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46" r:id="rId3"/>
    <p:sldId id="639" r:id="rId4"/>
    <p:sldId id="640" r:id="rId5"/>
    <p:sldId id="641" r:id="rId6"/>
    <p:sldId id="642" r:id="rId7"/>
    <p:sldId id="643" r:id="rId8"/>
    <p:sldId id="644" r:id="rId9"/>
    <p:sldId id="645" r:id="rId10"/>
    <p:sldId id="646" r:id="rId11"/>
    <p:sldId id="709" r:id="rId12"/>
    <p:sldId id="647" r:id="rId13"/>
    <p:sldId id="648" r:id="rId14"/>
    <p:sldId id="649" r:id="rId15"/>
    <p:sldId id="650" r:id="rId16"/>
    <p:sldId id="651" r:id="rId17"/>
    <p:sldId id="652" r:id="rId18"/>
    <p:sldId id="653" r:id="rId19"/>
    <p:sldId id="654" r:id="rId20"/>
    <p:sldId id="655" r:id="rId21"/>
    <p:sldId id="656" r:id="rId22"/>
    <p:sldId id="657" r:id="rId23"/>
    <p:sldId id="658" r:id="rId24"/>
    <p:sldId id="659" r:id="rId25"/>
    <p:sldId id="660" r:id="rId26"/>
    <p:sldId id="661" r:id="rId27"/>
    <p:sldId id="662" r:id="rId28"/>
    <p:sldId id="663" r:id="rId29"/>
    <p:sldId id="712" r:id="rId30"/>
    <p:sldId id="664" r:id="rId31"/>
    <p:sldId id="665" r:id="rId32"/>
    <p:sldId id="706" r:id="rId33"/>
    <p:sldId id="705" r:id="rId34"/>
    <p:sldId id="701" r:id="rId35"/>
    <p:sldId id="667" r:id="rId36"/>
    <p:sldId id="668" r:id="rId37"/>
    <p:sldId id="702" r:id="rId38"/>
    <p:sldId id="669" r:id="rId39"/>
    <p:sldId id="670" r:id="rId40"/>
    <p:sldId id="671" r:id="rId41"/>
    <p:sldId id="673" r:id="rId42"/>
    <p:sldId id="675" r:id="rId43"/>
    <p:sldId id="677" r:id="rId44"/>
    <p:sldId id="678" r:id="rId45"/>
    <p:sldId id="679" r:id="rId46"/>
    <p:sldId id="680" r:id="rId47"/>
    <p:sldId id="681" r:id="rId48"/>
    <p:sldId id="713" r:id="rId49"/>
    <p:sldId id="714" r:id="rId50"/>
    <p:sldId id="682" r:id="rId51"/>
    <p:sldId id="683" r:id="rId52"/>
    <p:sldId id="684" r:id="rId53"/>
    <p:sldId id="685" r:id="rId54"/>
    <p:sldId id="686" r:id="rId55"/>
    <p:sldId id="688" r:id="rId56"/>
    <p:sldId id="689" r:id="rId57"/>
    <p:sldId id="690" r:id="rId58"/>
    <p:sldId id="691" r:id="rId59"/>
    <p:sldId id="692" r:id="rId60"/>
    <p:sldId id="694" r:id="rId61"/>
    <p:sldId id="695" r:id="rId62"/>
    <p:sldId id="696" r:id="rId63"/>
    <p:sldId id="697" r:id="rId64"/>
    <p:sldId id="698" r:id="rId65"/>
    <p:sldId id="699" r:id="rId66"/>
    <p:sldId id="704" r:id="rId67"/>
    <p:sldId id="703" r:id="rId68"/>
    <p:sldId id="350" r:id="rId69"/>
    <p:sldId id="283" r:id="rId70"/>
    <p:sldId id="382"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6E5A0"/>
    <a:srgbClr val="0066FF"/>
    <a:srgbClr val="F4E9E9"/>
    <a:srgbClr val="5E432C"/>
    <a:srgbClr val="AE7D54"/>
    <a:srgbClr val="007E39"/>
    <a:srgbClr val="0083E6"/>
    <a:srgbClr val="CCECFF"/>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40" autoAdjust="0"/>
    <p:restoredTop sz="95658" autoAdjust="0"/>
  </p:normalViewPr>
  <p:slideViewPr>
    <p:cSldViewPr snapToGrid="0">
      <p:cViewPr varScale="1">
        <p:scale>
          <a:sx n="95" d="100"/>
          <a:sy n="95" d="100"/>
        </p:scale>
        <p:origin x="738"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4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7705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has a special gift, and if recognized, peace becomes, with the tightness on which we stand onward. It is God’s plan to establish truth in the heart’s of living souls.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916858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has a special gift, and if recognized, peace becomes, with the tightness on which we stand onward. It is God’s plan to establish truth in the heart’s of living souls.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169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is bonding with His holy promise, in His given truths. No matter how short or tall, thin or obese, God welcomes all faithful.</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691820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return to God, it is His way, not the ways of men. One answer will be given as we arrive face to face in His glorious light. Did we receive His gift or rebel in a sea of misfortune?</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67824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is to call on the Lord no matter past sins, and to come to repentance, in view of His godly guidance.</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81359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who desire to be better, for self and others, must realize we are part of His grand plan to return to the original goodness intended. Moral integrity of spirit has always been His fundamental component of creation where life dwells. He is the puzzle maker waiting to see what parts fit in place or not. It is love of God that guides a heart.</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203528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comes to all who leave God and pursue their own desires without regard for Him who created all. Which path do you choose? To run to the light or fall to the darkness? Direction declares destiny.</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17694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gave His all, and continues to do so. Where do we place our all is what He watches for. Again, the free gift of life waits for all who would grasp it. By Christ’s sacrifice, it now has become clear, God wants to justify life and its’ purpose.</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565743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blessing we find in undeserved forgiveness. His life sets truth as a premium to be obtained. No one, no matter belief or faith, or not, can deny life is tangible, real to the senses. Satisfying the senses distinguishes whether one exercises self-control or if the zest for lust is unrestrained, discarding His called for decency order. Living for lust is not living to God where all higher purpose dwells. Civilizations that focus on the flesh are soon extinguished to the past failures of spirit. The corridors of history, and the present, prove man is a failure in exalting God’s ways.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17958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reality seen or not originates from His gifts of freedom among life.</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93520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nation or people, God knows all that has been done.</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an expanse waiting for all those who hope in His adventure ahead.</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93946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Him true wisdom endures across all ages.</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072462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soul saving path has been delivered for all that have become lost upon time’s bondage.</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30704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life’s purpose, one needs to see who originally sacrificed, so that we may all live and savor life..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21799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reconciled to God, one must reach within to draw upon the very heart of God. It is an approach to a destination unbelievable for those that endure trials of the flesh.</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412449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 is a destination none of us has arrived at of yet. If we can endure the tortures of living in the flesh, rather than refusing this releasing to spirit, we find true meaning of why.</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998062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forgiveness in Christ frees us from the sin that condemns us. He carries what we are unable to.</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268482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eternity is written on the hearts of all, to believe is an act of a good conscience clear of opinion. His written truth is plain for all to see. What we wear on our sleeves is generally who we are. Many multi-media participants have much shame to bear. Belief in God is a call to action in good behavior.</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923737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has paid the price to cover all sins, and what a missed opportunity coming, for all those who reject what He has delivered, at the cost of life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93270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has paid the price to cover all sins, and what a missed opportunity coming, for all those who reject what He has delivered, at the cost of life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55788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beg beyond pride and self-seeking for forgiveness.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12017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Love’s highest call touches all. Love maintains more than one can give.</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090530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awakening is coming, both terrifying, and anticipated, by all. For better or worse each will come to know without excuse.</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520879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arrive will be sweet to all who hear and obey. Good will find its’ reward where as bad descends in oblivion.</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928591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078029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supplies the sands of Time but for a moment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60239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Anxieties cause desperations that cripple peace of mind. This world is unable to satisfy what the spirit needs to survive whole.  Freedom is found in what is most simple, love of God. Each thankful breath brings us closer.</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37456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08356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37739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 is to bond with those like minded in the faith.</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4097322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challenge to adhere to the principles declared in His word. Sin surrounds the syphons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17579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sin, God is attempting to redeem us through Jesus Christ. Recall, even the demons believe in God and tremble. Belief has no effect if not equaled in action.</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817354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instructs for the betterment of all.</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4074971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a godly creature, many bad habits must be left to the past. God instructs us to consider all, with a good conscience, and a heart of understanding. Purging bad habits is the sore chore. Virtuous possessions are certainly noble qualities, for any and all, that have the power to exercise these wisdoms. God want us to see from the inside more so than just the outside.</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4207278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repeated, love is the key to freedom.</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457981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thankful heart has little to fear under the petty threats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4027130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breath is a promise of more.</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615260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hope, in love of God, lifts us to a higher plain where eternity has no boundaries.</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860775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accept what He has done brings us closer to knowing why we are. We all have a musical string that vibrates to the ear of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721454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comforts the soul in the face of all hardships.</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173500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8890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249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wants to be as free as a bird then one’s all must surrender, to God, who controls the flight of all things. Not all are honest; public officials lie to themselves and the </a:t>
            </a:r>
            <a:r>
              <a:rPr lang="en-US" dirty="0" err="1"/>
              <a:t>citizensc</a:t>
            </a:r>
            <a:r>
              <a:rPr lang="en-US" dirty="0"/>
              <a:t> they supposedly serve. Civilizations more often are built upon the lies of men wishing to be served, over the true call to service, which God Himself has commanded us to observe.</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270721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examine is the quest of life in its’ purest form.</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951648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in the truth is a delicate dance as sin avalanches upon our children.</a:t>
            </a:r>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994114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knowledge of the tree of life, death is next of kin. We must through reason correct errors uplifting the strength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927234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climb on is what the faithful do. Looking back into the valleys of darkness is a snare to all those who fall back, losing a heart of devotion. Anticipating the best ahead heals the soul from the tragic poisons of past errors. Distractions have always been the temptation of all.</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3851696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Redundancy, to achieve clarity, is found in the truth He delivers. Scholars and laymen alike have no excuse in understanding what He make plain. As mere men we all have challenges to be better, leaving evils behind, while shining in the light.</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2301925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comes to all who truly find and act on 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2444222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Releasing the heart’s prison, created by the self, comes by accepting His forgiveness in love beyond measure.</a:t>
            </a:r>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1976115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truth rings above the dust left behind. Sexual immorality has always been the tragic downfall of all civilizations seeking higher consciousness. The raping of man does not exhibit the glory of God. Predators of the flesh only see themselves, and what lies below, never noticing the call of the stars.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447705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understands more than we know, and will extend mercy to genuine hearts seeking His grace.</a:t>
            </a:r>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2743963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Argmentative </a:t>
            </a:r>
            <a:r>
              <a:rPr lang="en-US" dirty="0"/>
              <a:t>divisions are created by men and women who arrogantly deny His word. Blindness, and seared hearts, cut the innocence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32716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waits for hearts to awaken in His truths of Grace and goodness. If our baby was trapped in a well, how long would we hope for it to be saved?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4979476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 is what divides even those who would be holy. Do you want to come to God as an derisive soul? It is crushing to be convicted by yourself, and better sooner than later. To bury hate is to be made anew, in His love, lifting the soul to heaven’s eternal promise.</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66004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free in heart and mind, only by following His truth can this wonderful experience be obtained. Knowing truth is freedoms magnet.</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39174457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the swing may deliver, trusting in Him is where faith touches eternity. Jesus is like the one helping to push you higher on the swing.</a:t>
            </a:r>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2668440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Sanctuary is found in one’s own heart. Tantrums and anger do not declare the glory of the Lord.</a:t>
            </a:r>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6611842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 priceless and is the gift He gives. When one accepts His forgiveness, being forgiven releases unbounded joy.</a:t>
            </a:r>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38938752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defender of one’s own life is found in pursuit of that upward call creating truth’s armor. Christ is the golden arrow slicing through all deceptions.</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1419629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clearest call is to remember, and in thankfulness, the Lord will deliver.</a:t>
            </a:r>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41729191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2742683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gift of life is an eternal call  to come to Him.</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88183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is what brings us back to the light. Salvation is predicated upon our actions in relation to the truth He has spoken in His holy word.</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375240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things have been given the freedom of motion. No matter if grasses are frozen or trees bask in sunlight, the presence of the Lord holds all reality cohesively. Without His touch all would simply disintegrate.</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51777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an essence of becoming, and if we can recognize our purpose, fulfillment arrives.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83980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web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flickr.com/photos/jurvetson/2903320481/"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4.jpg"/><Relationship Id="rId18" Type="http://schemas.openxmlformats.org/officeDocument/2006/relationships/image" Target="../media/image23.jpg"/><Relationship Id="rId26" Type="http://schemas.openxmlformats.org/officeDocument/2006/relationships/image" Target="../media/image32.jpg"/><Relationship Id="rId3" Type="http://schemas.openxmlformats.org/officeDocument/2006/relationships/image" Target="../media/image1.jpg"/><Relationship Id="rId21" Type="http://schemas.openxmlformats.org/officeDocument/2006/relationships/image" Target="../media/image26.jpg"/><Relationship Id="rId7" Type="http://schemas.openxmlformats.org/officeDocument/2006/relationships/image" Target="../media/image6.jpeg"/><Relationship Id="rId12" Type="http://schemas.openxmlformats.org/officeDocument/2006/relationships/image" Target="../media/image13.webp"/><Relationship Id="rId17" Type="http://schemas.openxmlformats.org/officeDocument/2006/relationships/image" Target="../media/image22.jpg"/><Relationship Id="rId25" Type="http://schemas.openxmlformats.org/officeDocument/2006/relationships/image" Target="../media/image31.jpg"/><Relationship Id="rId2" Type="http://schemas.openxmlformats.org/officeDocument/2006/relationships/notesSlide" Target="../notesSlides/notesSlide32.xml"/><Relationship Id="rId16" Type="http://schemas.openxmlformats.org/officeDocument/2006/relationships/image" Target="../media/image21.jpg"/><Relationship Id="rId20" Type="http://schemas.openxmlformats.org/officeDocument/2006/relationships/image" Target="../media/image25.jpg"/><Relationship Id="rId29"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2.jpeg"/><Relationship Id="rId24" Type="http://schemas.openxmlformats.org/officeDocument/2006/relationships/image" Target="../media/image29.jpg"/><Relationship Id="rId5" Type="http://schemas.openxmlformats.org/officeDocument/2006/relationships/image" Target="../media/image4.jpg"/><Relationship Id="rId15" Type="http://schemas.openxmlformats.org/officeDocument/2006/relationships/image" Target="../media/image16.jpg"/><Relationship Id="rId23" Type="http://schemas.openxmlformats.org/officeDocument/2006/relationships/image" Target="../media/image28.jpeg"/><Relationship Id="rId28" Type="http://schemas.openxmlformats.org/officeDocument/2006/relationships/image" Target="../media/image34.jpg"/><Relationship Id="rId10" Type="http://schemas.openxmlformats.org/officeDocument/2006/relationships/image" Target="../media/image11.jpg"/><Relationship Id="rId19" Type="http://schemas.openxmlformats.org/officeDocument/2006/relationships/image" Target="../media/image24.jpg"/><Relationship Id="rId31" Type="http://schemas.openxmlformats.org/officeDocument/2006/relationships/image" Target="../media/image37.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5.jpg"/><Relationship Id="rId22" Type="http://schemas.openxmlformats.org/officeDocument/2006/relationships/image" Target="../media/image27.jpg"/><Relationship Id="rId27" Type="http://schemas.openxmlformats.org/officeDocument/2006/relationships/image" Target="../media/image33.jpeg"/><Relationship Id="rId30" Type="http://schemas.openxmlformats.org/officeDocument/2006/relationships/image" Target="../media/image36.jpg"/></Relationships>
</file>

<file path=ppt/slides/_rels/slide3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5.jpeg"/><Relationship Id="rId18" Type="http://schemas.openxmlformats.org/officeDocument/2006/relationships/image" Target="../media/image49.jpeg"/><Relationship Id="rId26" Type="http://schemas.openxmlformats.org/officeDocument/2006/relationships/image" Target="../media/image57.jpeg"/><Relationship Id="rId3" Type="http://schemas.openxmlformats.org/officeDocument/2006/relationships/image" Target="../media/image38.jpeg"/><Relationship Id="rId21" Type="http://schemas.openxmlformats.org/officeDocument/2006/relationships/image" Target="../media/image52.jpeg"/><Relationship Id="rId7" Type="http://schemas.openxmlformats.org/officeDocument/2006/relationships/image" Target="../media/image41.jpeg"/><Relationship Id="rId12" Type="http://schemas.openxmlformats.org/officeDocument/2006/relationships/image" Target="../media/image13.webp"/><Relationship Id="rId17" Type="http://schemas.openxmlformats.org/officeDocument/2006/relationships/image" Target="../media/image22.jpg"/><Relationship Id="rId25" Type="http://schemas.openxmlformats.org/officeDocument/2006/relationships/image" Target="../media/image56.jpeg"/><Relationship Id="rId2" Type="http://schemas.openxmlformats.org/officeDocument/2006/relationships/notesSlide" Target="../notesSlides/notesSlide33.xml"/><Relationship Id="rId16" Type="http://schemas.openxmlformats.org/officeDocument/2006/relationships/image" Target="../media/image48.jpeg"/><Relationship Id="rId20" Type="http://schemas.openxmlformats.org/officeDocument/2006/relationships/image" Target="../media/image51.jpeg"/><Relationship Id="rId29"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jpeg"/><Relationship Id="rId24" Type="http://schemas.openxmlformats.org/officeDocument/2006/relationships/image" Target="../media/image55.jpeg"/><Relationship Id="rId5" Type="http://schemas.openxmlformats.org/officeDocument/2006/relationships/image" Target="../media/image39.jpeg"/><Relationship Id="rId15" Type="http://schemas.openxmlformats.org/officeDocument/2006/relationships/image" Target="../media/image47.jpeg"/><Relationship Id="rId23" Type="http://schemas.openxmlformats.org/officeDocument/2006/relationships/image" Target="../media/image54.jpeg"/><Relationship Id="rId28" Type="http://schemas.openxmlformats.org/officeDocument/2006/relationships/image" Target="../media/image59.jpeg"/><Relationship Id="rId10" Type="http://schemas.openxmlformats.org/officeDocument/2006/relationships/image" Target="../media/image11.jpg"/><Relationship Id="rId19" Type="http://schemas.openxmlformats.org/officeDocument/2006/relationships/image" Target="../media/image50.jpeg"/><Relationship Id="rId31" Type="http://schemas.openxmlformats.org/officeDocument/2006/relationships/image" Target="../media/image61.jpeg"/><Relationship Id="rId4" Type="http://schemas.openxmlformats.org/officeDocument/2006/relationships/image" Target="../media/image3.jpg"/><Relationship Id="rId9" Type="http://schemas.openxmlformats.org/officeDocument/2006/relationships/image" Target="../media/image43.jpeg"/><Relationship Id="rId14" Type="http://schemas.openxmlformats.org/officeDocument/2006/relationships/image" Target="../media/image46.jpeg"/><Relationship Id="rId22" Type="http://schemas.openxmlformats.org/officeDocument/2006/relationships/image" Target="../media/image53.jpeg"/><Relationship Id="rId27" Type="http://schemas.openxmlformats.org/officeDocument/2006/relationships/image" Target="../media/image58.jpeg"/><Relationship Id="rId30"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publicdomainpictures.net/view-image.php?image=84195&amp;picture=deep-blue-sea" TargetMode="Externa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flickr.com/photos/jurvetson/2903320481/" TargetMode="Externa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www.flickr.com/photos/jurvetson/2903320481/" TargetMode="Externa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web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6.webp"/></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g"/><Relationship Id="rId18" Type="http://schemas.openxmlformats.org/officeDocument/2006/relationships/image" Target="../media/image79.webp"/><Relationship Id="rId26" Type="http://schemas.openxmlformats.org/officeDocument/2006/relationships/image" Target="../media/image87.jpg"/><Relationship Id="rId3" Type="http://schemas.openxmlformats.org/officeDocument/2006/relationships/image" Target="../media/image1.jpg"/><Relationship Id="rId21" Type="http://schemas.openxmlformats.org/officeDocument/2006/relationships/image" Target="../media/image82.jpeg"/><Relationship Id="rId7" Type="http://schemas.openxmlformats.org/officeDocument/2006/relationships/image" Target="../media/image68.jpg"/><Relationship Id="rId12" Type="http://schemas.openxmlformats.org/officeDocument/2006/relationships/image" Target="../media/image73.jpg"/><Relationship Id="rId17" Type="http://schemas.openxmlformats.org/officeDocument/2006/relationships/image" Target="../media/image78.jpg"/><Relationship Id="rId25" Type="http://schemas.openxmlformats.org/officeDocument/2006/relationships/image" Target="../media/image86.webp"/><Relationship Id="rId2" Type="http://schemas.openxmlformats.org/officeDocument/2006/relationships/notesSlide" Target="../notesSlides/notesSlide66.xml"/><Relationship Id="rId16" Type="http://schemas.openxmlformats.org/officeDocument/2006/relationships/image" Target="../media/image77.jpg"/><Relationship Id="rId20" Type="http://schemas.openxmlformats.org/officeDocument/2006/relationships/image" Target="../media/image81.jpeg"/><Relationship Id="rId29"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67.jpg"/><Relationship Id="rId11" Type="http://schemas.openxmlformats.org/officeDocument/2006/relationships/image" Target="../media/image72.jpg"/><Relationship Id="rId24" Type="http://schemas.openxmlformats.org/officeDocument/2006/relationships/image" Target="../media/image85.jpg"/><Relationship Id="rId5" Type="http://schemas.openxmlformats.org/officeDocument/2006/relationships/image" Target="../media/image66.jpg"/><Relationship Id="rId15" Type="http://schemas.openxmlformats.org/officeDocument/2006/relationships/image" Target="../media/image76.jpeg"/><Relationship Id="rId23" Type="http://schemas.openxmlformats.org/officeDocument/2006/relationships/image" Target="../media/image84.jpg"/><Relationship Id="rId28" Type="http://schemas.openxmlformats.org/officeDocument/2006/relationships/image" Target="../media/image89.jpg"/><Relationship Id="rId10" Type="http://schemas.openxmlformats.org/officeDocument/2006/relationships/image" Target="../media/image71.jpg"/><Relationship Id="rId19" Type="http://schemas.openxmlformats.org/officeDocument/2006/relationships/image" Target="../media/image80.jpg"/><Relationship Id="rId4" Type="http://schemas.openxmlformats.org/officeDocument/2006/relationships/image" Target="../media/image65.png"/><Relationship Id="rId9" Type="http://schemas.openxmlformats.org/officeDocument/2006/relationships/image" Target="../media/image70.jpg"/><Relationship Id="rId14" Type="http://schemas.openxmlformats.org/officeDocument/2006/relationships/image" Target="../media/image75.jpg"/><Relationship Id="rId22" Type="http://schemas.openxmlformats.org/officeDocument/2006/relationships/image" Target="../media/image83.jpg"/><Relationship Id="rId27" Type="http://schemas.openxmlformats.org/officeDocument/2006/relationships/image" Target="../media/image88.jpeg"/><Relationship Id="rId30" Type="http://schemas.openxmlformats.org/officeDocument/2006/relationships/image" Target="../media/image91.jpg"/></Relationships>
</file>

<file path=ppt/slides/_rels/slide67.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99.jpeg"/><Relationship Id="rId18" Type="http://schemas.openxmlformats.org/officeDocument/2006/relationships/image" Target="../media/image79.webp"/><Relationship Id="rId26" Type="http://schemas.openxmlformats.org/officeDocument/2006/relationships/image" Target="../media/image106.jpeg"/><Relationship Id="rId3" Type="http://schemas.openxmlformats.org/officeDocument/2006/relationships/image" Target="../media/image92.jpeg"/><Relationship Id="rId21" Type="http://schemas.openxmlformats.org/officeDocument/2006/relationships/image" Target="../media/image82.jpeg"/><Relationship Id="rId7" Type="http://schemas.openxmlformats.org/officeDocument/2006/relationships/image" Target="../media/image68.jpg"/><Relationship Id="rId12" Type="http://schemas.openxmlformats.org/officeDocument/2006/relationships/image" Target="../media/image98.jpeg"/><Relationship Id="rId17" Type="http://schemas.openxmlformats.org/officeDocument/2006/relationships/image" Target="../media/image101.jpeg"/><Relationship Id="rId25" Type="http://schemas.openxmlformats.org/officeDocument/2006/relationships/image" Target="../media/image86.webp"/><Relationship Id="rId2" Type="http://schemas.openxmlformats.org/officeDocument/2006/relationships/notesSlide" Target="../notesSlides/notesSlide67.xml"/><Relationship Id="rId16" Type="http://schemas.openxmlformats.org/officeDocument/2006/relationships/image" Target="../media/image77.jpg"/><Relationship Id="rId20" Type="http://schemas.openxmlformats.org/officeDocument/2006/relationships/image" Target="../media/image103.jpeg"/><Relationship Id="rId29"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97.jpeg"/><Relationship Id="rId24" Type="http://schemas.openxmlformats.org/officeDocument/2006/relationships/image" Target="../media/image105.jpeg"/><Relationship Id="rId5" Type="http://schemas.openxmlformats.org/officeDocument/2006/relationships/image" Target="../media/image94.jpeg"/><Relationship Id="rId15" Type="http://schemas.openxmlformats.org/officeDocument/2006/relationships/image" Target="../media/image100.jpeg"/><Relationship Id="rId23" Type="http://schemas.openxmlformats.org/officeDocument/2006/relationships/image" Target="../media/image104.jpeg"/><Relationship Id="rId28" Type="http://schemas.openxmlformats.org/officeDocument/2006/relationships/image" Target="../media/image89.jpg"/><Relationship Id="rId10" Type="http://schemas.openxmlformats.org/officeDocument/2006/relationships/image" Target="../media/image71.jpg"/><Relationship Id="rId19" Type="http://schemas.openxmlformats.org/officeDocument/2006/relationships/image" Target="../media/image102.jpeg"/><Relationship Id="rId4" Type="http://schemas.openxmlformats.org/officeDocument/2006/relationships/image" Target="../media/image93.png"/><Relationship Id="rId9" Type="http://schemas.openxmlformats.org/officeDocument/2006/relationships/image" Target="../media/image70.jpg"/><Relationship Id="rId14" Type="http://schemas.openxmlformats.org/officeDocument/2006/relationships/image" Target="../media/image75.jpg"/><Relationship Id="rId22" Type="http://schemas.openxmlformats.org/officeDocument/2006/relationships/image" Target="../media/image83.jpg"/><Relationship Id="rId27" Type="http://schemas.openxmlformats.org/officeDocument/2006/relationships/image" Target="../media/image107.jpeg"/><Relationship Id="rId30" Type="http://schemas.openxmlformats.org/officeDocument/2006/relationships/image" Target="../media/image91.jpg"/></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s://www.flickr.com/photos/rob_nguyen/4814494886" TargetMode="External"/><Relationship Id="rId4" Type="http://schemas.openxmlformats.org/officeDocument/2006/relationships/image" Target="../media/image110.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30E1B-4B4D-4565-86A7-DC5CC12E4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D0703B40-887C-4AFC-A6EE-F09B893C7641}"/>
              </a:ext>
            </a:extLst>
          </p:cNvPr>
          <p:cNvSpPr txBox="1">
            <a:spLocks/>
          </p:cNvSpPr>
          <p:nvPr/>
        </p:nvSpPr>
        <p:spPr>
          <a:xfrm>
            <a:off x="2081299" y="1872809"/>
            <a:ext cx="1357387"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a:t>
            </a:r>
          </a:p>
        </p:txBody>
      </p:sp>
      <p:sp>
        <p:nvSpPr>
          <p:cNvPr id="7" name="Title 1">
            <a:extLst>
              <a:ext uri="{FF2B5EF4-FFF2-40B4-BE49-F238E27FC236}">
                <a16:creationId xmlns:a16="http://schemas.microsoft.com/office/drawing/2014/main" id="{E8D9A286-8D10-470C-BC35-3049866BF1C6}"/>
              </a:ext>
            </a:extLst>
          </p:cNvPr>
          <p:cNvSpPr txBox="1">
            <a:spLocks/>
          </p:cNvSpPr>
          <p:nvPr/>
        </p:nvSpPr>
        <p:spPr>
          <a:xfrm>
            <a:off x="6468532" y="1876091"/>
            <a:ext cx="1515431" cy="741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a:t>
            </a:r>
          </a:p>
        </p:txBody>
      </p:sp>
      <p:sp>
        <p:nvSpPr>
          <p:cNvPr id="8" name="Title 1">
            <a:extLst>
              <a:ext uri="{FF2B5EF4-FFF2-40B4-BE49-F238E27FC236}">
                <a16:creationId xmlns:a16="http://schemas.microsoft.com/office/drawing/2014/main" id="{0BFD7F79-1629-4719-85BA-B6432FEF38C2}"/>
              </a:ext>
            </a:extLst>
          </p:cNvPr>
          <p:cNvSpPr txBox="1">
            <a:spLocks/>
          </p:cNvSpPr>
          <p:nvPr/>
        </p:nvSpPr>
        <p:spPr>
          <a:xfrm>
            <a:off x="281682" y="2475883"/>
            <a:ext cx="57222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4" name="Title 1">
            <a:extLst>
              <a:ext uri="{FF2B5EF4-FFF2-40B4-BE49-F238E27FC236}">
                <a16:creationId xmlns:a16="http://schemas.microsoft.com/office/drawing/2014/main" id="{4B63C52D-4347-4B78-AE0E-CD35B038FF07}"/>
              </a:ext>
            </a:extLst>
          </p:cNvPr>
          <p:cNvSpPr txBox="1">
            <a:spLocks/>
          </p:cNvSpPr>
          <p:nvPr/>
        </p:nvSpPr>
        <p:spPr>
          <a:xfrm>
            <a:off x="5926030" y="3139223"/>
            <a:ext cx="28817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r>
              <a:rPr lang="en-US" b="1"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p>
        </p:txBody>
      </p:sp>
      <p:sp>
        <p:nvSpPr>
          <p:cNvPr id="2" name="Rectangle 1">
            <a:extLst>
              <a:ext uri="{FF2B5EF4-FFF2-40B4-BE49-F238E27FC236}">
                <a16:creationId xmlns:a16="http://schemas.microsoft.com/office/drawing/2014/main" id="{07AE0A55-33A6-42DD-A5E5-909BCD9F9328}"/>
              </a:ext>
            </a:extLst>
          </p:cNvPr>
          <p:cNvSpPr/>
          <p:nvPr/>
        </p:nvSpPr>
        <p:spPr>
          <a:xfrm rot="16200000">
            <a:off x="6188992" y="1052070"/>
            <a:ext cx="2177295" cy="73152"/>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52463F-1F26-445D-88CA-A1F906E91284}"/>
              </a:ext>
            </a:extLst>
          </p:cNvPr>
          <p:cNvSpPr/>
          <p:nvPr/>
        </p:nvSpPr>
        <p:spPr>
          <a:xfrm rot="18542271">
            <a:off x="6701293" y="1022251"/>
            <a:ext cx="2861838" cy="73152"/>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87506C-9470-476C-B53A-0CFD44805880}"/>
              </a:ext>
            </a:extLst>
          </p:cNvPr>
          <p:cNvSpPr/>
          <p:nvPr/>
        </p:nvSpPr>
        <p:spPr>
          <a:xfrm rot="20417090">
            <a:off x="7329350" y="1745891"/>
            <a:ext cx="1929267" cy="73152"/>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D267B7-15CD-4F05-AACD-F0A46E42979D}"/>
              </a:ext>
            </a:extLst>
          </p:cNvPr>
          <p:cNvSpPr/>
          <p:nvPr/>
        </p:nvSpPr>
        <p:spPr>
          <a:xfrm rot="3196636">
            <a:off x="5003860" y="989188"/>
            <a:ext cx="2816184" cy="73152"/>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80BF1A-3E23-4A7D-A5CB-C1D799FC2E4C}"/>
              </a:ext>
            </a:extLst>
          </p:cNvPr>
          <p:cNvSpPr/>
          <p:nvPr/>
        </p:nvSpPr>
        <p:spPr>
          <a:xfrm rot="851553" flipV="1">
            <a:off x="-233311" y="1110162"/>
            <a:ext cx="7495765" cy="73152"/>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329784" y="1785364"/>
            <a:ext cx="8559383" cy="28619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one and the same Spirit     works all these things, distributing to each one individually as He wills.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73EF5D8-986F-497C-B092-7BE65923F2FA}"/>
              </a:ext>
            </a:extLst>
          </p:cNvPr>
          <p:cNvSpPr txBox="1">
            <a:spLocks noChangeArrowheads="1"/>
          </p:cNvSpPr>
          <p:nvPr/>
        </p:nvSpPr>
        <p:spPr bwMode="auto">
          <a:xfrm>
            <a:off x="1932795" y="250916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F163BD8-6395-45AD-8378-311ACE8CF2B8}"/>
              </a:ext>
            </a:extLst>
          </p:cNvPr>
          <p:cNvSpPr txBox="1">
            <a:spLocks noChangeArrowheads="1"/>
          </p:cNvSpPr>
          <p:nvPr/>
        </p:nvSpPr>
        <p:spPr bwMode="auto">
          <a:xfrm>
            <a:off x="2159794" y="1858441"/>
            <a:ext cx="12085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one </a:t>
            </a:r>
            <a:endParaRPr lang="en-US" altLang="en-US"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BEB8249-2448-4916-A6B2-A8339EF6B4B7}"/>
              </a:ext>
            </a:extLst>
          </p:cNvPr>
          <p:cNvSpPr txBox="1">
            <a:spLocks noChangeArrowheads="1"/>
          </p:cNvSpPr>
          <p:nvPr/>
        </p:nvSpPr>
        <p:spPr bwMode="auto">
          <a:xfrm>
            <a:off x="6451599" y="1860029"/>
            <a:ext cx="1526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Spirit</a:t>
            </a:r>
            <a:endParaRPr lang="en-US" altLang="en-US"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1B050CE-6AA7-4FB7-BA25-2B69270E1D7D}"/>
              </a:ext>
            </a:extLst>
          </p:cNvPr>
          <p:cNvSpPr txBox="1">
            <a:spLocks noChangeArrowheads="1"/>
          </p:cNvSpPr>
          <p:nvPr/>
        </p:nvSpPr>
        <p:spPr bwMode="auto">
          <a:xfrm>
            <a:off x="281781" y="2533922"/>
            <a:ext cx="5704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works all these things</a:t>
            </a:r>
            <a:endParaRPr lang="en-US" altLang="en-US"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57732FA-FA55-456B-BAFA-42353F9339B5}"/>
              </a:ext>
            </a:extLst>
          </p:cNvPr>
          <p:cNvSpPr txBox="1">
            <a:spLocks noChangeArrowheads="1"/>
          </p:cNvSpPr>
          <p:nvPr/>
        </p:nvSpPr>
        <p:spPr bwMode="auto">
          <a:xfrm>
            <a:off x="5920582" y="3202260"/>
            <a:ext cx="2897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as He wills</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9" name="!!Morph">
            <a:extLst>
              <a:ext uri="{FF2B5EF4-FFF2-40B4-BE49-F238E27FC236}">
                <a16:creationId xmlns:a16="http://schemas.microsoft.com/office/drawing/2014/main" id="{BFD59E9D-DC8E-4F31-B88A-5FFB5E4AE260}"/>
              </a:ext>
            </a:extLst>
          </p:cNvPr>
          <p:cNvSpPr txBox="1">
            <a:spLocks noChangeArrowheads="1"/>
          </p:cNvSpPr>
          <p:nvPr/>
        </p:nvSpPr>
        <p:spPr bwMode="auto">
          <a:xfrm>
            <a:off x="716431" y="3203157"/>
            <a:ext cx="5704364" cy="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each one individually</a:t>
            </a:r>
            <a:endParaRPr lang="en-US" altLang="en-US" b="1" i="1" kern="0" dirty="0">
              <a:ln w="3175"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99866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750"/>
                                        <p:tgtEl>
                                          <p:spTgt spid="8"/>
                                        </p:tgtEl>
                                      </p:cBhvr>
                                    </p:animEffect>
                                  </p:childTnLst>
                                </p:cTn>
                              </p:par>
                              <p:par>
                                <p:cTn id="36" presetID="18" presetClass="emph" presetSubtype="0" fill="hold" grpId="1" nodeType="withEffect">
                                  <p:stCondLst>
                                    <p:cond delay="800"/>
                                  </p:stCondLst>
                                  <p:childTnLst>
                                    <p:set>
                                      <p:cBhvr override="childStyle">
                                        <p:cTn id="37" dur="75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7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18" presetClass="emph" presetSubtype="0" fill="hold" grpId="1" nodeType="withEffect">
                                  <p:stCondLst>
                                    <p:cond delay="0"/>
                                  </p:stCondLst>
                                  <p:childTnLst>
                                    <p:set>
                                      <p:cBhvr override="childStyle">
                                        <p:cTn id="47" dur="500" fill="hold"/>
                                        <p:tgtEl>
                                          <p:spTgt spid="14"/>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heel(8)">
                                      <p:cBhvr>
                                        <p:cTn id="55" dur="1000"/>
                                        <p:tgtEl>
                                          <p:spTgt spid="19"/>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par>
                                <p:cTn id="60" presetID="22" presetClass="entr" presetSubtype="4" fill="hold" grpId="0" nodeType="withEffect">
                                  <p:stCondLst>
                                    <p:cond delay="10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500"/>
                                        <p:tgtEl>
                                          <p:spTgt spid="10"/>
                                        </p:tgtEl>
                                      </p:cBhvr>
                                    </p:animEffect>
                                  </p:childTnLst>
                                </p:cTn>
                              </p:par>
                              <p:par>
                                <p:cTn id="63" presetID="22" presetClass="entr" presetSubtype="4" fill="hold" grpId="0" nodeType="withEffect">
                                  <p:stCondLst>
                                    <p:cond delay="200"/>
                                  </p:stCondLst>
                                  <p:childTnLst>
                                    <p:set>
                                      <p:cBhvr>
                                        <p:cTn id="64" dur="1" fill="hold">
                                          <p:stCondLst>
                                            <p:cond delay="0"/>
                                          </p:stCondLst>
                                        </p:cTn>
                                        <p:tgtEl>
                                          <p:spTgt spid="2"/>
                                        </p:tgtEl>
                                        <p:attrNameLst>
                                          <p:attrName>style.visibility</p:attrName>
                                        </p:attrNameLst>
                                      </p:cBhvr>
                                      <p:to>
                                        <p:strVal val="visible"/>
                                      </p:to>
                                    </p:set>
                                    <p:animEffect transition="in" filter="wipe(down)">
                                      <p:cBhvr>
                                        <p:cTn id="65" dur="500"/>
                                        <p:tgtEl>
                                          <p:spTgt spid="2"/>
                                        </p:tgtEl>
                                      </p:cBhvr>
                                    </p:animEffect>
                                  </p:childTnLst>
                                </p:cTn>
                              </p:par>
                              <p:par>
                                <p:cTn id="66" presetID="22" presetClass="entr" presetSubtype="4" fill="hold" grpId="0" nodeType="withEffect">
                                  <p:stCondLst>
                                    <p:cond delay="30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par>
                                <p:cTn id="69" presetID="22" presetClass="entr" presetSubtype="2" fill="hold" grpId="0" nodeType="withEffect">
                                  <p:stCondLst>
                                    <p:cond delay="400"/>
                                  </p:stCondLst>
                                  <p:childTnLst>
                                    <p:set>
                                      <p:cBhvr>
                                        <p:cTn id="70" dur="1" fill="hold">
                                          <p:stCondLst>
                                            <p:cond delay="0"/>
                                          </p:stCondLst>
                                        </p:cTn>
                                        <p:tgtEl>
                                          <p:spTgt spid="13"/>
                                        </p:tgtEl>
                                        <p:attrNameLst>
                                          <p:attrName>style.visibility</p:attrName>
                                        </p:attrNameLst>
                                      </p:cBhvr>
                                      <p:to>
                                        <p:strVal val="visible"/>
                                      </p:to>
                                    </p:set>
                                    <p:animEffect transition="in" filter="wipe(right)">
                                      <p:cBhvr>
                                        <p:cTn id="71" dur="500"/>
                                        <p:tgtEl>
                                          <p:spTgt spid="13"/>
                                        </p:tgtEl>
                                      </p:cBhvr>
                                    </p:animEffect>
                                  </p:childTnLst>
                                </p:cTn>
                              </p:par>
                              <p:par>
                                <p:cTn id="72" presetID="22" presetClass="exit" presetSubtype="2" fill="hold" grpId="1" nodeType="withEffect">
                                  <p:stCondLst>
                                    <p:cond delay="1000"/>
                                  </p:stCondLst>
                                  <p:childTnLst>
                                    <p:animEffect transition="out" filter="wipe(right)">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22" presetClass="exit" presetSubtype="4" fill="hold" grpId="1" nodeType="withEffect">
                                  <p:stCondLst>
                                    <p:cond delay="100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22" presetClass="exit" presetSubtype="4" fill="hold" grpId="1" nodeType="withEffect">
                                  <p:stCondLst>
                                    <p:cond delay="1000"/>
                                  </p:stCondLst>
                                  <p:childTnLst>
                                    <p:animEffect transition="out" filter="wipe(down)">
                                      <p:cBhvr>
                                        <p:cTn id="79" dur="500"/>
                                        <p:tgtEl>
                                          <p:spTgt spid="2"/>
                                        </p:tgtEl>
                                      </p:cBhvr>
                                    </p:animEffect>
                                    <p:set>
                                      <p:cBhvr>
                                        <p:cTn id="80" dur="1" fill="hold">
                                          <p:stCondLst>
                                            <p:cond delay="499"/>
                                          </p:stCondLst>
                                        </p:cTn>
                                        <p:tgtEl>
                                          <p:spTgt spid="2"/>
                                        </p:tgtEl>
                                        <p:attrNameLst>
                                          <p:attrName>style.visibility</p:attrName>
                                        </p:attrNameLst>
                                      </p:cBhvr>
                                      <p:to>
                                        <p:strVal val="hidden"/>
                                      </p:to>
                                    </p:set>
                                  </p:childTnLst>
                                </p:cTn>
                              </p:par>
                              <p:par>
                                <p:cTn id="81" presetID="22" presetClass="exit" presetSubtype="4" fill="hold" grpId="1" nodeType="withEffect">
                                  <p:stCondLst>
                                    <p:cond delay="1000"/>
                                  </p:stCondLst>
                                  <p:childTnLst>
                                    <p:animEffect transition="out" filter="wipe(down)">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22" presetClass="exit" presetSubtype="8" fill="hold" grpId="1" nodeType="withEffect">
                                  <p:stCondLst>
                                    <p:cond delay="1000"/>
                                  </p:stCondLst>
                                  <p:childTnLst>
                                    <p:animEffect transition="out" filter="wipe(left)">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14" grpId="0"/>
      <p:bldP spid="14" grpId="1"/>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3074" grpId="0"/>
      <p:bldP spid="4" grpId="1"/>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30E1B-4B4D-4565-86A7-DC5CC12E4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a:extLst>
              <a:ext uri="{FF2B5EF4-FFF2-40B4-BE49-F238E27FC236}">
                <a16:creationId xmlns:a16="http://schemas.microsoft.com/office/drawing/2014/main" id="{D539A8DD-C033-4FD7-BC63-FC813492BDD3}"/>
              </a:ext>
            </a:extLst>
          </p:cNvPr>
          <p:cNvSpPr txBox="1">
            <a:spLocks/>
          </p:cNvSpPr>
          <p:nvPr/>
        </p:nvSpPr>
        <p:spPr>
          <a:xfrm>
            <a:off x="281682" y="2475883"/>
            <a:ext cx="57222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1" name="Title 1">
            <a:extLst>
              <a:ext uri="{FF2B5EF4-FFF2-40B4-BE49-F238E27FC236}">
                <a16:creationId xmlns:a16="http://schemas.microsoft.com/office/drawing/2014/main" id="{ED72C8F2-3DB9-49BA-B16A-560EFFBD885D}"/>
              </a:ext>
            </a:extLst>
          </p:cNvPr>
          <p:cNvSpPr txBox="1">
            <a:spLocks/>
          </p:cNvSpPr>
          <p:nvPr/>
        </p:nvSpPr>
        <p:spPr>
          <a:xfrm>
            <a:off x="5926030" y="3139223"/>
            <a:ext cx="28817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r>
              <a:rPr lang="en-US" b="1" u="sng"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D0703B40-887C-4AFC-A6EE-F09B893C7641}"/>
              </a:ext>
            </a:extLst>
          </p:cNvPr>
          <p:cNvSpPr txBox="1">
            <a:spLocks/>
          </p:cNvSpPr>
          <p:nvPr/>
        </p:nvSpPr>
        <p:spPr>
          <a:xfrm>
            <a:off x="2081299" y="1872809"/>
            <a:ext cx="1357387"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a:t>
            </a:r>
          </a:p>
        </p:txBody>
      </p:sp>
      <p:sp>
        <p:nvSpPr>
          <p:cNvPr id="7" name="Title 1">
            <a:extLst>
              <a:ext uri="{FF2B5EF4-FFF2-40B4-BE49-F238E27FC236}">
                <a16:creationId xmlns:a16="http://schemas.microsoft.com/office/drawing/2014/main" id="{E8D9A286-8D10-470C-BC35-3049866BF1C6}"/>
              </a:ext>
            </a:extLst>
          </p:cNvPr>
          <p:cNvSpPr txBox="1">
            <a:spLocks/>
          </p:cNvSpPr>
          <p:nvPr/>
        </p:nvSpPr>
        <p:spPr>
          <a:xfrm>
            <a:off x="6468532" y="1876091"/>
            <a:ext cx="1515431" cy="741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a:t>
            </a:r>
          </a:p>
        </p:txBody>
      </p:sp>
      <p:sp>
        <p:nvSpPr>
          <p:cNvPr id="3074" name="Rectangle 2"/>
          <p:cNvSpPr>
            <a:spLocks noGrp="1" noChangeArrowheads="1"/>
          </p:cNvSpPr>
          <p:nvPr>
            <p:ph type="title"/>
          </p:nvPr>
        </p:nvSpPr>
        <p:spPr>
          <a:xfrm>
            <a:off x="329784" y="1785364"/>
            <a:ext cx="8559383" cy="28619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one and the same Spirit     works all these things, distributing to each one individually as He wills.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73EF5D8-986F-497C-B092-7BE65923F2FA}"/>
              </a:ext>
            </a:extLst>
          </p:cNvPr>
          <p:cNvSpPr txBox="1">
            <a:spLocks noChangeArrowheads="1"/>
          </p:cNvSpPr>
          <p:nvPr/>
        </p:nvSpPr>
        <p:spPr bwMode="auto">
          <a:xfrm>
            <a:off x="1932795" y="250916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F163BD8-6395-45AD-8378-311ACE8CF2B8}"/>
              </a:ext>
            </a:extLst>
          </p:cNvPr>
          <p:cNvSpPr txBox="1">
            <a:spLocks noChangeArrowheads="1"/>
          </p:cNvSpPr>
          <p:nvPr/>
        </p:nvSpPr>
        <p:spPr bwMode="auto">
          <a:xfrm>
            <a:off x="2159794" y="1858441"/>
            <a:ext cx="12085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one </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BEB8249-2448-4916-A6B2-A8339EF6B4B7}"/>
              </a:ext>
            </a:extLst>
          </p:cNvPr>
          <p:cNvSpPr txBox="1">
            <a:spLocks noChangeArrowheads="1"/>
          </p:cNvSpPr>
          <p:nvPr/>
        </p:nvSpPr>
        <p:spPr bwMode="auto">
          <a:xfrm>
            <a:off x="6451599" y="1860029"/>
            <a:ext cx="1526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1B050CE-6AA7-4FB7-BA25-2B69270E1D7D}"/>
              </a:ext>
            </a:extLst>
          </p:cNvPr>
          <p:cNvSpPr txBox="1">
            <a:spLocks noChangeArrowheads="1"/>
          </p:cNvSpPr>
          <p:nvPr/>
        </p:nvSpPr>
        <p:spPr bwMode="auto">
          <a:xfrm>
            <a:off x="281781" y="2533922"/>
            <a:ext cx="5704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works all these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357732FA-FA55-456B-BAFA-42353F9339B5}"/>
              </a:ext>
            </a:extLst>
          </p:cNvPr>
          <p:cNvSpPr txBox="1">
            <a:spLocks noChangeArrowheads="1"/>
          </p:cNvSpPr>
          <p:nvPr/>
        </p:nvSpPr>
        <p:spPr bwMode="auto">
          <a:xfrm>
            <a:off x="5920582" y="3202260"/>
            <a:ext cx="2897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 He wills</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Morph">
            <a:extLst>
              <a:ext uri="{FF2B5EF4-FFF2-40B4-BE49-F238E27FC236}">
                <a16:creationId xmlns:a16="http://schemas.microsoft.com/office/drawing/2014/main" id="{BFD59E9D-DC8E-4F31-B88A-5FFB5E4AE260}"/>
              </a:ext>
            </a:extLst>
          </p:cNvPr>
          <p:cNvSpPr txBox="1">
            <a:spLocks noChangeArrowheads="1"/>
          </p:cNvSpPr>
          <p:nvPr/>
        </p:nvSpPr>
        <p:spPr bwMode="auto">
          <a:xfrm>
            <a:off x="3339548" y="5562044"/>
            <a:ext cx="2431891" cy="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UNIQUE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9AE1A226-0159-4AF8-A340-16C0DBF558F2}"/>
              </a:ext>
            </a:extLst>
          </p:cNvPr>
          <p:cNvSpPr txBox="1">
            <a:spLocks noChangeArrowheads="1"/>
          </p:cNvSpPr>
          <p:nvPr/>
        </p:nvSpPr>
        <p:spPr bwMode="auto">
          <a:xfrm>
            <a:off x="6037717" y="235211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all</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2325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accel="50000" decel="50000" fill="hold" grpId="2" nodeType="withEffect">
                                  <p:stCondLst>
                                    <p:cond delay="0"/>
                                  </p:stCondLst>
                                  <p:childTnLst>
                                    <p:animMotion origin="layout" path="M -5.55556E-7 2.96296E-6 L 0.44879 -0.02246 " pathEditMode="relative" rAng="0" ptsTypes="AA">
                                      <p:cBhvr>
                                        <p:cTn id="9" dur="2000" fill="hold"/>
                                        <p:tgtEl>
                                          <p:spTgt spid="4"/>
                                        </p:tgtEl>
                                        <p:attrNameLst>
                                          <p:attrName>ppt_x</p:attrName>
                                          <p:attrName>ppt_y</p:attrName>
                                        </p:attrNameLst>
                                      </p:cBhvr>
                                      <p:rCtr x="22431" y="-1134"/>
                                    </p:animMotion>
                                  </p:childTnLst>
                                </p:cTn>
                              </p:par>
                              <p:par>
                                <p:cTn id="10" presetID="10" presetClass="exit" presetSubtype="0" fill="hold" grpId="1" nodeType="withEffect">
                                  <p:stCondLst>
                                    <p:cond delay="0"/>
                                  </p:stCondLst>
                                  <p:childTnLst>
                                    <p:animEffect transition="out" filter="fade">
                                      <p:cBhvr>
                                        <p:cTn id="11" dur="1250"/>
                                        <p:tgtEl>
                                          <p:spTgt spid="3074"/>
                                        </p:tgtEl>
                                      </p:cBhvr>
                                    </p:animEffect>
                                    <p:set>
                                      <p:cBhvr>
                                        <p:cTn id="12" dur="1" fill="hold">
                                          <p:stCondLst>
                                            <p:cond delay="1249"/>
                                          </p:stCondLst>
                                        </p:cTn>
                                        <p:tgtEl>
                                          <p:spTgt spid="3074"/>
                                        </p:tgtEl>
                                        <p:attrNameLst>
                                          <p:attrName>style.visibility</p:attrName>
                                        </p:attrNameLst>
                                      </p:cBhvr>
                                      <p:to>
                                        <p:strVal val="hidden"/>
                                      </p:to>
                                    </p:set>
                                  </p:childTnLst>
                                </p:cTn>
                              </p:par>
                              <p:par>
                                <p:cTn id="13" presetID="10" presetClass="exit" presetSubtype="0" fill="hold" grpId="2"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6" grpId="2"/>
      <p:bldP spid="7" grpId="2"/>
      <p:bldP spid="3074" grpId="1"/>
      <p:bldP spid="4" grpId="0"/>
      <p:bldP spid="4" grpId="2"/>
      <p:bldP spid="15" grpId="1"/>
      <p:bldP spid="16" grpId="1"/>
      <p:bldP spid="17" grpId="1"/>
      <p:bldP spid="18" grpId="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3072D-B19F-4F71-AB11-777B885E2800}"/>
              </a:ext>
            </a:extLst>
          </p:cNvPr>
          <p:cNvPicPr>
            <a:picLocks noChangeAspect="1"/>
          </p:cNvPicPr>
          <p:nvPr/>
        </p:nvPicPr>
        <p:blipFill rotWithShape="1">
          <a:blip r:embed="rId3">
            <a:extLst>
              <a:ext uri="{28A0092B-C50C-407E-A947-70E740481C1C}">
                <a14:useLocalDpi xmlns:a14="http://schemas.microsoft.com/office/drawing/2010/main" val="0"/>
              </a:ext>
            </a:extLst>
          </a:blip>
          <a:srcRect b="7691"/>
          <a:stretch/>
        </p:blipFill>
        <p:spPr>
          <a:xfrm>
            <a:off x="0" y="0"/>
            <a:ext cx="9144000" cy="6858000"/>
          </a:xfrm>
          <a:prstGeom prst="rect">
            <a:avLst/>
          </a:prstGeom>
        </p:spPr>
      </p:pic>
      <p:sp>
        <p:nvSpPr>
          <p:cNvPr id="8" name="Title 1">
            <a:extLst>
              <a:ext uri="{FF2B5EF4-FFF2-40B4-BE49-F238E27FC236}">
                <a16:creationId xmlns:a16="http://schemas.microsoft.com/office/drawing/2014/main" id="{6E0FE7E6-370A-4BFF-87C7-44BDB4F42BC9}"/>
              </a:ext>
            </a:extLst>
          </p:cNvPr>
          <p:cNvSpPr txBox="1">
            <a:spLocks/>
          </p:cNvSpPr>
          <p:nvPr/>
        </p:nvSpPr>
        <p:spPr>
          <a:xfrm>
            <a:off x="6023503" y="2321983"/>
            <a:ext cx="10074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a:t>
            </a:r>
          </a:p>
        </p:txBody>
      </p:sp>
      <p:sp>
        <p:nvSpPr>
          <p:cNvPr id="9" name="Title 1">
            <a:extLst>
              <a:ext uri="{FF2B5EF4-FFF2-40B4-BE49-F238E27FC236}">
                <a16:creationId xmlns:a16="http://schemas.microsoft.com/office/drawing/2014/main" id="{6805648E-7393-4ECB-90ED-27AAC7005A24}"/>
              </a:ext>
            </a:extLst>
          </p:cNvPr>
          <p:cNvSpPr txBox="1">
            <a:spLocks/>
          </p:cNvSpPr>
          <p:nvPr/>
        </p:nvSpPr>
        <p:spPr>
          <a:xfrm>
            <a:off x="525814" y="2993408"/>
            <a:ext cx="25314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members</a:t>
            </a:r>
          </a:p>
        </p:txBody>
      </p:sp>
      <p:sp>
        <p:nvSpPr>
          <p:cNvPr id="10" name="Title 1">
            <a:extLst>
              <a:ext uri="{FF2B5EF4-FFF2-40B4-BE49-F238E27FC236}">
                <a16:creationId xmlns:a16="http://schemas.microsoft.com/office/drawing/2014/main" id="{C8A16381-6AD2-4828-8DCA-73AE44AB9AC6}"/>
              </a:ext>
            </a:extLst>
          </p:cNvPr>
          <p:cNvSpPr txBox="1">
            <a:spLocks/>
          </p:cNvSpPr>
          <p:nvPr/>
        </p:nvSpPr>
        <p:spPr>
          <a:xfrm>
            <a:off x="4516701" y="3079573"/>
            <a:ext cx="2554009" cy="741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body</a:t>
            </a:r>
          </a:p>
        </p:txBody>
      </p:sp>
      <p:sp>
        <p:nvSpPr>
          <p:cNvPr id="3074" name="Rectangle 2"/>
          <p:cNvSpPr>
            <a:spLocks noGrp="1" noChangeArrowheads="1"/>
          </p:cNvSpPr>
          <p:nvPr>
            <p:ph type="title"/>
          </p:nvPr>
        </p:nvSpPr>
        <p:spPr>
          <a:xfrm>
            <a:off x="457200" y="1694989"/>
            <a:ext cx="8229600" cy="34680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as the body is one and has    many members, but all the members of that one body, being many, are one body, so also is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12:12</a:t>
            </a:r>
          </a:p>
        </p:txBody>
      </p:sp>
      <p:sp>
        <p:nvSpPr>
          <p:cNvPr id="4" name="Rectangle 2">
            <a:extLst>
              <a:ext uri="{FF2B5EF4-FFF2-40B4-BE49-F238E27FC236}">
                <a16:creationId xmlns:a16="http://schemas.microsoft.com/office/drawing/2014/main" id="{D3D5AEC6-77C6-4742-A555-66467BDE5520}"/>
              </a:ext>
            </a:extLst>
          </p:cNvPr>
          <p:cNvSpPr txBox="1">
            <a:spLocks noChangeArrowheads="1"/>
          </p:cNvSpPr>
          <p:nvPr/>
        </p:nvSpPr>
        <p:spPr bwMode="auto">
          <a:xfrm>
            <a:off x="6037717" y="235211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9872F4F-51D5-487A-BF15-0B63793BCAB7}"/>
              </a:ext>
            </a:extLst>
          </p:cNvPr>
          <p:cNvSpPr txBox="1">
            <a:spLocks noChangeArrowheads="1"/>
          </p:cNvSpPr>
          <p:nvPr/>
        </p:nvSpPr>
        <p:spPr bwMode="auto">
          <a:xfrm>
            <a:off x="6037717" y="235211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CBE2D8B-35DE-414D-A0E2-8D7714AA190E}"/>
              </a:ext>
            </a:extLst>
          </p:cNvPr>
          <p:cNvSpPr txBox="1">
            <a:spLocks noChangeArrowheads="1"/>
          </p:cNvSpPr>
          <p:nvPr/>
        </p:nvSpPr>
        <p:spPr bwMode="auto">
          <a:xfrm>
            <a:off x="1595781" y="4453764"/>
            <a:ext cx="1758377" cy="63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127000">
                    <a:schemeClr val="tx1"/>
                  </a:glow>
                </a:effectLst>
                <a:latin typeface="Calibri" panose="020F0502020204030204" pitchFamily="34" charset="0"/>
                <a:ea typeface="+mn-ea"/>
                <a:cs typeface="Calibri" panose="020F0502020204030204" pitchFamily="34" charset="0"/>
              </a:rPr>
              <a:t>Christ</a:t>
            </a:r>
          </a:p>
        </p:txBody>
      </p:sp>
      <p:sp>
        <p:nvSpPr>
          <p:cNvPr id="11" name="Rectangle 9">
            <a:extLst>
              <a:ext uri="{FF2B5EF4-FFF2-40B4-BE49-F238E27FC236}">
                <a16:creationId xmlns:a16="http://schemas.microsoft.com/office/drawing/2014/main" id="{15685E1A-C62E-4315-AA90-324B4653DEC6}"/>
              </a:ext>
            </a:extLst>
          </p:cNvPr>
          <p:cNvSpPr>
            <a:spLocks noChangeArrowheads="1"/>
          </p:cNvSpPr>
          <p:nvPr/>
        </p:nvSpPr>
        <p:spPr bwMode="auto">
          <a:xfrm>
            <a:off x="1681975" y="4415698"/>
            <a:ext cx="157813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CCE1B4C4-0AA0-4B0A-A9D6-90E1E1671E42}"/>
              </a:ext>
            </a:extLst>
          </p:cNvPr>
          <p:cNvSpPr txBox="1">
            <a:spLocks noChangeArrowheads="1"/>
          </p:cNvSpPr>
          <p:nvPr/>
        </p:nvSpPr>
        <p:spPr bwMode="auto">
          <a:xfrm>
            <a:off x="6024563" y="2376760"/>
            <a:ext cx="992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A5B9E90-2944-49DD-A4BA-EA8F5E088DC6}"/>
              </a:ext>
            </a:extLst>
          </p:cNvPr>
          <p:cNvSpPr txBox="1">
            <a:spLocks noChangeArrowheads="1"/>
          </p:cNvSpPr>
          <p:nvPr/>
        </p:nvSpPr>
        <p:spPr bwMode="auto">
          <a:xfrm>
            <a:off x="527844" y="3049066"/>
            <a:ext cx="2527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members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45EBCE3-26C5-4096-B87F-237B8898E543}"/>
              </a:ext>
            </a:extLst>
          </p:cNvPr>
          <p:cNvSpPr txBox="1">
            <a:spLocks noChangeArrowheads="1"/>
          </p:cNvSpPr>
          <p:nvPr/>
        </p:nvSpPr>
        <p:spPr bwMode="auto">
          <a:xfrm>
            <a:off x="4454525" y="3051447"/>
            <a:ext cx="2694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body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354413C-7074-4897-B05E-A49123E62EB9}"/>
              </a:ext>
            </a:extLst>
          </p:cNvPr>
          <p:cNvSpPr txBox="1">
            <a:spLocks noChangeArrowheads="1"/>
          </p:cNvSpPr>
          <p:nvPr/>
        </p:nvSpPr>
        <p:spPr bwMode="auto">
          <a:xfrm>
            <a:off x="1119904" y="176138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6D127A42-1A68-4FA6-8671-4615BBEE0B56}"/>
              </a:ext>
            </a:extLst>
          </p:cNvPr>
          <p:cNvSpPr txBox="1">
            <a:spLocks noChangeArrowheads="1"/>
          </p:cNvSpPr>
          <p:nvPr/>
        </p:nvSpPr>
        <p:spPr bwMode="auto">
          <a:xfrm>
            <a:off x="6436012" y="310638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Oval 44">
            <a:extLst>
              <a:ext uri="{FF2B5EF4-FFF2-40B4-BE49-F238E27FC236}">
                <a16:creationId xmlns:a16="http://schemas.microsoft.com/office/drawing/2014/main" id="{80D75138-4417-4DE2-A431-358B47DAE9BB}"/>
              </a:ext>
            </a:extLst>
          </p:cNvPr>
          <p:cNvSpPr/>
          <p:nvPr/>
        </p:nvSpPr>
        <p:spPr>
          <a:xfrm>
            <a:off x="537587" y="3044651"/>
            <a:ext cx="2497016" cy="834011"/>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88964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40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8" presetClass="emph" presetSubtype="0" fill="hold" grpId="1" nodeType="withEffect">
                                  <p:stCondLst>
                                    <p:cond delay="800"/>
                                  </p:stCondLst>
                                  <p:childTnLst>
                                    <p:set>
                                      <p:cBhvr override="childStyle">
                                        <p:cTn id="34" dur="500" fill="hold"/>
                                        <p:tgtEl>
                                          <p:spTgt spid="10"/>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iterate type="lt">
                                    <p:tmPct val="10000"/>
                                  </p:iterate>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5" fill="hold">
                            <p:stCondLst>
                              <p:cond delay="7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stCondLst>
                                            <p:cond delay="0"/>
                                          </p:stCondLst>
                                        </p:cTn>
                                        <p:tgtEl>
                                          <p:spTgt spid="16"/>
                                        </p:tgtEl>
                                      </p:cBhvr>
                                    </p:animEffect>
                                    <p:anim to="" calcmode="lin" valueType="num">
                                      <p:cBhvr>
                                        <p:cTn id="5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42" presetClass="path" presetSubtype="0" accel="50000" decel="50000" fill="hold" grpId="2" nodeType="withEffect">
                                  <p:stCondLst>
                                    <p:cond delay="0"/>
                                  </p:stCondLst>
                                  <p:childTnLst>
                                    <p:animMotion origin="layout" path="M 4.72222E-6 -3.7037E-7 L 0.04357 0.10972 " pathEditMode="relative" rAng="0" ptsTypes="AA">
                                      <p:cBhvr>
                                        <p:cTn id="67" dur="2000" fill="hold"/>
                                        <p:tgtEl>
                                          <p:spTgt spid="4"/>
                                        </p:tgtEl>
                                        <p:attrNameLst>
                                          <p:attrName>ppt_x</p:attrName>
                                          <p:attrName>ppt_y</p:attrName>
                                        </p:attrNameLst>
                                      </p:cBhvr>
                                      <p:rCtr x="2170" y="5486"/>
                                    </p:animMotion>
                                  </p:childTnLst>
                                </p:cTn>
                              </p:par>
                              <p:par>
                                <p:cTn id="68" presetID="42" presetClass="path" presetSubtype="0" accel="50000" decel="50000" fill="hold" grpId="2" nodeType="withEffect">
                                  <p:stCondLst>
                                    <p:cond delay="0"/>
                                  </p:stCondLst>
                                  <p:childTnLst>
                                    <p:animMotion origin="layout" path="M 4.72222E-6 -3.7037E-7 L -0.53785 -0.08611 " pathEditMode="relative" rAng="0" ptsTypes="AA">
                                      <p:cBhvr>
                                        <p:cTn id="69" dur="2000" fill="hold"/>
                                        <p:tgtEl>
                                          <p:spTgt spid="7"/>
                                        </p:tgtEl>
                                        <p:attrNameLst>
                                          <p:attrName>ppt_x</p:attrName>
                                          <p:attrName>ppt_y</p:attrName>
                                        </p:attrNameLst>
                                      </p:cBhvr>
                                      <p:rCtr x="-26892" y="-4306"/>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par>
                                <p:cTn id="97" presetID="42" presetClass="path" presetSubtype="0" accel="50000" decel="50000" fill="hold" grpId="1" nodeType="withEffect">
                                  <p:stCondLst>
                                    <p:cond delay="250"/>
                                  </p:stCondLst>
                                  <p:childTnLst>
                                    <p:animMotion origin="layout" path="M 2.77778E-7 -3.33333E-6 L 0.34358 0.04607 " pathEditMode="relative" rAng="0" ptsTypes="AA">
                                      <p:cBhvr>
                                        <p:cTn id="98" dur="2000" fill="hold"/>
                                        <p:tgtEl>
                                          <p:spTgt spid="12"/>
                                        </p:tgtEl>
                                        <p:attrNameLst>
                                          <p:attrName>ppt_x</p:attrName>
                                          <p:attrName>ppt_y</p:attrName>
                                        </p:attrNameLst>
                                      </p:cBhvr>
                                      <p:rCtr x="17170" y="2292"/>
                                    </p:animMotion>
                                  </p:childTnLst>
                                </p:cTn>
                              </p:par>
                              <p:par>
                                <p:cTn id="99" presetID="6" presetClass="emph" presetSubtype="0" fill="hold" grpId="2" nodeType="withEffect">
                                  <p:stCondLst>
                                    <p:cond delay="250"/>
                                  </p:stCondLst>
                                  <p:childTnLst>
                                    <p:animScale>
                                      <p:cBhvr>
                                        <p:cTn id="100" dur="2000" fill="hold"/>
                                        <p:tgtEl>
                                          <p:spTgt spid="12"/>
                                        </p:tgtEl>
                                      </p:cBhvr>
                                      <p:by x="150000" y="150000"/>
                                    </p:animScale>
                                  </p:childTnLst>
                                </p:cTn>
                              </p:par>
                              <p:par>
                                <p:cTn id="101" presetID="23" presetClass="exit" presetSubtype="32" fill="hold" grpId="3" nodeType="withEffect">
                                  <p:stCondLst>
                                    <p:cond delay="2500"/>
                                  </p:stCondLst>
                                  <p:childTnLst>
                                    <p:anim calcmode="lin" valueType="num">
                                      <p:cBhvr>
                                        <p:cTn id="102" dur="750"/>
                                        <p:tgtEl>
                                          <p:spTgt spid="12"/>
                                        </p:tgtEl>
                                        <p:attrNameLst>
                                          <p:attrName>ppt_w</p:attrName>
                                        </p:attrNameLst>
                                      </p:cBhvr>
                                      <p:tavLst>
                                        <p:tav tm="0">
                                          <p:val>
                                            <p:strVal val="ppt_w"/>
                                          </p:val>
                                        </p:tav>
                                        <p:tav tm="100000">
                                          <p:val>
                                            <p:fltVal val="0"/>
                                          </p:val>
                                        </p:tav>
                                      </p:tavLst>
                                    </p:anim>
                                    <p:anim calcmode="lin" valueType="num">
                                      <p:cBhvr>
                                        <p:cTn id="103" dur="750"/>
                                        <p:tgtEl>
                                          <p:spTgt spid="12"/>
                                        </p:tgtEl>
                                        <p:attrNameLst>
                                          <p:attrName>ppt_h</p:attrName>
                                        </p:attrNameLst>
                                      </p:cBhvr>
                                      <p:tavLst>
                                        <p:tav tm="0">
                                          <p:val>
                                            <p:strVal val="ppt_h"/>
                                          </p:val>
                                        </p:tav>
                                        <p:tav tm="100000">
                                          <p:val>
                                            <p:fltVal val="0"/>
                                          </p:val>
                                        </p:tav>
                                      </p:tavLst>
                                    </p:anim>
                                    <p:set>
                                      <p:cBhvr>
                                        <p:cTn id="104"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074" grpId="0"/>
      <p:bldP spid="3074" grpId="1"/>
      <p:bldP spid="4" grpId="0"/>
      <p:bldP spid="4" grpId="1"/>
      <p:bldP spid="4" grpId="2"/>
      <p:bldP spid="7" grpId="0"/>
      <p:bldP spid="7" grpId="2"/>
      <p:bldP spid="12" grpId="0"/>
      <p:bldP spid="12" grpId="1"/>
      <p:bldP spid="12" grpId="2"/>
      <p:bldP spid="12" grpId="3"/>
      <p:bldP spid="11" grpId="0"/>
      <p:bldP spid="11" grpId="1"/>
      <p:bldP spid="11" grpId="2"/>
      <p:bldP spid="13" grpId="0"/>
      <p:bldP spid="13" grpId="1"/>
      <p:bldP spid="14" grpId="0"/>
      <p:bldP spid="14" grpId="1"/>
      <p:bldP spid="15" grpId="0"/>
      <p:bldP spid="15" grpId="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6C939-C587-4CA6-825D-900FA402A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9128" cy="6858000"/>
          </a:xfrm>
          <a:prstGeom prst="rect">
            <a:avLst/>
          </a:prstGeom>
        </p:spPr>
      </p:pic>
      <p:sp>
        <p:nvSpPr>
          <p:cNvPr id="7" name="Title 1">
            <a:extLst>
              <a:ext uri="{FF2B5EF4-FFF2-40B4-BE49-F238E27FC236}">
                <a16:creationId xmlns:a16="http://schemas.microsoft.com/office/drawing/2014/main" id="{C8EAB6EB-96AE-46A4-9022-3AA8DC57BADF}"/>
              </a:ext>
            </a:extLst>
          </p:cNvPr>
          <p:cNvSpPr txBox="1">
            <a:spLocks/>
          </p:cNvSpPr>
          <p:nvPr/>
        </p:nvSpPr>
        <p:spPr>
          <a:xfrm>
            <a:off x="2251857" y="105586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one Spirit</a:t>
            </a:r>
          </a:p>
        </p:txBody>
      </p:sp>
      <p:sp>
        <p:nvSpPr>
          <p:cNvPr id="8" name="Title 1">
            <a:extLst>
              <a:ext uri="{FF2B5EF4-FFF2-40B4-BE49-F238E27FC236}">
                <a16:creationId xmlns:a16="http://schemas.microsoft.com/office/drawing/2014/main" id="{66C3C558-70FB-4223-8B2B-1B5750452D9C}"/>
              </a:ext>
            </a:extLst>
          </p:cNvPr>
          <p:cNvSpPr txBox="1">
            <a:spLocks/>
          </p:cNvSpPr>
          <p:nvPr/>
        </p:nvSpPr>
        <p:spPr>
          <a:xfrm>
            <a:off x="1155611" y="1816981"/>
            <a:ext cx="3039431" cy="741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baptized</a:t>
            </a:r>
          </a:p>
        </p:txBody>
      </p:sp>
      <p:sp>
        <p:nvSpPr>
          <p:cNvPr id="9" name="Title 1">
            <a:extLst>
              <a:ext uri="{FF2B5EF4-FFF2-40B4-BE49-F238E27FC236}">
                <a16:creationId xmlns:a16="http://schemas.microsoft.com/office/drawing/2014/main" id="{B59C1D67-9C87-43DC-91FE-576337818F1C}"/>
              </a:ext>
            </a:extLst>
          </p:cNvPr>
          <p:cNvSpPr txBox="1">
            <a:spLocks/>
          </p:cNvSpPr>
          <p:nvPr/>
        </p:nvSpPr>
        <p:spPr>
          <a:xfrm>
            <a:off x="5016410" y="1809220"/>
            <a:ext cx="2554009"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body</a:t>
            </a:r>
          </a:p>
        </p:txBody>
      </p:sp>
      <p:sp>
        <p:nvSpPr>
          <p:cNvPr id="3074" name="Rectangle 2"/>
          <p:cNvSpPr>
            <a:spLocks noGrp="1" noChangeArrowheads="1"/>
          </p:cNvSpPr>
          <p:nvPr>
            <p:ph type="title"/>
          </p:nvPr>
        </p:nvSpPr>
        <p:spPr>
          <a:xfrm>
            <a:off x="579474" y="1099565"/>
            <a:ext cx="8027581" cy="40847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by one Spirit we were            all baptized into one body -- whether Jews or Greeks, whether slaves or free -- and have all been made to drink into one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4BBB989-3C36-427E-82DE-F651CC7FA57E}"/>
              </a:ext>
            </a:extLst>
          </p:cNvPr>
          <p:cNvSpPr txBox="1">
            <a:spLocks noChangeArrowheads="1"/>
          </p:cNvSpPr>
          <p:nvPr/>
        </p:nvSpPr>
        <p:spPr bwMode="auto">
          <a:xfrm>
            <a:off x="6436012" y="310638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7DF8A04-D007-47D2-A3B6-297D25798101}"/>
              </a:ext>
            </a:extLst>
          </p:cNvPr>
          <p:cNvSpPr txBox="1">
            <a:spLocks noChangeArrowheads="1"/>
          </p:cNvSpPr>
          <p:nvPr/>
        </p:nvSpPr>
        <p:spPr bwMode="auto">
          <a:xfrm>
            <a:off x="1119904" y="176138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D9AD3CB-51D6-48F1-8D4C-A20648345539}"/>
              </a:ext>
            </a:extLst>
          </p:cNvPr>
          <p:cNvSpPr txBox="1">
            <a:spLocks noChangeArrowheads="1"/>
          </p:cNvSpPr>
          <p:nvPr/>
        </p:nvSpPr>
        <p:spPr bwMode="auto">
          <a:xfrm>
            <a:off x="2070894" y="111866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by one 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4052774-DAB9-451D-B5AC-FFC1C6DF88B0}"/>
              </a:ext>
            </a:extLst>
          </p:cNvPr>
          <p:cNvSpPr txBox="1">
            <a:spLocks noChangeArrowheads="1"/>
          </p:cNvSpPr>
          <p:nvPr/>
        </p:nvSpPr>
        <p:spPr bwMode="auto">
          <a:xfrm>
            <a:off x="1798065" y="1765969"/>
            <a:ext cx="243454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baptized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B85686A-2916-457B-8CF6-32E6FE5DA9F3}"/>
              </a:ext>
            </a:extLst>
          </p:cNvPr>
          <p:cNvSpPr txBox="1">
            <a:spLocks noChangeArrowheads="1"/>
          </p:cNvSpPr>
          <p:nvPr/>
        </p:nvSpPr>
        <p:spPr bwMode="auto">
          <a:xfrm>
            <a:off x="1126331" y="1783035"/>
            <a:ext cx="3098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baptized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C7796D6-AF9D-4BC9-BA7C-5881401B0CF9}"/>
              </a:ext>
            </a:extLst>
          </p:cNvPr>
          <p:cNvSpPr txBox="1">
            <a:spLocks noChangeArrowheads="1"/>
          </p:cNvSpPr>
          <p:nvPr/>
        </p:nvSpPr>
        <p:spPr bwMode="auto">
          <a:xfrm>
            <a:off x="4914900" y="1788591"/>
            <a:ext cx="2770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body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6080BEB-83A4-4DF1-8A66-D64EA6AFA960}"/>
              </a:ext>
            </a:extLst>
          </p:cNvPr>
          <p:cNvSpPr txBox="1">
            <a:spLocks noChangeArrowheads="1"/>
          </p:cNvSpPr>
          <p:nvPr/>
        </p:nvSpPr>
        <p:spPr bwMode="auto">
          <a:xfrm>
            <a:off x="2942309" y="1092806"/>
            <a:ext cx="2754923"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Spirit</a:t>
            </a:r>
          </a:p>
        </p:txBody>
      </p:sp>
      <p:pic>
        <p:nvPicPr>
          <p:cNvPr id="12" name="Picture 11">
            <a:extLst>
              <a:ext uri="{FF2B5EF4-FFF2-40B4-BE49-F238E27FC236}">
                <a16:creationId xmlns:a16="http://schemas.microsoft.com/office/drawing/2014/main" id="{1780D679-1888-492F-BCAD-04D7D8FE2A4F}"/>
              </a:ext>
            </a:extLst>
          </p:cNvPr>
          <p:cNvPicPr>
            <a:picLocks noChangeAspect="1"/>
          </p:cNvPicPr>
          <p:nvPr/>
        </p:nvPicPr>
        <p:blipFill rotWithShape="1">
          <a:blip r:embed="rId3">
            <a:extLst>
              <a:ext uri="{28A0092B-C50C-407E-A947-70E740481C1C}">
                <a14:useLocalDpi xmlns:a14="http://schemas.microsoft.com/office/drawing/2010/main" val="0"/>
              </a:ext>
            </a:extLst>
          </a:blip>
          <a:srcRect t="47879" r="42065"/>
          <a:stretch/>
        </p:blipFill>
        <p:spPr>
          <a:xfrm>
            <a:off x="0" y="3283526"/>
            <a:ext cx="5306291" cy="3574473"/>
          </a:xfrm>
          <a:prstGeom prst="rect">
            <a:avLst/>
          </a:prstGeom>
        </p:spPr>
      </p:pic>
      <p:sp>
        <p:nvSpPr>
          <p:cNvPr id="5" name="Rectangle 2" hidden="1">
            <a:extLst>
              <a:ext uri="{FF2B5EF4-FFF2-40B4-BE49-F238E27FC236}">
                <a16:creationId xmlns:a16="http://schemas.microsoft.com/office/drawing/2014/main" id="{1335D245-6ACF-4C5E-AB57-250B57488DA1}"/>
              </a:ext>
            </a:extLst>
          </p:cNvPr>
          <p:cNvSpPr txBox="1">
            <a:spLocks noChangeArrowheads="1"/>
          </p:cNvSpPr>
          <p:nvPr/>
        </p:nvSpPr>
        <p:spPr bwMode="auto">
          <a:xfrm>
            <a:off x="7335421" y="29281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627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05556E-6 -1.85185E-6 L -0.19966 -0.13495 " pathEditMode="relative" rAng="0" ptsTypes="AA">
                                      <p:cBhvr>
                                        <p:cTn id="10" dur="1000" spd="-100000" fill="hold"/>
                                        <p:tgtEl>
                                          <p:spTgt spid="3074"/>
                                        </p:tgtEl>
                                        <p:attrNameLst>
                                          <p:attrName>ppt_x</p:attrName>
                                          <p:attrName>ppt_y</p:attrName>
                                        </p:attrNameLst>
                                      </p:cBhvr>
                                      <p:rCtr x="-9983" y="-675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par>
                                <p:cTn id="23" presetID="18" presetClass="emph" presetSubtype="0" fill="hold" grpId="1" nodeType="withEffect">
                                  <p:stCondLst>
                                    <p:cond delay="0"/>
                                  </p:stCondLst>
                                  <p:childTnLst>
                                    <p:set>
                                      <p:cBhvr override="childStyle">
                                        <p:cTn id="24" dur="75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750"/>
                                        <p:tgtEl>
                                          <p:spTgt spid="13"/>
                                        </p:tgtEl>
                                      </p:cBhvr>
                                    </p:animEffect>
                                  </p:childTnLst>
                                </p:cTn>
                              </p:par>
                              <p:par>
                                <p:cTn id="28" presetID="22" presetClass="entr" presetSubtype="8" fill="hold" grpId="0" nodeType="withEffect">
                                  <p:stCondLst>
                                    <p:cond delay="6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65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65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18" presetClass="emph" presetSubtype="0" fill="hold" grpId="1" nodeType="withEffect">
                                  <p:stCondLst>
                                    <p:cond delay="1000"/>
                                  </p:stCondLst>
                                  <p:childTnLst>
                                    <p:set>
                                      <p:cBhvr override="childStyle">
                                        <p:cTn id="40" dur="500" fill="hold"/>
                                        <p:tgtEl>
                                          <p:spTgt spid="9"/>
                                        </p:tgtEl>
                                        <p:attrNameLst>
                                          <p:attrName>style.textDecorationUnderline</p:attrName>
                                        </p:attrNameLst>
                                      </p:cBhvr>
                                      <p:to>
                                        <p:strVal val="true"/>
                                      </p:to>
                                    </p:set>
                                  </p:childTnLst>
                                </p:cTn>
                              </p:par>
                              <p:par>
                                <p:cTn id="41" presetID="22" presetClass="entr" presetSubtype="8"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childTnLst>
                                </p:cTn>
                              </p:par>
                              <p:par>
                                <p:cTn id="49" presetID="42" presetClass="path" presetSubtype="0" accel="50000" decel="50000" fill="hold" grpId="2" nodeType="withEffect">
                                  <p:stCondLst>
                                    <p:cond delay="250"/>
                                  </p:stCondLst>
                                  <p:childTnLst>
                                    <p:animMotion origin="layout" path="M 4.16667E-6 -4.07407E-6 L 0.26527 0.39167 " pathEditMode="relative" rAng="0" ptsTypes="AA">
                                      <p:cBhvr>
                                        <p:cTn id="50" dur="2000" fill="hold"/>
                                        <p:tgtEl>
                                          <p:spTgt spid="10"/>
                                        </p:tgtEl>
                                        <p:attrNameLst>
                                          <p:attrName>ppt_x</p:attrName>
                                          <p:attrName>ppt_y</p:attrName>
                                        </p:attrNameLst>
                                      </p:cBhvr>
                                      <p:rCtr x="13264" y="19583"/>
                                    </p:animMotion>
                                  </p:childTnLst>
                                </p:cTn>
                              </p:par>
                              <p:par>
                                <p:cTn id="51" presetID="6" presetClass="emph" presetSubtype="0" fill="hold" grpId="4" nodeType="withEffect">
                                  <p:stCondLst>
                                    <p:cond delay="250"/>
                                  </p:stCondLst>
                                  <p:childTnLst>
                                    <p:animScale>
                                      <p:cBhvr>
                                        <p:cTn id="52" dur="1000" fill="hold"/>
                                        <p:tgtEl>
                                          <p:spTgt spid="10"/>
                                        </p:tgtEl>
                                      </p:cBhvr>
                                      <p:by x="250000" y="250000"/>
                                    </p:animScale>
                                  </p:childTnLst>
                                </p:cTn>
                              </p:par>
                              <p:par>
                                <p:cTn id="53" presetID="6" presetClass="emph" presetSubtype="0" fill="hold" grpId="5" nodeType="withEffect">
                                  <p:stCondLst>
                                    <p:cond delay="1250"/>
                                  </p:stCondLst>
                                  <p:childTnLst>
                                    <p:animScale>
                                      <p:cBhvr>
                                        <p:cTn id="54" dur="1000" fill="hold"/>
                                        <p:tgtEl>
                                          <p:spTgt spid="10"/>
                                        </p:tgtEl>
                                      </p:cBhvr>
                                      <p:by x="40000" y="40000"/>
                                    </p:animScale>
                                  </p:childTnLst>
                                </p:cTn>
                              </p:par>
                            </p:childTnLst>
                          </p:cTn>
                        </p:par>
                        <p:par>
                          <p:cTn id="55" fill="hold">
                            <p:stCondLst>
                              <p:cond delay="2250"/>
                            </p:stCondLst>
                            <p:childTnLst>
                              <p:par>
                                <p:cTn id="56" presetID="10" presetClass="exit" presetSubtype="0" fill="hold" grpId="3" nodeType="afterEffect">
                                  <p:stCondLst>
                                    <p:cond delay="0"/>
                                  </p:stCondLst>
                                  <p:childTnLst>
                                    <p:animEffect transition="out" filter="fade">
                                      <p:cBhvr>
                                        <p:cTn id="57" dur="750"/>
                                        <p:tgtEl>
                                          <p:spTgt spid="10"/>
                                        </p:tgtEl>
                                      </p:cBhvr>
                                    </p:animEffect>
                                    <p:set>
                                      <p:cBhvr>
                                        <p:cTn id="58" dur="1" fill="hold">
                                          <p:stCondLst>
                                            <p:cond delay="74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250"/>
                                        <p:tgtEl>
                                          <p:spTgt spid="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250"/>
                                        <p:tgtEl>
                                          <p:spTgt spid="6"/>
                                        </p:tgtEl>
                                      </p:cBhvr>
                                    </p:animEffect>
                                  </p:childTnLst>
                                </p:cTn>
                              </p:par>
                              <p:par>
                                <p:cTn id="67" presetID="42" presetClass="path" presetSubtype="0" accel="50000" decel="50000" fill="hold" grpId="2" nodeType="withEffect">
                                  <p:stCondLst>
                                    <p:cond delay="0"/>
                                  </p:stCondLst>
                                  <p:childTnLst>
                                    <p:animMotion origin="layout" path="M -1.66667E-6 -4.07407E-6 L 0.09844 -0.02546 " pathEditMode="relative" rAng="0" ptsTypes="AA">
                                      <p:cBhvr>
                                        <p:cTn id="68" dur="2000" fill="hold"/>
                                        <p:tgtEl>
                                          <p:spTgt spid="4"/>
                                        </p:tgtEl>
                                        <p:attrNameLst>
                                          <p:attrName>ppt_x</p:attrName>
                                          <p:attrName>ppt_y</p:attrName>
                                        </p:attrNameLst>
                                      </p:cBhvr>
                                      <p:rCtr x="4913" y="-1273"/>
                                    </p:animMotion>
                                  </p:childTnLst>
                                </p:cTn>
                              </p:par>
                              <p:par>
                                <p:cTn id="69" presetID="42" presetClass="path" presetSubtype="0" accel="50000" decel="50000" fill="hold" grpId="2" nodeType="withEffect">
                                  <p:stCondLst>
                                    <p:cond delay="0"/>
                                  </p:stCondLst>
                                  <p:childTnLst>
                                    <p:animMotion origin="layout" path="M 1.94444E-6 7.40741E-7 L 0.67986 0.17037 " pathEditMode="relative" rAng="0" ptsTypes="AA">
                                      <p:cBhvr>
                                        <p:cTn id="70" dur="2000" fill="hold"/>
                                        <p:tgtEl>
                                          <p:spTgt spid="6"/>
                                        </p:tgtEl>
                                        <p:attrNameLst>
                                          <p:attrName>ppt_x</p:attrName>
                                          <p:attrName>ppt_y</p:attrName>
                                        </p:attrNameLst>
                                      </p:cBhvr>
                                      <p:rCtr x="33993" y="8519"/>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10"/>
                                        <p:tgtEl>
                                          <p:spTgt spid="11"/>
                                        </p:tgtEl>
                                      </p:cBhvr>
                                    </p:animEffect>
                                  </p:childTnLst>
                                </p:cTn>
                              </p:par>
                              <p:par>
                                <p:cTn id="95" presetID="42" presetClass="path" presetSubtype="0" decel="50000" fill="hold" grpId="2" nodeType="withEffect">
                                  <p:stCondLst>
                                    <p:cond delay="0"/>
                                  </p:stCondLst>
                                  <p:childTnLst>
                                    <p:animMotion origin="layout" path="M 2.5E-6 -2.22222E-6 L 0.07934 0.00116 " pathEditMode="relative" rAng="0" ptsTypes="AA">
                                      <p:cBhvr>
                                        <p:cTn id="96" dur="2000" fill="hold"/>
                                        <p:tgtEl>
                                          <p:spTgt spid="11"/>
                                        </p:tgtEl>
                                        <p:attrNameLst>
                                          <p:attrName>ppt_x</p:attrName>
                                          <p:attrName>ppt_y</p:attrName>
                                        </p:attrNameLst>
                                      </p:cBhvr>
                                      <p:rCtr x="3958" y="46"/>
                                    </p:animMotion>
                                  </p:childTnLst>
                                </p:cTn>
                              </p:par>
                            </p:childTnLst>
                          </p:cTn>
                        </p:par>
                        <p:par>
                          <p:cTn id="97" fill="hold">
                            <p:stCondLst>
                              <p:cond delay="2000"/>
                            </p:stCondLst>
                            <p:childTnLst>
                              <p:par>
                                <p:cTn id="98" presetID="10" presetClass="exit" presetSubtype="0" fill="hold" grpId="3" nodeType="afterEffect">
                                  <p:stCondLst>
                                    <p:cond delay="0"/>
                                  </p:stCondLst>
                                  <p:childTnLst>
                                    <p:animEffect transition="out" filter="fade">
                                      <p:cBhvr>
                                        <p:cTn id="99" dur="250"/>
                                        <p:tgtEl>
                                          <p:spTgt spid="6"/>
                                        </p:tgtEl>
                                      </p:cBhvr>
                                    </p:animEffect>
                                    <p:set>
                                      <p:cBhvr>
                                        <p:cTn id="100" dur="1" fill="hold">
                                          <p:stCondLst>
                                            <p:cond delay="249"/>
                                          </p:stCondLst>
                                        </p:cTn>
                                        <p:tgtEl>
                                          <p:spTgt spid="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42" presetClass="path" presetSubtype="0" accel="100000" fill="hold" grpId="4" nodeType="withEffect">
                                  <p:stCondLst>
                                    <p:cond delay="0"/>
                                  </p:stCondLst>
                                  <p:childTnLst>
                                    <p:animMotion origin="layout" path="M 0.07934 0.00116 L 0.07934 0.25116 " pathEditMode="relative" rAng="0" ptsTypes="AA">
                                      <p:cBhvr>
                                        <p:cTn id="106" dur="1250" fill="hold"/>
                                        <p:tgtEl>
                                          <p:spTgt spid="11"/>
                                        </p:tgtEl>
                                        <p:attrNameLst>
                                          <p:attrName>ppt_x</p:attrName>
                                          <p:attrName>ppt_y</p:attrName>
                                        </p:attrNameLst>
                                      </p:cBhvr>
                                      <p:rCtr x="0" y="12500"/>
                                    </p:animMotion>
                                  </p:childTnLst>
                                </p:cTn>
                              </p:par>
                              <p:par>
                                <p:cTn id="107" presetID="42" presetClass="exit" presetSubtype="0" fill="hold" grpId="5" nodeType="withEffect">
                                  <p:stCondLst>
                                    <p:cond delay="1200"/>
                                  </p:stCondLst>
                                  <p:childTnLst>
                                    <p:animEffect transition="out" filter="fade">
                                      <p:cBhvr>
                                        <p:cTn id="108" dur="1000"/>
                                        <p:tgtEl>
                                          <p:spTgt spid="11"/>
                                        </p:tgtEl>
                                      </p:cBhvr>
                                    </p:animEffect>
                                    <p:anim calcmode="lin" valueType="num">
                                      <p:cBhvr>
                                        <p:cTn id="109" dur="1000"/>
                                        <p:tgtEl>
                                          <p:spTgt spid="11"/>
                                        </p:tgtEl>
                                        <p:attrNameLst>
                                          <p:attrName>ppt_x</p:attrName>
                                        </p:attrNameLst>
                                      </p:cBhvr>
                                      <p:tavLst>
                                        <p:tav tm="0">
                                          <p:val>
                                            <p:strVal val="ppt_x"/>
                                          </p:val>
                                        </p:tav>
                                        <p:tav tm="100000">
                                          <p:val>
                                            <p:strVal val="ppt_x"/>
                                          </p:val>
                                        </p:tav>
                                      </p:tavLst>
                                    </p:anim>
                                    <p:anim calcmode="lin" valueType="num">
                                      <p:cBhvr>
                                        <p:cTn id="110" dur="1000"/>
                                        <p:tgtEl>
                                          <p:spTgt spid="11"/>
                                        </p:tgtEl>
                                        <p:attrNameLst>
                                          <p:attrName>ppt_y</p:attrName>
                                        </p:attrNameLst>
                                      </p:cBhvr>
                                      <p:tavLst>
                                        <p:tav tm="0">
                                          <p:val>
                                            <p:strVal val="ppt_y"/>
                                          </p:val>
                                        </p:tav>
                                        <p:tav tm="100000">
                                          <p:val>
                                            <p:strVal val="ppt_y+.1"/>
                                          </p:val>
                                        </p:tav>
                                      </p:tavLst>
                                    </p:anim>
                                    <p:set>
                                      <p:cBhvr>
                                        <p:cTn id="11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3074" grpId="2"/>
      <p:bldP spid="4" grpId="0"/>
      <p:bldP spid="4" grpId="1"/>
      <p:bldP spid="4" grpId="2"/>
      <p:bldP spid="6" grpId="0"/>
      <p:bldP spid="6" grpId="1"/>
      <p:bldP spid="6" grpId="2"/>
      <p:bldP spid="6" grpId="3"/>
      <p:bldP spid="13" grpId="0"/>
      <p:bldP spid="13" grpId="1"/>
      <p:bldP spid="11" grpId="0"/>
      <p:bldP spid="11" grpId="2"/>
      <p:bldP spid="11" grpId="4"/>
      <p:bldP spid="11" grpId="5"/>
      <p:bldP spid="14" grpId="0"/>
      <p:bldP spid="14" grpId="1"/>
      <p:bldP spid="15" grpId="0"/>
      <p:bldP spid="15" grpId="1"/>
      <p:bldP spid="10" grpId="0"/>
      <p:bldP spid="10" grpId="2"/>
      <p:bldP spid="10" grpId="3"/>
      <p:bldP spid="10" grpId="4"/>
      <p:bldP spid="10" grpId="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724D4E-BC6C-433E-8F9D-1BE7451F6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7767"/>
          </a:xfrm>
          <a:prstGeom prst="rect">
            <a:avLst/>
          </a:prstGeom>
        </p:spPr>
      </p:pic>
      <p:sp>
        <p:nvSpPr>
          <p:cNvPr id="8" name="Title 1">
            <a:extLst>
              <a:ext uri="{FF2B5EF4-FFF2-40B4-BE49-F238E27FC236}">
                <a16:creationId xmlns:a16="http://schemas.microsoft.com/office/drawing/2014/main" id="{5E508420-6935-4F40-86E0-9EE3494FD579}"/>
              </a:ext>
            </a:extLst>
          </p:cNvPr>
          <p:cNvSpPr txBox="1">
            <a:spLocks/>
          </p:cNvSpPr>
          <p:nvPr/>
        </p:nvSpPr>
        <p:spPr>
          <a:xfrm>
            <a:off x="2150257" y="288942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Lord over all</a:t>
            </a:r>
          </a:p>
        </p:txBody>
      </p:sp>
      <p:sp>
        <p:nvSpPr>
          <p:cNvPr id="9" name="Title 1">
            <a:extLst>
              <a:ext uri="{FF2B5EF4-FFF2-40B4-BE49-F238E27FC236}">
                <a16:creationId xmlns:a16="http://schemas.microsoft.com/office/drawing/2014/main" id="{DE6F30CF-6C9A-4665-812C-C1E0AE9C18CA}"/>
              </a:ext>
            </a:extLst>
          </p:cNvPr>
          <p:cNvSpPr txBox="1">
            <a:spLocks/>
          </p:cNvSpPr>
          <p:nvPr/>
        </p:nvSpPr>
        <p:spPr>
          <a:xfrm>
            <a:off x="5732374" y="2971975"/>
            <a:ext cx="2565298"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rich to all</a:t>
            </a:r>
          </a:p>
        </p:txBody>
      </p:sp>
      <p:sp>
        <p:nvSpPr>
          <p:cNvPr id="10" name="Title 1">
            <a:extLst>
              <a:ext uri="{FF2B5EF4-FFF2-40B4-BE49-F238E27FC236}">
                <a16:creationId xmlns:a16="http://schemas.microsoft.com/office/drawing/2014/main" id="{D29B14E8-8669-4A4F-8282-85A0D0961B57}"/>
              </a:ext>
            </a:extLst>
          </p:cNvPr>
          <p:cNvSpPr txBox="1">
            <a:spLocks/>
          </p:cNvSpPr>
          <p:nvPr/>
        </p:nvSpPr>
        <p:spPr>
          <a:xfrm>
            <a:off x="660122" y="3621969"/>
            <a:ext cx="4706245" cy="797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call upon Him</a:t>
            </a:r>
          </a:p>
        </p:txBody>
      </p:sp>
      <p:sp>
        <p:nvSpPr>
          <p:cNvPr id="3074" name="Rectangle 2"/>
          <p:cNvSpPr>
            <a:spLocks noGrp="1" noChangeArrowheads="1"/>
          </p:cNvSpPr>
          <p:nvPr>
            <p:ph type="title"/>
          </p:nvPr>
        </p:nvSpPr>
        <p:spPr>
          <a:xfrm>
            <a:off x="467832" y="1546133"/>
            <a:ext cx="8229600" cy="289386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is no distinction between Jew and Greek, for the same Lord over all is rich to all who call upon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10:12 </a:t>
            </a:r>
          </a:p>
        </p:txBody>
      </p:sp>
      <p:sp>
        <p:nvSpPr>
          <p:cNvPr id="7" name="Rectangle 2">
            <a:extLst>
              <a:ext uri="{FF2B5EF4-FFF2-40B4-BE49-F238E27FC236}">
                <a16:creationId xmlns:a16="http://schemas.microsoft.com/office/drawing/2014/main" id="{558B909E-6F82-40CE-B50F-B9F62B4177EB}"/>
              </a:ext>
            </a:extLst>
          </p:cNvPr>
          <p:cNvSpPr txBox="1">
            <a:spLocks noChangeArrowheads="1"/>
          </p:cNvSpPr>
          <p:nvPr/>
        </p:nvSpPr>
        <p:spPr bwMode="auto">
          <a:xfrm>
            <a:off x="7335421" y="29281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FB3C4FC-D43A-42A7-9902-2CF92E488D9E}"/>
              </a:ext>
            </a:extLst>
          </p:cNvPr>
          <p:cNvSpPr txBox="1">
            <a:spLocks noChangeArrowheads="1"/>
          </p:cNvSpPr>
          <p:nvPr/>
        </p:nvSpPr>
        <p:spPr bwMode="auto">
          <a:xfrm>
            <a:off x="1715743" y="3596103"/>
            <a:ext cx="1346690"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D3D2FC3-AA10-4653-BB15-A96A2C756278}"/>
              </a:ext>
            </a:extLst>
          </p:cNvPr>
          <p:cNvSpPr txBox="1">
            <a:spLocks noChangeArrowheads="1"/>
          </p:cNvSpPr>
          <p:nvPr/>
        </p:nvSpPr>
        <p:spPr bwMode="auto">
          <a:xfrm>
            <a:off x="4851114" y="171160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5648B0B-8FC9-44E4-BAA8-3AC8187695F1}"/>
              </a:ext>
            </a:extLst>
          </p:cNvPr>
          <p:cNvSpPr txBox="1">
            <a:spLocks noChangeArrowheads="1"/>
          </p:cNvSpPr>
          <p:nvPr/>
        </p:nvSpPr>
        <p:spPr bwMode="auto">
          <a:xfrm>
            <a:off x="2240757" y="2946672"/>
            <a:ext cx="3265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over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169E04B-1A8C-4800-9D5F-42667480E63C}"/>
              </a:ext>
            </a:extLst>
          </p:cNvPr>
          <p:cNvSpPr txBox="1">
            <a:spLocks noChangeArrowheads="1"/>
          </p:cNvSpPr>
          <p:nvPr/>
        </p:nvSpPr>
        <p:spPr bwMode="auto">
          <a:xfrm>
            <a:off x="5727700" y="2944291"/>
            <a:ext cx="2567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rich to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D20AC50-779F-4B0B-863E-B26F8E266583}"/>
              </a:ext>
            </a:extLst>
          </p:cNvPr>
          <p:cNvSpPr txBox="1">
            <a:spLocks noChangeArrowheads="1"/>
          </p:cNvSpPr>
          <p:nvPr/>
        </p:nvSpPr>
        <p:spPr bwMode="auto">
          <a:xfrm>
            <a:off x="623094" y="3624534"/>
            <a:ext cx="4787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 call upon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8886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6" presetClass="exit" presetSubtype="21" fill="hold" grpId="2" nodeType="with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22" presetClass="entr" presetSubtype="8"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750"/>
                                        <p:tgtEl>
                                          <p:spTgt spid="10"/>
                                        </p:tgtEl>
                                      </p:cBhvr>
                                    </p:animEffect>
                                  </p:childTnLst>
                                </p:cTn>
                              </p:par>
                              <p:par>
                                <p:cTn id="42" presetID="18" presetClass="emph" presetSubtype="0" fill="hold" grpId="1" nodeType="withEffect">
                                  <p:stCondLst>
                                    <p:cond delay="400"/>
                                  </p:stCondLst>
                                  <p:childTnLst>
                                    <p:set>
                                      <p:cBhvr override="childStyle">
                                        <p:cTn id="43" dur="75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115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37" presetClass="path" presetSubtype="0" accel="50000" decel="50000" fill="hold" grpId="2" nodeType="withEffect">
                                  <p:stCondLst>
                                    <p:cond delay="400"/>
                                  </p:stCondLst>
                                  <p:childTnLst>
                                    <p:animMotion origin="layout" path="M -4.72222E-6 -3.7037E-7 C 0.01094 0.05347 0.01685 0.08148 0.03438 0.11134 C 0.05608 0.13866 0.07136 0.14607 0.10487 0.15579 C 0.1349 0.16435 0.17691 0.16111 0.20226 0.1662 " pathEditMode="relative" rAng="0" ptsTypes="AAAA">
                                      <p:cBhvr>
                                        <p:cTn id="52" dur="2000" fill="hold"/>
                                        <p:tgtEl>
                                          <p:spTgt spid="11"/>
                                        </p:tgtEl>
                                        <p:attrNameLst>
                                          <p:attrName>ppt_x</p:attrName>
                                          <p:attrName>ppt_y</p:attrName>
                                        </p:attrNameLst>
                                      </p:cBhvr>
                                      <p:rCtr x="10104" y="8310"/>
                                    </p:animMotion>
                                  </p:childTnLst>
                                </p:cTn>
                              </p:par>
                              <p:par>
                                <p:cTn id="53" presetID="23" presetClass="exit" presetSubtype="32" fill="hold" grpId="1" nodeType="withEffect">
                                  <p:stCondLst>
                                    <p:cond delay="275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42" presetClass="path" presetSubtype="0" accel="50000" decel="50000" fill="hold" grpId="2" nodeType="withEffect">
                                  <p:stCondLst>
                                    <p:cond delay="0"/>
                                  </p:stCondLst>
                                  <p:childTnLst>
                                    <p:animMotion origin="layout" path="M 8.33333E-7 1.85185E-6 L -0.27188 -0.17732 " pathEditMode="relative" rAng="0" ptsTypes="AA">
                                      <p:cBhvr>
                                        <p:cTn id="63" dur="2000" fill="hold"/>
                                        <p:tgtEl>
                                          <p:spTgt spid="7"/>
                                        </p:tgtEl>
                                        <p:attrNameLst>
                                          <p:attrName>ppt_x</p:attrName>
                                          <p:attrName>ppt_y</p:attrName>
                                        </p:attrNameLst>
                                      </p:cBhvr>
                                      <p:rCtr x="-13594" y="-8866"/>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074" grpId="0"/>
      <p:bldP spid="3074" grpId="1"/>
      <p:bldP spid="7" grpId="0"/>
      <p:bldP spid="7" grpId="1"/>
      <p:bldP spid="7" grpId="2"/>
      <p:bldP spid="11" grpId="0"/>
      <p:bldP spid="11" grpId="1"/>
      <p:bldP spid="11" grpId="2"/>
      <p:bldP spid="12" grpId="0"/>
      <p:bldP spid="12"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F7FF408-5F7E-4269-9FCD-0C7886994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C0DD407A-29A7-40AD-AF13-138352C9D033}"/>
              </a:ext>
            </a:extLst>
          </p:cNvPr>
          <p:cNvSpPr txBox="1">
            <a:spLocks/>
          </p:cNvSpPr>
          <p:nvPr/>
        </p:nvSpPr>
        <p:spPr>
          <a:xfrm>
            <a:off x="4727121" y="1677370"/>
            <a:ext cx="40853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work</a:t>
            </a:r>
          </a:p>
        </p:txBody>
      </p:sp>
      <p:sp>
        <p:nvSpPr>
          <p:cNvPr id="9" name="Title 1">
            <a:extLst>
              <a:ext uri="{FF2B5EF4-FFF2-40B4-BE49-F238E27FC236}">
                <a16:creationId xmlns:a16="http://schemas.microsoft.com/office/drawing/2014/main" id="{0D2DE463-E798-4168-897F-942C0DA23EF0}"/>
              </a:ext>
            </a:extLst>
          </p:cNvPr>
          <p:cNvSpPr txBox="1">
            <a:spLocks/>
          </p:cNvSpPr>
          <p:nvPr/>
        </p:nvSpPr>
        <p:spPr>
          <a:xfrm>
            <a:off x="2955308" y="2348176"/>
            <a:ext cx="21927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good</a:t>
            </a:r>
          </a:p>
        </p:txBody>
      </p:sp>
      <p:sp>
        <p:nvSpPr>
          <p:cNvPr id="10" name="Title 1">
            <a:extLst>
              <a:ext uri="{FF2B5EF4-FFF2-40B4-BE49-F238E27FC236}">
                <a16:creationId xmlns:a16="http://schemas.microsoft.com/office/drawing/2014/main" id="{2B70B8AC-F325-4D13-A9B8-1EE11F1DEEE7}"/>
              </a:ext>
            </a:extLst>
          </p:cNvPr>
          <p:cNvSpPr txBox="1">
            <a:spLocks/>
          </p:cNvSpPr>
          <p:nvPr/>
        </p:nvSpPr>
        <p:spPr>
          <a:xfrm>
            <a:off x="7041267" y="2344562"/>
            <a:ext cx="13348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who</a:t>
            </a:r>
          </a:p>
        </p:txBody>
      </p:sp>
      <p:sp>
        <p:nvSpPr>
          <p:cNvPr id="11" name="Title 1">
            <a:extLst>
              <a:ext uri="{FF2B5EF4-FFF2-40B4-BE49-F238E27FC236}">
                <a16:creationId xmlns:a16="http://schemas.microsoft.com/office/drawing/2014/main" id="{15256731-AAF4-4529-B3A5-15BE855BD490}"/>
              </a:ext>
            </a:extLst>
          </p:cNvPr>
          <p:cNvSpPr txBox="1">
            <a:spLocks/>
          </p:cNvSpPr>
          <p:nvPr/>
        </p:nvSpPr>
        <p:spPr>
          <a:xfrm>
            <a:off x="824088" y="3074194"/>
            <a:ext cx="2373387"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love God</a:t>
            </a:r>
          </a:p>
        </p:txBody>
      </p:sp>
      <p:sp>
        <p:nvSpPr>
          <p:cNvPr id="12" name="Title 1">
            <a:extLst>
              <a:ext uri="{FF2B5EF4-FFF2-40B4-BE49-F238E27FC236}">
                <a16:creationId xmlns:a16="http://schemas.microsoft.com/office/drawing/2014/main" id="{124A476C-5281-4D22-AAE9-3CAF7EE9D7E0}"/>
              </a:ext>
            </a:extLst>
          </p:cNvPr>
          <p:cNvSpPr txBox="1">
            <a:spLocks/>
          </p:cNvSpPr>
          <p:nvPr/>
        </p:nvSpPr>
        <p:spPr>
          <a:xfrm>
            <a:off x="5252860" y="3690937"/>
            <a:ext cx="2982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His purpose</a:t>
            </a:r>
          </a:p>
        </p:txBody>
      </p:sp>
      <p:sp>
        <p:nvSpPr>
          <p:cNvPr id="3074" name="Rectangle 2"/>
          <p:cNvSpPr>
            <a:spLocks noGrp="1" noChangeArrowheads="1"/>
          </p:cNvSpPr>
          <p:nvPr>
            <p:ph type="title"/>
          </p:nvPr>
        </p:nvSpPr>
        <p:spPr>
          <a:xfrm>
            <a:off x="457200" y="1663091"/>
            <a:ext cx="8229600" cy="35318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we know that all things work together for good to those who love God, to those who are the called according to His purpose.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0" name="Rectangle 2">
            <a:extLst>
              <a:ext uri="{FF2B5EF4-FFF2-40B4-BE49-F238E27FC236}">
                <a16:creationId xmlns:a16="http://schemas.microsoft.com/office/drawing/2014/main" id="{9E476DD8-F49A-4B29-9BDA-4AC0A2DDA1DF}"/>
              </a:ext>
            </a:extLst>
          </p:cNvPr>
          <p:cNvSpPr txBox="1">
            <a:spLocks noChangeArrowheads="1"/>
          </p:cNvSpPr>
          <p:nvPr/>
        </p:nvSpPr>
        <p:spPr bwMode="auto">
          <a:xfrm>
            <a:off x="4851114" y="171160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B1AD35B-8595-4C8B-9176-334BFFB81DF9}"/>
              </a:ext>
            </a:extLst>
          </p:cNvPr>
          <p:cNvSpPr txBox="1">
            <a:spLocks noChangeArrowheads="1"/>
          </p:cNvSpPr>
          <p:nvPr/>
        </p:nvSpPr>
        <p:spPr bwMode="auto">
          <a:xfrm>
            <a:off x="809916" y="3057872"/>
            <a:ext cx="2394814" cy="79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Freeform: Shape 1">
            <a:extLst>
              <a:ext uri="{FF2B5EF4-FFF2-40B4-BE49-F238E27FC236}">
                <a16:creationId xmlns:a16="http://schemas.microsoft.com/office/drawing/2014/main" id="{35A9A534-1474-4CCF-BC2C-23B777C4F37E}"/>
              </a:ext>
            </a:extLst>
          </p:cNvPr>
          <p:cNvSpPr/>
          <p:nvPr/>
        </p:nvSpPr>
        <p:spPr>
          <a:xfrm>
            <a:off x="2633931" y="2099094"/>
            <a:ext cx="4297680" cy="3278038"/>
          </a:xfrm>
          <a:custGeom>
            <a:avLst/>
            <a:gdLst>
              <a:gd name="connsiteX0" fmla="*/ 0 w 4307457"/>
              <a:gd name="connsiteY0" fmla="*/ 2047336 h 3278038"/>
              <a:gd name="connsiteX1" fmla="*/ 713117 w 4307457"/>
              <a:gd name="connsiteY1" fmla="*/ 2380891 h 3278038"/>
              <a:gd name="connsiteX2" fmla="*/ 1029419 w 4307457"/>
              <a:gd name="connsiteY2" fmla="*/ 2467155 h 3278038"/>
              <a:gd name="connsiteX3" fmla="*/ 1150189 w 4307457"/>
              <a:gd name="connsiteY3" fmla="*/ 2403895 h 3278038"/>
              <a:gd name="connsiteX4" fmla="*/ 1207698 w 4307457"/>
              <a:gd name="connsiteY4" fmla="*/ 2340634 h 3278038"/>
              <a:gd name="connsiteX5" fmla="*/ 1242204 w 4307457"/>
              <a:gd name="connsiteY5" fmla="*/ 2214114 h 3278038"/>
              <a:gd name="connsiteX6" fmla="*/ 1288211 w 4307457"/>
              <a:gd name="connsiteY6" fmla="*/ 2145102 h 3278038"/>
              <a:gd name="connsiteX7" fmla="*/ 1552755 w 4307457"/>
              <a:gd name="connsiteY7" fmla="*/ 2058838 h 3278038"/>
              <a:gd name="connsiteX8" fmla="*/ 1713781 w 4307457"/>
              <a:gd name="connsiteY8" fmla="*/ 2047336 h 3278038"/>
              <a:gd name="connsiteX9" fmla="*/ 1846053 w 4307457"/>
              <a:gd name="connsiteY9" fmla="*/ 2087593 h 3278038"/>
              <a:gd name="connsiteX10" fmla="*/ 1932317 w 4307457"/>
              <a:gd name="connsiteY10" fmla="*/ 2191110 h 3278038"/>
              <a:gd name="connsiteX11" fmla="*/ 1978325 w 4307457"/>
              <a:gd name="connsiteY11" fmla="*/ 2277374 h 3278038"/>
              <a:gd name="connsiteX12" fmla="*/ 1972574 w 4307457"/>
              <a:gd name="connsiteY12" fmla="*/ 2363638 h 3278038"/>
              <a:gd name="connsiteX13" fmla="*/ 1880559 w 4307457"/>
              <a:gd name="connsiteY13" fmla="*/ 2432649 h 3278038"/>
              <a:gd name="connsiteX14" fmla="*/ 1759789 w 4307457"/>
              <a:gd name="connsiteY14" fmla="*/ 2484408 h 3278038"/>
              <a:gd name="connsiteX15" fmla="*/ 1656272 w 4307457"/>
              <a:gd name="connsiteY15" fmla="*/ 2518914 h 3278038"/>
              <a:gd name="connsiteX16" fmla="*/ 1610264 w 4307457"/>
              <a:gd name="connsiteY16" fmla="*/ 2559170 h 3278038"/>
              <a:gd name="connsiteX17" fmla="*/ 1604513 w 4307457"/>
              <a:gd name="connsiteY17" fmla="*/ 2633932 h 3278038"/>
              <a:gd name="connsiteX18" fmla="*/ 1581510 w 4307457"/>
              <a:gd name="connsiteY18" fmla="*/ 2708695 h 3278038"/>
              <a:gd name="connsiteX19" fmla="*/ 1610264 w 4307457"/>
              <a:gd name="connsiteY19" fmla="*/ 2766204 h 3278038"/>
              <a:gd name="connsiteX20" fmla="*/ 1656272 w 4307457"/>
              <a:gd name="connsiteY20" fmla="*/ 2823714 h 3278038"/>
              <a:gd name="connsiteX21" fmla="*/ 1765540 w 4307457"/>
              <a:gd name="connsiteY21" fmla="*/ 2921480 h 3278038"/>
              <a:gd name="connsiteX22" fmla="*/ 1978325 w 4307457"/>
              <a:gd name="connsiteY22" fmla="*/ 3019246 h 3278038"/>
              <a:gd name="connsiteX23" fmla="*/ 2352136 w 4307457"/>
              <a:gd name="connsiteY23" fmla="*/ 3174521 h 3278038"/>
              <a:gd name="connsiteX24" fmla="*/ 2760453 w 4307457"/>
              <a:gd name="connsiteY24" fmla="*/ 3278038 h 3278038"/>
              <a:gd name="connsiteX25" fmla="*/ 4307457 w 4307457"/>
              <a:gd name="connsiteY25" fmla="*/ 3272287 h 3278038"/>
              <a:gd name="connsiteX26" fmla="*/ 4301706 w 4307457"/>
              <a:gd name="connsiteY26" fmla="*/ 0 h 3278038"/>
              <a:gd name="connsiteX27" fmla="*/ 5751 w 4307457"/>
              <a:gd name="connsiteY27" fmla="*/ 0 h 3278038"/>
              <a:gd name="connsiteX28" fmla="*/ 0 w 4307457"/>
              <a:gd name="connsiteY28" fmla="*/ 2047336 h 3278038"/>
              <a:gd name="connsiteX0" fmla="*/ 0 w 4307457"/>
              <a:gd name="connsiteY0" fmla="*/ 2047336 h 3278038"/>
              <a:gd name="connsiteX1" fmla="*/ 713117 w 4307457"/>
              <a:gd name="connsiteY1" fmla="*/ 2380891 h 3278038"/>
              <a:gd name="connsiteX2" fmla="*/ 1029419 w 4307457"/>
              <a:gd name="connsiteY2" fmla="*/ 2467155 h 3278038"/>
              <a:gd name="connsiteX3" fmla="*/ 1150189 w 4307457"/>
              <a:gd name="connsiteY3" fmla="*/ 2403895 h 3278038"/>
              <a:gd name="connsiteX4" fmla="*/ 1207698 w 4307457"/>
              <a:gd name="connsiteY4" fmla="*/ 2340634 h 3278038"/>
              <a:gd name="connsiteX5" fmla="*/ 1214168 w 4307457"/>
              <a:gd name="connsiteY5" fmla="*/ 2268119 h 3278038"/>
              <a:gd name="connsiteX6" fmla="*/ 1242204 w 4307457"/>
              <a:gd name="connsiteY6" fmla="*/ 2214114 h 3278038"/>
              <a:gd name="connsiteX7" fmla="*/ 1288211 w 4307457"/>
              <a:gd name="connsiteY7" fmla="*/ 2145102 h 3278038"/>
              <a:gd name="connsiteX8" fmla="*/ 1552755 w 4307457"/>
              <a:gd name="connsiteY8" fmla="*/ 2058838 h 3278038"/>
              <a:gd name="connsiteX9" fmla="*/ 1713781 w 4307457"/>
              <a:gd name="connsiteY9" fmla="*/ 2047336 h 3278038"/>
              <a:gd name="connsiteX10" fmla="*/ 1846053 w 4307457"/>
              <a:gd name="connsiteY10" fmla="*/ 2087593 h 3278038"/>
              <a:gd name="connsiteX11" fmla="*/ 1932317 w 4307457"/>
              <a:gd name="connsiteY11" fmla="*/ 2191110 h 3278038"/>
              <a:gd name="connsiteX12" fmla="*/ 1978325 w 4307457"/>
              <a:gd name="connsiteY12" fmla="*/ 2277374 h 3278038"/>
              <a:gd name="connsiteX13" fmla="*/ 1972574 w 4307457"/>
              <a:gd name="connsiteY13" fmla="*/ 2363638 h 3278038"/>
              <a:gd name="connsiteX14" fmla="*/ 1880559 w 4307457"/>
              <a:gd name="connsiteY14" fmla="*/ 2432649 h 3278038"/>
              <a:gd name="connsiteX15" fmla="*/ 1759789 w 4307457"/>
              <a:gd name="connsiteY15" fmla="*/ 2484408 h 3278038"/>
              <a:gd name="connsiteX16" fmla="*/ 1656272 w 4307457"/>
              <a:gd name="connsiteY16" fmla="*/ 2518914 h 3278038"/>
              <a:gd name="connsiteX17" fmla="*/ 1610264 w 4307457"/>
              <a:gd name="connsiteY17" fmla="*/ 2559170 h 3278038"/>
              <a:gd name="connsiteX18" fmla="*/ 1604513 w 4307457"/>
              <a:gd name="connsiteY18" fmla="*/ 2633932 h 3278038"/>
              <a:gd name="connsiteX19" fmla="*/ 1581510 w 4307457"/>
              <a:gd name="connsiteY19" fmla="*/ 2708695 h 3278038"/>
              <a:gd name="connsiteX20" fmla="*/ 1610264 w 4307457"/>
              <a:gd name="connsiteY20" fmla="*/ 2766204 h 3278038"/>
              <a:gd name="connsiteX21" fmla="*/ 1656272 w 4307457"/>
              <a:gd name="connsiteY21" fmla="*/ 2823714 h 3278038"/>
              <a:gd name="connsiteX22" fmla="*/ 1765540 w 4307457"/>
              <a:gd name="connsiteY22" fmla="*/ 2921480 h 3278038"/>
              <a:gd name="connsiteX23" fmla="*/ 1978325 w 4307457"/>
              <a:gd name="connsiteY23" fmla="*/ 3019246 h 3278038"/>
              <a:gd name="connsiteX24" fmla="*/ 2352136 w 4307457"/>
              <a:gd name="connsiteY24" fmla="*/ 3174521 h 3278038"/>
              <a:gd name="connsiteX25" fmla="*/ 2760453 w 4307457"/>
              <a:gd name="connsiteY25" fmla="*/ 3278038 h 3278038"/>
              <a:gd name="connsiteX26" fmla="*/ 4307457 w 4307457"/>
              <a:gd name="connsiteY26" fmla="*/ 3272287 h 3278038"/>
              <a:gd name="connsiteX27" fmla="*/ 4301706 w 4307457"/>
              <a:gd name="connsiteY27" fmla="*/ 0 h 3278038"/>
              <a:gd name="connsiteX28" fmla="*/ 5751 w 4307457"/>
              <a:gd name="connsiteY28" fmla="*/ 0 h 3278038"/>
              <a:gd name="connsiteX29" fmla="*/ 0 w 4307457"/>
              <a:gd name="connsiteY29" fmla="*/ 2047336 h 3278038"/>
              <a:gd name="connsiteX0" fmla="*/ 0 w 4307457"/>
              <a:gd name="connsiteY0" fmla="*/ 2047336 h 3278038"/>
              <a:gd name="connsiteX1" fmla="*/ 713117 w 4307457"/>
              <a:gd name="connsiteY1" fmla="*/ 2380891 h 3278038"/>
              <a:gd name="connsiteX2" fmla="*/ 1029419 w 4307457"/>
              <a:gd name="connsiteY2" fmla="*/ 2467155 h 3278038"/>
              <a:gd name="connsiteX3" fmla="*/ 1150189 w 4307457"/>
              <a:gd name="connsiteY3" fmla="*/ 2403895 h 3278038"/>
              <a:gd name="connsiteX4" fmla="*/ 1207698 w 4307457"/>
              <a:gd name="connsiteY4" fmla="*/ 2340634 h 3278038"/>
              <a:gd name="connsiteX5" fmla="*/ 1214168 w 4307457"/>
              <a:gd name="connsiteY5" fmla="*/ 2268119 h 3278038"/>
              <a:gd name="connsiteX6" fmla="*/ 1242204 w 4307457"/>
              <a:gd name="connsiteY6" fmla="*/ 2214114 h 3278038"/>
              <a:gd name="connsiteX7" fmla="*/ 1285830 w 4307457"/>
              <a:gd name="connsiteY7" fmla="*/ 2147484 h 3278038"/>
              <a:gd name="connsiteX8" fmla="*/ 1552755 w 4307457"/>
              <a:gd name="connsiteY8" fmla="*/ 2058838 h 3278038"/>
              <a:gd name="connsiteX9" fmla="*/ 1713781 w 4307457"/>
              <a:gd name="connsiteY9" fmla="*/ 2047336 h 3278038"/>
              <a:gd name="connsiteX10" fmla="*/ 1846053 w 4307457"/>
              <a:gd name="connsiteY10" fmla="*/ 2087593 h 3278038"/>
              <a:gd name="connsiteX11" fmla="*/ 1932317 w 4307457"/>
              <a:gd name="connsiteY11" fmla="*/ 2191110 h 3278038"/>
              <a:gd name="connsiteX12" fmla="*/ 1978325 w 4307457"/>
              <a:gd name="connsiteY12" fmla="*/ 2277374 h 3278038"/>
              <a:gd name="connsiteX13" fmla="*/ 1972574 w 4307457"/>
              <a:gd name="connsiteY13" fmla="*/ 2363638 h 3278038"/>
              <a:gd name="connsiteX14" fmla="*/ 1880559 w 4307457"/>
              <a:gd name="connsiteY14" fmla="*/ 2432649 h 3278038"/>
              <a:gd name="connsiteX15" fmla="*/ 1759789 w 4307457"/>
              <a:gd name="connsiteY15" fmla="*/ 2484408 h 3278038"/>
              <a:gd name="connsiteX16" fmla="*/ 1656272 w 4307457"/>
              <a:gd name="connsiteY16" fmla="*/ 2518914 h 3278038"/>
              <a:gd name="connsiteX17" fmla="*/ 1610264 w 4307457"/>
              <a:gd name="connsiteY17" fmla="*/ 2559170 h 3278038"/>
              <a:gd name="connsiteX18" fmla="*/ 1604513 w 4307457"/>
              <a:gd name="connsiteY18" fmla="*/ 2633932 h 3278038"/>
              <a:gd name="connsiteX19" fmla="*/ 1581510 w 4307457"/>
              <a:gd name="connsiteY19" fmla="*/ 2708695 h 3278038"/>
              <a:gd name="connsiteX20" fmla="*/ 1610264 w 4307457"/>
              <a:gd name="connsiteY20" fmla="*/ 2766204 h 3278038"/>
              <a:gd name="connsiteX21" fmla="*/ 1656272 w 4307457"/>
              <a:gd name="connsiteY21" fmla="*/ 2823714 h 3278038"/>
              <a:gd name="connsiteX22" fmla="*/ 1765540 w 4307457"/>
              <a:gd name="connsiteY22" fmla="*/ 2921480 h 3278038"/>
              <a:gd name="connsiteX23" fmla="*/ 1978325 w 4307457"/>
              <a:gd name="connsiteY23" fmla="*/ 3019246 h 3278038"/>
              <a:gd name="connsiteX24" fmla="*/ 2352136 w 4307457"/>
              <a:gd name="connsiteY24" fmla="*/ 3174521 h 3278038"/>
              <a:gd name="connsiteX25" fmla="*/ 2760453 w 4307457"/>
              <a:gd name="connsiteY25" fmla="*/ 3278038 h 3278038"/>
              <a:gd name="connsiteX26" fmla="*/ 4307457 w 4307457"/>
              <a:gd name="connsiteY26" fmla="*/ 3272287 h 3278038"/>
              <a:gd name="connsiteX27" fmla="*/ 4301706 w 4307457"/>
              <a:gd name="connsiteY27" fmla="*/ 0 h 3278038"/>
              <a:gd name="connsiteX28" fmla="*/ 5751 w 4307457"/>
              <a:gd name="connsiteY28" fmla="*/ 0 h 3278038"/>
              <a:gd name="connsiteX29" fmla="*/ 0 w 4307457"/>
              <a:gd name="connsiteY29" fmla="*/ 2047336 h 3278038"/>
              <a:gd name="connsiteX0" fmla="*/ 0 w 4307457"/>
              <a:gd name="connsiteY0" fmla="*/ 2047336 h 3278038"/>
              <a:gd name="connsiteX1" fmla="*/ 713117 w 4307457"/>
              <a:gd name="connsiteY1" fmla="*/ 2380891 h 3278038"/>
              <a:gd name="connsiteX2" fmla="*/ 1029419 w 4307457"/>
              <a:gd name="connsiteY2" fmla="*/ 2467155 h 3278038"/>
              <a:gd name="connsiteX3" fmla="*/ 1150189 w 4307457"/>
              <a:gd name="connsiteY3" fmla="*/ 2403895 h 3278038"/>
              <a:gd name="connsiteX4" fmla="*/ 1207698 w 4307457"/>
              <a:gd name="connsiteY4" fmla="*/ 2340634 h 3278038"/>
              <a:gd name="connsiteX5" fmla="*/ 1214168 w 4307457"/>
              <a:gd name="connsiteY5" fmla="*/ 2268119 h 3278038"/>
              <a:gd name="connsiteX6" fmla="*/ 1242204 w 4307457"/>
              <a:gd name="connsiteY6" fmla="*/ 2214114 h 3278038"/>
              <a:gd name="connsiteX7" fmla="*/ 1285830 w 4307457"/>
              <a:gd name="connsiteY7" fmla="*/ 2147484 h 3278038"/>
              <a:gd name="connsiteX8" fmla="*/ 1552755 w 4307457"/>
              <a:gd name="connsiteY8" fmla="*/ 2058838 h 3278038"/>
              <a:gd name="connsiteX9" fmla="*/ 1713781 w 4307457"/>
              <a:gd name="connsiteY9" fmla="*/ 2047336 h 3278038"/>
              <a:gd name="connsiteX10" fmla="*/ 1846053 w 4307457"/>
              <a:gd name="connsiteY10" fmla="*/ 2087593 h 3278038"/>
              <a:gd name="connsiteX11" fmla="*/ 1932317 w 4307457"/>
              <a:gd name="connsiteY11" fmla="*/ 2191110 h 3278038"/>
              <a:gd name="connsiteX12" fmla="*/ 1978325 w 4307457"/>
              <a:gd name="connsiteY12" fmla="*/ 2277374 h 3278038"/>
              <a:gd name="connsiteX13" fmla="*/ 1972574 w 4307457"/>
              <a:gd name="connsiteY13" fmla="*/ 2363638 h 3278038"/>
              <a:gd name="connsiteX14" fmla="*/ 1880559 w 4307457"/>
              <a:gd name="connsiteY14" fmla="*/ 2432649 h 3278038"/>
              <a:gd name="connsiteX15" fmla="*/ 1759789 w 4307457"/>
              <a:gd name="connsiteY15" fmla="*/ 2484408 h 3278038"/>
              <a:gd name="connsiteX16" fmla="*/ 1656272 w 4307457"/>
              <a:gd name="connsiteY16" fmla="*/ 2518914 h 3278038"/>
              <a:gd name="connsiteX17" fmla="*/ 1610264 w 4307457"/>
              <a:gd name="connsiteY17" fmla="*/ 2559170 h 3278038"/>
              <a:gd name="connsiteX18" fmla="*/ 1580701 w 4307457"/>
              <a:gd name="connsiteY18" fmla="*/ 2631551 h 3278038"/>
              <a:gd name="connsiteX19" fmla="*/ 1581510 w 4307457"/>
              <a:gd name="connsiteY19" fmla="*/ 2708695 h 3278038"/>
              <a:gd name="connsiteX20" fmla="*/ 1610264 w 4307457"/>
              <a:gd name="connsiteY20" fmla="*/ 2766204 h 3278038"/>
              <a:gd name="connsiteX21" fmla="*/ 1656272 w 4307457"/>
              <a:gd name="connsiteY21" fmla="*/ 2823714 h 3278038"/>
              <a:gd name="connsiteX22" fmla="*/ 1765540 w 4307457"/>
              <a:gd name="connsiteY22" fmla="*/ 2921480 h 3278038"/>
              <a:gd name="connsiteX23" fmla="*/ 1978325 w 4307457"/>
              <a:gd name="connsiteY23" fmla="*/ 3019246 h 3278038"/>
              <a:gd name="connsiteX24" fmla="*/ 2352136 w 4307457"/>
              <a:gd name="connsiteY24" fmla="*/ 3174521 h 3278038"/>
              <a:gd name="connsiteX25" fmla="*/ 2760453 w 4307457"/>
              <a:gd name="connsiteY25" fmla="*/ 3278038 h 3278038"/>
              <a:gd name="connsiteX26" fmla="*/ 4307457 w 4307457"/>
              <a:gd name="connsiteY26" fmla="*/ 3272287 h 3278038"/>
              <a:gd name="connsiteX27" fmla="*/ 4301706 w 4307457"/>
              <a:gd name="connsiteY27" fmla="*/ 0 h 3278038"/>
              <a:gd name="connsiteX28" fmla="*/ 5751 w 4307457"/>
              <a:gd name="connsiteY28" fmla="*/ 0 h 3278038"/>
              <a:gd name="connsiteX29" fmla="*/ 0 w 4307457"/>
              <a:gd name="connsiteY29" fmla="*/ 2047336 h 3278038"/>
              <a:gd name="connsiteX0" fmla="*/ 0 w 4307457"/>
              <a:gd name="connsiteY0" fmla="*/ 2047336 h 3278038"/>
              <a:gd name="connsiteX1" fmla="*/ 713117 w 4307457"/>
              <a:gd name="connsiteY1" fmla="*/ 2380891 h 3278038"/>
              <a:gd name="connsiteX2" fmla="*/ 859362 w 4307457"/>
              <a:gd name="connsiteY2" fmla="*/ 2434806 h 3278038"/>
              <a:gd name="connsiteX3" fmla="*/ 1029419 w 4307457"/>
              <a:gd name="connsiteY3" fmla="*/ 2467155 h 3278038"/>
              <a:gd name="connsiteX4" fmla="*/ 1150189 w 4307457"/>
              <a:gd name="connsiteY4" fmla="*/ 2403895 h 3278038"/>
              <a:gd name="connsiteX5" fmla="*/ 1207698 w 4307457"/>
              <a:gd name="connsiteY5" fmla="*/ 2340634 h 3278038"/>
              <a:gd name="connsiteX6" fmla="*/ 1214168 w 4307457"/>
              <a:gd name="connsiteY6" fmla="*/ 2268119 h 3278038"/>
              <a:gd name="connsiteX7" fmla="*/ 1242204 w 4307457"/>
              <a:gd name="connsiteY7" fmla="*/ 2214114 h 3278038"/>
              <a:gd name="connsiteX8" fmla="*/ 1285830 w 4307457"/>
              <a:gd name="connsiteY8" fmla="*/ 2147484 h 3278038"/>
              <a:gd name="connsiteX9" fmla="*/ 1552755 w 4307457"/>
              <a:gd name="connsiteY9" fmla="*/ 2058838 h 3278038"/>
              <a:gd name="connsiteX10" fmla="*/ 1713781 w 4307457"/>
              <a:gd name="connsiteY10" fmla="*/ 2047336 h 3278038"/>
              <a:gd name="connsiteX11" fmla="*/ 1846053 w 4307457"/>
              <a:gd name="connsiteY11" fmla="*/ 2087593 h 3278038"/>
              <a:gd name="connsiteX12" fmla="*/ 1932317 w 4307457"/>
              <a:gd name="connsiteY12" fmla="*/ 2191110 h 3278038"/>
              <a:gd name="connsiteX13" fmla="*/ 1978325 w 4307457"/>
              <a:gd name="connsiteY13" fmla="*/ 2277374 h 3278038"/>
              <a:gd name="connsiteX14" fmla="*/ 1972574 w 4307457"/>
              <a:gd name="connsiteY14" fmla="*/ 2363638 h 3278038"/>
              <a:gd name="connsiteX15" fmla="*/ 1880559 w 4307457"/>
              <a:gd name="connsiteY15" fmla="*/ 2432649 h 3278038"/>
              <a:gd name="connsiteX16" fmla="*/ 1759789 w 4307457"/>
              <a:gd name="connsiteY16" fmla="*/ 2484408 h 3278038"/>
              <a:gd name="connsiteX17" fmla="*/ 1656272 w 4307457"/>
              <a:gd name="connsiteY17" fmla="*/ 2518914 h 3278038"/>
              <a:gd name="connsiteX18" fmla="*/ 1610264 w 4307457"/>
              <a:gd name="connsiteY18" fmla="*/ 2559170 h 3278038"/>
              <a:gd name="connsiteX19" fmla="*/ 1580701 w 4307457"/>
              <a:gd name="connsiteY19" fmla="*/ 2631551 h 3278038"/>
              <a:gd name="connsiteX20" fmla="*/ 1581510 w 4307457"/>
              <a:gd name="connsiteY20" fmla="*/ 2708695 h 3278038"/>
              <a:gd name="connsiteX21" fmla="*/ 1610264 w 4307457"/>
              <a:gd name="connsiteY21" fmla="*/ 2766204 h 3278038"/>
              <a:gd name="connsiteX22" fmla="*/ 1656272 w 4307457"/>
              <a:gd name="connsiteY22" fmla="*/ 2823714 h 3278038"/>
              <a:gd name="connsiteX23" fmla="*/ 1765540 w 4307457"/>
              <a:gd name="connsiteY23" fmla="*/ 2921480 h 3278038"/>
              <a:gd name="connsiteX24" fmla="*/ 1978325 w 4307457"/>
              <a:gd name="connsiteY24" fmla="*/ 3019246 h 3278038"/>
              <a:gd name="connsiteX25" fmla="*/ 2352136 w 4307457"/>
              <a:gd name="connsiteY25" fmla="*/ 3174521 h 3278038"/>
              <a:gd name="connsiteX26" fmla="*/ 2760453 w 4307457"/>
              <a:gd name="connsiteY26" fmla="*/ 3278038 h 3278038"/>
              <a:gd name="connsiteX27" fmla="*/ 4307457 w 4307457"/>
              <a:gd name="connsiteY27" fmla="*/ 3272287 h 3278038"/>
              <a:gd name="connsiteX28" fmla="*/ 4301706 w 4307457"/>
              <a:gd name="connsiteY28" fmla="*/ 0 h 3278038"/>
              <a:gd name="connsiteX29" fmla="*/ 5751 w 4307457"/>
              <a:gd name="connsiteY29" fmla="*/ 0 h 3278038"/>
              <a:gd name="connsiteX30" fmla="*/ 0 w 4307457"/>
              <a:gd name="connsiteY30" fmla="*/ 2047336 h 3278038"/>
              <a:gd name="connsiteX0" fmla="*/ 0 w 4307457"/>
              <a:gd name="connsiteY0" fmla="*/ 2047336 h 3278038"/>
              <a:gd name="connsiteX1" fmla="*/ 713117 w 4307457"/>
              <a:gd name="connsiteY1" fmla="*/ 2380891 h 3278038"/>
              <a:gd name="connsiteX2" fmla="*/ 859362 w 4307457"/>
              <a:gd name="connsiteY2" fmla="*/ 2434806 h 3278038"/>
              <a:gd name="connsiteX3" fmla="*/ 1029419 w 4307457"/>
              <a:gd name="connsiteY3" fmla="*/ 2467155 h 3278038"/>
              <a:gd name="connsiteX4" fmla="*/ 1150189 w 4307457"/>
              <a:gd name="connsiteY4" fmla="*/ 2418182 h 3278038"/>
              <a:gd name="connsiteX5" fmla="*/ 1207698 w 4307457"/>
              <a:gd name="connsiteY5" fmla="*/ 2340634 h 3278038"/>
              <a:gd name="connsiteX6" fmla="*/ 1214168 w 4307457"/>
              <a:gd name="connsiteY6" fmla="*/ 2268119 h 3278038"/>
              <a:gd name="connsiteX7" fmla="*/ 1242204 w 4307457"/>
              <a:gd name="connsiteY7" fmla="*/ 2214114 h 3278038"/>
              <a:gd name="connsiteX8" fmla="*/ 1285830 w 4307457"/>
              <a:gd name="connsiteY8" fmla="*/ 2147484 h 3278038"/>
              <a:gd name="connsiteX9" fmla="*/ 1552755 w 4307457"/>
              <a:gd name="connsiteY9" fmla="*/ 2058838 h 3278038"/>
              <a:gd name="connsiteX10" fmla="*/ 1713781 w 4307457"/>
              <a:gd name="connsiteY10" fmla="*/ 2047336 h 3278038"/>
              <a:gd name="connsiteX11" fmla="*/ 1846053 w 4307457"/>
              <a:gd name="connsiteY11" fmla="*/ 2087593 h 3278038"/>
              <a:gd name="connsiteX12" fmla="*/ 1932317 w 4307457"/>
              <a:gd name="connsiteY12" fmla="*/ 2191110 h 3278038"/>
              <a:gd name="connsiteX13" fmla="*/ 1978325 w 4307457"/>
              <a:gd name="connsiteY13" fmla="*/ 2277374 h 3278038"/>
              <a:gd name="connsiteX14" fmla="*/ 1972574 w 4307457"/>
              <a:gd name="connsiteY14" fmla="*/ 2363638 h 3278038"/>
              <a:gd name="connsiteX15" fmla="*/ 1880559 w 4307457"/>
              <a:gd name="connsiteY15" fmla="*/ 2432649 h 3278038"/>
              <a:gd name="connsiteX16" fmla="*/ 1759789 w 4307457"/>
              <a:gd name="connsiteY16" fmla="*/ 2484408 h 3278038"/>
              <a:gd name="connsiteX17" fmla="*/ 1656272 w 4307457"/>
              <a:gd name="connsiteY17" fmla="*/ 2518914 h 3278038"/>
              <a:gd name="connsiteX18" fmla="*/ 1610264 w 4307457"/>
              <a:gd name="connsiteY18" fmla="*/ 2559170 h 3278038"/>
              <a:gd name="connsiteX19" fmla="*/ 1580701 w 4307457"/>
              <a:gd name="connsiteY19" fmla="*/ 2631551 h 3278038"/>
              <a:gd name="connsiteX20" fmla="*/ 1581510 w 4307457"/>
              <a:gd name="connsiteY20" fmla="*/ 2708695 h 3278038"/>
              <a:gd name="connsiteX21" fmla="*/ 1610264 w 4307457"/>
              <a:gd name="connsiteY21" fmla="*/ 2766204 h 3278038"/>
              <a:gd name="connsiteX22" fmla="*/ 1656272 w 4307457"/>
              <a:gd name="connsiteY22" fmla="*/ 2823714 h 3278038"/>
              <a:gd name="connsiteX23" fmla="*/ 1765540 w 4307457"/>
              <a:gd name="connsiteY23" fmla="*/ 2921480 h 3278038"/>
              <a:gd name="connsiteX24" fmla="*/ 1978325 w 4307457"/>
              <a:gd name="connsiteY24" fmla="*/ 3019246 h 3278038"/>
              <a:gd name="connsiteX25" fmla="*/ 2352136 w 4307457"/>
              <a:gd name="connsiteY25" fmla="*/ 3174521 h 3278038"/>
              <a:gd name="connsiteX26" fmla="*/ 2760453 w 4307457"/>
              <a:gd name="connsiteY26" fmla="*/ 3278038 h 3278038"/>
              <a:gd name="connsiteX27" fmla="*/ 4307457 w 4307457"/>
              <a:gd name="connsiteY27" fmla="*/ 3272287 h 3278038"/>
              <a:gd name="connsiteX28" fmla="*/ 4301706 w 4307457"/>
              <a:gd name="connsiteY28" fmla="*/ 0 h 3278038"/>
              <a:gd name="connsiteX29" fmla="*/ 5751 w 4307457"/>
              <a:gd name="connsiteY29" fmla="*/ 0 h 3278038"/>
              <a:gd name="connsiteX30" fmla="*/ 0 w 4307457"/>
              <a:gd name="connsiteY30" fmla="*/ 2047336 h 3278038"/>
              <a:gd name="connsiteX0" fmla="*/ 0 w 4307457"/>
              <a:gd name="connsiteY0" fmla="*/ 2047336 h 3278038"/>
              <a:gd name="connsiteX1" fmla="*/ 411687 w 4307457"/>
              <a:gd name="connsiteY1" fmla="*/ 2249069 h 3278038"/>
              <a:gd name="connsiteX2" fmla="*/ 713117 w 4307457"/>
              <a:gd name="connsiteY2" fmla="*/ 2380891 h 3278038"/>
              <a:gd name="connsiteX3" fmla="*/ 859362 w 4307457"/>
              <a:gd name="connsiteY3" fmla="*/ 2434806 h 3278038"/>
              <a:gd name="connsiteX4" fmla="*/ 1029419 w 4307457"/>
              <a:gd name="connsiteY4" fmla="*/ 2467155 h 3278038"/>
              <a:gd name="connsiteX5" fmla="*/ 1150189 w 4307457"/>
              <a:gd name="connsiteY5" fmla="*/ 2418182 h 3278038"/>
              <a:gd name="connsiteX6" fmla="*/ 1207698 w 4307457"/>
              <a:gd name="connsiteY6" fmla="*/ 2340634 h 3278038"/>
              <a:gd name="connsiteX7" fmla="*/ 1214168 w 4307457"/>
              <a:gd name="connsiteY7" fmla="*/ 2268119 h 3278038"/>
              <a:gd name="connsiteX8" fmla="*/ 1242204 w 4307457"/>
              <a:gd name="connsiteY8" fmla="*/ 2214114 h 3278038"/>
              <a:gd name="connsiteX9" fmla="*/ 1285830 w 4307457"/>
              <a:gd name="connsiteY9" fmla="*/ 2147484 h 3278038"/>
              <a:gd name="connsiteX10" fmla="*/ 1552755 w 4307457"/>
              <a:gd name="connsiteY10" fmla="*/ 2058838 h 3278038"/>
              <a:gd name="connsiteX11" fmla="*/ 1713781 w 4307457"/>
              <a:gd name="connsiteY11" fmla="*/ 2047336 h 3278038"/>
              <a:gd name="connsiteX12" fmla="*/ 1846053 w 4307457"/>
              <a:gd name="connsiteY12" fmla="*/ 2087593 h 3278038"/>
              <a:gd name="connsiteX13" fmla="*/ 1932317 w 4307457"/>
              <a:gd name="connsiteY13" fmla="*/ 2191110 h 3278038"/>
              <a:gd name="connsiteX14" fmla="*/ 1978325 w 4307457"/>
              <a:gd name="connsiteY14" fmla="*/ 2277374 h 3278038"/>
              <a:gd name="connsiteX15" fmla="*/ 1972574 w 4307457"/>
              <a:gd name="connsiteY15" fmla="*/ 2363638 h 3278038"/>
              <a:gd name="connsiteX16" fmla="*/ 1880559 w 4307457"/>
              <a:gd name="connsiteY16" fmla="*/ 2432649 h 3278038"/>
              <a:gd name="connsiteX17" fmla="*/ 1759789 w 4307457"/>
              <a:gd name="connsiteY17" fmla="*/ 2484408 h 3278038"/>
              <a:gd name="connsiteX18" fmla="*/ 1656272 w 4307457"/>
              <a:gd name="connsiteY18" fmla="*/ 2518914 h 3278038"/>
              <a:gd name="connsiteX19" fmla="*/ 1610264 w 4307457"/>
              <a:gd name="connsiteY19" fmla="*/ 2559170 h 3278038"/>
              <a:gd name="connsiteX20" fmla="*/ 1580701 w 4307457"/>
              <a:gd name="connsiteY20" fmla="*/ 2631551 h 3278038"/>
              <a:gd name="connsiteX21" fmla="*/ 1581510 w 4307457"/>
              <a:gd name="connsiteY21" fmla="*/ 2708695 h 3278038"/>
              <a:gd name="connsiteX22" fmla="*/ 1610264 w 4307457"/>
              <a:gd name="connsiteY22" fmla="*/ 2766204 h 3278038"/>
              <a:gd name="connsiteX23" fmla="*/ 1656272 w 4307457"/>
              <a:gd name="connsiteY23" fmla="*/ 2823714 h 3278038"/>
              <a:gd name="connsiteX24" fmla="*/ 1765540 w 4307457"/>
              <a:gd name="connsiteY24" fmla="*/ 2921480 h 3278038"/>
              <a:gd name="connsiteX25" fmla="*/ 1978325 w 4307457"/>
              <a:gd name="connsiteY25" fmla="*/ 3019246 h 3278038"/>
              <a:gd name="connsiteX26" fmla="*/ 2352136 w 4307457"/>
              <a:gd name="connsiteY26" fmla="*/ 3174521 h 3278038"/>
              <a:gd name="connsiteX27" fmla="*/ 2760453 w 4307457"/>
              <a:gd name="connsiteY27" fmla="*/ 3278038 h 3278038"/>
              <a:gd name="connsiteX28" fmla="*/ 4307457 w 4307457"/>
              <a:gd name="connsiteY28" fmla="*/ 3272287 h 3278038"/>
              <a:gd name="connsiteX29" fmla="*/ 4301706 w 4307457"/>
              <a:gd name="connsiteY29" fmla="*/ 0 h 3278038"/>
              <a:gd name="connsiteX30" fmla="*/ 5751 w 4307457"/>
              <a:gd name="connsiteY30" fmla="*/ 0 h 3278038"/>
              <a:gd name="connsiteX31" fmla="*/ 0 w 4307457"/>
              <a:gd name="connsiteY31"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9362 w 4307457"/>
              <a:gd name="connsiteY3" fmla="*/ 2434806 h 3278038"/>
              <a:gd name="connsiteX4" fmla="*/ 1029419 w 4307457"/>
              <a:gd name="connsiteY4" fmla="*/ 2467155 h 3278038"/>
              <a:gd name="connsiteX5" fmla="*/ 1150189 w 4307457"/>
              <a:gd name="connsiteY5" fmla="*/ 2418182 h 3278038"/>
              <a:gd name="connsiteX6" fmla="*/ 1207698 w 4307457"/>
              <a:gd name="connsiteY6" fmla="*/ 2340634 h 3278038"/>
              <a:gd name="connsiteX7" fmla="*/ 1214168 w 4307457"/>
              <a:gd name="connsiteY7" fmla="*/ 2268119 h 3278038"/>
              <a:gd name="connsiteX8" fmla="*/ 1242204 w 4307457"/>
              <a:gd name="connsiteY8" fmla="*/ 2214114 h 3278038"/>
              <a:gd name="connsiteX9" fmla="*/ 1285830 w 4307457"/>
              <a:gd name="connsiteY9" fmla="*/ 2147484 h 3278038"/>
              <a:gd name="connsiteX10" fmla="*/ 1552755 w 4307457"/>
              <a:gd name="connsiteY10" fmla="*/ 2058838 h 3278038"/>
              <a:gd name="connsiteX11" fmla="*/ 1713781 w 4307457"/>
              <a:gd name="connsiteY11" fmla="*/ 2047336 h 3278038"/>
              <a:gd name="connsiteX12" fmla="*/ 1846053 w 4307457"/>
              <a:gd name="connsiteY12" fmla="*/ 2087593 h 3278038"/>
              <a:gd name="connsiteX13" fmla="*/ 1932317 w 4307457"/>
              <a:gd name="connsiteY13" fmla="*/ 2191110 h 3278038"/>
              <a:gd name="connsiteX14" fmla="*/ 1978325 w 4307457"/>
              <a:gd name="connsiteY14" fmla="*/ 2277374 h 3278038"/>
              <a:gd name="connsiteX15" fmla="*/ 1972574 w 4307457"/>
              <a:gd name="connsiteY15" fmla="*/ 2363638 h 3278038"/>
              <a:gd name="connsiteX16" fmla="*/ 1880559 w 4307457"/>
              <a:gd name="connsiteY16" fmla="*/ 2432649 h 3278038"/>
              <a:gd name="connsiteX17" fmla="*/ 1759789 w 4307457"/>
              <a:gd name="connsiteY17" fmla="*/ 2484408 h 3278038"/>
              <a:gd name="connsiteX18" fmla="*/ 1656272 w 4307457"/>
              <a:gd name="connsiteY18" fmla="*/ 2518914 h 3278038"/>
              <a:gd name="connsiteX19" fmla="*/ 1610264 w 4307457"/>
              <a:gd name="connsiteY19" fmla="*/ 2559170 h 3278038"/>
              <a:gd name="connsiteX20" fmla="*/ 1580701 w 4307457"/>
              <a:gd name="connsiteY20" fmla="*/ 2631551 h 3278038"/>
              <a:gd name="connsiteX21" fmla="*/ 1581510 w 4307457"/>
              <a:gd name="connsiteY21" fmla="*/ 2708695 h 3278038"/>
              <a:gd name="connsiteX22" fmla="*/ 1610264 w 4307457"/>
              <a:gd name="connsiteY22" fmla="*/ 2766204 h 3278038"/>
              <a:gd name="connsiteX23" fmla="*/ 1656272 w 4307457"/>
              <a:gd name="connsiteY23" fmla="*/ 2823714 h 3278038"/>
              <a:gd name="connsiteX24" fmla="*/ 1765540 w 4307457"/>
              <a:gd name="connsiteY24" fmla="*/ 2921480 h 3278038"/>
              <a:gd name="connsiteX25" fmla="*/ 1978325 w 4307457"/>
              <a:gd name="connsiteY25" fmla="*/ 3019246 h 3278038"/>
              <a:gd name="connsiteX26" fmla="*/ 2352136 w 4307457"/>
              <a:gd name="connsiteY26" fmla="*/ 3174521 h 3278038"/>
              <a:gd name="connsiteX27" fmla="*/ 2760453 w 4307457"/>
              <a:gd name="connsiteY27" fmla="*/ 3278038 h 3278038"/>
              <a:gd name="connsiteX28" fmla="*/ 4307457 w 4307457"/>
              <a:gd name="connsiteY28" fmla="*/ 3272287 h 3278038"/>
              <a:gd name="connsiteX29" fmla="*/ 4301706 w 4307457"/>
              <a:gd name="connsiteY29" fmla="*/ 0 h 3278038"/>
              <a:gd name="connsiteX30" fmla="*/ 5751 w 4307457"/>
              <a:gd name="connsiteY30" fmla="*/ 0 h 3278038"/>
              <a:gd name="connsiteX31" fmla="*/ 0 w 4307457"/>
              <a:gd name="connsiteY31"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1029419 w 4307457"/>
              <a:gd name="connsiteY4" fmla="*/ 2467155 h 3278038"/>
              <a:gd name="connsiteX5" fmla="*/ 1150189 w 4307457"/>
              <a:gd name="connsiteY5" fmla="*/ 2418182 h 3278038"/>
              <a:gd name="connsiteX6" fmla="*/ 1207698 w 4307457"/>
              <a:gd name="connsiteY6" fmla="*/ 2340634 h 3278038"/>
              <a:gd name="connsiteX7" fmla="*/ 1214168 w 4307457"/>
              <a:gd name="connsiteY7" fmla="*/ 2268119 h 3278038"/>
              <a:gd name="connsiteX8" fmla="*/ 1242204 w 4307457"/>
              <a:gd name="connsiteY8" fmla="*/ 2214114 h 3278038"/>
              <a:gd name="connsiteX9" fmla="*/ 1285830 w 4307457"/>
              <a:gd name="connsiteY9" fmla="*/ 2147484 h 3278038"/>
              <a:gd name="connsiteX10" fmla="*/ 1552755 w 4307457"/>
              <a:gd name="connsiteY10" fmla="*/ 2058838 h 3278038"/>
              <a:gd name="connsiteX11" fmla="*/ 1713781 w 4307457"/>
              <a:gd name="connsiteY11" fmla="*/ 2047336 h 3278038"/>
              <a:gd name="connsiteX12" fmla="*/ 1846053 w 4307457"/>
              <a:gd name="connsiteY12" fmla="*/ 2087593 h 3278038"/>
              <a:gd name="connsiteX13" fmla="*/ 1932317 w 4307457"/>
              <a:gd name="connsiteY13" fmla="*/ 2191110 h 3278038"/>
              <a:gd name="connsiteX14" fmla="*/ 1978325 w 4307457"/>
              <a:gd name="connsiteY14" fmla="*/ 2277374 h 3278038"/>
              <a:gd name="connsiteX15" fmla="*/ 1972574 w 4307457"/>
              <a:gd name="connsiteY15" fmla="*/ 2363638 h 3278038"/>
              <a:gd name="connsiteX16" fmla="*/ 1880559 w 4307457"/>
              <a:gd name="connsiteY16" fmla="*/ 2432649 h 3278038"/>
              <a:gd name="connsiteX17" fmla="*/ 1759789 w 4307457"/>
              <a:gd name="connsiteY17" fmla="*/ 2484408 h 3278038"/>
              <a:gd name="connsiteX18" fmla="*/ 1656272 w 4307457"/>
              <a:gd name="connsiteY18" fmla="*/ 2518914 h 3278038"/>
              <a:gd name="connsiteX19" fmla="*/ 1610264 w 4307457"/>
              <a:gd name="connsiteY19" fmla="*/ 2559170 h 3278038"/>
              <a:gd name="connsiteX20" fmla="*/ 1580701 w 4307457"/>
              <a:gd name="connsiteY20" fmla="*/ 2631551 h 3278038"/>
              <a:gd name="connsiteX21" fmla="*/ 1581510 w 4307457"/>
              <a:gd name="connsiteY21" fmla="*/ 2708695 h 3278038"/>
              <a:gd name="connsiteX22" fmla="*/ 1610264 w 4307457"/>
              <a:gd name="connsiteY22" fmla="*/ 2766204 h 3278038"/>
              <a:gd name="connsiteX23" fmla="*/ 1656272 w 4307457"/>
              <a:gd name="connsiteY23" fmla="*/ 2823714 h 3278038"/>
              <a:gd name="connsiteX24" fmla="*/ 1765540 w 4307457"/>
              <a:gd name="connsiteY24" fmla="*/ 2921480 h 3278038"/>
              <a:gd name="connsiteX25" fmla="*/ 1978325 w 4307457"/>
              <a:gd name="connsiteY25" fmla="*/ 3019246 h 3278038"/>
              <a:gd name="connsiteX26" fmla="*/ 2352136 w 4307457"/>
              <a:gd name="connsiteY26" fmla="*/ 3174521 h 3278038"/>
              <a:gd name="connsiteX27" fmla="*/ 2760453 w 4307457"/>
              <a:gd name="connsiteY27" fmla="*/ 3278038 h 3278038"/>
              <a:gd name="connsiteX28" fmla="*/ 4307457 w 4307457"/>
              <a:gd name="connsiteY28" fmla="*/ 3272287 h 3278038"/>
              <a:gd name="connsiteX29" fmla="*/ 4301706 w 4307457"/>
              <a:gd name="connsiteY29" fmla="*/ 0 h 3278038"/>
              <a:gd name="connsiteX30" fmla="*/ 5751 w 4307457"/>
              <a:gd name="connsiteY30" fmla="*/ 0 h 3278038"/>
              <a:gd name="connsiteX31" fmla="*/ 0 w 4307457"/>
              <a:gd name="connsiteY31"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150189 w 4307457"/>
              <a:gd name="connsiteY6" fmla="*/ 2418182 h 3278038"/>
              <a:gd name="connsiteX7" fmla="*/ 1207698 w 4307457"/>
              <a:gd name="connsiteY7" fmla="*/ 2340634 h 3278038"/>
              <a:gd name="connsiteX8" fmla="*/ 1214168 w 4307457"/>
              <a:gd name="connsiteY8" fmla="*/ 2268119 h 3278038"/>
              <a:gd name="connsiteX9" fmla="*/ 1242204 w 4307457"/>
              <a:gd name="connsiteY9" fmla="*/ 2214114 h 3278038"/>
              <a:gd name="connsiteX10" fmla="*/ 1285830 w 4307457"/>
              <a:gd name="connsiteY10" fmla="*/ 2147484 h 3278038"/>
              <a:gd name="connsiteX11" fmla="*/ 1552755 w 4307457"/>
              <a:gd name="connsiteY11" fmla="*/ 2058838 h 3278038"/>
              <a:gd name="connsiteX12" fmla="*/ 1713781 w 4307457"/>
              <a:gd name="connsiteY12" fmla="*/ 2047336 h 3278038"/>
              <a:gd name="connsiteX13" fmla="*/ 1846053 w 4307457"/>
              <a:gd name="connsiteY13" fmla="*/ 2087593 h 3278038"/>
              <a:gd name="connsiteX14" fmla="*/ 1932317 w 4307457"/>
              <a:gd name="connsiteY14" fmla="*/ 2191110 h 3278038"/>
              <a:gd name="connsiteX15" fmla="*/ 1978325 w 4307457"/>
              <a:gd name="connsiteY15" fmla="*/ 2277374 h 3278038"/>
              <a:gd name="connsiteX16" fmla="*/ 1972574 w 4307457"/>
              <a:gd name="connsiteY16" fmla="*/ 2363638 h 3278038"/>
              <a:gd name="connsiteX17" fmla="*/ 1880559 w 4307457"/>
              <a:gd name="connsiteY17" fmla="*/ 2432649 h 3278038"/>
              <a:gd name="connsiteX18" fmla="*/ 1759789 w 4307457"/>
              <a:gd name="connsiteY18" fmla="*/ 2484408 h 3278038"/>
              <a:gd name="connsiteX19" fmla="*/ 1656272 w 4307457"/>
              <a:gd name="connsiteY19" fmla="*/ 2518914 h 3278038"/>
              <a:gd name="connsiteX20" fmla="*/ 1610264 w 4307457"/>
              <a:gd name="connsiteY20" fmla="*/ 2559170 h 3278038"/>
              <a:gd name="connsiteX21" fmla="*/ 1580701 w 4307457"/>
              <a:gd name="connsiteY21" fmla="*/ 2631551 h 3278038"/>
              <a:gd name="connsiteX22" fmla="*/ 1581510 w 4307457"/>
              <a:gd name="connsiteY22" fmla="*/ 2708695 h 3278038"/>
              <a:gd name="connsiteX23" fmla="*/ 1610264 w 4307457"/>
              <a:gd name="connsiteY23" fmla="*/ 2766204 h 3278038"/>
              <a:gd name="connsiteX24" fmla="*/ 1656272 w 4307457"/>
              <a:gd name="connsiteY24" fmla="*/ 2823714 h 3278038"/>
              <a:gd name="connsiteX25" fmla="*/ 1765540 w 4307457"/>
              <a:gd name="connsiteY25" fmla="*/ 2921480 h 3278038"/>
              <a:gd name="connsiteX26" fmla="*/ 1978325 w 4307457"/>
              <a:gd name="connsiteY26" fmla="*/ 3019246 h 3278038"/>
              <a:gd name="connsiteX27" fmla="*/ 2352136 w 4307457"/>
              <a:gd name="connsiteY27" fmla="*/ 3174521 h 3278038"/>
              <a:gd name="connsiteX28" fmla="*/ 2760453 w 4307457"/>
              <a:gd name="connsiteY28" fmla="*/ 3278038 h 3278038"/>
              <a:gd name="connsiteX29" fmla="*/ 4307457 w 4307457"/>
              <a:gd name="connsiteY29" fmla="*/ 3272287 h 3278038"/>
              <a:gd name="connsiteX30" fmla="*/ 4301706 w 4307457"/>
              <a:gd name="connsiteY30" fmla="*/ 0 h 3278038"/>
              <a:gd name="connsiteX31" fmla="*/ 5751 w 4307457"/>
              <a:gd name="connsiteY31" fmla="*/ 0 h 3278038"/>
              <a:gd name="connsiteX32" fmla="*/ 0 w 4307457"/>
              <a:gd name="connsiteY32"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14114 h 3278038"/>
              <a:gd name="connsiteX11" fmla="*/ 1285830 w 4307457"/>
              <a:gd name="connsiteY11" fmla="*/ 2147484 h 3278038"/>
              <a:gd name="connsiteX12" fmla="*/ 1552755 w 4307457"/>
              <a:gd name="connsiteY12" fmla="*/ 2058838 h 3278038"/>
              <a:gd name="connsiteX13" fmla="*/ 1713781 w 4307457"/>
              <a:gd name="connsiteY13" fmla="*/ 2047336 h 3278038"/>
              <a:gd name="connsiteX14" fmla="*/ 1846053 w 4307457"/>
              <a:gd name="connsiteY14" fmla="*/ 2087593 h 3278038"/>
              <a:gd name="connsiteX15" fmla="*/ 1932317 w 4307457"/>
              <a:gd name="connsiteY15" fmla="*/ 2191110 h 3278038"/>
              <a:gd name="connsiteX16" fmla="*/ 1978325 w 4307457"/>
              <a:gd name="connsiteY16" fmla="*/ 2277374 h 3278038"/>
              <a:gd name="connsiteX17" fmla="*/ 1972574 w 4307457"/>
              <a:gd name="connsiteY17" fmla="*/ 2363638 h 3278038"/>
              <a:gd name="connsiteX18" fmla="*/ 1880559 w 4307457"/>
              <a:gd name="connsiteY18" fmla="*/ 2432649 h 3278038"/>
              <a:gd name="connsiteX19" fmla="*/ 1759789 w 4307457"/>
              <a:gd name="connsiteY19" fmla="*/ 2484408 h 3278038"/>
              <a:gd name="connsiteX20" fmla="*/ 1656272 w 4307457"/>
              <a:gd name="connsiteY20" fmla="*/ 2518914 h 3278038"/>
              <a:gd name="connsiteX21" fmla="*/ 1610264 w 4307457"/>
              <a:gd name="connsiteY21" fmla="*/ 2559170 h 3278038"/>
              <a:gd name="connsiteX22" fmla="*/ 1580701 w 4307457"/>
              <a:gd name="connsiteY22" fmla="*/ 2631551 h 3278038"/>
              <a:gd name="connsiteX23" fmla="*/ 1581510 w 4307457"/>
              <a:gd name="connsiteY23" fmla="*/ 2708695 h 3278038"/>
              <a:gd name="connsiteX24" fmla="*/ 1610264 w 4307457"/>
              <a:gd name="connsiteY24" fmla="*/ 2766204 h 3278038"/>
              <a:gd name="connsiteX25" fmla="*/ 1656272 w 4307457"/>
              <a:gd name="connsiteY25" fmla="*/ 2823714 h 3278038"/>
              <a:gd name="connsiteX26" fmla="*/ 1765540 w 4307457"/>
              <a:gd name="connsiteY26" fmla="*/ 2921480 h 3278038"/>
              <a:gd name="connsiteX27" fmla="*/ 1978325 w 4307457"/>
              <a:gd name="connsiteY27" fmla="*/ 3019246 h 3278038"/>
              <a:gd name="connsiteX28" fmla="*/ 2352136 w 4307457"/>
              <a:gd name="connsiteY28" fmla="*/ 3174521 h 3278038"/>
              <a:gd name="connsiteX29" fmla="*/ 2760453 w 4307457"/>
              <a:gd name="connsiteY29" fmla="*/ 3278038 h 3278038"/>
              <a:gd name="connsiteX30" fmla="*/ 4307457 w 4307457"/>
              <a:gd name="connsiteY30" fmla="*/ 3272287 h 3278038"/>
              <a:gd name="connsiteX31" fmla="*/ 4301706 w 4307457"/>
              <a:gd name="connsiteY31" fmla="*/ 0 h 3278038"/>
              <a:gd name="connsiteX32" fmla="*/ 5751 w 4307457"/>
              <a:gd name="connsiteY32" fmla="*/ 0 h 3278038"/>
              <a:gd name="connsiteX33" fmla="*/ 0 w 4307457"/>
              <a:gd name="connsiteY33"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14114 h 3278038"/>
              <a:gd name="connsiteX11" fmla="*/ 1295355 w 4307457"/>
              <a:gd name="connsiteY11" fmla="*/ 2152247 h 3278038"/>
              <a:gd name="connsiteX12" fmla="*/ 1552755 w 4307457"/>
              <a:gd name="connsiteY12" fmla="*/ 2058838 h 3278038"/>
              <a:gd name="connsiteX13" fmla="*/ 1713781 w 4307457"/>
              <a:gd name="connsiteY13" fmla="*/ 2047336 h 3278038"/>
              <a:gd name="connsiteX14" fmla="*/ 1846053 w 4307457"/>
              <a:gd name="connsiteY14" fmla="*/ 2087593 h 3278038"/>
              <a:gd name="connsiteX15" fmla="*/ 1932317 w 4307457"/>
              <a:gd name="connsiteY15" fmla="*/ 2191110 h 3278038"/>
              <a:gd name="connsiteX16" fmla="*/ 1978325 w 4307457"/>
              <a:gd name="connsiteY16" fmla="*/ 2277374 h 3278038"/>
              <a:gd name="connsiteX17" fmla="*/ 1972574 w 4307457"/>
              <a:gd name="connsiteY17" fmla="*/ 2363638 h 3278038"/>
              <a:gd name="connsiteX18" fmla="*/ 1880559 w 4307457"/>
              <a:gd name="connsiteY18" fmla="*/ 2432649 h 3278038"/>
              <a:gd name="connsiteX19" fmla="*/ 1759789 w 4307457"/>
              <a:gd name="connsiteY19" fmla="*/ 2484408 h 3278038"/>
              <a:gd name="connsiteX20" fmla="*/ 1656272 w 4307457"/>
              <a:gd name="connsiteY20" fmla="*/ 2518914 h 3278038"/>
              <a:gd name="connsiteX21" fmla="*/ 1610264 w 4307457"/>
              <a:gd name="connsiteY21" fmla="*/ 2559170 h 3278038"/>
              <a:gd name="connsiteX22" fmla="*/ 1580701 w 4307457"/>
              <a:gd name="connsiteY22" fmla="*/ 2631551 h 3278038"/>
              <a:gd name="connsiteX23" fmla="*/ 1581510 w 4307457"/>
              <a:gd name="connsiteY23" fmla="*/ 2708695 h 3278038"/>
              <a:gd name="connsiteX24" fmla="*/ 1610264 w 4307457"/>
              <a:gd name="connsiteY24" fmla="*/ 2766204 h 3278038"/>
              <a:gd name="connsiteX25" fmla="*/ 1656272 w 4307457"/>
              <a:gd name="connsiteY25" fmla="*/ 2823714 h 3278038"/>
              <a:gd name="connsiteX26" fmla="*/ 1765540 w 4307457"/>
              <a:gd name="connsiteY26" fmla="*/ 2921480 h 3278038"/>
              <a:gd name="connsiteX27" fmla="*/ 1978325 w 4307457"/>
              <a:gd name="connsiteY27" fmla="*/ 3019246 h 3278038"/>
              <a:gd name="connsiteX28" fmla="*/ 2352136 w 4307457"/>
              <a:gd name="connsiteY28" fmla="*/ 3174521 h 3278038"/>
              <a:gd name="connsiteX29" fmla="*/ 2760453 w 4307457"/>
              <a:gd name="connsiteY29" fmla="*/ 3278038 h 3278038"/>
              <a:gd name="connsiteX30" fmla="*/ 4307457 w 4307457"/>
              <a:gd name="connsiteY30" fmla="*/ 3272287 h 3278038"/>
              <a:gd name="connsiteX31" fmla="*/ 4301706 w 4307457"/>
              <a:gd name="connsiteY31" fmla="*/ 0 h 3278038"/>
              <a:gd name="connsiteX32" fmla="*/ 5751 w 4307457"/>
              <a:gd name="connsiteY32" fmla="*/ 0 h 3278038"/>
              <a:gd name="connsiteX33" fmla="*/ 0 w 4307457"/>
              <a:gd name="connsiteY33"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552755 w 4307457"/>
              <a:gd name="connsiteY12" fmla="*/ 2058838 h 3278038"/>
              <a:gd name="connsiteX13" fmla="*/ 1713781 w 4307457"/>
              <a:gd name="connsiteY13" fmla="*/ 2047336 h 3278038"/>
              <a:gd name="connsiteX14" fmla="*/ 1846053 w 4307457"/>
              <a:gd name="connsiteY14" fmla="*/ 2087593 h 3278038"/>
              <a:gd name="connsiteX15" fmla="*/ 1932317 w 4307457"/>
              <a:gd name="connsiteY15" fmla="*/ 2191110 h 3278038"/>
              <a:gd name="connsiteX16" fmla="*/ 1978325 w 4307457"/>
              <a:gd name="connsiteY16" fmla="*/ 2277374 h 3278038"/>
              <a:gd name="connsiteX17" fmla="*/ 1972574 w 4307457"/>
              <a:gd name="connsiteY17" fmla="*/ 2363638 h 3278038"/>
              <a:gd name="connsiteX18" fmla="*/ 1880559 w 4307457"/>
              <a:gd name="connsiteY18" fmla="*/ 2432649 h 3278038"/>
              <a:gd name="connsiteX19" fmla="*/ 1759789 w 4307457"/>
              <a:gd name="connsiteY19" fmla="*/ 2484408 h 3278038"/>
              <a:gd name="connsiteX20" fmla="*/ 1656272 w 4307457"/>
              <a:gd name="connsiteY20" fmla="*/ 2518914 h 3278038"/>
              <a:gd name="connsiteX21" fmla="*/ 1610264 w 4307457"/>
              <a:gd name="connsiteY21" fmla="*/ 2559170 h 3278038"/>
              <a:gd name="connsiteX22" fmla="*/ 1580701 w 4307457"/>
              <a:gd name="connsiteY22" fmla="*/ 2631551 h 3278038"/>
              <a:gd name="connsiteX23" fmla="*/ 1581510 w 4307457"/>
              <a:gd name="connsiteY23" fmla="*/ 2708695 h 3278038"/>
              <a:gd name="connsiteX24" fmla="*/ 1610264 w 4307457"/>
              <a:gd name="connsiteY24" fmla="*/ 2766204 h 3278038"/>
              <a:gd name="connsiteX25" fmla="*/ 1656272 w 4307457"/>
              <a:gd name="connsiteY25" fmla="*/ 2823714 h 3278038"/>
              <a:gd name="connsiteX26" fmla="*/ 1765540 w 4307457"/>
              <a:gd name="connsiteY26" fmla="*/ 2921480 h 3278038"/>
              <a:gd name="connsiteX27" fmla="*/ 1978325 w 4307457"/>
              <a:gd name="connsiteY27" fmla="*/ 3019246 h 3278038"/>
              <a:gd name="connsiteX28" fmla="*/ 2352136 w 4307457"/>
              <a:gd name="connsiteY28" fmla="*/ 3174521 h 3278038"/>
              <a:gd name="connsiteX29" fmla="*/ 2760453 w 4307457"/>
              <a:gd name="connsiteY29" fmla="*/ 3278038 h 3278038"/>
              <a:gd name="connsiteX30" fmla="*/ 4307457 w 4307457"/>
              <a:gd name="connsiteY30" fmla="*/ 3272287 h 3278038"/>
              <a:gd name="connsiteX31" fmla="*/ 4301706 w 4307457"/>
              <a:gd name="connsiteY31" fmla="*/ 0 h 3278038"/>
              <a:gd name="connsiteX32" fmla="*/ 5751 w 4307457"/>
              <a:gd name="connsiteY32" fmla="*/ 0 h 3278038"/>
              <a:gd name="connsiteX33" fmla="*/ 0 w 4307457"/>
              <a:gd name="connsiteY33"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846053 w 4307457"/>
              <a:gd name="connsiteY15" fmla="*/ 2087593 h 3278038"/>
              <a:gd name="connsiteX16" fmla="*/ 1932317 w 4307457"/>
              <a:gd name="connsiteY16" fmla="*/ 2191110 h 3278038"/>
              <a:gd name="connsiteX17" fmla="*/ 1978325 w 4307457"/>
              <a:gd name="connsiteY17" fmla="*/ 2277374 h 3278038"/>
              <a:gd name="connsiteX18" fmla="*/ 1972574 w 4307457"/>
              <a:gd name="connsiteY18" fmla="*/ 2363638 h 3278038"/>
              <a:gd name="connsiteX19" fmla="*/ 1880559 w 4307457"/>
              <a:gd name="connsiteY19" fmla="*/ 2432649 h 3278038"/>
              <a:gd name="connsiteX20" fmla="*/ 1759789 w 4307457"/>
              <a:gd name="connsiteY20" fmla="*/ 2484408 h 3278038"/>
              <a:gd name="connsiteX21" fmla="*/ 1656272 w 4307457"/>
              <a:gd name="connsiteY21" fmla="*/ 2518914 h 3278038"/>
              <a:gd name="connsiteX22" fmla="*/ 1610264 w 4307457"/>
              <a:gd name="connsiteY22" fmla="*/ 2559170 h 3278038"/>
              <a:gd name="connsiteX23" fmla="*/ 1580701 w 4307457"/>
              <a:gd name="connsiteY23" fmla="*/ 2631551 h 3278038"/>
              <a:gd name="connsiteX24" fmla="*/ 1581510 w 4307457"/>
              <a:gd name="connsiteY24" fmla="*/ 2708695 h 3278038"/>
              <a:gd name="connsiteX25" fmla="*/ 1610264 w 4307457"/>
              <a:gd name="connsiteY25" fmla="*/ 2766204 h 3278038"/>
              <a:gd name="connsiteX26" fmla="*/ 1656272 w 4307457"/>
              <a:gd name="connsiteY26" fmla="*/ 2823714 h 3278038"/>
              <a:gd name="connsiteX27" fmla="*/ 1765540 w 4307457"/>
              <a:gd name="connsiteY27" fmla="*/ 2921480 h 3278038"/>
              <a:gd name="connsiteX28" fmla="*/ 1978325 w 4307457"/>
              <a:gd name="connsiteY28" fmla="*/ 3019246 h 3278038"/>
              <a:gd name="connsiteX29" fmla="*/ 2352136 w 4307457"/>
              <a:gd name="connsiteY29" fmla="*/ 3174521 h 3278038"/>
              <a:gd name="connsiteX30" fmla="*/ 2760453 w 4307457"/>
              <a:gd name="connsiteY30" fmla="*/ 3278038 h 3278038"/>
              <a:gd name="connsiteX31" fmla="*/ 4307457 w 4307457"/>
              <a:gd name="connsiteY31" fmla="*/ 3272287 h 3278038"/>
              <a:gd name="connsiteX32" fmla="*/ 4301706 w 4307457"/>
              <a:gd name="connsiteY32" fmla="*/ 0 h 3278038"/>
              <a:gd name="connsiteX33" fmla="*/ 5751 w 4307457"/>
              <a:gd name="connsiteY33" fmla="*/ 0 h 3278038"/>
              <a:gd name="connsiteX34" fmla="*/ 0 w 4307457"/>
              <a:gd name="connsiteY34"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788049 w 4307457"/>
              <a:gd name="connsiteY15" fmla="*/ 2060950 h 3278038"/>
              <a:gd name="connsiteX16" fmla="*/ 1846053 w 4307457"/>
              <a:gd name="connsiteY16" fmla="*/ 2087593 h 3278038"/>
              <a:gd name="connsiteX17" fmla="*/ 1932317 w 4307457"/>
              <a:gd name="connsiteY17" fmla="*/ 2191110 h 3278038"/>
              <a:gd name="connsiteX18" fmla="*/ 1978325 w 4307457"/>
              <a:gd name="connsiteY18" fmla="*/ 2277374 h 3278038"/>
              <a:gd name="connsiteX19" fmla="*/ 1972574 w 4307457"/>
              <a:gd name="connsiteY19" fmla="*/ 2363638 h 3278038"/>
              <a:gd name="connsiteX20" fmla="*/ 1880559 w 4307457"/>
              <a:gd name="connsiteY20" fmla="*/ 2432649 h 3278038"/>
              <a:gd name="connsiteX21" fmla="*/ 1759789 w 4307457"/>
              <a:gd name="connsiteY21" fmla="*/ 2484408 h 3278038"/>
              <a:gd name="connsiteX22" fmla="*/ 1656272 w 4307457"/>
              <a:gd name="connsiteY22" fmla="*/ 2518914 h 3278038"/>
              <a:gd name="connsiteX23" fmla="*/ 1610264 w 4307457"/>
              <a:gd name="connsiteY23" fmla="*/ 2559170 h 3278038"/>
              <a:gd name="connsiteX24" fmla="*/ 1580701 w 4307457"/>
              <a:gd name="connsiteY24" fmla="*/ 2631551 h 3278038"/>
              <a:gd name="connsiteX25" fmla="*/ 1581510 w 4307457"/>
              <a:gd name="connsiteY25" fmla="*/ 2708695 h 3278038"/>
              <a:gd name="connsiteX26" fmla="*/ 1610264 w 4307457"/>
              <a:gd name="connsiteY26" fmla="*/ 2766204 h 3278038"/>
              <a:gd name="connsiteX27" fmla="*/ 1656272 w 4307457"/>
              <a:gd name="connsiteY27" fmla="*/ 2823714 h 3278038"/>
              <a:gd name="connsiteX28" fmla="*/ 1765540 w 4307457"/>
              <a:gd name="connsiteY28" fmla="*/ 2921480 h 3278038"/>
              <a:gd name="connsiteX29" fmla="*/ 1978325 w 4307457"/>
              <a:gd name="connsiteY29" fmla="*/ 3019246 h 3278038"/>
              <a:gd name="connsiteX30" fmla="*/ 2352136 w 4307457"/>
              <a:gd name="connsiteY30" fmla="*/ 3174521 h 3278038"/>
              <a:gd name="connsiteX31" fmla="*/ 2760453 w 4307457"/>
              <a:gd name="connsiteY31" fmla="*/ 3278038 h 3278038"/>
              <a:gd name="connsiteX32" fmla="*/ 4307457 w 4307457"/>
              <a:gd name="connsiteY32" fmla="*/ 3272287 h 3278038"/>
              <a:gd name="connsiteX33" fmla="*/ 4301706 w 4307457"/>
              <a:gd name="connsiteY33" fmla="*/ 0 h 3278038"/>
              <a:gd name="connsiteX34" fmla="*/ 5751 w 4307457"/>
              <a:gd name="connsiteY34" fmla="*/ 0 h 3278038"/>
              <a:gd name="connsiteX35" fmla="*/ 0 w 4307457"/>
              <a:gd name="connsiteY35"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788049 w 4307457"/>
              <a:gd name="connsiteY15" fmla="*/ 2060950 h 3278038"/>
              <a:gd name="connsiteX16" fmla="*/ 1846053 w 4307457"/>
              <a:gd name="connsiteY16" fmla="*/ 2087593 h 3278038"/>
              <a:gd name="connsiteX17" fmla="*/ 1892824 w 4307457"/>
              <a:gd name="connsiteY17" fmla="*/ 2137150 h 3278038"/>
              <a:gd name="connsiteX18" fmla="*/ 1932317 w 4307457"/>
              <a:gd name="connsiteY18" fmla="*/ 2191110 h 3278038"/>
              <a:gd name="connsiteX19" fmla="*/ 1978325 w 4307457"/>
              <a:gd name="connsiteY19" fmla="*/ 2277374 h 3278038"/>
              <a:gd name="connsiteX20" fmla="*/ 1972574 w 4307457"/>
              <a:gd name="connsiteY20" fmla="*/ 2363638 h 3278038"/>
              <a:gd name="connsiteX21" fmla="*/ 1880559 w 4307457"/>
              <a:gd name="connsiteY21" fmla="*/ 2432649 h 3278038"/>
              <a:gd name="connsiteX22" fmla="*/ 1759789 w 4307457"/>
              <a:gd name="connsiteY22" fmla="*/ 2484408 h 3278038"/>
              <a:gd name="connsiteX23" fmla="*/ 1656272 w 4307457"/>
              <a:gd name="connsiteY23" fmla="*/ 2518914 h 3278038"/>
              <a:gd name="connsiteX24" fmla="*/ 1610264 w 4307457"/>
              <a:gd name="connsiteY24" fmla="*/ 2559170 h 3278038"/>
              <a:gd name="connsiteX25" fmla="*/ 1580701 w 4307457"/>
              <a:gd name="connsiteY25" fmla="*/ 2631551 h 3278038"/>
              <a:gd name="connsiteX26" fmla="*/ 1581510 w 4307457"/>
              <a:gd name="connsiteY26" fmla="*/ 2708695 h 3278038"/>
              <a:gd name="connsiteX27" fmla="*/ 1610264 w 4307457"/>
              <a:gd name="connsiteY27" fmla="*/ 2766204 h 3278038"/>
              <a:gd name="connsiteX28" fmla="*/ 1656272 w 4307457"/>
              <a:gd name="connsiteY28" fmla="*/ 2823714 h 3278038"/>
              <a:gd name="connsiteX29" fmla="*/ 1765540 w 4307457"/>
              <a:gd name="connsiteY29" fmla="*/ 2921480 h 3278038"/>
              <a:gd name="connsiteX30" fmla="*/ 1978325 w 4307457"/>
              <a:gd name="connsiteY30" fmla="*/ 3019246 h 3278038"/>
              <a:gd name="connsiteX31" fmla="*/ 2352136 w 4307457"/>
              <a:gd name="connsiteY31" fmla="*/ 3174521 h 3278038"/>
              <a:gd name="connsiteX32" fmla="*/ 2760453 w 4307457"/>
              <a:gd name="connsiteY32" fmla="*/ 3278038 h 3278038"/>
              <a:gd name="connsiteX33" fmla="*/ 4307457 w 4307457"/>
              <a:gd name="connsiteY33" fmla="*/ 3272287 h 3278038"/>
              <a:gd name="connsiteX34" fmla="*/ 4301706 w 4307457"/>
              <a:gd name="connsiteY34" fmla="*/ 0 h 3278038"/>
              <a:gd name="connsiteX35" fmla="*/ 5751 w 4307457"/>
              <a:gd name="connsiteY35" fmla="*/ 0 h 3278038"/>
              <a:gd name="connsiteX36" fmla="*/ 0 w 4307457"/>
              <a:gd name="connsiteY36"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788049 w 4307457"/>
              <a:gd name="connsiteY15" fmla="*/ 2060950 h 3278038"/>
              <a:gd name="connsiteX16" fmla="*/ 1846053 w 4307457"/>
              <a:gd name="connsiteY16" fmla="*/ 2087593 h 3278038"/>
              <a:gd name="connsiteX17" fmla="*/ 1892824 w 4307457"/>
              <a:gd name="connsiteY17" fmla="*/ 2137150 h 3278038"/>
              <a:gd name="connsiteX18" fmla="*/ 1932317 w 4307457"/>
              <a:gd name="connsiteY18" fmla="*/ 2191110 h 3278038"/>
              <a:gd name="connsiteX19" fmla="*/ 1978325 w 4307457"/>
              <a:gd name="connsiteY19" fmla="*/ 2277374 h 3278038"/>
              <a:gd name="connsiteX20" fmla="*/ 1980931 w 4307457"/>
              <a:gd name="connsiteY20" fmla="*/ 2320506 h 3278038"/>
              <a:gd name="connsiteX21" fmla="*/ 1972574 w 4307457"/>
              <a:gd name="connsiteY21" fmla="*/ 2363638 h 3278038"/>
              <a:gd name="connsiteX22" fmla="*/ 1880559 w 4307457"/>
              <a:gd name="connsiteY22" fmla="*/ 2432649 h 3278038"/>
              <a:gd name="connsiteX23" fmla="*/ 1759789 w 4307457"/>
              <a:gd name="connsiteY23" fmla="*/ 2484408 h 3278038"/>
              <a:gd name="connsiteX24" fmla="*/ 1656272 w 4307457"/>
              <a:gd name="connsiteY24" fmla="*/ 2518914 h 3278038"/>
              <a:gd name="connsiteX25" fmla="*/ 1610264 w 4307457"/>
              <a:gd name="connsiteY25" fmla="*/ 2559170 h 3278038"/>
              <a:gd name="connsiteX26" fmla="*/ 1580701 w 4307457"/>
              <a:gd name="connsiteY26" fmla="*/ 2631551 h 3278038"/>
              <a:gd name="connsiteX27" fmla="*/ 1581510 w 4307457"/>
              <a:gd name="connsiteY27" fmla="*/ 2708695 h 3278038"/>
              <a:gd name="connsiteX28" fmla="*/ 1610264 w 4307457"/>
              <a:gd name="connsiteY28" fmla="*/ 2766204 h 3278038"/>
              <a:gd name="connsiteX29" fmla="*/ 1656272 w 4307457"/>
              <a:gd name="connsiteY29" fmla="*/ 2823714 h 3278038"/>
              <a:gd name="connsiteX30" fmla="*/ 1765540 w 4307457"/>
              <a:gd name="connsiteY30" fmla="*/ 2921480 h 3278038"/>
              <a:gd name="connsiteX31" fmla="*/ 1978325 w 4307457"/>
              <a:gd name="connsiteY31" fmla="*/ 3019246 h 3278038"/>
              <a:gd name="connsiteX32" fmla="*/ 2352136 w 4307457"/>
              <a:gd name="connsiteY32" fmla="*/ 3174521 h 3278038"/>
              <a:gd name="connsiteX33" fmla="*/ 2760453 w 4307457"/>
              <a:gd name="connsiteY33" fmla="*/ 3278038 h 3278038"/>
              <a:gd name="connsiteX34" fmla="*/ 4307457 w 4307457"/>
              <a:gd name="connsiteY34" fmla="*/ 3272287 h 3278038"/>
              <a:gd name="connsiteX35" fmla="*/ 4301706 w 4307457"/>
              <a:gd name="connsiteY35" fmla="*/ 0 h 3278038"/>
              <a:gd name="connsiteX36" fmla="*/ 5751 w 4307457"/>
              <a:gd name="connsiteY36" fmla="*/ 0 h 3278038"/>
              <a:gd name="connsiteX37" fmla="*/ 0 w 4307457"/>
              <a:gd name="connsiteY37"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788049 w 4307457"/>
              <a:gd name="connsiteY15" fmla="*/ 2060950 h 3278038"/>
              <a:gd name="connsiteX16" fmla="*/ 1846053 w 4307457"/>
              <a:gd name="connsiteY16" fmla="*/ 2087593 h 3278038"/>
              <a:gd name="connsiteX17" fmla="*/ 1892824 w 4307457"/>
              <a:gd name="connsiteY17" fmla="*/ 2137150 h 3278038"/>
              <a:gd name="connsiteX18" fmla="*/ 1932317 w 4307457"/>
              <a:gd name="connsiteY18" fmla="*/ 2191110 h 3278038"/>
              <a:gd name="connsiteX19" fmla="*/ 1978325 w 4307457"/>
              <a:gd name="connsiteY19" fmla="*/ 2277374 h 3278038"/>
              <a:gd name="connsiteX20" fmla="*/ 1980931 w 4307457"/>
              <a:gd name="connsiteY20" fmla="*/ 2320506 h 3278038"/>
              <a:gd name="connsiteX21" fmla="*/ 1960668 w 4307457"/>
              <a:gd name="connsiteY21" fmla="*/ 2368401 h 3278038"/>
              <a:gd name="connsiteX22" fmla="*/ 1880559 w 4307457"/>
              <a:gd name="connsiteY22" fmla="*/ 2432649 h 3278038"/>
              <a:gd name="connsiteX23" fmla="*/ 1759789 w 4307457"/>
              <a:gd name="connsiteY23" fmla="*/ 2484408 h 3278038"/>
              <a:gd name="connsiteX24" fmla="*/ 1656272 w 4307457"/>
              <a:gd name="connsiteY24" fmla="*/ 2518914 h 3278038"/>
              <a:gd name="connsiteX25" fmla="*/ 1610264 w 4307457"/>
              <a:gd name="connsiteY25" fmla="*/ 2559170 h 3278038"/>
              <a:gd name="connsiteX26" fmla="*/ 1580701 w 4307457"/>
              <a:gd name="connsiteY26" fmla="*/ 2631551 h 3278038"/>
              <a:gd name="connsiteX27" fmla="*/ 1581510 w 4307457"/>
              <a:gd name="connsiteY27" fmla="*/ 2708695 h 3278038"/>
              <a:gd name="connsiteX28" fmla="*/ 1610264 w 4307457"/>
              <a:gd name="connsiteY28" fmla="*/ 2766204 h 3278038"/>
              <a:gd name="connsiteX29" fmla="*/ 1656272 w 4307457"/>
              <a:gd name="connsiteY29" fmla="*/ 2823714 h 3278038"/>
              <a:gd name="connsiteX30" fmla="*/ 1765540 w 4307457"/>
              <a:gd name="connsiteY30" fmla="*/ 2921480 h 3278038"/>
              <a:gd name="connsiteX31" fmla="*/ 1978325 w 4307457"/>
              <a:gd name="connsiteY31" fmla="*/ 3019246 h 3278038"/>
              <a:gd name="connsiteX32" fmla="*/ 2352136 w 4307457"/>
              <a:gd name="connsiteY32" fmla="*/ 3174521 h 3278038"/>
              <a:gd name="connsiteX33" fmla="*/ 2760453 w 4307457"/>
              <a:gd name="connsiteY33" fmla="*/ 3278038 h 3278038"/>
              <a:gd name="connsiteX34" fmla="*/ 4307457 w 4307457"/>
              <a:gd name="connsiteY34" fmla="*/ 3272287 h 3278038"/>
              <a:gd name="connsiteX35" fmla="*/ 4301706 w 4307457"/>
              <a:gd name="connsiteY35" fmla="*/ 0 h 3278038"/>
              <a:gd name="connsiteX36" fmla="*/ 5751 w 4307457"/>
              <a:gd name="connsiteY36" fmla="*/ 0 h 3278038"/>
              <a:gd name="connsiteX37" fmla="*/ 0 w 4307457"/>
              <a:gd name="connsiteY37" fmla="*/ 2047336 h 3278038"/>
              <a:gd name="connsiteX0" fmla="*/ 0 w 4307457"/>
              <a:gd name="connsiteY0" fmla="*/ 2047336 h 3278038"/>
              <a:gd name="connsiteX1" fmla="*/ 411687 w 4307457"/>
              <a:gd name="connsiteY1" fmla="*/ 2249069 h 3278038"/>
              <a:gd name="connsiteX2" fmla="*/ 701210 w 4307457"/>
              <a:gd name="connsiteY2" fmla="*/ 2392798 h 3278038"/>
              <a:gd name="connsiteX3" fmla="*/ 854600 w 4307457"/>
              <a:gd name="connsiteY3" fmla="*/ 2441949 h 3278038"/>
              <a:gd name="connsiteX4" fmla="*/ 954612 w 4307457"/>
              <a:gd name="connsiteY4" fmla="*/ 2465762 h 3278038"/>
              <a:gd name="connsiteX5" fmla="*/ 1029419 w 4307457"/>
              <a:gd name="connsiteY5" fmla="*/ 2467155 h 3278038"/>
              <a:gd name="connsiteX6" fmla="*/ 1099868 w 4307457"/>
              <a:gd name="connsiteY6" fmla="*/ 2451475 h 3278038"/>
              <a:gd name="connsiteX7" fmla="*/ 1150189 w 4307457"/>
              <a:gd name="connsiteY7" fmla="*/ 2418182 h 3278038"/>
              <a:gd name="connsiteX8" fmla="*/ 1207698 w 4307457"/>
              <a:gd name="connsiteY8" fmla="*/ 2340634 h 3278038"/>
              <a:gd name="connsiteX9" fmla="*/ 1214168 w 4307457"/>
              <a:gd name="connsiteY9" fmla="*/ 2268119 h 3278038"/>
              <a:gd name="connsiteX10" fmla="*/ 1242204 w 4307457"/>
              <a:gd name="connsiteY10" fmla="*/ 2204589 h 3278038"/>
              <a:gd name="connsiteX11" fmla="*/ 1295355 w 4307457"/>
              <a:gd name="connsiteY11" fmla="*/ 2152247 h 3278038"/>
              <a:gd name="connsiteX12" fmla="*/ 1416574 w 4307457"/>
              <a:gd name="connsiteY12" fmla="*/ 2101431 h 3278038"/>
              <a:gd name="connsiteX13" fmla="*/ 1552755 w 4307457"/>
              <a:gd name="connsiteY13" fmla="*/ 2058838 h 3278038"/>
              <a:gd name="connsiteX14" fmla="*/ 1713781 w 4307457"/>
              <a:gd name="connsiteY14" fmla="*/ 2047336 h 3278038"/>
              <a:gd name="connsiteX15" fmla="*/ 1788049 w 4307457"/>
              <a:gd name="connsiteY15" fmla="*/ 2060950 h 3278038"/>
              <a:gd name="connsiteX16" fmla="*/ 1846053 w 4307457"/>
              <a:gd name="connsiteY16" fmla="*/ 2087593 h 3278038"/>
              <a:gd name="connsiteX17" fmla="*/ 1892824 w 4307457"/>
              <a:gd name="connsiteY17" fmla="*/ 2137150 h 3278038"/>
              <a:gd name="connsiteX18" fmla="*/ 1932317 w 4307457"/>
              <a:gd name="connsiteY18" fmla="*/ 2191110 h 3278038"/>
              <a:gd name="connsiteX19" fmla="*/ 1978325 w 4307457"/>
              <a:gd name="connsiteY19" fmla="*/ 2277374 h 3278038"/>
              <a:gd name="connsiteX20" fmla="*/ 1980931 w 4307457"/>
              <a:gd name="connsiteY20" fmla="*/ 2320506 h 3278038"/>
              <a:gd name="connsiteX21" fmla="*/ 1960668 w 4307457"/>
              <a:gd name="connsiteY21" fmla="*/ 2368401 h 3278038"/>
              <a:gd name="connsiteX22" fmla="*/ 1880559 w 4307457"/>
              <a:gd name="connsiteY22" fmla="*/ 2432649 h 3278038"/>
              <a:gd name="connsiteX23" fmla="*/ 1759789 w 4307457"/>
              <a:gd name="connsiteY23" fmla="*/ 2484408 h 3278038"/>
              <a:gd name="connsiteX24" fmla="*/ 1656272 w 4307457"/>
              <a:gd name="connsiteY24" fmla="*/ 2518914 h 3278038"/>
              <a:gd name="connsiteX25" fmla="*/ 1610264 w 4307457"/>
              <a:gd name="connsiteY25" fmla="*/ 2559170 h 3278038"/>
              <a:gd name="connsiteX26" fmla="*/ 1580701 w 4307457"/>
              <a:gd name="connsiteY26" fmla="*/ 2641076 h 3278038"/>
              <a:gd name="connsiteX27" fmla="*/ 1581510 w 4307457"/>
              <a:gd name="connsiteY27" fmla="*/ 2708695 h 3278038"/>
              <a:gd name="connsiteX28" fmla="*/ 1610264 w 4307457"/>
              <a:gd name="connsiteY28" fmla="*/ 2766204 h 3278038"/>
              <a:gd name="connsiteX29" fmla="*/ 1656272 w 4307457"/>
              <a:gd name="connsiteY29" fmla="*/ 2823714 h 3278038"/>
              <a:gd name="connsiteX30" fmla="*/ 1765540 w 4307457"/>
              <a:gd name="connsiteY30" fmla="*/ 2921480 h 3278038"/>
              <a:gd name="connsiteX31" fmla="*/ 1978325 w 4307457"/>
              <a:gd name="connsiteY31" fmla="*/ 3019246 h 3278038"/>
              <a:gd name="connsiteX32" fmla="*/ 2352136 w 4307457"/>
              <a:gd name="connsiteY32" fmla="*/ 3174521 h 3278038"/>
              <a:gd name="connsiteX33" fmla="*/ 2760453 w 4307457"/>
              <a:gd name="connsiteY33" fmla="*/ 3278038 h 3278038"/>
              <a:gd name="connsiteX34" fmla="*/ 4307457 w 4307457"/>
              <a:gd name="connsiteY34" fmla="*/ 3272287 h 3278038"/>
              <a:gd name="connsiteX35" fmla="*/ 4301706 w 4307457"/>
              <a:gd name="connsiteY35" fmla="*/ 0 h 3278038"/>
              <a:gd name="connsiteX36" fmla="*/ 5751 w 4307457"/>
              <a:gd name="connsiteY36" fmla="*/ 0 h 3278038"/>
              <a:gd name="connsiteX37" fmla="*/ 0 w 4307457"/>
              <a:gd name="connsiteY37" fmla="*/ 2047336 h 327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07457" h="3278038">
                <a:moveTo>
                  <a:pt x="0" y="2047336"/>
                </a:moveTo>
                <a:cubicBezTo>
                  <a:pt x="134054" y="2111405"/>
                  <a:pt x="277633" y="2185000"/>
                  <a:pt x="411687" y="2249069"/>
                </a:cubicBezTo>
                <a:lnTo>
                  <a:pt x="701210" y="2392798"/>
                </a:lnTo>
                <a:cubicBezTo>
                  <a:pt x="751546" y="2406801"/>
                  <a:pt x="804264" y="2427946"/>
                  <a:pt x="854600" y="2441949"/>
                </a:cubicBezTo>
                <a:cubicBezTo>
                  <a:pt x="886350" y="2446712"/>
                  <a:pt x="922862" y="2460999"/>
                  <a:pt x="954612" y="2465762"/>
                </a:cubicBezTo>
                <a:lnTo>
                  <a:pt x="1029419" y="2467155"/>
                </a:lnTo>
                <a:cubicBezTo>
                  <a:pt x="1049727" y="2458753"/>
                  <a:pt x="1079560" y="2459877"/>
                  <a:pt x="1099868" y="2451475"/>
                </a:cubicBezTo>
                <a:lnTo>
                  <a:pt x="1150189" y="2418182"/>
                </a:lnTo>
                <a:lnTo>
                  <a:pt x="1207698" y="2340634"/>
                </a:lnTo>
                <a:cubicBezTo>
                  <a:pt x="1213030" y="2317256"/>
                  <a:pt x="1208836" y="2291497"/>
                  <a:pt x="1214168" y="2268119"/>
                </a:cubicBezTo>
                <a:lnTo>
                  <a:pt x="1242204" y="2204589"/>
                </a:lnTo>
                <a:lnTo>
                  <a:pt x="1295355" y="2152247"/>
                </a:lnTo>
                <a:cubicBezTo>
                  <a:pt x="1336555" y="2138483"/>
                  <a:pt x="1375374" y="2115195"/>
                  <a:pt x="1416574" y="2101431"/>
                </a:cubicBezTo>
                <a:lnTo>
                  <a:pt x="1552755" y="2058838"/>
                </a:lnTo>
                <a:lnTo>
                  <a:pt x="1713781" y="2047336"/>
                </a:lnTo>
                <a:cubicBezTo>
                  <a:pt x="1737743" y="2054255"/>
                  <a:pt x="1764087" y="2054031"/>
                  <a:pt x="1788049" y="2060950"/>
                </a:cubicBezTo>
                <a:lnTo>
                  <a:pt x="1846053" y="2087593"/>
                </a:lnTo>
                <a:cubicBezTo>
                  <a:pt x="1858468" y="2104112"/>
                  <a:pt x="1880409" y="2120631"/>
                  <a:pt x="1892824" y="2137150"/>
                </a:cubicBezTo>
                <a:lnTo>
                  <a:pt x="1932317" y="2191110"/>
                </a:lnTo>
                <a:lnTo>
                  <a:pt x="1978325" y="2277374"/>
                </a:lnTo>
                <a:cubicBezTo>
                  <a:pt x="1977606" y="2291751"/>
                  <a:pt x="1981650" y="2306129"/>
                  <a:pt x="1980931" y="2320506"/>
                </a:cubicBezTo>
                <a:lnTo>
                  <a:pt x="1960668" y="2368401"/>
                </a:lnTo>
                <a:lnTo>
                  <a:pt x="1880559" y="2432649"/>
                </a:lnTo>
                <a:lnTo>
                  <a:pt x="1759789" y="2484408"/>
                </a:lnTo>
                <a:lnTo>
                  <a:pt x="1656272" y="2518914"/>
                </a:lnTo>
                <a:lnTo>
                  <a:pt x="1610264" y="2559170"/>
                </a:lnTo>
                <a:lnTo>
                  <a:pt x="1580701" y="2641076"/>
                </a:lnTo>
                <a:cubicBezTo>
                  <a:pt x="1580971" y="2666791"/>
                  <a:pt x="1581240" y="2682980"/>
                  <a:pt x="1581510" y="2708695"/>
                </a:cubicBezTo>
                <a:lnTo>
                  <a:pt x="1610264" y="2766204"/>
                </a:lnTo>
                <a:lnTo>
                  <a:pt x="1656272" y="2823714"/>
                </a:lnTo>
                <a:lnTo>
                  <a:pt x="1765540" y="2921480"/>
                </a:lnTo>
                <a:lnTo>
                  <a:pt x="1978325" y="3019246"/>
                </a:lnTo>
                <a:lnTo>
                  <a:pt x="2352136" y="3174521"/>
                </a:lnTo>
                <a:lnTo>
                  <a:pt x="2760453" y="3278038"/>
                </a:lnTo>
                <a:lnTo>
                  <a:pt x="4307457" y="3272287"/>
                </a:lnTo>
                <a:lnTo>
                  <a:pt x="4301706" y="0"/>
                </a:lnTo>
                <a:lnTo>
                  <a:pt x="5751" y="0"/>
                </a:lnTo>
                <a:lnTo>
                  <a:pt x="0" y="2047336"/>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E6722174-E228-48CB-8F93-BBFB3FC1CD97}"/>
              </a:ext>
            </a:extLst>
          </p:cNvPr>
          <p:cNvSpPr txBox="1">
            <a:spLocks noChangeArrowheads="1"/>
          </p:cNvSpPr>
          <p:nvPr/>
        </p:nvSpPr>
        <p:spPr bwMode="auto">
          <a:xfrm>
            <a:off x="4851114" y="171160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A83BED3-9D82-4626-99C0-BC10B0037706}"/>
              </a:ext>
            </a:extLst>
          </p:cNvPr>
          <p:cNvSpPr txBox="1">
            <a:spLocks noChangeArrowheads="1"/>
          </p:cNvSpPr>
          <p:nvPr/>
        </p:nvSpPr>
        <p:spPr bwMode="auto">
          <a:xfrm>
            <a:off x="4873625" y="173461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work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5C03840-7C51-4EFB-9751-52EC2FA66936}"/>
              </a:ext>
            </a:extLst>
          </p:cNvPr>
          <p:cNvSpPr txBox="1">
            <a:spLocks noChangeArrowheads="1"/>
          </p:cNvSpPr>
          <p:nvPr/>
        </p:nvSpPr>
        <p:spPr bwMode="auto">
          <a:xfrm>
            <a:off x="2797175" y="2406923"/>
            <a:ext cx="2503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61214B6-A83C-4F2F-B72C-A2FDFC131DAA}"/>
              </a:ext>
            </a:extLst>
          </p:cNvPr>
          <p:cNvSpPr txBox="1">
            <a:spLocks noChangeArrowheads="1"/>
          </p:cNvSpPr>
          <p:nvPr/>
        </p:nvSpPr>
        <p:spPr bwMode="auto">
          <a:xfrm>
            <a:off x="7041355" y="2409304"/>
            <a:ext cx="1346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who </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2DF6CED-06B7-4A79-B719-B23110644B0B}"/>
              </a:ext>
            </a:extLst>
          </p:cNvPr>
          <p:cNvSpPr txBox="1">
            <a:spLocks noChangeArrowheads="1"/>
          </p:cNvSpPr>
          <p:nvPr/>
        </p:nvSpPr>
        <p:spPr bwMode="auto">
          <a:xfrm>
            <a:off x="744538" y="3082404"/>
            <a:ext cx="2527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love God</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04E69482-E54B-4501-A376-04FBC76D91E0}"/>
              </a:ext>
            </a:extLst>
          </p:cNvPr>
          <p:cNvSpPr txBox="1">
            <a:spLocks noChangeArrowheads="1"/>
          </p:cNvSpPr>
          <p:nvPr/>
        </p:nvSpPr>
        <p:spPr bwMode="auto">
          <a:xfrm>
            <a:off x="5084763" y="3750741"/>
            <a:ext cx="3314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His purpose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117F5D7-A57C-42BB-A7A5-E36763645779}"/>
              </a:ext>
            </a:extLst>
          </p:cNvPr>
          <p:cNvSpPr txBox="1">
            <a:spLocks noChangeArrowheads="1"/>
          </p:cNvSpPr>
          <p:nvPr/>
        </p:nvSpPr>
        <p:spPr bwMode="auto">
          <a:xfrm>
            <a:off x="3240726" y="369885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2CB2D77-E93A-4043-89FE-E8E6EC1AD009}"/>
              </a:ext>
            </a:extLst>
          </p:cNvPr>
          <p:cNvSpPr txBox="1">
            <a:spLocks noChangeArrowheads="1"/>
          </p:cNvSpPr>
          <p:nvPr/>
        </p:nvSpPr>
        <p:spPr bwMode="auto">
          <a:xfrm>
            <a:off x="7250243" y="37005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22" name="Picture 26">
            <a:extLst>
              <a:ext uri="{FF2B5EF4-FFF2-40B4-BE49-F238E27FC236}">
                <a16:creationId xmlns:a16="http://schemas.microsoft.com/office/drawing/2014/main" id="{8A61D985-5577-431A-AA9B-6B0D574023FC}"/>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Rounded Rectangle 44">
            <a:extLst>
              <a:ext uri="{FF2B5EF4-FFF2-40B4-BE49-F238E27FC236}">
                <a16:creationId xmlns:a16="http://schemas.microsoft.com/office/drawing/2014/main" id="{60A38C82-51F9-4796-8C45-D03A658E3AA2}"/>
              </a:ext>
            </a:extLst>
          </p:cNvPr>
          <p:cNvSpPr/>
          <p:nvPr/>
        </p:nvSpPr>
        <p:spPr>
          <a:xfrm>
            <a:off x="7294881" y="3151763"/>
            <a:ext cx="977900" cy="656616"/>
          </a:xfrm>
          <a:prstGeom prst="roundRect">
            <a:avLst/>
          </a:prstGeom>
          <a:blipFill>
            <a:blip r:embed="rId6"/>
            <a:stretch>
              <a:fillRect/>
            </a:stretch>
          </a:blipFill>
          <a:ln w="25400" cap="flat" cmpd="sng" algn="ctr">
            <a:noFill/>
            <a:prstDash val="solid"/>
          </a:ln>
          <a:effectLst>
            <a:softEdge rad="98492"/>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5">
            <a:extLst>
              <a:ext uri="{FF2B5EF4-FFF2-40B4-BE49-F238E27FC236}">
                <a16:creationId xmlns:a16="http://schemas.microsoft.com/office/drawing/2014/main" id="{2EF6C6D5-FBB2-443B-9A31-00A8C3C59EC2}"/>
              </a:ext>
            </a:extLst>
          </p:cNvPr>
          <p:cNvSpPr/>
          <p:nvPr/>
        </p:nvSpPr>
        <p:spPr>
          <a:xfrm>
            <a:off x="767080" y="3832698"/>
            <a:ext cx="1590039" cy="651753"/>
          </a:xfrm>
          <a:prstGeom prst="roundRect">
            <a:avLst/>
          </a:prstGeom>
          <a:blipFill>
            <a:blip r:embed="rId7"/>
            <a:stretch>
              <a:fillRect/>
            </a:stretch>
          </a:blipFill>
          <a:ln w="25400" cap="flat" cmpd="sng" algn="ctr">
            <a:noFill/>
            <a:prstDash val="solid"/>
          </a:ln>
          <a:effectLst>
            <a:softEdge rad="97763"/>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64659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20"/>
                                        </p:tgtEl>
                                      </p:cBhvr>
                                    </p:animEffect>
                                    <p:set>
                                      <p:cBhvr>
                                        <p:cTn id="11" dur="1" fill="hold">
                                          <p:stCondLst>
                                            <p:cond delay="249"/>
                                          </p:stCondLst>
                                        </p:cTn>
                                        <p:tgtEl>
                                          <p:spTgt spid="20"/>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40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0"/>
                                  </p:stCondLst>
                                  <p:childTnLst>
                                    <p:set>
                                      <p:cBhvr override="childStyle">
                                        <p:cTn id="39" dur="5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40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8" presetClass="emph" presetSubtype="0" fill="hold" grpId="1" nodeType="withEffect">
                                  <p:stCondLst>
                                    <p:cond delay="400"/>
                                  </p:stCondLst>
                                  <p:childTnLst>
                                    <p:set>
                                      <p:cBhvr override="childStyle">
                                        <p:cTn id="47" dur="500" fill="hold"/>
                                        <p:tgtEl>
                                          <p:spTgt spid="11"/>
                                        </p:tgtEl>
                                        <p:attrNameLst>
                                          <p:attrName>style.textDecorationUnderline</p:attrName>
                                        </p:attrNameLst>
                                      </p:cBhvr>
                                      <p:to>
                                        <p:strVal val="true"/>
                                      </p:to>
                                    </p:se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18" presetClass="emph" presetSubtype="0" fill="hold" grpId="1" nodeType="withEffect">
                                  <p:stCondLst>
                                    <p:cond delay="0"/>
                                  </p:stCondLst>
                                  <p:childTnLst>
                                    <p:set>
                                      <p:cBhvr override="childStyle">
                                        <p:cTn id="57" dur="500" fill="hold"/>
                                        <p:tgtEl>
                                          <p:spTgt spid="12"/>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250"/>
                                        <p:tgtEl>
                                          <p:spTgt spid="2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250"/>
                                        <p:tgtEl>
                                          <p:spTgt spid="7"/>
                                        </p:tgtEl>
                                      </p:cBhvr>
                                    </p:animEffect>
                                  </p:childTnLst>
                                </p:cTn>
                              </p:par>
                              <p:par>
                                <p:cTn id="84" presetID="42" presetClass="path" presetSubtype="0" accel="50000" decel="50000" fill="hold" grpId="2" nodeType="withEffect">
                                  <p:stCondLst>
                                    <p:cond delay="0"/>
                                  </p:stCondLst>
                                  <p:childTnLst>
                                    <p:animMotion origin="layout" path="M 2.22222E-6 -1.85185E-6 L 0.26232 0.28982 " pathEditMode="relative" rAng="0" ptsTypes="AA">
                                      <p:cBhvr>
                                        <p:cTn id="85" dur="2000" fill="hold"/>
                                        <p:tgtEl>
                                          <p:spTgt spid="20"/>
                                        </p:tgtEl>
                                        <p:attrNameLst>
                                          <p:attrName>ppt_x</p:attrName>
                                          <p:attrName>ppt_y</p:attrName>
                                        </p:attrNameLst>
                                      </p:cBhvr>
                                      <p:rCtr x="13108" y="14491"/>
                                    </p:animMotion>
                                  </p:childTnLst>
                                </p:cTn>
                              </p:par>
                              <p:par>
                                <p:cTn id="86" presetID="42" presetClass="path" presetSubtype="0" accel="50000" decel="50000" fill="hold" grpId="2" nodeType="withEffect">
                                  <p:stCondLst>
                                    <p:cond delay="0"/>
                                  </p:stCondLst>
                                  <p:childTnLst>
                                    <p:animMotion origin="layout" path="M 2.22222E-6 -1.85185E-6 L -0.17622 0.28959 " pathEditMode="relative" rAng="0" ptsTypes="AA">
                                      <p:cBhvr>
                                        <p:cTn id="87" dur="2000" fill="hold"/>
                                        <p:tgtEl>
                                          <p:spTgt spid="7"/>
                                        </p:tgtEl>
                                        <p:attrNameLst>
                                          <p:attrName>ppt_x</p:attrName>
                                          <p:attrName>ppt_y</p:attrName>
                                        </p:attrNameLst>
                                      </p:cBhvr>
                                      <p:rCtr x="-8819" y="14468"/>
                                    </p:animMotion>
                                  </p:childTnLst>
                                </p:cTn>
                              </p:par>
                              <p:par>
                                <p:cTn id="88" presetID="10" presetClass="exit" presetSubtype="0" fill="hold" grpId="1" nodeType="withEffect">
                                  <p:stCondLst>
                                    <p:cond delay="0"/>
                                  </p:stCondLst>
                                  <p:childTnLst>
                                    <p:animEffect transition="out" filter="fade">
                                      <p:cBhvr>
                                        <p:cTn id="89" dur="1250"/>
                                        <p:tgtEl>
                                          <p:spTgt spid="3074"/>
                                        </p:tgtEl>
                                      </p:cBhvr>
                                    </p:animEffect>
                                    <p:set>
                                      <p:cBhvr>
                                        <p:cTn id="90" dur="1" fill="hold">
                                          <p:stCondLst>
                                            <p:cond delay="1249"/>
                                          </p:stCondLst>
                                        </p:cTn>
                                        <p:tgtEl>
                                          <p:spTgt spid="307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4"/>
                                        </p:tgtEl>
                                      </p:cBhvr>
                                    </p:animEffect>
                                    <p:set>
                                      <p:cBhvr>
                                        <p:cTn id="126" dur="1" fill="hold">
                                          <p:stCondLst>
                                            <p:cond delay="499"/>
                                          </p:stCondLst>
                                        </p:cTn>
                                        <p:tgtEl>
                                          <p:spTgt spid="24"/>
                                        </p:tgtEl>
                                        <p:attrNameLst>
                                          <p:attrName>style.visibility</p:attrName>
                                        </p:attrNameLst>
                                      </p:cBhvr>
                                      <p:to>
                                        <p:strVal val="hidden"/>
                                      </p:to>
                                    </p:set>
                                  </p:childTnLst>
                                </p:cTn>
                              </p:par>
                              <p:par>
                                <p:cTn id="127" presetID="10" presetClass="entr" presetSubtype="0" fill="hold" grpId="0" nodeType="withEffect">
                                  <p:stCondLst>
                                    <p:cond delay="250"/>
                                  </p:stCondLst>
                                  <p:childTnLst>
                                    <p:set>
                                      <p:cBhvr>
                                        <p:cTn id="128" dur="1" fill="hold">
                                          <p:stCondLst>
                                            <p:cond delay="0"/>
                                          </p:stCondLst>
                                        </p:cTn>
                                        <p:tgtEl>
                                          <p:spTgt spid="13"/>
                                        </p:tgtEl>
                                        <p:attrNameLst>
                                          <p:attrName>style.visibility</p:attrName>
                                        </p:attrNameLst>
                                      </p:cBhvr>
                                      <p:to>
                                        <p:strVal val="visible"/>
                                      </p:to>
                                    </p:set>
                                    <p:animEffect transition="in" filter="fade">
                                      <p:cBhvr>
                                        <p:cTn id="129" dur="250"/>
                                        <p:tgtEl>
                                          <p:spTgt spid="13"/>
                                        </p:tgtEl>
                                      </p:cBhvr>
                                    </p:animEffect>
                                  </p:childTnLst>
                                </p:cTn>
                              </p:par>
                              <p:par>
                                <p:cTn id="130" presetID="37" presetClass="path" presetSubtype="0" accel="100000" fill="hold" grpId="1" nodeType="withEffect">
                                  <p:stCondLst>
                                    <p:cond delay="250"/>
                                  </p:stCondLst>
                                  <p:childTnLst>
                                    <p:animMotion origin="layout" path="M -2.77778E-6 3.33333E-6 C -0.00052 0.09537 -0.00208 0.1875 -0.00052 0.21458 C 0.00018 0.23402 0.01302 0.26365 0.02032 0.27847 C 0.02917 0.29375 0.03733 0.30787 0.05018 0.31435 C 0.06302 0.32083 0.07795 0.32916 0.09809 0.31736 C 0.11841 0.30578 0.15087 0.26875 0.17136 0.24398 C 0.21077 0.19652 0.30087 0.07685 0.33542 0.03287 " pathEditMode="relative" rAng="0" ptsTypes="AAAAAAA">
                                      <p:cBhvr>
                                        <p:cTn id="131" dur="2750" fill="hold"/>
                                        <p:tgtEl>
                                          <p:spTgt spid="13"/>
                                        </p:tgtEl>
                                        <p:attrNameLst>
                                          <p:attrName>ppt_x</p:attrName>
                                          <p:attrName>ppt_y</p:attrName>
                                        </p:attrNameLst>
                                      </p:cBhvr>
                                      <p:rCtr x="16719" y="16157"/>
                                    </p:animMotion>
                                  </p:childTnLst>
                                </p:cTn>
                              </p:par>
                              <p:par>
                                <p:cTn id="132" presetID="3" presetClass="emph" presetSubtype="2" fill="hold" grpId="2" nodeType="withEffect">
                                  <p:stCondLst>
                                    <p:cond delay="750"/>
                                  </p:stCondLst>
                                  <p:childTnLst>
                                    <p:animClr clrSpc="rgb" dir="cw">
                                      <p:cBhvr override="childStyle">
                                        <p:cTn id="133" dur="2000" fill="hold"/>
                                        <p:tgtEl>
                                          <p:spTgt spid="13"/>
                                        </p:tgtEl>
                                        <p:attrNameLst>
                                          <p:attrName>style.color</p:attrName>
                                        </p:attrNameLst>
                                      </p:cBhvr>
                                      <p:to>
                                        <a:srgbClr val="FF0000"/>
                                      </p:to>
                                    </p:animClr>
                                  </p:childTnLst>
                                </p:cTn>
                              </p:par>
                              <p:par>
                                <p:cTn id="134" presetID="1" presetClass="entr" presetSubtype="0" fill="hold" grpId="0" nodeType="withEffect">
                                  <p:stCondLst>
                                    <p:cond delay="1750"/>
                                  </p:stCondLst>
                                  <p:childTnLst>
                                    <p:set>
                                      <p:cBhvr>
                                        <p:cTn id="1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3074" grpId="0"/>
      <p:bldP spid="3074" grpId="1"/>
      <p:bldP spid="20" grpId="0"/>
      <p:bldP spid="20" grpId="1"/>
      <p:bldP spid="20" grpId="2"/>
      <p:bldP spid="13" grpId="0"/>
      <p:bldP spid="13" grpId="1"/>
      <p:bldP spid="13" grpId="2"/>
      <p:bldP spid="2" grpId="0" animBg="1"/>
      <p:bldP spid="7" grpId="0"/>
      <p:bldP spid="7" grpId="1"/>
      <p:bldP spid="7" grpId="2"/>
      <p:bldP spid="15" grpId="0"/>
      <p:bldP spid="15" grpId="1"/>
      <p:bldP spid="16" grpId="0"/>
      <p:bldP spid="16" grpId="1"/>
      <p:bldP spid="17" grpId="0"/>
      <p:bldP spid="17" grpId="1"/>
      <p:bldP spid="19" grpId="0"/>
      <p:bldP spid="19" grpId="1"/>
      <p:bldP spid="21" grpId="0"/>
      <p:bldP spid="21" grpId="1"/>
      <p:bldP spid="23" grpId="0" animBg="1"/>
      <p:bldP spid="23" grpId="1" animBg="1"/>
      <p:bldP spid="24" grpId="0" animBg="1"/>
      <p:bldP spid="2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7564C-6281-4445-8DCD-0A0DD334C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CE73EE9B-3C1C-4143-8B42-5EC96FEF6D5E}"/>
              </a:ext>
            </a:extLst>
          </p:cNvPr>
          <p:cNvSpPr txBox="1">
            <a:spLocks/>
          </p:cNvSpPr>
          <p:nvPr/>
        </p:nvSpPr>
        <p:spPr>
          <a:xfrm>
            <a:off x="6938522" y="2988645"/>
            <a:ext cx="18089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death</a:t>
            </a:r>
          </a:p>
        </p:txBody>
      </p:sp>
      <p:sp>
        <p:nvSpPr>
          <p:cNvPr id="9" name="Title 1">
            <a:extLst>
              <a:ext uri="{FF2B5EF4-FFF2-40B4-BE49-F238E27FC236}">
                <a16:creationId xmlns:a16="http://schemas.microsoft.com/office/drawing/2014/main" id="{77067316-3D31-457E-856F-1ED6EC54407E}"/>
              </a:ext>
            </a:extLst>
          </p:cNvPr>
          <p:cNvSpPr txBox="1">
            <a:spLocks/>
          </p:cNvSpPr>
          <p:nvPr/>
        </p:nvSpPr>
        <p:spPr>
          <a:xfrm>
            <a:off x="2724766" y="3659453"/>
            <a:ext cx="25540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all men</a:t>
            </a:r>
          </a:p>
        </p:txBody>
      </p:sp>
      <p:sp>
        <p:nvSpPr>
          <p:cNvPr id="10" name="Title 1">
            <a:extLst>
              <a:ext uri="{FF2B5EF4-FFF2-40B4-BE49-F238E27FC236}">
                <a16:creationId xmlns:a16="http://schemas.microsoft.com/office/drawing/2014/main" id="{C39ACCB6-D9A7-4DC5-8DE9-B547A57197B6}"/>
              </a:ext>
            </a:extLst>
          </p:cNvPr>
          <p:cNvSpPr txBox="1">
            <a:spLocks/>
          </p:cNvSpPr>
          <p:nvPr/>
        </p:nvSpPr>
        <p:spPr>
          <a:xfrm>
            <a:off x="5238043" y="3657071"/>
            <a:ext cx="2982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because all</a:t>
            </a:r>
          </a:p>
        </p:txBody>
      </p:sp>
      <p:sp>
        <p:nvSpPr>
          <p:cNvPr id="11" name="Title 1">
            <a:extLst>
              <a:ext uri="{FF2B5EF4-FFF2-40B4-BE49-F238E27FC236}">
                <a16:creationId xmlns:a16="http://schemas.microsoft.com/office/drawing/2014/main" id="{BC3AC23C-6C86-40BA-8B20-30B77D2E12EA}"/>
              </a:ext>
            </a:extLst>
          </p:cNvPr>
          <p:cNvSpPr txBox="1">
            <a:spLocks/>
          </p:cNvSpPr>
          <p:nvPr/>
        </p:nvSpPr>
        <p:spPr>
          <a:xfrm>
            <a:off x="2032000" y="4331405"/>
            <a:ext cx="18315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sinned</a:t>
            </a:r>
          </a:p>
        </p:txBody>
      </p:sp>
      <p:sp>
        <p:nvSpPr>
          <p:cNvPr id="3074" name="Rectangle 2"/>
          <p:cNvSpPr>
            <a:spLocks noGrp="1" noChangeArrowheads="1"/>
          </p:cNvSpPr>
          <p:nvPr>
            <p:ph type="title"/>
          </p:nvPr>
        </p:nvSpPr>
        <p:spPr>
          <a:xfrm>
            <a:off x="457200" y="1679040"/>
            <a:ext cx="8229600" cy="3499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just as through one man sin entered the world, and death through sin, and thus death spread to all men, because all sinned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5:12 </a:t>
            </a:r>
          </a:p>
        </p:txBody>
      </p:sp>
      <p:sp>
        <p:nvSpPr>
          <p:cNvPr id="4" name="Rectangle 2">
            <a:extLst>
              <a:ext uri="{FF2B5EF4-FFF2-40B4-BE49-F238E27FC236}">
                <a16:creationId xmlns:a16="http://schemas.microsoft.com/office/drawing/2014/main" id="{9C6A6CB4-8795-409C-B1D1-7730C137F7B1}"/>
              </a:ext>
            </a:extLst>
          </p:cNvPr>
          <p:cNvSpPr txBox="1">
            <a:spLocks noChangeArrowheads="1"/>
          </p:cNvSpPr>
          <p:nvPr/>
        </p:nvSpPr>
        <p:spPr bwMode="auto">
          <a:xfrm>
            <a:off x="3240726" y="369885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268F453-A848-4C43-B09C-56F1B569857F}"/>
              </a:ext>
            </a:extLst>
          </p:cNvPr>
          <p:cNvSpPr txBox="1">
            <a:spLocks noChangeArrowheads="1"/>
          </p:cNvSpPr>
          <p:nvPr/>
        </p:nvSpPr>
        <p:spPr bwMode="auto">
          <a:xfrm>
            <a:off x="7250243" y="37005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6D32301-05A7-4550-9CD3-8466DC6C9A0D}"/>
              </a:ext>
            </a:extLst>
          </p:cNvPr>
          <p:cNvSpPr txBox="1">
            <a:spLocks noChangeArrowheads="1"/>
          </p:cNvSpPr>
          <p:nvPr/>
        </p:nvSpPr>
        <p:spPr bwMode="auto">
          <a:xfrm>
            <a:off x="2667000" y="3722959"/>
            <a:ext cx="2669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all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10CAF9A4-48E9-494E-AB09-E30898F430FD}"/>
              </a:ext>
            </a:extLst>
          </p:cNvPr>
          <p:cNvSpPr/>
          <p:nvPr/>
        </p:nvSpPr>
        <p:spPr>
          <a:xfrm rot="20318617">
            <a:off x="4576715" y="3347531"/>
            <a:ext cx="1561022" cy="455841"/>
          </a:xfrm>
          <a:prstGeom prst="rightArrow">
            <a:avLst/>
          </a:prstGeom>
          <a:solidFill>
            <a:schemeClr val="bg1"/>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9D230BB-BD9A-406D-AB21-550541DF0F96}"/>
              </a:ext>
            </a:extLst>
          </p:cNvPr>
          <p:cNvSpPr/>
          <p:nvPr/>
        </p:nvSpPr>
        <p:spPr>
          <a:xfrm rot="2334921">
            <a:off x="3598874" y="4006854"/>
            <a:ext cx="457200" cy="2913360"/>
          </a:xfrm>
          <a:prstGeom prst="downArrow">
            <a:avLst/>
          </a:prstGeom>
          <a:solidFill>
            <a:schemeClr val="tx1"/>
          </a:solidFill>
          <a:ln>
            <a:solidFill>
              <a:schemeClr val="bg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19F15AAA-FD1D-48BA-8431-06B66AD2967B}"/>
              </a:ext>
            </a:extLst>
          </p:cNvPr>
          <p:cNvSpPr txBox="1">
            <a:spLocks noChangeArrowheads="1"/>
          </p:cNvSpPr>
          <p:nvPr/>
        </p:nvSpPr>
        <p:spPr bwMode="auto">
          <a:xfrm>
            <a:off x="6952456" y="3043510"/>
            <a:ext cx="178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death </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EC4500C-EA7E-447C-B31F-0B95B4038207}"/>
              </a:ext>
            </a:extLst>
          </p:cNvPr>
          <p:cNvSpPr txBox="1">
            <a:spLocks noChangeArrowheads="1"/>
          </p:cNvSpPr>
          <p:nvPr/>
        </p:nvSpPr>
        <p:spPr bwMode="auto">
          <a:xfrm>
            <a:off x="5305425" y="3723754"/>
            <a:ext cx="28468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because all</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65C8897-205D-47EF-81D7-20DE8C5D4D79}"/>
              </a:ext>
            </a:extLst>
          </p:cNvPr>
          <p:cNvSpPr txBox="1">
            <a:spLocks noChangeArrowheads="1"/>
          </p:cNvSpPr>
          <p:nvPr/>
        </p:nvSpPr>
        <p:spPr bwMode="auto">
          <a:xfrm>
            <a:off x="1975644" y="4394472"/>
            <a:ext cx="19451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sinned</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D932512-D241-4E16-8C16-BA2CFF816123}"/>
              </a:ext>
            </a:extLst>
          </p:cNvPr>
          <p:cNvSpPr txBox="1">
            <a:spLocks noChangeArrowheads="1"/>
          </p:cNvSpPr>
          <p:nvPr/>
        </p:nvSpPr>
        <p:spPr bwMode="auto">
          <a:xfrm>
            <a:off x="624591" y="43710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580486E-1191-4AF8-80FB-CF96AF0481E5}"/>
              </a:ext>
            </a:extLst>
          </p:cNvPr>
          <p:cNvSpPr txBox="1">
            <a:spLocks noChangeArrowheads="1"/>
          </p:cNvSpPr>
          <p:nvPr/>
        </p:nvSpPr>
        <p:spPr bwMode="auto">
          <a:xfrm>
            <a:off x="7191689" y="168470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5377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059 -0.04676 " pathEditMode="relative" rAng="0" ptsTypes="AA">
                                      <p:cBhvr>
                                        <p:cTn id="10" dur="750" spd="-100000" fill="hold"/>
                                        <p:tgtEl>
                                          <p:spTgt spid="3074"/>
                                        </p:tgtEl>
                                        <p:attrNameLst>
                                          <p:attrName>ppt_x</p:attrName>
                                          <p:attrName>ppt_y</p:attrName>
                                        </p:attrNameLst>
                                      </p:cBhvr>
                                      <p:rCtr x="5295" y="-2338"/>
                                    </p:animMotion>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400"/>
                                  </p:stCondLst>
                                  <p:childTnLst>
                                    <p:set>
                                      <p:cBhvr override="childStyle">
                                        <p:cTn id="32" dur="500" fill="hold"/>
                                        <p:tgtEl>
                                          <p:spTgt spid="9"/>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18" presetClass="emph" presetSubtype="0" fill="hold" grpId="1" nodeType="withEffect">
                                  <p:stCondLst>
                                    <p:cond delay="0"/>
                                  </p:stCondLst>
                                  <p:childTnLst>
                                    <p:set>
                                      <p:cBhvr override="childStyle">
                                        <p:cTn id="42" dur="500" fill="hold"/>
                                        <p:tgtEl>
                                          <p:spTgt spid="10"/>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8" presetClass="emph" presetSubtype="0" fill="hold" grpId="1" nodeType="withEffect">
                                  <p:stCondLst>
                                    <p:cond delay="400"/>
                                  </p:stCondLst>
                                  <p:childTnLst>
                                    <p:set>
                                      <p:cBhvr override="childStyle">
                                        <p:cTn id="50" dur="500" fill="hold"/>
                                        <p:tgtEl>
                                          <p:spTgt spid="11"/>
                                        </p:tgtEl>
                                        <p:attrNameLst>
                                          <p:attrName>style.textDecorationUnderline</p:attrName>
                                        </p:attrNameLst>
                                      </p:cBhvr>
                                      <p:to>
                                        <p:strVal val="true"/>
                                      </p:to>
                                    </p:set>
                                  </p:childTnLst>
                                </p:cTn>
                              </p:par>
                              <p:par>
                                <p:cTn id="51" presetID="22" presetClass="entr" presetSubtype="8" fill="hold" grpId="0" nodeType="withEffect">
                                  <p:stCondLst>
                                    <p:cond delay="40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50"/>
                                        <p:tgtEl>
                                          <p:spTgt spid="5"/>
                                        </p:tgtEl>
                                      </p:cBhvr>
                                    </p:animEffect>
                                  </p:childTnLst>
                                </p:cTn>
                              </p:par>
                              <p:par>
                                <p:cTn id="62" presetID="42" presetClass="path" presetSubtype="0" accel="50000" decel="50000" fill="hold" grpId="2" nodeType="withEffect">
                                  <p:stCondLst>
                                    <p:cond delay="0"/>
                                  </p:stCondLst>
                                  <p:childTnLst>
                                    <p:animMotion origin="layout" path="M -2.5E-6 3.33333E-6 L 0.43229 -0.29375 " pathEditMode="relative" rAng="0" ptsTypes="AA">
                                      <p:cBhvr>
                                        <p:cTn id="63" dur="2000" fill="hold"/>
                                        <p:tgtEl>
                                          <p:spTgt spid="4"/>
                                        </p:tgtEl>
                                        <p:attrNameLst>
                                          <p:attrName>ppt_x</p:attrName>
                                          <p:attrName>ppt_y</p:attrName>
                                        </p:attrNameLst>
                                      </p:cBhvr>
                                      <p:rCtr x="21615" y="-14699"/>
                                    </p:animMotion>
                                  </p:childTnLst>
                                </p:cTn>
                              </p:par>
                              <p:par>
                                <p:cTn id="64" presetID="42" presetClass="path" presetSubtype="0" accel="50000" decel="50000" fill="hold" grpId="2" nodeType="withEffect">
                                  <p:stCondLst>
                                    <p:cond delay="0"/>
                                  </p:stCondLst>
                                  <p:childTnLst>
                                    <p:animMotion origin="layout" path="M -4.16667E-6 1.85185E-6 L -0.72447 0.09791 " pathEditMode="relative" rAng="0" ptsTypes="AA">
                                      <p:cBhvr>
                                        <p:cTn id="65" dur="2000" fill="hold"/>
                                        <p:tgtEl>
                                          <p:spTgt spid="5"/>
                                        </p:tgtEl>
                                        <p:attrNameLst>
                                          <p:attrName>ppt_x</p:attrName>
                                          <p:attrName>ppt_y</p:attrName>
                                        </p:attrNameLst>
                                      </p:cBhvr>
                                      <p:rCtr x="-36233" y="4884"/>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22" presetClass="entr" presetSubtype="8" fill="hold" grpId="0" nodeType="withEffect">
                                  <p:stCondLst>
                                    <p:cond delay="1000"/>
                                  </p:stCondLst>
                                  <p:childTnLst>
                                    <p:set>
                                      <p:cBhvr>
                                        <p:cTn id="94" dur="1" fill="hold">
                                          <p:stCondLst>
                                            <p:cond delay="0"/>
                                          </p:stCondLst>
                                        </p:cTn>
                                        <p:tgtEl>
                                          <p:spTgt spid="2"/>
                                        </p:tgtEl>
                                        <p:attrNameLst>
                                          <p:attrName>style.visibility</p:attrName>
                                        </p:attrNameLst>
                                      </p:cBhvr>
                                      <p:to>
                                        <p:strVal val="visible"/>
                                      </p:to>
                                    </p:set>
                                    <p:animEffect transition="in" filter="wipe(left)">
                                      <p:cBhvr>
                                        <p:cTn id="95" dur="1000"/>
                                        <p:tgtEl>
                                          <p:spTgt spid="2"/>
                                        </p:tgtEl>
                                      </p:cBhvr>
                                    </p:animEffect>
                                  </p:childTnLst>
                                </p:cTn>
                              </p:par>
                              <p:par>
                                <p:cTn id="96" presetID="22" presetClass="entr" presetSubtype="2" fill="hold" grpId="0" nodeType="withEffect">
                                  <p:stCondLst>
                                    <p:cond delay="1000"/>
                                  </p:stCondLst>
                                  <p:childTnLst>
                                    <p:set>
                                      <p:cBhvr>
                                        <p:cTn id="97" dur="1" fill="hold">
                                          <p:stCondLst>
                                            <p:cond delay="0"/>
                                          </p:stCondLst>
                                        </p:cTn>
                                        <p:tgtEl>
                                          <p:spTgt spid="12"/>
                                        </p:tgtEl>
                                        <p:attrNameLst>
                                          <p:attrName>style.visibility</p:attrName>
                                        </p:attrNameLst>
                                      </p:cBhvr>
                                      <p:to>
                                        <p:strVal val="visible"/>
                                      </p:to>
                                    </p:set>
                                    <p:animEffect transition="in" filter="wipe(right)">
                                      <p:cBhvr>
                                        <p:cTn id="98" dur="1000"/>
                                        <p:tgtEl>
                                          <p:spTgt spid="12"/>
                                        </p:tgtEl>
                                      </p:cBhvr>
                                    </p:animEffect>
                                  </p:childTnLst>
                                </p:cTn>
                              </p:par>
                            </p:childTnLst>
                          </p:cTn>
                        </p:par>
                        <p:par>
                          <p:cTn id="99" fill="hold">
                            <p:stCondLst>
                              <p:cond delay="2000"/>
                            </p:stCondLst>
                            <p:childTnLst>
                              <p:par>
                                <p:cTn id="100" presetID="22" presetClass="exit" presetSubtype="8" fill="hold" grpId="1" nodeType="afterEffect">
                                  <p:stCondLst>
                                    <p:cond delay="750"/>
                                  </p:stCondLst>
                                  <p:childTnLst>
                                    <p:animEffect transition="out" filter="wipe(left)">
                                      <p:cBhvr>
                                        <p:cTn id="101" dur="500"/>
                                        <p:tgtEl>
                                          <p:spTgt spid="2"/>
                                        </p:tgtEl>
                                      </p:cBhvr>
                                    </p:animEffect>
                                    <p:set>
                                      <p:cBhvr>
                                        <p:cTn id="102" dur="1" fill="hold">
                                          <p:stCondLst>
                                            <p:cond delay="499"/>
                                          </p:stCondLst>
                                        </p:cTn>
                                        <p:tgtEl>
                                          <p:spTgt spid="2"/>
                                        </p:tgtEl>
                                        <p:attrNameLst>
                                          <p:attrName>style.visibility</p:attrName>
                                        </p:attrNameLst>
                                      </p:cBhvr>
                                      <p:to>
                                        <p:strVal val="hidden"/>
                                      </p:to>
                                    </p:set>
                                  </p:childTnLst>
                                </p:cTn>
                              </p:par>
                              <p:par>
                                <p:cTn id="103" presetID="22" presetClass="exit" presetSubtype="2" fill="hold" grpId="1" nodeType="withEffect">
                                  <p:stCondLst>
                                    <p:cond delay="750"/>
                                  </p:stCondLst>
                                  <p:childTnLst>
                                    <p:animEffect transition="out" filter="wipe(right)">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11" grpId="0"/>
      <p:bldP spid="11" grpId="1"/>
      <p:bldP spid="11" grpId="2"/>
      <p:bldP spid="3074" grpId="0"/>
      <p:bldP spid="3074" grpId="1"/>
      <p:bldP spid="3074" grpId="2"/>
      <p:bldP spid="4" grpId="0"/>
      <p:bldP spid="4" grpId="1"/>
      <p:bldP spid="4" grpId="2"/>
      <p:bldP spid="5" grpId="0"/>
      <p:bldP spid="5" grpId="1"/>
      <p:bldP spid="5" grpId="2"/>
      <p:bldP spid="15" grpId="0"/>
      <p:bldP spid="15" grpId="1"/>
      <p:bldP spid="2" grpId="0" animBg="1"/>
      <p:bldP spid="2" grpId="1" animBg="1"/>
      <p:bldP spid="12" grpId="0" animBg="1"/>
      <p:bldP spid="12" grpId="1" animBg="1"/>
      <p:bldP spid="14" grpId="0"/>
      <p:bldP spid="14" grpId="1"/>
      <p:bldP spid="16" grpId="0"/>
      <p:bldP spid="16" grpId="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AD2FE-549A-4746-A11E-51A24FC74F69}"/>
              </a:ext>
            </a:extLst>
          </p:cNvPr>
          <p:cNvPicPr>
            <a:picLocks noChangeAspect="1"/>
          </p:cNvPicPr>
          <p:nvPr/>
        </p:nvPicPr>
        <p:blipFill rotWithShape="1">
          <a:blip r:embed="rId3">
            <a:extLst>
              <a:ext uri="{28A0092B-C50C-407E-A947-70E740481C1C}">
                <a14:useLocalDpi xmlns:a14="http://schemas.microsoft.com/office/drawing/2010/main" val="0"/>
              </a:ext>
            </a:extLst>
          </a:blip>
          <a:srcRect l="2540" t="2212" r="2867" b="4425"/>
          <a:stretch/>
        </p:blipFill>
        <p:spPr>
          <a:xfrm>
            <a:off x="0" y="-1"/>
            <a:ext cx="9505507" cy="6858001"/>
          </a:xfrm>
          <a:prstGeom prst="rect">
            <a:avLst/>
          </a:prstGeom>
        </p:spPr>
      </p:pic>
      <p:sp>
        <p:nvSpPr>
          <p:cNvPr id="7" name="Title 1">
            <a:extLst>
              <a:ext uri="{FF2B5EF4-FFF2-40B4-BE49-F238E27FC236}">
                <a16:creationId xmlns:a16="http://schemas.microsoft.com/office/drawing/2014/main" id="{C73B7AC8-889B-461A-BF75-412A04E1067E}"/>
              </a:ext>
            </a:extLst>
          </p:cNvPr>
          <p:cNvSpPr txBox="1">
            <a:spLocks/>
          </p:cNvSpPr>
          <p:nvPr/>
        </p:nvSpPr>
        <p:spPr>
          <a:xfrm>
            <a:off x="2797264" y="1727817"/>
            <a:ext cx="5418666"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judgment came to all</a:t>
            </a:r>
          </a:p>
        </p:txBody>
      </p:sp>
      <p:sp>
        <p:nvSpPr>
          <p:cNvPr id="3074" name="Rectangle 2"/>
          <p:cNvSpPr>
            <a:spLocks noGrp="1" noChangeArrowheads="1"/>
          </p:cNvSpPr>
          <p:nvPr>
            <p:ph type="title"/>
          </p:nvPr>
        </p:nvSpPr>
        <p:spPr>
          <a:xfrm>
            <a:off x="457200" y="1025137"/>
            <a:ext cx="8229600" cy="48077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as through one man's offense judgment came to all men, resulting in condemnation, even so through one Man's righteous act the free gift came to all men, resulting in justification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5:18 </a:t>
            </a:r>
          </a:p>
        </p:txBody>
      </p:sp>
      <p:sp>
        <p:nvSpPr>
          <p:cNvPr id="4" name="Rectangle 2">
            <a:extLst>
              <a:ext uri="{FF2B5EF4-FFF2-40B4-BE49-F238E27FC236}">
                <a16:creationId xmlns:a16="http://schemas.microsoft.com/office/drawing/2014/main" id="{BFCF0F97-21D4-4F72-BDAD-F9329A3EA520}"/>
              </a:ext>
            </a:extLst>
          </p:cNvPr>
          <p:cNvSpPr txBox="1">
            <a:spLocks noChangeArrowheads="1"/>
          </p:cNvSpPr>
          <p:nvPr/>
        </p:nvSpPr>
        <p:spPr bwMode="auto">
          <a:xfrm>
            <a:off x="7191689" y="168470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492FBF1-9A93-4C2B-8FD3-8D2BCD8FAE97}"/>
              </a:ext>
            </a:extLst>
          </p:cNvPr>
          <p:cNvSpPr txBox="1">
            <a:spLocks noChangeArrowheads="1"/>
          </p:cNvSpPr>
          <p:nvPr/>
        </p:nvSpPr>
        <p:spPr bwMode="auto">
          <a:xfrm>
            <a:off x="624591" y="43710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7FE66DAA-029E-47A3-B464-080A2C0A95A7}"/>
              </a:ext>
            </a:extLst>
          </p:cNvPr>
          <p:cNvSpPr>
            <a:spLocks noChangeArrowheads="1"/>
          </p:cNvSpPr>
          <p:nvPr/>
        </p:nvSpPr>
        <p:spPr bwMode="auto">
          <a:xfrm>
            <a:off x="4501850" y="3742355"/>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free gift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36EE2AD6-06F5-44B3-9A15-053D884431FA}"/>
              </a:ext>
            </a:extLst>
          </p:cNvPr>
          <p:cNvSpPr txBox="1">
            <a:spLocks noChangeArrowheads="1"/>
          </p:cNvSpPr>
          <p:nvPr/>
        </p:nvSpPr>
        <p:spPr bwMode="auto">
          <a:xfrm>
            <a:off x="2920689" y="504428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life</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5464DE08-B557-446D-A195-662D26C83E46}"/>
              </a:ext>
            </a:extLst>
          </p:cNvPr>
          <p:cNvSpPr txBox="1">
            <a:spLocks noChangeArrowheads="1"/>
          </p:cNvSpPr>
          <p:nvPr/>
        </p:nvSpPr>
        <p:spPr bwMode="auto">
          <a:xfrm>
            <a:off x="4961510" y="271902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935E584-B9D3-4902-8C78-F5821DD6850A}"/>
              </a:ext>
            </a:extLst>
          </p:cNvPr>
          <p:cNvSpPr txBox="1">
            <a:spLocks noChangeArrowheads="1"/>
          </p:cNvSpPr>
          <p:nvPr/>
        </p:nvSpPr>
        <p:spPr bwMode="auto">
          <a:xfrm>
            <a:off x="2842094" y="1706978"/>
            <a:ext cx="5321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judgment came to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C99057A-0405-4EA1-9056-3F2BE88B23FF}"/>
              </a:ext>
            </a:extLst>
          </p:cNvPr>
          <p:cNvSpPr txBox="1">
            <a:spLocks noChangeArrowheads="1"/>
          </p:cNvSpPr>
          <p:nvPr/>
        </p:nvSpPr>
        <p:spPr bwMode="auto">
          <a:xfrm>
            <a:off x="207364" y="3720822"/>
            <a:ext cx="3868024" cy="76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 act</a:t>
            </a:r>
          </a:p>
        </p:txBody>
      </p:sp>
    </p:spTree>
    <p:extLst>
      <p:ext uri="{BB962C8B-B14F-4D97-AF65-F5344CB8AC3E}">
        <p14:creationId xmlns:p14="http://schemas.microsoft.com/office/powerpoint/2010/main" val="13782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5" fill="hold">
                            <p:stCondLst>
                              <p:cond delay="8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50"/>
                                        <p:tgtEl>
                                          <p:spTgt spid="11"/>
                                        </p:tgtEl>
                                      </p:cBhvr>
                                    </p:animEffect>
                                  </p:childTnLst>
                                </p:cTn>
                              </p:par>
                              <p:par>
                                <p:cTn id="55" presetID="42" presetClass="path" presetSubtype="0" accel="50000" decel="50000" fill="hold" grpId="2" nodeType="withEffect">
                                  <p:stCondLst>
                                    <p:cond delay="0"/>
                                  </p:stCondLst>
                                  <p:childTnLst>
                                    <p:animMotion origin="layout" path="M -5.55556E-7 3.33333E-6 L -0.24392 0.15115 " pathEditMode="relative" rAng="0" ptsTypes="AA">
                                      <p:cBhvr>
                                        <p:cTn id="56" dur="2000" fill="hold"/>
                                        <p:tgtEl>
                                          <p:spTgt spid="4"/>
                                        </p:tgtEl>
                                        <p:attrNameLst>
                                          <p:attrName>ppt_x</p:attrName>
                                          <p:attrName>ppt_y</p:attrName>
                                        </p:attrNameLst>
                                      </p:cBhvr>
                                      <p:rCtr x="-12205" y="7546"/>
                                    </p:animMotion>
                                  </p:childTnLst>
                                </p:cTn>
                              </p:par>
                              <p:par>
                                <p:cTn id="57" presetID="42" presetClass="path" presetSubtype="0" accel="50000" decel="50000" fill="hold" grpId="2" nodeType="withEffect">
                                  <p:stCondLst>
                                    <p:cond delay="0"/>
                                  </p:stCondLst>
                                  <p:childTnLst>
                                    <p:animMotion origin="layout" path="M -1.38889E-6 -3.33333E-6 L 0.47431 -0.24097 " pathEditMode="relative" rAng="0" ptsTypes="AA">
                                      <p:cBhvr>
                                        <p:cTn id="58" dur="2000" fill="hold"/>
                                        <p:tgtEl>
                                          <p:spTgt spid="5"/>
                                        </p:tgtEl>
                                        <p:attrNameLst>
                                          <p:attrName>ppt_x</p:attrName>
                                          <p:attrName>ppt_y</p:attrName>
                                        </p:attrNameLst>
                                      </p:cBhvr>
                                      <p:rCtr x="23715" y="-12060"/>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42" presetClass="path" presetSubtype="0" accel="50000" decel="50000" fill="hold" grpId="2" nodeType="withEffect">
                                  <p:stCondLst>
                                    <p:cond delay="0"/>
                                  </p:stCondLst>
                                  <p:childTnLst>
                                    <p:animMotion origin="layout" path="M 3.33333E-6 -2.96296E-6 L 0.221 -0.33889 " pathEditMode="relative" rAng="0" ptsTypes="AA">
                                      <p:cBhvr>
                                        <p:cTn id="72" dur="2000" fill="hold"/>
                                        <p:tgtEl>
                                          <p:spTgt spid="9"/>
                                        </p:tgtEl>
                                        <p:attrNameLst>
                                          <p:attrName>ppt_x</p:attrName>
                                          <p:attrName>ppt_y</p:attrName>
                                        </p:attrNameLst>
                                      </p:cBhvr>
                                      <p:rCtr x="11042" y="-16944"/>
                                    </p:animMotion>
                                  </p:childTnLst>
                                </p:cTn>
                              </p:par>
                              <p:par>
                                <p:cTn id="73" presetID="53" presetClass="exit" presetSubtype="32" fill="hold" grpId="1" nodeType="withEffect">
                                  <p:stCondLst>
                                    <p:cond delay="100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Effect transition="out" filter="fade">
                                      <p:cBhvr>
                                        <p:cTn id="76" dur="1000"/>
                                        <p:tgtEl>
                                          <p:spTgt spid="11"/>
                                        </p:tgtEl>
                                      </p:cBhvr>
                                    </p:animEffect>
                                    <p:set>
                                      <p:cBhvr>
                                        <p:cTn id="77" dur="1" fill="hold">
                                          <p:stCondLst>
                                            <p:cond delay="999"/>
                                          </p:stCondLst>
                                        </p:cTn>
                                        <p:tgtEl>
                                          <p:spTgt spid="11"/>
                                        </p:tgtEl>
                                        <p:attrNameLst>
                                          <p:attrName>style.visibility</p:attrName>
                                        </p:attrNameLst>
                                      </p:cBhvr>
                                      <p:to>
                                        <p:strVal val="hidden"/>
                                      </p:to>
                                    </p:set>
                                  </p:childTnLst>
                                </p:cTn>
                              </p:par>
                              <p:par>
                                <p:cTn id="78" presetID="37" presetClass="path" presetSubtype="0" accel="50000" decel="50000" fill="hold" grpId="2" nodeType="withEffect">
                                  <p:stCondLst>
                                    <p:cond delay="250"/>
                                  </p:stCondLst>
                                  <p:childTnLst>
                                    <p:animMotion origin="layout" path="M -1.38889E-6 -0.00047 C 0.00608 -0.0426 0.01163 -0.08033 0.02448 -0.13125 C 0.03802 -0.18218 0.05816 -0.25672 0.08073 -0.30556 C 0.10382 -0.36065 0.14549 -0.42223 0.17882 -0.4301 C 0.21198 -0.43797 0.26754 -0.41227 0.28108 -0.3882 C 0.30382 -0.34422 0.30764 -0.2301 0.31042 -0.20093 " pathEditMode="relative" rAng="0" ptsTypes="AAAAAA">
                                      <p:cBhvr>
                                        <p:cTn id="79" dur="1750" fill="hold"/>
                                        <p:tgtEl>
                                          <p:spTgt spid="11"/>
                                        </p:tgtEl>
                                        <p:attrNameLst>
                                          <p:attrName>ppt_x</p:attrName>
                                          <p:attrName>ppt_y</p:attrName>
                                        </p:attrNameLst>
                                      </p:cBhvr>
                                      <p:rCtr x="15521" y="-21551"/>
                                    </p:animMotion>
                                  </p:childTnLst>
                                </p:cTn>
                              </p:par>
                            </p:childTnLst>
                          </p:cTn>
                        </p:par>
                        <p:par>
                          <p:cTn id="80" fill="hold">
                            <p:stCondLst>
                              <p:cond delay="2000"/>
                            </p:stCondLst>
                            <p:childTnLst>
                              <p:par>
                                <p:cTn id="81" presetID="10" presetClass="exit" presetSubtype="0" fill="hold" grpId="3" nodeType="afterEffect">
                                  <p:stCondLst>
                                    <p:cond delay="0"/>
                                  </p:stCondLst>
                                  <p:childTnLst>
                                    <p:animEffect transition="out" filter="fade">
                                      <p:cBhvr>
                                        <p:cTn id="82" dur="250"/>
                                        <p:tgtEl>
                                          <p:spTgt spid="5"/>
                                        </p:tgtEl>
                                      </p:cBhvr>
                                    </p:animEffect>
                                    <p:set>
                                      <p:cBhvr>
                                        <p:cTn id="83" dur="1" fill="hold">
                                          <p:stCondLst>
                                            <p:cond delay="249"/>
                                          </p:stCondLst>
                                        </p:cTn>
                                        <p:tgtEl>
                                          <p:spTgt spid="5"/>
                                        </p:tgtEl>
                                        <p:attrNameLst>
                                          <p:attrName>style.visibility</p:attrName>
                                        </p:attrNameLst>
                                      </p:cBhvr>
                                      <p:to>
                                        <p:strVal val="hidden"/>
                                      </p:to>
                                    </p:set>
                                  </p:childTnLst>
                                </p:cTn>
                              </p:par>
                              <p:par>
                                <p:cTn id="84" presetID="10" presetClass="exit" presetSubtype="0" fill="hold" grpId="3" nodeType="withEffect">
                                  <p:stCondLst>
                                    <p:cond delay="0"/>
                                  </p:stCondLst>
                                  <p:childTnLst>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par>
                                <p:cTn id="87" presetID="23" presetClass="exit" presetSubtype="16" fill="hold" grpId="4" nodeType="withEffect">
                                  <p:stCondLst>
                                    <p:cond delay="0"/>
                                  </p:stCondLst>
                                  <p:childTnLst>
                                    <p:anim calcmode="lin" valueType="num">
                                      <p:cBhvr>
                                        <p:cTn id="88" dur="500"/>
                                        <p:tgtEl>
                                          <p:spTgt spid="9"/>
                                        </p:tgtEl>
                                        <p:attrNameLst>
                                          <p:attrName>ppt_w</p:attrName>
                                        </p:attrNameLst>
                                      </p:cBhvr>
                                      <p:tavLst>
                                        <p:tav tm="0">
                                          <p:val>
                                            <p:strVal val="ppt_w"/>
                                          </p:val>
                                        </p:tav>
                                        <p:tav tm="100000">
                                          <p:val>
                                            <p:strVal val="4*ppt_w"/>
                                          </p:val>
                                        </p:tav>
                                      </p:tavLst>
                                    </p:anim>
                                    <p:anim calcmode="lin" valueType="num">
                                      <p:cBhvr>
                                        <p:cTn id="89" dur="500"/>
                                        <p:tgtEl>
                                          <p:spTgt spid="9"/>
                                        </p:tgtEl>
                                        <p:attrNameLst>
                                          <p:attrName>ppt_h</p:attrName>
                                        </p:attrNameLst>
                                      </p:cBhvr>
                                      <p:tavLst>
                                        <p:tav tm="0">
                                          <p:val>
                                            <p:strVal val="ppt_h"/>
                                          </p:val>
                                        </p:tav>
                                        <p:tav tm="100000">
                                          <p:val>
                                            <p:strVal val="4*ppt_h"/>
                                          </p:val>
                                        </p:tav>
                                      </p:tavLst>
                                    </p:anim>
                                    <p:set>
                                      <p:cBhvr>
                                        <p:cTn id="9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5" grpId="0"/>
      <p:bldP spid="5" grpId="1"/>
      <p:bldP spid="5" grpId="2"/>
      <p:bldP spid="5" grpId="3"/>
      <p:bldP spid="8" grpId="0"/>
      <p:bldP spid="8" grpId="1"/>
      <p:bldP spid="8" grpId="2"/>
      <p:bldP spid="9" grpId="0"/>
      <p:bldP spid="9" grpId="2"/>
      <p:bldP spid="9" grpId="3"/>
      <p:bldP spid="9" grpId="4"/>
      <p:bldP spid="10" grpId="0"/>
      <p:bldP spid="10" grpId="1"/>
      <p:bldP spid="11" grpId="0"/>
      <p:bldP spid="11" grpId="1"/>
      <p:bldP spid="11"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43EA8-7F05-4865-B40C-6A10B907F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35062574-E9AC-4728-851C-49336EF449A3}"/>
              </a:ext>
            </a:extLst>
          </p:cNvPr>
          <p:cNvSpPr txBox="1">
            <a:spLocks/>
          </p:cNvSpPr>
          <p:nvPr/>
        </p:nvSpPr>
        <p:spPr>
          <a:xfrm>
            <a:off x="2955925" y="2773539"/>
            <a:ext cx="2949120"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once for all</a:t>
            </a:r>
          </a:p>
        </p:txBody>
      </p:sp>
      <p:sp>
        <p:nvSpPr>
          <p:cNvPr id="3074" name="Rectangle 2"/>
          <p:cNvSpPr>
            <a:spLocks noGrp="1" noChangeArrowheads="1"/>
          </p:cNvSpPr>
          <p:nvPr>
            <p:ph type="title"/>
          </p:nvPr>
        </p:nvSpPr>
        <p:spPr>
          <a:xfrm>
            <a:off x="457200" y="2093709"/>
            <a:ext cx="8229600" cy="26705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death that He died, He died to sin once for all; but the life that He lives, He lives to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54ADB60-4D55-40A8-9293-5E9EC23FA900}"/>
              </a:ext>
            </a:extLst>
          </p:cNvPr>
          <p:cNvSpPr txBox="1">
            <a:spLocks noChangeArrowheads="1"/>
          </p:cNvSpPr>
          <p:nvPr/>
        </p:nvSpPr>
        <p:spPr bwMode="auto">
          <a:xfrm>
            <a:off x="4961510" y="271902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C381DD36-1E70-4394-9D82-F3C0EF62128A}"/>
              </a:ext>
            </a:extLst>
          </p:cNvPr>
          <p:cNvSpPr>
            <a:spLocks noChangeArrowheads="1"/>
          </p:cNvSpPr>
          <p:nvPr/>
        </p:nvSpPr>
        <p:spPr bwMode="auto">
          <a:xfrm>
            <a:off x="4972330" y="3376223"/>
            <a:ext cx="2989169" cy="8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lives to God</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8" name="Rectangle 2">
            <a:extLst>
              <a:ext uri="{FF2B5EF4-FFF2-40B4-BE49-F238E27FC236}">
                <a16:creationId xmlns:a16="http://schemas.microsoft.com/office/drawing/2014/main" id="{64641BC4-8F32-441C-995D-360203A6D104}"/>
              </a:ext>
            </a:extLst>
          </p:cNvPr>
          <p:cNvSpPr txBox="1">
            <a:spLocks noChangeArrowheads="1"/>
          </p:cNvSpPr>
          <p:nvPr/>
        </p:nvSpPr>
        <p:spPr bwMode="auto">
          <a:xfrm>
            <a:off x="2100190" y="3391490"/>
            <a:ext cx="2096086"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lives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70E6827-FFF7-4FAF-932D-A809B30435C9}"/>
              </a:ext>
            </a:extLst>
          </p:cNvPr>
          <p:cNvSpPr txBox="1">
            <a:spLocks noChangeArrowheads="1"/>
          </p:cNvSpPr>
          <p:nvPr/>
        </p:nvSpPr>
        <p:spPr bwMode="auto">
          <a:xfrm>
            <a:off x="2956880" y="2741492"/>
            <a:ext cx="2948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once for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482CF00-4EF6-4793-A0BA-EE0FE2AB83E1}"/>
              </a:ext>
            </a:extLst>
          </p:cNvPr>
          <p:cNvSpPr txBox="1">
            <a:spLocks noChangeArrowheads="1"/>
          </p:cNvSpPr>
          <p:nvPr/>
        </p:nvSpPr>
        <p:spPr bwMode="auto">
          <a:xfrm>
            <a:off x="3060140" y="302667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30153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42" presetClass="path" presetSubtype="0" accel="50000" decel="50000" fill="hold" grpId="2" nodeType="withEffect">
                                  <p:stCondLst>
                                    <p:cond delay="0"/>
                                  </p:stCondLst>
                                  <p:childTnLst>
                                    <p:animMotion origin="layout" path="M 3.05556E-6 -2.59259E-6 L -0.20799 0.04491 " pathEditMode="relative" rAng="0" ptsTypes="AA">
                                      <p:cBhvr>
                                        <p:cTn id="45" dur="2000" fill="hold"/>
                                        <p:tgtEl>
                                          <p:spTgt spid="4"/>
                                        </p:tgtEl>
                                        <p:attrNameLst>
                                          <p:attrName>ppt_x</p:attrName>
                                          <p:attrName>ppt_y</p:attrName>
                                        </p:attrNameLst>
                                      </p:cBhvr>
                                      <p:rCtr x="-10399" y="2245"/>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125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8" grpId="0"/>
      <p:bldP spid="8" grpId="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D6E09-A02B-4CF5-AA12-8C09F74B7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FD057380-EB6E-4DD9-AC25-B8AE5D3F49DA}"/>
              </a:ext>
            </a:extLst>
          </p:cNvPr>
          <p:cNvSpPr txBox="1">
            <a:spLocks/>
          </p:cNvSpPr>
          <p:nvPr/>
        </p:nvSpPr>
        <p:spPr>
          <a:xfrm>
            <a:off x="382662" y="2982648"/>
            <a:ext cx="53045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Him are all things</a:t>
            </a:r>
          </a:p>
        </p:txBody>
      </p:sp>
      <p:sp>
        <p:nvSpPr>
          <p:cNvPr id="3074" name="Rectangle 2"/>
          <p:cNvSpPr>
            <a:spLocks noGrp="1" noChangeArrowheads="1"/>
          </p:cNvSpPr>
          <p:nvPr>
            <p:ph type="title"/>
          </p:nvPr>
        </p:nvSpPr>
        <p:spPr>
          <a:xfrm>
            <a:off x="457200" y="2290412"/>
            <a:ext cx="8229600" cy="22771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of Him and through Him and to Him are all things, to whom be glory forever.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11:36 </a:t>
            </a:r>
          </a:p>
        </p:txBody>
      </p:sp>
      <p:sp>
        <p:nvSpPr>
          <p:cNvPr id="4" name="Rectangle 2">
            <a:extLst>
              <a:ext uri="{FF2B5EF4-FFF2-40B4-BE49-F238E27FC236}">
                <a16:creationId xmlns:a16="http://schemas.microsoft.com/office/drawing/2014/main" id="{CDE4BA93-CF7A-4591-B6FF-72F04D8104F5}"/>
              </a:ext>
            </a:extLst>
          </p:cNvPr>
          <p:cNvSpPr txBox="1">
            <a:spLocks noChangeArrowheads="1"/>
          </p:cNvSpPr>
          <p:nvPr/>
        </p:nvSpPr>
        <p:spPr bwMode="auto">
          <a:xfrm>
            <a:off x="3060140" y="302667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7304396-1206-4597-9CF8-CB6757DFFF03}"/>
              </a:ext>
            </a:extLst>
          </p:cNvPr>
          <p:cNvSpPr txBox="1">
            <a:spLocks noChangeArrowheads="1"/>
          </p:cNvSpPr>
          <p:nvPr/>
        </p:nvSpPr>
        <p:spPr bwMode="auto">
          <a:xfrm>
            <a:off x="3060140" y="302667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035B9D6-2992-49A5-A2C2-5D35F00D378B}"/>
              </a:ext>
            </a:extLst>
          </p:cNvPr>
          <p:cNvSpPr txBox="1">
            <a:spLocks noChangeArrowheads="1"/>
          </p:cNvSpPr>
          <p:nvPr/>
        </p:nvSpPr>
        <p:spPr bwMode="auto">
          <a:xfrm>
            <a:off x="441880" y="3050330"/>
            <a:ext cx="5183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Him are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80AF9116-98E1-415B-AE6F-DD4591FA66C4}"/>
              </a:ext>
            </a:extLst>
          </p:cNvPr>
          <p:cNvSpPr>
            <a:spLocks noChangeArrowheads="1"/>
          </p:cNvSpPr>
          <p:nvPr/>
        </p:nvSpPr>
        <p:spPr bwMode="auto">
          <a:xfrm>
            <a:off x="1104770" y="3072982"/>
            <a:ext cx="1377173" cy="69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 name="Rectangle 2" hidden="1">
            <a:extLst>
              <a:ext uri="{FF2B5EF4-FFF2-40B4-BE49-F238E27FC236}">
                <a16:creationId xmlns:a16="http://schemas.microsoft.com/office/drawing/2014/main" id="{C298B6F4-7F01-4784-B360-A15F9808E88A}"/>
              </a:ext>
            </a:extLst>
          </p:cNvPr>
          <p:cNvSpPr txBox="1">
            <a:spLocks noChangeArrowheads="1"/>
          </p:cNvSpPr>
          <p:nvPr/>
        </p:nvSpPr>
        <p:spPr bwMode="auto">
          <a:xfrm>
            <a:off x="6813147" y="70487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6A6ACE9-D744-4A9A-AFBC-3D876604AE77}"/>
              </a:ext>
            </a:extLst>
          </p:cNvPr>
          <p:cNvSpPr txBox="1">
            <a:spLocks noChangeArrowheads="1"/>
          </p:cNvSpPr>
          <p:nvPr/>
        </p:nvSpPr>
        <p:spPr bwMode="auto">
          <a:xfrm>
            <a:off x="5730769" y="137983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19979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750" fill="hold"/>
                                        <p:tgtEl>
                                          <p:spTgt spid="3074"/>
                                        </p:tgtEl>
                                        <p:attrNameLst>
                                          <p:attrName>ppt_w</p:attrName>
                                        </p:attrNameLst>
                                      </p:cBhvr>
                                      <p:tavLst>
                                        <p:tav tm="0" fmla="#ppt_w*sin(2.5*pi*$)">
                                          <p:val>
                                            <p:fltVal val="0"/>
                                          </p:val>
                                        </p:tav>
                                        <p:tav tm="100000">
                                          <p:val>
                                            <p:fltVal val="1"/>
                                          </p:val>
                                        </p:tav>
                                      </p:tavLst>
                                    </p:anim>
                                    <p:anim calcmode="lin" valueType="num">
                                      <p:cBhvr>
                                        <p:cTn id="8" dur="175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175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0" presetClass="entr" presetSubtype="0" fill="hold" grpId="0" nodeType="withEffect">
                                  <p:stCondLst>
                                    <p:cond delay="250"/>
                                  </p:stCondLst>
                                  <p:iterate type="lt">
                                    <p:tmPct val="10000"/>
                                  </p:iterate>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stCondLst>
                                            <p:cond delay="0"/>
                                          </p:stCondLst>
                                        </p:cTn>
                                        <p:tgtEl>
                                          <p:spTgt spid="12"/>
                                        </p:tgtEl>
                                      </p:cBhvr>
                                    </p:animEffect>
                                    <p:anim to="" calcmode="lin" valueType="num">
                                      <p:cBhvr>
                                        <p:cTn id="2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28" fill="hold">
                            <p:stCondLst>
                              <p:cond delay="8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2"/>
                                        </p:tgtEl>
                                      </p:cBhvr>
                                    </p:animEffect>
                                    <p:animScale>
                                      <p:cBhvr>
                                        <p:cTn id="31" dur="250" autoRev="1" fill="hold"/>
                                        <p:tgtEl>
                                          <p:spTgt spid="1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42" presetClass="path" presetSubtype="0" accel="50000" decel="50000" fill="hold" grpId="2" nodeType="withEffect">
                                  <p:stCondLst>
                                    <p:cond delay="0"/>
                                  </p:stCondLst>
                                  <p:childTnLst>
                                    <p:animMotion origin="layout" path="M -4.44444E-6 0 L 0.41025 -0.33866 " pathEditMode="relative" rAng="0" ptsTypes="AA">
                                      <p:cBhvr>
                                        <p:cTn id="41" dur="2000" fill="hold"/>
                                        <p:tgtEl>
                                          <p:spTgt spid="4"/>
                                        </p:tgtEl>
                                        <p:attrNameLst>
                                          <p:attrName>ppt_x</p:attrName>
                                          <p:attrName>ppt_y</p:attrName>
                                        </p:attrNameLst>
                                      </p:cBhvr>
                                      <p:rCtr x="20503" y="-16944"/>
                                    </p:animMotion>
                                  </p:childTnLst>
                                </p:cTn>
                              </p:par>
                              <p:par>
                                <p:cTn id="42" presetID="42" presetClass="path" presetSubtype="0" accel="50000" decel="50000" fill="hold" grpId="2" nodeType="withEffect">
                                  <p:stCondLst>
                                    <p:cond delay="0"/>
                                  </p:stCondLst>
                                  <p:childTnLst>
                                    <p:animMotion origin="layout" path="M -4.44444E-6 0 L 0.29202 -0.24028 " pathEditMode="relative" rAng="0" ptsTypes="AA">
                                      <p:cBhvr>
                                        <p:cTn id="43" dur="2000" fill="hold"/>
                                        <p:tgtEl>
                                          <p:spTgt spid="8"/>
                                        </p:tgtEl>
                                        <p:attrNameLst>
                                          <p:attrName>ppt_x</p:attrName>
                                          <p:attrName>ppt_y</p:attrName>
                                        </p:attrNameLst>
                                      </p:cBhvr>
                                      <p:rCtr x="14601" y="-12014"/>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2" nodeType="withEffect">
                                  <p:stCondLst>
                                    <p:cond delay="0"/>
                                  </p:stCondLst>
                                  <p:iterate type="lt">
                                    <p:tmPct val="0"/>
                                  </p:iterate>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8" grpId="0"/>
      <p:bldP spid="8" grpId="2"/>
      <p:bldP spid="9" grpId="0"/>
      <p:bldP spid="9" grpId="1"/>
      <p:bldP spid="12" grpId="0"/>
      <p:bldP spid="12" grpId="1"/>
      <p:bldP spid="1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B2AB7-BB16-4664-A12C-24DA5455DD7E}"/>
              </a:ext>
            </a:extLst>
          </p:cNvPr>
          <p:cNvPicPr>
            <a:picLocks noChangeAspect="1"/>
          </p:cNvPicPr>
          <p:nvPr/>
        </p:nvPicPr>
        <p:blipFill rotWithShape="1">
          <a:blip r:embed="rId3">
            <a:extLst>
              <a:ext uri="{28A0092B-C50C-407E-A947-70E740481C1C}">
                <a14:useLocalDpi xmlns:a14="http://schemas.microsoft.com/office/drawing/2010/main" val="0"/>
              </a:ext>
            </a:extLst>
          </a:blip>
          <a:srcRect r="5391"/>
          <a:stretch/>
        </p:blipFill>
        <p:spPr>
          <a:xfrm>
            <a:off x="-1" y="0"/>
            <a:ext cx="9144001" cy="6858000"/>
          </a:xfrm>
          <a:prstGeom prst="rect">
            <a:avLst/>
          </a:prstGeom>
        </p:spPr>
      </p:pic>
      <p:sp>
        <p:nvSpPr>
          <p:cNvPr id="4" name="Rectangle 4"/>
          <p:cNvSpPr>
            <a:spLocks noChangeArrowheads="1"/>
          </p:cNvSpPr>
          <p:nvPr/>
        </p:nvSpPr>
        <p:spPr bwMode="auto">
          <a:xfrm>
            <a:off x="3976576" y="85060"/>
            <a:ext cx="342563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All</a:t>
            </a:r>
            <a:endParaRPr lang="en-US" sz="166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321547" y="3847054"/>
            <a:ext cx="3315956"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088759" y="525881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February 6, 2022</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a:extLst>
              <a:ext uri="{FF2B5EF4-FFF2-40B4-BE49-F238E27FC236}">
                <a16:creationId xmlns:a16="http://schemas.microsoft.com/office/drawing/2014/main" id="{0FA49EF4-D47A-488F-ADCA-8E07DD6964BE}"/>
              </a:ext>
            </a:extLst>
          </p:cNvPr>
          <p:cNvSpPr>
            <a:spLocks noChangeArrowheads="1"/>
          </p:cNvSpPr>
          <p:nvPr/>
        </p:nvSpPr>
        <p:spPr bwMode="auto">
          <a:xfrm>
            <a:off x="6485860" y="3086985"/>
            <a:ext cx="1759868" cy="16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1</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5" fill="hold">
                            <p:stCondLst>
                              <p:cond delay="750"/>
                            </p:stCondLst>
                            <p:childTnLst>
                              <p:par>
                                <p:cTn id="16" presetID="39" presetClass="entr" presetSubtype="0" ac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39" presetClass="entr" presetSubtype="0" accel="10000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exit" presetSubtype="0" fill="hold" grpId="1" nodeType="clickEffect">
                                  <p:stCondLst>
                                    <p:cond delay="0"/>
                                  </p:stCondLst>
                                  <p:childTnLst>
                                    <p:set>
                                      <p:cBhvr>
                                        <p:cTn id="32" dur="1" fill="hold">
                                          <p:stCondLst>
                                            <p:cond delay="999"/>
                                          </p:stCondLst>
                                        </p:cTn>
                                        <p:tgtEl>
                                          <p:spTgt spid="4"/>
                                        </p:tgtEl>
                                        <p:attrNameLst>
                                          <p:attrName>style.visibility</p:attrName>
                                        </p:attrNameLst>
                                      </p:cBhvr>
                                      <p:to>
                                        <p:strVal val="hidden"/>
                                      </p:to>
                                    </p:set>
                                    <p:animEffect transition="out" filter="dissolve">
                                      <p:cBhvr>
                                        <p:cTn id="33" dur="1000">
                                          <p:stCondLst>
                                            <p:cond delay="0"/>
                                          </p:stCondLst>
                                        </p:cTn>
                                        <p:tgtEl>
                                          <p:spTgt spid="4"/>
                                        </p:tgtEl>
                                      </p:cBhvr>
                                    </p:animEffect>
                                    <p:anim to="" calcmode="lin" valueType="num">
                                      <p:cBhvr>
                                        <p:cTn id="3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6" presetID="42" presetClass="path" presetSubtype="0" accel="50000" decel="50000" fill="hold" grpId="2" nodeType="withEffect">
                                  <p:stCondLst>
                                    <p:cond delay="0"/>
                                  </p:stCondLst>
                                  <p:childTnLst>
                                    <p:animMotion origin="layout" path="M -2.22222E-6 2.22222E-6 L -0.07691 0.32245 " pathEditMode="relative" rAng="0" ptsTypes="AA">
                                      <p:cBhvr>
                                        <p:cTn id="37" dur="1000" fill="hold"/>
                                        <p:tgtEl>
                                          <p:spTgt spid="4"/>
                                        </p:tgtEl>
                                        <p:attrNameLst>
                                          <p:attrName>ppt_x</p:attrName>
                                          <p:attrName>ppt_y</p:attrName>
                                        </p:attrNameLst>
                                      </p:cBhvr>
                                      <p:rCtr x="-3854" y="16111"/>
                                    </p:animMotion>
                                  </p:childTnLst>
                                </p:cTn>
                              </p:par>
                              <p:par>
                                <p:cTn id="38" presetID="0" presetClass="exit" presetSubtype="0" fill="hold" grpId="1" nodeType="withEffect">
                                  <p:stCondLst>
                                    <p:cond delay="250"/>
                                  </p:stCondLst>
                                  <p:childTnLst>
                                    <p:set>
                                      <p:cBhvr>
                                        <p:cTn id="39" dur="1" fill="hold">
                                          <p:stCondLst>
                                            <p:cond delay="999"/>
                                          </p:stCondLst>
                                        </p:cTn>
                                        <p:tgtEl>
                                          <p:spTgt spid="7"/>
                                        </p:tgtEl>
                                        <p:attrNameLst>
                                          <p:attrName>style.visibility</p:attrName>
                                        </p:attrNameLst>
                                      </p:cBhvr>
                                      <p:to>
                                        <p:strVal val="hidden"/>
                                      </p:to>
                                    </p:set>
                                    <p:animEffect transition="out" filter="dissolve">
                                      <p:cBhvr>
                                        <p:cTn id="40" dur="1000">
                                          <p:stCondLst>
                                            <p:cond delay="0"/>
                                          </p:stCondLst>
                                        </p:cTn>
                                        <p:tgtEl>
                                          <p:spTgt spid="7"/>
                                        </p:tgtEl>
                                      </p:cBhvr>
                                    </p:animEffect>
                                    <p:anim to="" calcmode="lin" valueType="num">
                                      <p:cBhvr>
                                        <p:cTn id="4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3" presetID="42" presetClass="path" presetSubtype="0" accel="50000" decel="50000" fill="hold" grpId="2" nodeType="withEffect">
                                  <p:stCondLst>
                                    <p:cond delay="250"/>
                                  </p:stCondLst>
                                  <p:childTnLst>
                                    <p:animMotion origin="layout" path="M 4.44444E-6 1.85185E-6 L -0.26025 -0.05209 " pathEditMode="relative" rAng="0" ptsTypes="AA">
                                      <p:cBhvr>
                                        <p:cTn id="44" dur="1000" fill="hold"/>
                                        <p:tgtEl>
                                          <p:spTgt spid="7"/>
                                        </p:tgtEl>
                                        <p:attrNameLst>
                                          <p:attrName>ppt_x</p:attrName>
                                          <p:attrName>ppt_y</p:attrName>
                                        </p:attrNameLst>
                                      </p:cBhvr>
                                      <p:rCtr x="-13021" y="-2616"/>
                                    </p:animMotion>
                                  </p:childTnLst>
                                </p:cTn>
                              </p:par>
                              <p:par>
                                <p:cTn id="45" presetID="9" presetClass="exit" presetSubtype="0" fill="hold" grpId="1" nodeType="withEffect">
                                  <p:stCondLst>
                                    <p:cond delay="500"/>
                                  </p:stCondLst>
                                  <p:childTnLst>
                                    <p:animEffect transition="out" filter="dissolve">
                                      <p:cBhvr>
                                        <p:cTn id="46" dur="1500"/>
                                        <p:tgtEl>
                                          <p:spTgt spid="5"/>
                                        </p:tgtEl>
                                      </p:cBhvr>
                                    </p:animEffect>
                                    <p:set>
                                      <p:cBhvr>
                                        <p:cTn id="47" dur="1" fill="hold">
                                          <p:stCondLst>
                                            <p:cond delay="1499"/>
                                          </p:stCondLst>
                                        </p:cTn>
                                        <p:tgtEl>
                                          <p:spTgt spid="5"/>
                                        </p:tgtEl>
                                        <p:attrNameLst>
                                          <p:attrName>style.visibility</p:attrName>
                                        </p:attrNameLst>
                                      </p:cBhvr>
                                      <p:to>
                                        <p:strVal val="hidden"/>
                                      </p:to>
                                    </p:set>
                                  </p:childTnLst>
                                </p:cTn>
                              </p:par>
                              <p:par>
                                <p:cTn id="48" presetID="0" presetClass="path" presetSubtype="0" accel="50000" decel="50000" fill="hold" grpId="2" nodeType="withEffect">
                                  <p:stCondLst>
                                    <p:cond delay="500"/>
                                  </p:stCondLst>
                                  <p:childTnLst>
                                    <p:animMotion origin="layout" path="M -3.05556E-6 2.59259E-6 L -3.05556E-6 0.23032 " pathEditMode="relative" rAng="0" ptsTypes="AA">
                                      <p:cBhvr>
                                        <p:cTn id="49" dur="1500" fill="hold"/>
                                        <p:tgtEl>
                                          <p:spTgt spid="5"/>
                                        </p:tgtEl>
                                        <p:attrNameLst>
                                          <p:attrName>ppt_x</p:attrName>
                                          <p:attrName>ppt_y</p:attrName>
                                        </p:attrNameLst>
                                      </p:cBhvr>
                                      <p:rCtr x="0" y="11505"/>
                                    </p:animMotion>
                                  </p:childTnLst>
                                </p:cTn>
                              </p:par>
                              <p:par>
                                <p:cTn id="50" presetID="42" presetClass="path" presetSubtype="0" accel="50000" decel="50000" fill="hold" grpId="3" nodeType="withEffect">
                                  <p:stCondLst>
                                    <p:cond delay="500"/>
                                  </p:stCondLst>
                                  <p:childTnLst>
                                    <p:animMotion origin="layout" path="M -3.05556E-6 2.59259E-6 L -0.20555 -0.21968 " pathEditMode="relative" rAng="0" ptsTypes="AA">
                                      <p:cBhvr>
                                        <p:cTn id="51" dur="1500" fill="hold"/>
                                        <p:tgtEl>
                                          <p:spTgt spid="5"/>
                                        </p:tgtEl>
                                        <p:attrNameLst>
                                          <p:attrName>ppt_x</p:attrName>
                                          <p:attrName>ppt_y</p:attrName>
                                        </p:attrNameLst>
                                      </p:cBhvr>
                                      <p:rCtr x="-10278" y="-10995"/>
                                    </p:animMotion>
                                  </p:childTnLst>
                                </p:cTn>
                              </p:par>
                              <p:par>
                                <p:cTn id="52" presetID="31" presetClass="exit" presetSubtype="0" fill="hold" grpId="1" nodeType="withEffect">
                                  <p:stCondLst>
                                    <p:cond delay="1250"/>
                                  </p:stCondLst>
                                  <p:childTnLst>
                                    <p:anim calcmode="lin" valueType="num">
                                      <p:cBhvr>
                                        <p:cTn id="53" dur="1000"/>
                                        <p:tgtEl>
                                          <p:spTgt spid="6"/>
                                        </p:tgtEl>
                                        <p:attrNameLst>
                                          <p:attrName>ppt_w</p:attrName>
                                        </p:attrNameLst>
                                      </p:cBhvr>
                                      <p:tavLst>
                                        <p:tav tm="0">
                                          <p:val>
                                            <p:strVal val="ppt_w"/>
                                          </p:val>
                                        </p:tav>
                                        <p:tav tm="100000">
                                          <p:val>
                                            <p:fltVal val="0"/>
                                          </p:val>
                                        </p:tav>
                                      </p:tavLst>
                                    </p:anim>
                                    <p:anim calcmode="lin" valueType="num">
                                      <p:cBhvr>
                                        <p:cTn id="54" dur="1000"/>
                                        <p:tgtEl>
                                          <p:spTgt spid="6"/>
                                        </p:tgtEl>
                                        <p:attrNameLst>
                                          <p:attrName>ppt_h</p:attrName>
                                        </p:attrNameLst>
                                      </p:cBhvr>
                                      <p:tavLst>
                                        <p:tav tm="0">
                                          <p:val>
                                            <p:strVal val="ppt_h"/>
                                          </p:val>
                                        </p:tav>
                                        <p:tav tm="100000">
                                          <p:val>
                                            <p:fltVal val="0"/>
                                          </p:val>
                                        </p:tav>
                                      </p:tavLst>
                                    </p:anim>
                                    <p:anim calcmode="lin" valueType="num">
                                      <p:cBhvr>
                                        <p:cTn id="55" dur="1000"/>
                                        <p:tgtEl>
                                          <p:spTgt spid="6"/>
                                        </p:tgtEl>
                                        <p:attrNameLst>
                                          <p:attrName>style.rotation</p:attrName>
                                        </p:attrNameLst>
                                      </p:cBhvr>
                                      <p:tavLst>
                                        <p:tav tm="0">
                                          <p:val>
                                            <p:fltVal val="0"/>
                                          </p:val>
                                        </p:tav>
                                        <p:tav tm="100000">
                                          <p:val>
                                            <p:fltVal val="90"/>
                                          </p:val>
                                        </p:tav>
                                      </p:tavLst>
                                    </p:anim>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42" presetClass="path" presetSubtype="0" accel="50000" decel="50000" fill="hold" grpId="2" nodeType="withEffect">
                                  <p:stCondLst>
                                    <p:cond delay="1250"/>
                                  </p:stCondLst>
                                  <p:childTnLst>
                                    <p:animMotion origin="layout" path="M -3.88889E-6 4.07407E-6 L 0.14671 -0.29607 " pathEditMode="relative" rAng="0" ptsTypes="AA">
                                      <p:cBhvr>
                                        <p:cTn id="59" dur="1000" fill="hold"/>
                                        <p:tgtEl>
                                          <p:spTgt spid="6"/>
                                        </p:tgtEl>
                                        <p:attrNameLst>
                                          <p:attrName>ppt_x</p:attrName>
                                          <p:attrName>ppt_y</p:attrName>
                                        </p:attrNameLst>
                                      </p:cBhvr>
                                      <p:rCtr x="7326"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5" grpId="3"/>
      <p:bldP spid="6" grpId="0"/>
      <p:bldP spid="6" grpId="1"/>
      <p:bldP spid="6" grpId="2"/>
      <p:bldP spid="7" grpId="0"/>
      <p:bldP spid="7" grpId="1"/>
      <p:bldP spid="7"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3B4AB-F553-4893-88BA-F3835752E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167CE8EF-014C-49EC-BBB5-610E40915D0E}"/>
              </a:ext>
            </a:extLst>
          </p:cNvPr>
          <p:cNvSpPr txBox="1">
            <a:spLocks/>
          </p:cNvSpPr>
          <p:nvPr/>
        </p:nvSpPr>
        <p:spPr>
          <a:xfrm>
            <a:off x="2645204" y="4695031"/>
            <a:ext cx="58238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were created</a:t>
            </a:r>
          </a:p>
        </p:txBody>
      </p:sp>
      <p:sp>
        <p:nvSpPr>
          <p:cNvPr id="12" name="Title 1">
            <a:extLst>
              <a:ext uri="{FF2B5EF4-FFF2-40B4-BE49-F238E27FC236}">
                <a16:creationId xmlns:a16="http://schemas.microsoft.com/office/drawing/2014/main" id="{4711B35E-FB60-45E3-A933-8B62C226AFC4}"/>
              </a:ext>
            </a:extLst>
          </p:cNvPr>
          <p:cNvSpPr txBox="1">
            <a:spLocks/>
          </p:cNvSpPr>
          <p:nvPr/>
        </p:nvSpPr>
        <p:spPr>
          <a:xfrm>
            <a:off x="1400426" y="5364603"/>
            <a:ext cx="61850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Him and for Him</a:t>
            </a:r>
          </a:p>
        </p:txBody>
      </p:sp>
      <p:sp>
        <p:nvSpPr>
          <p:cNvPr id="13" name="Title 1">
            <a:extLst>
              <a:ext uri="{FF2B5EF4-FFF2-40B4-BE49-F238E27FC236}">
                <a16:creationId xmlns:a16="http://schemas.microsoft.com/office/drawing/2014/main" id="{0F2ABC32-D81E-4CA2-BB8F-AA6500D90234}"/>
              </a:ext>
            </a:extLst>
          </p:cNvPr>
          <p:cNvSpPr txBox="1">
            <a:spLocks/>
          </p:cNvSpPr>
          <p:nvPr/>
        </p:nvSpPr>
        <p:spPr>
          <a:xfrm>
            <a:off x="3492648" y="667566"/>
            <a:ext cx="42965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firstborn over all</a:t>
            </a:r>
          </a:p>
        </p:txBody>
      </p:sp>
      <p:sp>
        <p:nvSpPr>
          <p:cNvPr id="14" name="Title 1">
            <a:extLst>
              <a:ext uri="{FF2B5EF4-FFF2-40B4-BE49-F238E27FC236}">
                <a16:creationId xmlns:a16="http://schemas.microsoft.com/office/drawing/2014/main" id="{4D432DF1-BAD2-4734-B5B4-AAC855A9494E}"/>
              </a:ext>
            </a:extLst>
          </p:cNvPr>
          <p:cNvSpPr txBox="1">
            <a:spLocks/>
          </p:cNvSpPr>
          <p:nvPr/>
        </p:nvSpPr>
        <p:spPr>
          <a:xfrm>
            <a:off x="933900" y="1337662"/>
            <a:ext cx="22612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creation</a:t>
            </a:r>
          </a:p>
        </p:txBody>
      </p:sp>
      <p:sp>
        <p:nvSpPr>
          <p:cNvPr id="3074" name="Rectangle 2"/>
          <p:cNvSpPr>
            <a:spLocks noGrp="1" noChangeArrowheads="1"/>
          </p:cNvSpPr>
          <p:nvPr>
            <p:ph type="title"/>
          </p:nvPr>
        </p:nvSpPr>
        <p:spPr>
          <a:xfrm>
            <a:off x="409353" y="91696"/>
            <a:ext cx="8325293" cy="66746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is the image of the invisible God, the firstborn over all creation. For by Him all things were created that are in heaven and that are on earth, visible and invisible, whether thrones or dominions or principalities or powers. All things were created through Him and for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1:15-16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66AF140-BA62-4707-8531-BCFE2CBFFE03}"/>
              </a:ext>
            </a:extLst>
          </p:cNvPr>
          <p:cNvSpPr txBox="1">
            <a:spLocks noChangeArrowheads="1"/>
          </p:cNvSpPr>
          <p:nvPr/>
        </p:nvSpPr>
        <p:spPr bwMode="auto">
          <a:xfrm>
            <a:off x="6813147" y="70487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28552A3-0D62-4DB1-A1A9-3F92E6A4E019}"/>
              </a:ext>
            </a:extLst>
          </p:cNvPr>
          <p:cNvSpPr txBox="1">
            <a:spLocks noChangeArrowheads="1"/>
          </p:cNvSpPr>
          <p:nvPr/>
        </p:nvSpPr>
        <p:spPr bwMode="auto">
          <a:xfrm>
            <a:off x="6813147" y="70487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0938279-8A05-4BD0-A244-22B13FBA7825}"/>
              </a:ext>
            </a:extLst>
          </p:cNvPr>
          <p:cNvSpPr txBox="1">
            <a:spLocks noChangeArrowheads="1"/>
          </p:cNvSpPr>
          <p:nvPr/>
        </p:nvSpPr>
        <p:spPr bwMode="auto">
          <a:xfrm>
            <a:off x="6813147" y="70487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77765E3-553A-4CEE-ACB3-130EC303306A}"/>
              </a:ext>
            </a:extLst>
          </p:cNvPr>
          <p:cNvSpPr txBox="1">
            <a:spLocks noChangeArrowheads="1"/>
          </p:cNvSpPr>
          <p:nvPr/>
        </p:nvSpPr>
        <p:spPr bwMode="auto">
          <a:xfrm>
            <a:off x="3426132" y="733315"/>
            <a:ext cx="4419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firstborn over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27AEB9CF-55FA-41C0-90B3-B794DFD089D5}"/>
              </a:ext>
            </a:extLst>
          </p:cNvPr>
          <p:cNvSpPr>
            <a:spLocks noChangeArrowheads="1"/>
          </p:cNvSpPr>
          <p:nvPr/>
        </p:nvSpPr>
        <p:spPr bwMode="auto">
          <a:xfrm>
            <a:off x="6801384" y="733438"/>
            <a:ext cx="996776" cy="75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all</a:t>
            </a:r>
          </a:p>
        </p:txBody>
      </p:sp>
      <p:sp>
        <p:nvSpPr>
          <p:cNvPr id="16" name="Rectangle 2">
            <a:extLst>
              <a:ext uri="{FF2B5EF4-FFF2-40B4-BE49-F238E27FC236}">
                <a16:creationId xmlns:a16="http://schemas.microsoft.com/office/drawing/2014/main" id="{E42AEC1E-D8F4-4F33-8338-26D9A2FBAA76}"/>
              </a:ext>
            </a:extLst>
          </p:cNvPr>
          <p:cNvSpPr txBox="1">
            <a:spLocks noChangeArrowheads="1"/>
          </p:cNvSpPr>
          <p:nvPr/>
        </p:nvSpPr>
        <p:spPr bwMode="auto">
          <a:xfrm>
            <a:off x="5730769" y="137983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C7C9022-91F9-4620-9A5B-D222FE7B5E78}"/>
              </a:ext>
            </a:extLst>
          </p:cNvPr>
          <p:cNvSpPr txBox="1">
            <a:spLocks noChangeArrowheads="1"/>
          </p:cNvSpPr>
          <p:nvPr/>
        </p:nvSpPr>
        <p:spPr bwMode="auto">
          <a:xfrm>
            <a:off x="2392516" y="4756757"/>
            <a:ext cx="6350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were created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1701CD0-1E6B-4099-9843-F08B24A71E62}"/>
              </a:ext>
            </a:extLst>
          </p:cNvPr>
          <p:cNvSpPr txBox="1">
            <a:spLocks noChangeArrowheads="1"/>
          </p:cNvSpPr>
          <p:nvPr/>
        </p:nvSpPr>
        <p:spPr bwMode="auto">
          <a:xfrm>
            <a:off x="1150374" y="5426989"/>
            <a:ext cx="6692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through Him and for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A085D0D6-7422-4FCC-BDBF-81D6A8C7E6A8}"/>
              </a:ext>
            </a:extLst>
          </p:cNvPr>
          <p:cNvSpPr txBox="1">
            <a:spLocks noChangeArrowheads="1"/>
          </p:cNvSpPr>
          <p:nvPr/>
        </p:nvSpPr>
        <p:spPr bwMode="auto">
          <a:xfrm>
            <a:off x="853358" y="1403138"/>
            <a:ext cx="2425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creation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3C2FF52-365B-42C6-B809-AB7676155CBB}"/>
              </a:ext>
            </a:extLst>
          </p:cNvPr>
          <p:cNvSpPr txBox="1">
            <a:spLocks noChangeArrowheads="1"/>
          </p:cNvSpPr>
          <p:nvPr/>
        </p:nvSpPr>
        <p:spPr bwMode="auto">
          <a:xfrm>
            <a:off x="4442319" y="37271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8C7C718A-2D7D-4B7C-99D9-D5D502CD71E0}"/>
              </a:ext>
            </a:extLst>
          </p:cNvPr>
          <p:cNvSpPr txBox="1">
            <a:spLocks noChangeArrowheads="1"/>
          </p:cNvSpPr>
          <p:nvPr/>
        </p:nvSpPr>
        <p:spPr bwMode="auto">
          <a:xfrm>
            <a:off x="5553973" y="305833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2ECC7AE3-E495-448F-8782-E9E7A2EA173B}"/>
              </a:ext>
            </a:extLst>
          </p:cNvPr>
          <p:cNvSpPr txBox="1">
            <a:spLocks noChangeArrowheads="1"/>
          </p:cNvSpPr>
          <p:nvPr/>
        </p:nvSpPr>
        <p:spPr bwMode="auto">
          <a:xfrm>
            <a:off x="7680898" y="44019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70208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16"/>
                                        </p:tgtEl>
                                      </p:cBhvr>
                                    </p:animEffect>
                                    <p:set>
                                      <p:cBhvr>
                                        <p:cTn id="16" dur="1" fill="hold">
                                          <p:stCondLst>
                                            <p:cond delay="24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750"/>
                                        <p:tgtEl>
                                          <p:spTgt spid="11"/>
                                        </p:tgtEl>
                                      </p:cBhvr>
                                    </p:animEffect>
                                  </p:childTnLst>
                                </p:cTn>
                              </p:par>
                              <p:par>
                                <p:cTn id="22" presetID="18" presetClass="emph" presetSubtype="0" fill="hold" grpId="1" nodeType="withEffect">
                                  <p:stCondLst>
                                    <p:cond delay="0"/>
                                  </p:stCondLst>
                                  <p:childTnLst>
                                    <p:set>
                                      <p:cBhvr override="childStyle">
                                        <p:cTn id="23" dur="750" fill="hold"/>
                                        <p:tgtEl>
                                          <p:spTgt spid="11"/>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65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par>
                                <p:cTn id="30" presetID="18" presetClass="emph" presetSubtype="0" fill="hold" grpId="1" nodeType="withEffect">
                                  <p:stCondLst>
                                    <p:cond delay="650"/>
                                  </p:stCondLst>
                                  <p:childTnLst>
                                    <p:set>
                                      <p:cBhvr override="childStyle">
                                        <p:cTn id="31" dur="750" fill="hold"/>
                                        <p:tgtEl>
                                          <p:spTgt spid="12"/>
                                        </p:tgtEl>
                                        <p:attrNameLst>
                                          <p:attrName>style.textDecorationUnderline</p:attrName>
                                        </p:attrNameLst>
                                      </p:cBhvr>
                                      <p:to>
                                        <p:strVal val="true"/>
                                      </p:to>
                                    </p:set>
                                  </p:childTnLst>
                                </p:cTn>
                              </p:par>
                              <p:par>
                                <p:cTn id="32" presetID="22" presetClass="entr" presetSubtype="8" fill="hold" grpId="0" nodeType="withEffect">
                                  <p:stCondLst>
                                    <p:cond delay="65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750"/>
                                        <p:tgtEl>
                                          <p:spTgt spid="13"/>
                                        </p:tgtEl>
                                      </p:cBhvr>
                                    </p:animEffect>
                                  </p:childTnLst>
                                </p:cTn>
                              </p:par>
                              <p:par>
                                <p:cTn id="40" presetID="18" presetClass="emph" presetSubtype="0" fill="hold" grpId="1" nodeType="withEffect">
                                  <p:stCondLst>
                                    <p:cond delay="0"/>
                                  </p:stCondLst>
                                  <p:childTnLst>
                                    <p:set>
                                      <p:cBhvr override="childStyle">
                                        <p:cTn id="41" dur="750" fill="hold"/>
                                        <p:tgtEl>
                                          <p:spTgt spid="13"/>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750"/>
                                        <p:tgtEl>
                                          <p:spTgt spid="19"/>
                                        </p:tgtEl>
                                      </p:cBhvr>
                                    </p:animEffect>
                                  </p:childTnLst>
                                </p:cTn>
                              </p:par>
                              <p:par>
                                <p:cTn id="45" presetID="22" presetClass="entr" presetSubtype="8" fill="hold" grpId="0" nodeType="withEffect">
                                  <p:stCondLst>
                                    <p:cond delay="65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18" presetClass="emph" presetSubtype="0" fill="hold" grpId="1" nodeType="withEffect">
                                  <p:stCondLst>
                                    <p:cond delay="650"/>
                                  </p:stCondLst>
                                  <p:childTnLst>
                                    <p:set>
                                      <p:cBhvr override="childStyle">
                                        <p:cTn id="49" dur="500" fill="hold"/>
                                        <p:tgtEl>
                                          <p:spTgt spid="14"/>
                                        </p:tgtEl>
                                        <p:attrNameLst>
                                          <p:attrName>style.textDecorationUnderline</p:attrName>
                                        </p:attrNameLst>
                                      </p:cBhvr>
                                      <p:to>
                                        <p:strVal val="true"/>
                                      </p:to>
                                    </p:set>
                                  </p:childTnLst>
                                </p:cTn>
                              </p:par>
                              <p:par>
                                <p:cTn id="50" presetID="22" presetClass="entr" presetSubtype="8" fill="hold" grpId="0" nodeType="withEffect">
                                  <p:stCondLst>
                                    <p:cond delay="65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par>
                          <p:cTn id="53" fill="hold">
                            <p:stCondLst>
                              <p:cond delay="1150"/>
                            </p:stCondLst>
                            <p:childTnLst>
                              <p:par>
                                <p:cTn id="54" presetID="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stCondLst>
                                            <p:cond delay="0"/>
                                          </p:stCondLst>
                                        </p:cTn>
                                        <p:tgtEl>
                                          <p:spTgt spid="15"/>
                                        </p:tgtEl>
                                      </p:cBhvr>
                                    </p:animEffect>
                                    <p:anim to="" calcmode="lin" valueType="num">
                                      <p:cBhvr>
                                        <p:cTn id="5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50"/>
                                        <p:tgtEl>
                                          <p:spTgt spid="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250"/>
                                        <p:tgtEl>
                                          <p:spTgt spid="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
                                        <p:tgtEl>
                                          <p:spTgt spid="10"/>
                                        </p:tgtEl>
                                      </p:cBhvr>
                                    </p:animEffect>
                                  </p:childTnLst>
                                </p:cTn>
                              </p:par>
                              <p:par>
                                <p:cTn id="70" presetID="42" presetClass="path" presetSubtype="0" accel="50000" decel="50000" fill="hold" grpId="2" nodeType="withEffect">
                                  <p:stCondLst>
                                    <p:cond delay="0"/>
                                  </p:stCondLst>
                                  <p:childTnLst>
                                    <p:animMotion origin="layout" path="M -1.11111E-6 -2.59259E-6 L -0.2592 -0.04815 " pathEditMode="relative" rAng="0" ptsTypes="AA">
                                      <p:cBhvr>
                                        <p:cTn id="71" dur="2000" fill="hold"/>
                                        <p:tgtEl>
                                          <p:spTgt spid="5"/>
                                        </p:tgtEl>
                                        <p:attrNameLst>
                                          <p:attrName>ppt_x</p:attrName>
                                          <p:attrName>ppt_y</p:attrName>
                                        </p:attrNameLst>
                                      </p:cBhvr>
                                      <p:rCtr x="-12969" y="-2407"/>
                                    </p:animMotion>
                                  </p:childTnLst>
                                </p:cTn>
                              </p:par>
                              <p:par>
                                <p:cTn id="72" presetID="42" presetClass="path" presetSubtype="0" accel="50000" decel="50000" fill="hold" grpId="2" nodeType="withEffect">
                                  <p:stCondLst>
                                    <p:cond delay="0"/>
                                  </p:stCondLst>
                                  <p:childTnLst>
                                    <p:animMotion origin="layout" path="M -1.11111E-6 -2.59259E-6 L -0.13767 0.34329 " pathEditMode="relative" rAng="0" ptsTypes="AA">
                                      <p:cBhvr>
                                        <p:cTn id="73" dur="2000" fill="hold"/>
                                        <p:tgtEl>
                                          <p:spTgt spid="9"/>
                                        </p:tgtEl>
                                        <p:attrNameLst>
                                          <p:attrName>ppt_x</p:attrName>
                                          <p:attrName>ppt_y</p:attrName>
                                        </p:attrNameLst>
                                      </p:cBhvr>
                                      <p:rCtr x="-6892" y="17153"/>
                                    </p:animMotion>
                                  </p:childTnLst>
                                </p:cTn>
                              </p:par>
                              <p:par>
                                <p:cTn id="74" presetID="42" presetClass="path" presetSubtype="0" accel="50000" decel="50000" fill="hold" grpId="2" nodeType="withEffect">
                                  <p:stCondLst>
                                    <p:cond delay="0"/>
                                  </p:stCondLst>
                                  <p:childTnLst>
                                    <p:animMotion origin="layout" path="M -1.11111E-6 -2.59259E-6 L 0.09479 0.53935 " pathEditMode="relative" rAng="0" ptsTypes="AA">
                                      <p:cBhvr>
                                        <p:cTn id="75" dur="2000" fill="hold"/>
                                        <p:tgtEl>
                                          <p:spTgt spid="10"/>
                                        </p:tgtEl>
                                        <p:attrNameLst>
                                          <p:attrName>ppt_x</p:attrName>
                                          <p:attrName>ppt_y</p:attrName>
                                        </p:attrNameLst>
                                      </p:cBhvr>
                                      <p:rCtr x="4740" y="26968"/>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0" presetClass="exit" presetSubtype="0" fill="hold" grpId="1" nodeType="withEffect">
                                  <p:stCondLst>
                                    <p:cond delay="0"/>
                                  </p:stCondLst>
                                  <p:childTnLst>
                                    <p:set>
                                      <p:cBhvr>
                                        <p:cTn id="92" dur="1" fill="hold">
                                          <p:stCondLst>
                                            <p:cond delay="999"/>
                                          </p:stCondLst>
                                        </p:cTn>
                                        <p:tgtEl>
                                          <p:spTgt spid="15"/>
                                        </p:tgtEl>
                                        <p:attrNameLst>
                                          <p:attrName>style.visibility</p:attrName>
                                        </p:attrNameLst>
                                      </p:cBhvr>
                                      <p:to>
                                        <p:strVal val="hidden"/>
                                      </p:to>
                                    </p:set>
                                    <p:animEffect transition="out" filter="dissolve">
                                      <p:cBhvr>
                                        <p:cTn id="93" dur="1000">
                                          <p:stCondLst>
                                            <p:cond delay="0"/>
                                          </p:stCondLst>
                                        </p:cTn>
                                        <p:tgtEl>
                                          <p:spTgt spid="15"/>
                                        </p:tgtEl>
                                      </p:cBhvr>
                                    </p:animEffect>
                                    <p:anim to="" calcmode="lin" valueType="num">
                                      <p:cBhvr>
                                        <p:cTn id="94"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95"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96" presetID="10" presetClass="exit" presetSubtype="0" fill="hold" grpId="1"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0"/>
                                        </p:tgtEl>
                                      </p:cBhvr>
                                    </p:animEffect>
                                    <p:set>
                                      <p:cBhvr>
                                        <p:cTn id="10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14" grpId="0"/>
      <p:bldP spid="14" grpId="1"/>
      <p:bldP spid="14" grpId="2"/>
      <p:bldP spid="3074" grpId="0"/>
      <p:bldP spid="3074" grpId="1"/>
      <p:bldP spid="5" grpId="0"/>
      <p:bldP spid="5" grpId="1"/>
      <p:bldP spid="5" grpId="2"/>
      <p:bldP spid="9" grpId="0"/>
      <p:bldP spid="9" grpId="2"/>
      <p:bldP spid="10" grpId="0"/>
      <p:bldP spid="10" grpId="2"/>
      <p:bldP spid="19" grpId="0"/>
      <p:bldP spid="19" grpId="1"/>
      <p:bldP spid="15" grpId="0"/>
      <p:bldP spid="15" grpId="1"/>
      <p:bldP spid="16" grpId="0"/>
      <p:bldP spid="17" grpId="0"/>
      <p:bldP spid="17" grpId="1"/>
      <p:bldP spid="18" grpId="0"/>
      <p:bldP spid="18"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5534F-BBFF-4A18-B5D6-09820D303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7CB7E929-A8BB-4889-BA42-05EAC199E5C9}"/>
              </a:ext>
            </a:extLst>
          </p:cNvPr>
          <p:cNvSpPr txBox="1">
            <a:spLocks/>
          </p:cNvSpPr>
          <p:nvPr/>
        </p:nvSpPr>
        <p:spPr>
          <a:xfrm>
            <a:off x="1186557" y="335756"/>
            <a:ext cx="61286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is before all things</a:t>
            </a:r>
          </a:p>
        </p:txBody>
      </p:sp>
      <p:sp>
        <p:nvSpPr>
          <p:cNvPr id="9" name="Title 1">
            <a:extLst>
              <a:ext uri="{FF2B5EF4-FFF2-40B4-BE49-F238E27FC236}">
                <a16:creationId xmlns:a16="http://schemas.microsoft.com/office/drawing/2014/main" id="{54BBACE5-40F6-4710-8EAA-380B7EEE2CC8}"/>
              </a:ext>
            </a:extLst>
          </p:cNvPr>
          <p:cNvSpPr txBox="1">
            <a:spLocks/>
          </p:cNvSpPr>
          <p:nvPr/>
        </p:nvSpPr>
        <p:spPr>
          <a:xfrm>
            <a:off x="5003358" y="3094390"/>
            <a:ext cx="3838221"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all things He</a:t>
            </a:r>
          </a:p>
        </p:txBody>
      </p:sp>
      <p:sp>
        <p:nvSpPr>
          <p:cNvPr id="10" name="Title 1">
            <a:extLst>
              <a:ext uri="{FF2B5EF4-FFF2-40B4-BE49-F238E27FC236}">
                <a16:creationId xmlns:a16="http://schemas.microsoft.com/office/drawing/2014/main" id="{0710A65D-BAB7-4B76-9E8A-BC16D665AE71}"/>
              </a:ext>
            </a:extLst>
          </p:cNvPr>
          <p:cNvSpPr txBox="1">
            <a:spLocks/>
          </p:cNvSpPr>
          <p:nvPr/>
        </p:nvSpPr>
        <p:spPr>
          <a:xfrm>
            <a:off x="460539" y="3690319"/>
            <a:ext cx="67608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have the preeminence</a:t>
            </a:r>
          </a:p>
        </p:txBody>
      </p:sp>
      <p:sp>
        <p:nvSpPr>
          <p:cNvPr id="3074" name="Rectangle 2"/>
          <p:cNvSpPr>
            <a:spLocks noGrp="1" noChangeArrowheads="1"/>
          </p:cNvSpPr>
          <p:nvPr>
            <p:ph type="title"/>
          </p:nvPr>
        </p:nvSpPr>
        <p:spPr>
          <a:xfrm>
            <a:off x="409353" y="289719"/>
            <a:ext cx="8325293"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is before all things, and in Him all things consist. And He is the head of the body, the church, who is the beginning, the firstborn from the dead, that in all things He may have the preeminence. For it pleased the Father that in Him all the fullness should dwell,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1:17-19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45D71DC-9B75-45FC-9488-87592F34F183}"/>
              </a:ext>
            </a:extLst>
          </p:cNvPr>
          <p:cNvSpPr txBox="1">
            <a:spLocks noChangeArrowheads="1"/>
          </p:cNvSpPr>
          <p:nvPr/>
        </p:nvSpPr>
        <p:spPr bwMode="auto">
          <a:xfrm>
            <a:off x="4442319" y="37271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88C7B6B-CFC0-453B-ADBE-9A0AD046AD64}"/>
              </a:ext>
            </a:extLst>
          </p:cNvPr>
          <p:cNvSpPr txBox="1">
            <a:spLocks noChangeArrowheads="1"/>
          </p:cNvSpPr>
          <p:nvPr/>
        </p:nvSpPr>
        <p:spPr bwMode="auto">
          <a:xfrm>
            <a:off x="5553973" y="305833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0447D0D-8FBB-466C-83FA-1E6D2C258282}"/>
              </a:ext>
            </a:extLst>
          </p:cNvPr>
          <p:cNvSpPr txBox="1">
            <a:spLocks noChangeArrowheads="1"/>
          </p:cNvSpPr>
          <p:nvPr/>
        </p:nvSpPr>
        <p:spPr bwMode="auto">
          <a:xfrm>
            <a:off x="7680898" y="44019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34E5991-41C7-41D1-AFBB-6ACFEBC759F4}"/>
              </a:ext>
            </a:extLst>
          </p:cNvPr>
          <p:cNvSpPr txBox="1">
            <a:spLocks noChangeArrowheads="1"/>
          </p:cNvSpPr>
          <p:nvPr/>
        </p:nvSpPr>
        <p:spPr bwMode="auto">
          <a:xfrm>
            <a:off x="1586706" y="393744"/>
            <a:ext cx="5334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is before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13330C6-6011-4C69-9A4B-A479E00A30FF}"/>
              </a:ext>
            </a:extLst>
          </p:cNvPr>
          <p:cNvSpPr txBox="1">
            <a:spLocks noChangeArrowheads="1"/>
          </p:cNvSpPr>
          <p:nvPr/>
        </p:nvSpPr>
        <p:spPr bwMode="auto">
          <a:xfrm>
            <a:off x="5013326" y="3080587"/>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all things 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B7A89EAA-8EE2-4B4B-9774-ED417F8DB0AF}"/>
              </a:ext>
            </a:extLst>
          </p:cNvPr>
          <p:cNvSpPr>
            <a:spLocks noChangeArrowheads="1"/>
          </p:cNvSpPr>
          <p:nvPr/>
        </p:nvSpPr>
        <p:spPr bwMode="auto">
          <a:xfrm>
            <a:off x="5023166" y="298257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DE5CD875-B1D1-4DB2-AEE7-6B5C1AF36FA6}"/>
              </a:ext>
            </a:extLst>
          </p:cNvPr>
          <p:cNvSpPr txBox="1">
            <a:spLocks noChangeArrowheads="1"/>
          </p:cNvSpPr>
          <p:nvPr/>
        </p:nvSpPr>
        <p:spPr bwMode="auto">
          <a:xfrm>
            <a:off x="392907" y="3752894"/>
            <a:ext cx="6870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may have the preeminence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4E2BB70E-FAB3-4076-BFE9-6831B2F4B40B}"/>
              </a:ext>
            </a:extLst>
          </p:cNvPr>
          <p:cNvSpPr txBox="1">
            <a:spLocks noChangeArrowheads="1"/>
          </p:cNvSpPr>
          <p:nvPr/>
        </p:nvSpPr>
        <p:spPr bwMode="auto">
          <a:xfrm>
            <a:off x="1026655" y="204881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FA13C024-90A2-4461-B3C2-CE1DE6A7CE92}"/>
              </a:ext>
            </a:extLst>
          </p:cNvPr>
          <p:cNvSpPr>
            <a:spLocks noChangeArrowheads="1"/>
          </p:cNvSpPr>
          <p:nvPr/>
        </p:nvSpPr>
        <p:spPr bwMode="auto">
          <a:xfrm>
            <a:off x="2270978" y="39147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6" name="Rectangle 9">
            <a:extLst>
              <a:ext uri="{FF2B5EF4-FFF2-40B4-BE49-F238E27FC236}">
                <a16:creationId xmlns:a16="http://schemas.microsoft.com/office/drawing/2014/main" id="{ACB9BCC5-8444-4A22-86FB-387DB486196A}"/>
              </a:ext>
            </a:extLst>
          </p:cNvPr>
          <p:cNvSpPr>
            <a:spLocks noChangeArrowheads="1"/>
          </p:cNvSpPr>
          <p:nvPr/>
        </p:nvSpPr>
        <p:spPr bwMode="auto">
          <a:xfrm>
            <a:off x="1568793" y="411669"/>
            <a:ext cx="99667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8076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0"/>
                                  </p:stCondLst>
                                  <p:childTnLst>
                                    <p:set>
                                      <p:cBhvr override="childStyle">
                                        <p:cTn id="34" dur="500" fill="hold"/>
                                        <p:tgtEl>
                                          <p:spTgt spid="9"/>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par>
                                <p:cTn id="41" presetID="18" presetClass="emph" presetSubtype="0" fill="hold" grpId="1" nodeType="withEffect">
                                  <p:stCondLst>
                                    <p:cond delay="400"/>
                                  </p:stCondLst>
                                  <p:childTnLst>
                                    <p:set>
                                      <p:cBhvr override="childStyle">
                                        <p:cTn id="42" dur="750" fill="hold"/>
                                        <p:tgtEl>
                                          <p:spTgt spid="10"/>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750"/>
                                        <p:tgtEl>
                                          <p:spTgt spid="14"/>
                                        </p:tgtEl>
                                      </p:cBhvr>
                                    </p:animEffect>
                                  </p:childTnLst>
                                </p:cTn>
                              </p:par>
                              <p:par>
                                <p:cTn id="46" presetID="0" presetClass="entr" presetSubtype="0" fill="hold" grpId="0" nodeType="withEffect">
                                  <p:stCondLst>
                                    <p:cond delay="25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stCondLst>
                                            <p:cond delay="0"/>
                                          </p:stCondLst>
                                        </p:cTn>
                                        <p:tgtEl>
                                          <p:spTgt spid="11"/>
                                        </p:tgtEl>
                                      </p:cBhvr>
                                    </p:animEffect>
                                    <p:anim to="" calcmode="lin" valueType="num">
                                      <p:cBhvr>
                                        <p:cTn id="4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iterate type="lt">
                                    <p:tmPct val="10000"/>
                                  </p:iterate>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stCondLst>
                                            <p:cond delay="0"/>
                                          </p:stCondLst>
                                        </p:cTn>
                                        <p:tgtEl>
                                          <p:spTgt spid="16"/>
                                        </p:tgtEl>
                                      </p:cBhvr>
                                    </p:animEffect>
                                    <p:anim to="" calcmode="lin" valueType="num">
                                      <p:cBhvr>
                                        <p:cTn id="5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58" fill="hold">
                            <p:stCondLst>
                              <p:cond delay="550"/>
                            </p:stCondLst>
                            <p:childTnLst>
                              <p:par>
                                <p:cTn id="59" presetID="26" presetClass="emph" presetSubtype="0" fill="hold" grpId="1" nodeType="afterEffect">
                                  <p:stCondLst>
                                    <p:cond delay="0"/>
                                  </p:stCondLst>
                                  <p:iterate type="lt">
                                    <p:tmPct val="0"/>
                                  </p:iterate>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0" presetClass="entr" presetSubtype="0" fill="hold" grpId="0" nodeType="withEffect">
                                  <p:stCondLst>
                                    <p:cond delay="250"/>
                                  </p:stCondLst>
                                  <p:childTnLst>
                                    <p:set>
                                      <p:cBhvr>
                                        <p:cTn id="63" dur="1" fill="hold">
                                          <p:stCondLst>
                                            <p:cond delay="0"/>
                                          </p:stCondLst>
                                        </p:cTn>
                                        <p:tgtEl>
                                          <p:spTgt spid="15"/>
                                        </p:tgtEl>
                                        <p:attrNameLst>
                                          <p:attrName>style.visibility</p:attrName>
                                        </p:attrNameLst>
                                      </p:cBhvr>
                                      <p:to>
                                        <p:strVal val="visible"/>
                                      </p:to>
                                    </p:set>
                                    <p:animEffect transition="in" filter="dissolve">
                                      <p:cBhvr>
                                        <p:cTn id="64" dur="500">
                                          <p:stCondLst>
                                            <p:cond delay="0"/>
                                          </p:stCondLst>
                                        </p:cTn>
                                        <p:tgtEl>
                                          <p:spTgt spid="15"/>
                                        </p:tgtEl>
                                      </p:cBhvr>
                                    </p:animEffect>
                                    <p:anim to="" calcmode="lin" valueType="num">
                                      <p:cBhvr>
                                        <p:cTn id="65"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250"/>
                                        <p:tgtEl>
                                          <p:spTgt spid="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250"/>
                                        <p:tgtEl>
                                          <p:spTgt spid="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50"/>
                                        <p:tgtEl>
                                          <p:spTgt spid="6"/>
                                        </p:tgtEl>
                                      </p:cBhvr>
                                    </p:animEffect>
                                  </p:childTnLst>
                                </p:cTn>
                              </p:par>
                              <p:par>
                                <p:cTn id="78" presetID="42" presetClass="path" presetSubtype="0" accel="50000" decel="50000" fill="hold" grpId="2" nodeType="withEffect">
                                  <p:stCondLst>
                                    <p:cond delay="0"/>
                                  </p:stCondLst>
                                  <p:childTnLst>
                                    <p:animMotion origin="layout" path="M 3.88889E-6 -2.96296E-6 L -0.37344 0.24468 " pathEditMode="relative" rAng="0" ptsTypes="AA">
                                      <p:cBhvr>
                                        <p:cTn id="79" dur="2000" fill="hold"/>
                                        <p:tgtEl>
                                          <p:spTgt spid="4"/>
                                        </p:tgtEl>
                                        <p:attrNameLst>
                                          <p:attrName>ppt_x</p:attrName>
                                          <p:attrName>ppt_y</p:attrName>
                                        </p:attrNameLst>
                                      </p:cBhvr>
                                      <p:rCtr x="-18681" y="12222"/>
                                    </p:animMotion>
                                  </p:childTnLst>
                                </p:cTn>
                              </p:par>
                              <p:par>
                                <p:cTn id="80" presetID="42" presetClass="path" presetSubtype="0" accel="50000" decel="50000" fill="hold" grpId="2" nodeType="withEffect">
                                  <p:stCondLst>
                                    <p:cond delay="0"/>
                                  </p:stCondLst>
                                  <p:childTnLst>
                                    <p:animMotion origin="layout" path="M 2.5E-6 3.7037E-7 L -0.49514 -0.14769 " pathEditMode="relative" rAng="0" ptsTypes="AA">
                                      <p:cBhvr>
                                        <p:cTn id="81" dur="2000" fill="hold"/>
                                        <p:tgtEl>
                                          <p:spTgt spid="5"/>
                                        </p:tgtEl>
                                        <p:attrNameLst>
                                          <p:attrName>ppt_x</p:attrName>
                                          <p:attrName>ppt_y</p:attrName>
                                        </p:attrNameLst>
                                      </p:cBhvr>
                                      <p:rCtr x="-24757" y="-7384"/>
                                    </p:animMotion>
                                  </p:childTnLst>
                                </p:cTn>
                              </p:par>
                              <p:par>
                                <p:cTn id="82" presetID="42" presetClass="path" presetSubtype="0" accel="50000" decel="50000" fill="hold" grpId="2" nodeType="withEffect">
                                  <p:stCondLst>
                                    <p:cond delay="0"/>
                                  </p:stCondLst>
                                  <p:childTnLst>
                                    <p:animMotion origin="layout" path="M -2.77778E-6 -2.96296E-6 L -0.7276 -0.34328 " pathEditMode="relative" rAng="0" ptsTypes="AA">
                                      <p:cBhvr>
                                        <p:cTn id="83" dur="2000" fill="hold"/>
                                        <p:tgtEl>
                                          <p:spTgt spid="6"/>
                                        </p:tgtEl>
                                        <p:attrNameLst>
                                          <p:attrName>ppt_x</p:attrName>
                                          <p:attrName>ppt_y</p:attrName>
                                        </p:attrNameLst>
                                      </p:cBhvr>
                                      <p:rCtr x="-36389" y="-17176"/>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par>
                                <p:cTn id="111" presetID="10" presetClass="exit" presetSubtype="0" fill="hold" grpId="2" nodeType="withEffect">
                                  <p:stCondLst>
                                    <p:cond delay="0"/>
                                  </p:stCondLst>
                                  <p:iterate type="lt">
                                    <p:tmPct val="0"/>
                                  </p:iterate>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074" grpId="0"/>
      <p:bldP spid="3074" grpId="1"/>
      <p:bldP spid="4" grpId="0"/>
      <p:bldP spid="4" grpId="1"/>
      <p:bldP spid="4" grpId="2"/>
      <p:bldP spid="5" grpId="0"/>
      <p:bldP spid="5" grpId="1"/>
      <p:bldP spid="5" grpId="2"/>
      <p:bldP spid="6" grpId="0"/>
      <p:bldP spid="6" grpId="1"/>
      <p:bldP spid="6" grpId="2"/>
      <p:bldP spid="12" grpId="0"/>
      <p:bldP spid="12" grpId="1"/>
      <p:bldP spid="13" grpId="0"/>
      <p:bldP spid="13" grpId="1"/>
      <p:bldP spid="11" grpId="0"/>
      <p:bldP spid="11" grpId="1"/>
      <p:bldP spid="14" grpId="0"/>
      <p:bldP spid="14" grpId="1"/>
      <p:bldP spid="15" grpId="0"/>
      <p:bldP spid="15" grpId="1"/>
      <p:bldP spid="16" grpId="0"/>
      <p:bldP spid="16" grpId="1"/>
      <p:bldP spid="16"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D850F-4703-4B96-87B0-80B782C19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9" name="Title 1">
            <a:extLst>
              <a:ext uri="{FF2B5EF4-FFF2-40B4-BE49-F238E27FC236}">
                <a16:creationId xmlns:a16="http://schemas.microsoft.com/office/drawing/2014/main" id="{63341BEE-AE9A-415D-B5E7-BEA9A5D8C572}"/>
              </a:ext>
            </a:extLst>
          </p:cNvPr>
          <p:cNvSpPr txBox="1">
            <a:spLocks/>
          </p:cNvSpPr>
          <p:nvPr/>
        </p:nvSpPr>
        <p:spPr>
          <a:xfrm>
            <a:off x="5294487" y="1340467"/>
            <a:ext cx="2474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reconcile</a:t>
            </a:r>
          </a:p>
        </p:txBody>
      </p:sp>
      <p:sp>
        <p:nvSpPr>
          <p:cNvPr id="10" name="Title 1">
            <a:extLst>
              <a:ext uri="{FF2B5EF4-FFF2-40B4-BE49-F238E27FC236}">
                <a16:creationId xmlns:a16="http://schemas.microsoft.com/office/drawing/2014/main" id="{5A4EDA6E-B7ED-4F19-9964-159A1D06809C}"/>
              </a:ext>
            </a:extLst>
          </p:cNvPr>
          <p:cNvSpPr txBox="1">
            <a:spLocks/>
          </p:cNvSpPr>
          <p:nvPr/>
        </p:nvSpPr>
        <p:spPr>
          <a:xfrm>
            <a:off x="1088496" y="2010039"/>
            <a:ext cx="49106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to Himself</a:t>
            </a:r>
          </a:p>
        </p:txBody>
      </p:sp>
      <p:sp>
        <p:nvSpPr>
          <p:cNvPr id="3074" name="Rectangle 2"/>
          <p:cNvSpPr>
            <a:spLocks noGrp="1" noChangeArrowheads="1"/>
          </p:cNvSpPr>
          <p:nvPr>
            <p:ph type="title"/>
          </p:nvPr>
        </p:nvSpPr>
        <p:spPr>
          <a:xfrm>
            <a:off x="457200" y="1376012"/>
            <a:ext cx="8229600" cy="41059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by Him to reconcile            all things to Himself, by Him, whether things on earth or things in heaven, having made peace through the blood of His cross.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1:20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51804B7-BA2D-4985-9748-26FEDEF89886}"/>
              </a:ext>
            </a:extLst>
          </p:cNvPr>
          <p:cNvSpPr txBox="1">
            <a:spLocks noChangeArrowheads="1"/>
          </p:cNvSpPr>
          <p:nvPr/>
        </p:nvSpPr>
        <p:spPr bwMode="auto">
          <a:xfrm>
            <a:off x="1026655" y="204881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0A7E86E-6F6B-49F6-8F30-AD622E435B7B}"/>
              </a:ext>
            </a:extLst>
          </p:cNvPr>
          <p:cNvSpPr txBox="1">
            <a:spLocks noChangeArrowheads="1"/>
          </p:cNvSpPr>
          <p:nvPr/>
        </p:nvSpPr>
        <p:spPr bwMode="auto">
          <a:xfrm>
            <a:off x="1026655" y="204881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517D0C8-BB0F-4329-8E62-4D289CBD06DC}"/>
              </a:ext>
            </a:extLst>
          </p:cNvPr>
          <p:cNvSpPr txBox="1">
            <a:spLocks noChangeArrowheads="1"/>
          </p:cNvSpPr>
          <p:nvPr/>
        </p:nvSpPr>
        <p:spPr bwMode="auto">
          <a:xfrm>
            <a:off x="797343" y="4064997"/>
            <a:ext cx="739541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the blood of His cross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367B21A-C671-48AB-9E3C-CCC86B5A0B67}"/>
              </a:ext>
            </a:extLst>
          </p:cNvPr>
          <p:cNvSpPr txBox="1">
            <a:spLocks noChangeArrowheads="1"/>
          </p:cNvSpPr>
          <p:nvPr/>
        </p:nvSpPr>
        <p:spPr bwMode="auto">
          <a:xfrm>
            <a:off x="5216766" y="1398631"/>
            <a:ext cx="26182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reconcile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48A8AD9-9FB2-42D2-A454-D465A8F6D58F}"/>
              </a:ext>
            </a:extLst>
          </p:cNvPr>
          <p:cNvSpPr txBox="1">
            <a:spLocks noChangeArrowheads="1"/>
          </p:cNvSpPr>
          <p:nvPr/>
        </p:nvSpPr>
        <p:spPr bwMode="auto">
          <a:xfrm>
            <a:off x="990779" y="2069156"/>
            <a:ext cx="5118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to Himself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79C541C-98C4-4280-81E9-16B9721DA664}"/>
              </a:ext>
            </a:extLst>
          </p:cNvPr>
          <p:cNvSpPr txBox="1">
            <a:spLocks noChangeArrowheads="1"/>
          </p:cNvSpPr>
          <p:nvPr/>
        </p:nvSpPr>
        <p:spPr bwMode="auto">
          <a:xfrm>
            <a:off x="3936714" y="177394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0F252B4E-868C-4E45-945F-BA6E985D8A52}"/>
              </a:ext>
            </a:extLst>
          </p:cNvPr>
          <p:cNvSpPr txBox="1">
            <a:spLocks noChangeArrowheads="1"/>
          </p:cNvSpPr>
          <p:nvPr/>
        </p:nvSpPr>
        <p:spPr bwMode="auto">
          <a:xfrm>
            <a:off x="4606511" y="24468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12">
            <a:extLst>
              <a:ext uri="{FF2B5EF4-FFF2-40B4-BE49-F238E27FC236}">
                <a16:creationId xmlns:a16="http://schemas.microsoft.com/office/drawing/2014/main" id="{8FC25F7E-D3CA-4F7C-9B25-8BBF35E803BA}"/>
              </a:ext>
            </a:extLst>
          </p:cNvPr>
          <p:cNvSpPr>
            <a:spLocks noChangeArrowheads="1"/>
          </p:cNvSpPr>
          <p:nvPr/>
        </p:nvSpPr>
        <p:spPr bwMode="auto">
          <a:xfrm>
            <a:off x="4975860" y="3436537"/>
            <a:ext cx="3404466" cy="71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made peace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25143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750"/>
                                        <p:tgtEl>
                                          <p:spTgt spid="10"/>
                                        </p:tgtEl>
                                      </p:cBhvr>
                                    </p:animEffect>
                                  </p:childTnLst>
                                </p:cTn>
                              </p:par>
                              <p:par>
                                <p:cTn id="28" presetID="18" presetClass="emph" presetSubtype="0" fill="hold" grpId="1" nodeType="withEffect">
                                  <p:stCondLst>
                                    <p:cond delay="400"/>
                                  </p:stCondLst>
                                  <p:childTnLst>
                                    <p:set>
                                      <p:cBhvr override="childStyle">
                                        <p:cTn id="29" dur="750" fill="hold"/>
                                        <p:tgtEl>
                                          <p:spTgt spid="10"/>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25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42" presetClass="path" presetSubtype="0" accel="50000" decel="50000" fill="hold" grpId="2" nodeType="withEffect">
                                  <p:stCondLst>
                                    <p:cond delay="0"/>
                                  </p:stCondLst>
                                  <p:childTnLst>
                                    <p:animMotion origin="layout" path="M 1.38889E-6 2.59259E-6 L 0.31805 -0.04005 " pathEditMode="relative" rAng="0" ptsTypes="AA">
                                      <p:cBhvr>
                                        <p:cTn id="50" dur="2000" fill="hold"/>
                                        <p:tgtEl>
                                          <p:spTgt spid="5"/>
                                        </p:tgtEl>
                                        <p:attrNameLst>
                                          <p:attrName>ppt_x</p:attrName>
                                          <p:attrName>ppt_y</p:attrName>
                                        </p:attrNameLst>
                                      </p:cBhvr>
                                      <p:rCtr x="15903" y="-2014"/>
                                    </p:animMotion>
                                  </p:childTnLst>
                                </p:cTn>
                              </p:par>
                              <p:par>
                                <p:cTn id="51" presetID="42" presetClass="path" presetSubtype="0" accel="50000" decel="50000" fill="hold" grpId="2" nodeType="withEffect">
                                  <p:stCondLst>
                                    <p:cond delay="0"/>
                                  </p:stCondLst>
                                  <p:childTnLst>
                                    <p:animMotion origin="layout" path="M 1.38889E-6 2.59259E-6 L 0.39132 0.05787 " pathEditMode="relative" rAng="0" ptsTypes="AA">
                                      <p:cBhvr>
                                        <p:cTn id="52" dur="2000" fill="hold"/>
                                        <p:tgtEl>
                                          <p:spTgt spid="8"/>
                                        </p:tgtEl>
                                        <p:attrNameLst>
                                          <p:attrName>ppt_x</p:attrName>
                                          <p:attrName>ppt_y</p:attrName>
                                        </p:attrNameLst>
                                      </p:cBhvr>
                                      <p:rCtr x="19566" y="2894"/>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50"/>
                                        <p:tgtEl>
                                          <p:spTgt spid="11"/>
                                        </p:tgtEl>
                                      </p:cBhvr>
                                    </p:animEffect>
                                  </p:childTnLst>
                                </p:cTn>
                              </p:par>
                              <p:par>
                                <p:cTn id="74" presetID="42" presetClass="path" presetSubtype="0" accel="50000" decel="50000" fill="hold" grpId="2" nodeType="withEffect">
                                  <p:stCondLst>
                                    <p:cond delay="250"/>
                                  </p:stCondLst>
                                  <p:childTnLst>
                                    <p:animMotion origin="layout" path="M -3.05556E-6 1.11111E-6 L -0.02257 -0.03773 " pathEditMode="relative" rAng="0" ptsTypes="AA">
                                      <p:cBhvr>
                                        <p:cTn id="75" dur="1750" fill="hold"/>
                                        <p:tgtEl>
                                          <p:spTgt spid="11"/>
                                        </p:tgtEl>
                                        <p:attrNameLst>
                                          <p:attrName>ppt_x</p:attrName>
                                          <p:attrName>ppt_y</p:attrName>
                                        </p:attrNameLst>
                                      </p:cBhvr>
                                      <p:rCtr x="-1128" y="-1898"/>
                                    </p:animMotion>
                                  </p:childTnLst>
                                </p:cTn>
                              </p:par>
                              <p:par>
                                <p:cTn id="76" presetID="8" presetClass="emph" presetSubtype="0" fill="hold" grpId="3" nodeType="withEffect">
                                  <p:stCondLst>
                                    <p:cond delay="250"/>
                                  </p:stCondLst>
                                  <p:childTnLst>
                                    <p:animRot by="-810000">
                                      <p:cBhvr>
                                        <p:cTn id="77" dur="1750" fill="hold"/>
                                        <p:tgtEl>
                                          <p:spTgt spid="11"/>
                                        </p:tgtEl>
                                        <p:attrNameLst>
                                          <p:attrName>r</p:attrName>
                                        </p:attrNameLst>
                                      </p:cBhvr>
                                    </p:animRot>
                                  </p:childTnLst>
                                </p:cTn>
                              </p:par>
                              <p:par>
                                <p:cTn id="78" presetID="3" presetClass="emph" presetSubtype="2" fill="hold" grpId="4" nodeType="withEffect">
                                  <p:stCondLst>
                                    <p:cond delay="250"/>
                                  </p:stCondLst>
                                  <p:childTnLst>
                                    <p:animClr clrSpc="rgb" dir="cw">
                                      <p:cBhvr override="childStyle">
                                        <p:cTn id="79" dur="1750" fill="hold"/>
                                        <p:tgtEl>
                                          <p:spTgt spid="11"/>
                                        </p:tgtEl>
                                        <p:attrNameLst>
                                          <p:attrName>style.color</p:attrName>
                                        </p:attrNameLst>
                                      </p:cBhvr>
                                      <p:to>
                                        <a:srgbClr val="FF0000"/>
                                      </p:to>
                                    </p:animClr>
                                  </p:childTnLst>
                                </p:cTn>
                              </p:par>
                            </p:childTnLst>
                          </p:cTn>
                        </p:par>
                        <p:par>
                          <p:cTn id="80" fill="hold">
                            <p:stCondLst>
                              <p:cond delay="2000"/>
                            </p:stCondLst>
                            <p:childTnLst>
                              <p:par>
                                <p:cTn id="81" presetID="50" presetClass="exit" presetSubtype="0" accel="100000" fill="hold" grpId="1" nodeType="afterEffect">
                                  <p:stCondLst>
                                    <p:cond delay="750"/>
                                  </p:stCondLst>
                                  <p:childTnLst>
                                    <p:anim calcmode="lin" valueType="num">
                                      <p:cBhvr>
                                        <p:cTn id="82" dur="1000"/>
                                        <p:tgtEl>
                                          <p:spTgt spid="11"/>
                                        </p:tgtEl>
                                        <p:attrNameLst>
                                          <p:attrName>ppt_w</p:attrName>
                                        </p:attrNameLst>
                                      </p:cBhvr>
                                      <p:tavLst>
                                        <p:tav tm="0">
                                          <p:val>
                                            <p:strVal val="ppt_w"/>
                                          </p:val>
                                        </p:tav>
                                        <p:tav tm="100000">
                                          <p:val>
                                            <p:strVal val="ppt_w+.3"/>
                                          </p:val>
                                        </p:tav>
                                      </p:tavLst>
                                    </p:anim>
                                    <p:anim calcmode="lin" valueType="num">
                                      <p:cBhvr>
                                        <p:cTn id="83" dur="1000"/>
                                        <p:tgtEl>
                                          <p:spTgt spid="11"/>
                                        </p:tgtEl>
                                        <p:attrNameLst>
                                          <p:attrName>ppt_h</p:attrName>
                                        </p:attrNameLst>
                                      </p:cBhvr>
                                      <p:tavLst>
                                        <p:tav tm="0">
                                          <p:val>
                                            <p:strVal val="ppt_h"/>
                                          </p:val>
                                        </p:tav>
                                        <p:tav tm="100000">
                                          <p:val>
                                            <p:strVal val="ppt_h"/>
                                          </p:val>
                                        </p:tav>
                                      </p:tavLst>
                                    </p:anim>
                                    <p:animEffect transition="out" filter="fade">
                                      <p:cBhvr>
                                        <p:cTn id="84" dur="1000"/>
                                        <p:tgtEl>
                                          <p:spTgt spid="11"/>
                                        </p:tgtEl>
                                      </p:cBhvr>
                                    </p:animEffect>
                                    <p:set>
                                      <p:cBhvr>
                                        <p:cTn id="8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3074" grpId="0"/>
      <p:bldP spid="3074" grpId="1"/>
      <p:bldP spid="5" grpId="0"/>
      <p:bldP spid="5" grpId="1"/>
      <p:bldP spid="5" grpId="2"/>
      <p:bldP spid="8" grpId="0"/>
      <p:bldP spid="8" grpId="1"/>
      <p:bldP spid="8" grpId="2"/>
      <p:bldP spid="11" grpId="0"/>
      <p:bldP spid="11" grpId="1"/>
      <p:bldP spid="11" grpId="2"/>
      <p:bldP spid="11" grpId="3"/>
      <p:bldP spid="11" grpId="4"/>
      <p:bldP spid="12" grpId="0"/>
      <p:bldP spid="12" grpId="1"/>
      <p:bldP spid="13" grpId="0"/>
      <p:bldP spid="13"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B00A1F-E018-4DBC-8175-B4ED2FBEF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6450A3CA-8311-4AF6-AAAF-C415DCF366D2}"/>
              </a:ext>
            </a:extLst>
          </p:cNvPr>
          <p:cNvSpPr txBox="1">
            <a:spLocks/>
          </p:cNvSpPr>
          <p:nvPr/>
        </p:nvSpPr>
        <p:spPr>
          <a:xfrm>
            <a:off x="986279" y="1819363"/>
            <a:ext cx="3838221"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One died for all</a:t>
            </a:r>
          </a:p>
        </p:txBody>
      </p:sp>
      <p:sp>
        <p:nvSpPr>
          <p:cNvPr id="9" name="Title 1">
            <a:extLst>
              <a:ext uri="{FF2B5EF4-FFF2-40B4-BE49-F238E27FC236}">
                <a16:creationId xmlns:a16="http://schemas.microsoft.com/office/drawing/2014/main" id="{58F435D8-F78F-45D7-A63F-29B5CD118778}"/>
              </a:ext>
            </a:extLst>
          </p:cNvPr>
          <p:cNvSpPr txBox="1">
            <a:spLocks/>
          </p:cNvSpPr>
          <p:nvPr/>
        </p:nvSpPr>
        <p:spPr>
          <a:xfrm>
            <a:off x="4702163" y="173910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then all died</a:t>
            </a:r>
          </a:p>
        </p:txBody>
      </p:sp>
      <p:sp>
        <p:nvSpPr>
          <p:cNvPr id="10" name="Title 1">
            <a:extLst>
              <a:ext uri="{FF2B5EF4-FFF2-40B4-BE49-F238E27FC236}">
                <a16:creationId xmlns:a16="http://schemas.microsoft.com/office/drawing/2014/main" id="{792DA67D-58E9-44D0-B375-B316D85836B6}"/>
              </a:ext>
            </a:extLst>
          </p:cNvPr>
          <p:cNvSpPr txBox="1">
            <a:spLocks/>
          </p:cNvSpPr>
          <p:nvPr/>
        </p:nvSpPr>
        <p:spPr>
          <a:xfrm>
            <a:off x="1818116" y="2407531"/>
            <a:ext cx="38369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died for all</a:t>
            </a:r>
          </a:p>
        </p:txBody>
      </p:sp>
      <p:sp>
        <p:nvSpPr>
          <p:cNvPr id="3074" name="Rectangle 2"/>
          <p:cNvSpPr>
            <a:spLocks noGrp="1" noChangeArrowheads="1"/>
          </p:cNvSpPr>
          <p:nvPr>
            <p:ph type="title"/>
          </p:nvPr>
        </p:nvSpPr>
        <p:spPr>
          <a:xfrm>
            <a:off x="457200" y="530724"/>
            <a:ext cx="8229600" cy="52533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love of Christ compels us, because we judge thus: that if One died for all, then all died;    and He died for all, that those who live should live no longer           for themselves, but for Him who died for them and rose again.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F045AAB-E5E2-4755-8DBE-83FA2D3664FB}"/>
              </a:ext>
            </a:extLst>
          </p:cNvPr>
          <p:cNvSpPr txBox="1">
            <a:spLocks noChangeArrowheads="1"/>
          </p:cNvSpPr>
          <p:nvPr/>
        </p:nvSpPr>
        <p:spPr bwMode="auto">
          <a:xfrm>
            <a:off x="3936714" y="177394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C391457-E19A-4A48-B6F9-C536FBCAC2F2}"/>
              </a:ext>
            </a:extLst>
          </p:cNvPr>
          <p:cNvSpPr txBox="1">
            <a:spLocks noChangeArrowheads="1"/>
          </p:cNvSpPr>
          <p:nvPr/>
        </p:nvSpPr>
        <p:spPr bwMode="auto">
          <a:xfrm>
            <a:off x="4606511" y="24468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5D7BCC5F-83CD-4A62-A7E4-70E09B70EB0A}"/>
              </a:ext>
            </a:extLst>
          </p:cNvPr>
          <p:cNvSpPr>
            <a:spLocks noChangeArrowheads="1"/>
          </p:cNvSpPr>
          <p:nvPr/>
        </p:nvSpPr>
        <p:spPr bwMode="auto">
          <a:xfrm>
            <a:off x="4581525" y="3105379"/>
            <a:ext cx="1425703" cy="8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live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2" name="Rectangle 12">
            <a:extLst>
              <a:ext uri="{FF2B5EF4-FFF2-40B4-BE49-F238E27FC236}">
                <a16:creationId xmlns:a16="http://schemas.microsoft.com/office/drawing/2014/main" id="{4D471473-CB80-4465-9AA2-26777B35A974}"/>
              </a:ext>
            </a:extLst>
          </p:cNvPr>
          <p:cNvSpPr>
            <a:spLocks noChangeArrowheads="1"/>
          </p:cNvSpPr>
          <p:nvPr/>
        </p:nvSpPr>
        <p:spPr bwMode="auto">
          <a:xfrm>
            <a:off x="5273584" y="3712010"/>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for Him</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3" name="Rectangle 2">
            <a:extLst>
              <a:ext uri="{FF2B5EF4-FFF2-40B4-BE49-F238E27FC236}">
                <a16:creationId xmlns:a16="http://schemas.microsoft.com/office/drawing/2014/main" id="{9ED13F1E-17B9-444E-978F-A8182F3A90E7}"/>
              </a:ext>
            </a:extLst>
          </p:cNvPr>
          <p:cNvSpPr txBox="1">
            <a:spLocks noChangeArrowheads="1"/>
          </p:cNvSpPr>
          <p:nvPr/>
        </p:nvSpPr>
        <p:spPr bwMode="auto">
          <a:xfrm>
            <a:off x="848324" y="1802455"/>
            <a:ext cx="4114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One died for all</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FAB418E-07EF-4B2B-8EC1-CA8878A9C93A}"/>
              </a:ext>
            </a:extLst>
          </p:cNvPr>
          <p:cNvSpPr txBox="1">
            <a:spLocks noChangeArrowheads="1"/>
          </p:cNvSpPr>
          <p:nvPr/>
        </p:nvSpPr>
        <p:spPr bwMode="auto">
          <a:xfrm>
            <a:off x="4523776" y="1804851"/>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then all died</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083D935-ECF8-4F3C-88E3-BAF2813B677D}"/>
              </a:ext>
            </a:extLst>
          </p:cNvPr>
          <p:cNvSpPr txBox="1">
            <a:spLocks noChangeArrowheads="1"/>
          </p:cNvSpPr>
          <p:nvPr/>
        </p:nvSpPr>
        <p:spPr bwMode="auto">
          <a:xfrm>
            <a:off x="1848870" y="247297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 died for all</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0B63A1A-61FB-4FEC-9F19-3D14A4493A95}"/>
              </a:ext>
            </a:extLst>
          </p:cNvPr>
          <p:cNvSpPr txBox="1">
            <a:spLocks noChangeArrowheads="1"/>
          </p:cNvSpPr>
          <p:nvPr/>
        </p:nvSpPr>
        <p:spPr bwMode="auto">
          <a:xfrm>
            <a:off x="7282605" y="170039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Rectangle 12">
            <a:extLst>
              <a:ext uri="{FF2B5EF4-FFF2-40B4-BE49-F238E27FC236}">
                <a16:creationId xmlns:a16="http://schemas.microsoft.com/office/drawing/2014/main" id="{B3F245D5-18ED-41FF-96D9-7AA29E8556E7}"/>
              </a:ext>
            </a:extLst>
          </p:cNvPr>
          <p:cNvSpPr>
            <a:spLocks noChangeArrowheads="1"/>
          </p:cNvSpPr>
          <p:nvPr/>
        </p:nvSpPr>
        <p:spPr bwMode="auto">
          <a:xfrm>
            <a:off x="311341" y="3734369"/>
            <a:ext cx="4455922" cy="92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effectLst>
                  <a:glow rad="127000">
                    <a:schemeClr val="bg1"/>
                  </a:glow>
                </a:effectLst>
                <a:uLnTx/>
                <a:uFillTx/>
                <a:latin typeface="Calibri" panose="020F0502020204030204" pitchFamily="34" charset="0"/>
                <a:ea typeface="+mn-ea"/>
                <a:cs typeface="+mn-cs"/>
              </a:rPr>
              <a:t>for themselves</a:t>
            </a:r>
            <a:endParaRPr kumimoji="0" lang="en-US" altLang="en-US" sz="4400" b="1" i="1" u="none" strike="noStrike" kern="1200" cap="none" spc="0" normalizeH="0" baseline="0" noProof="0" dirty="0">
              <a:ln>
                <a:noFill/>
              </a:ln>
              <a:effectLst>
                <a:glow rad="127000">
                  <a:schemeClr val="bg1"/>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53405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8" presetClass="emph" presetSubtype="0" fill="hold" grpId="1" nodeType="withEffect">
                                  <p:stCondLst>
                                    <p:cond delay="0"/>
                                  </p:stCondLst>
                                  <p:childTnLst>
                                    <p:set>
                                      <p:cBhvr override="childStyle">
                                        <p:cTn id="23" dur="500" fill="hold"/>
                                        <p:tgtEl>
                                          <p:spTgt spid="8"/>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0"/>
                                  </p:stCondLst>
                                  <p:childTnLst>
                                    <p:set>
                                      <p:cBhvr override="childStyle">
                                        <p:cTn id="33" dur="500" fill="hold"/>
                                        <p:tgtEl>
                                          <p:spTgt spid="9"/>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8" presetClass="emph" presetSubtype="0" fill="hold" grpId="1" nodeType="withEffect">
                                  <p:stCondLst>
                                    <p:cond delay="0"/>
                                  </p:stCondLst>
                                  <p:childTnLst>
                                    <p:set>
                                      <p:cBhvr override="childStyle">
                                        <p:cTn id="43" dur="500" fill="hold"/>
                                        <p:tgtEl>
                                          <p:spTgt spid="10"/>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2"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3"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
                                          </p:val>
                                        </p:tav>
                                        <p:tav tm="100000">
                                          <p:val>
                                            <p:strVal val="#ppt_y"/>
                                          </p:val>
                                        </p:tav>
                                      </p:tavLst>
                                    </p:anim>
                                  </p:childTnLst>
                                </p:cTn>
                              </p:par>
                              <p:par>
                                <p:cTn id="55" presetID="16" presetClass="exit" presetSubtype="21" fill="hold" grpId="2" nodeType="withEffect">
                                  <p:stCondLst>
                                    <p:cond delay="0"/>
                                  </p:stCondLst>
                                  <p:childTnLst>
                                    <p:animEffect transition="out" filter="barn(inVertical)">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6" presetClass="exit" presetSubtype="21" fill="hold" grpId="2" nodeType="withEffect">
                                  <p:stCondLst>
                                    <p:cond delay="0"/>
                                  </p:stCondLst>
                                  <p:childTnLst>
                                    <p:animEffect transition="out" filter="barn(inVertical)">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6" presetClass="exit" presetSubtype="21" fill="hold" grpId="2" nodeType="withEffect">
                                  <p:stCondLst>
                                    <p:cond delay="0"/>
                                  </p:stCondLst>
                                  <p:childTnLst>
                                    <p:animEffect transition="out" filter="barn(inVertical)">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39" presetClass="entr" presetSubtype="0" accel="100000" fill="hold" grpId="0" nodeType="withEffect">
                                  <p:stCondLst>
                                    <p:cond delay="50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6"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7"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childTnLst>
                                </p:cTn>
                              </p:par>
                            </p:childTnLst>
                          </p:cTn>
                        </p:par>
                        <p:par>
                          <p:cTn id="85" fill="hold">
                            <p:stCondLst>
                              <p:cond delay="500"/>
                            </p:stCondLst>
                            <p:childTnLst>
                              <p:par>
                                <p:cTn id="86" presetID="6" presetClass="emph" presetSubtype="0" fill="hold" grpId="2" nodeType="afterEffect">
                                  <p:stCondLst>
                                    <p:cond delay="0"/>
                                  </p:stCondLst>
                                  <p:childTnLst>
                                    <p:animScale>
                                      <p:cBhvr>
                                        <p:cTn id="87" dur="2000" fill="hold"/>
                                        <p:tgtEl>
                                          <p:spTgt spid="16"/>
                                        </p:tgtEl>
                                      </p:cBhvr>
                                      <p:by x="125000" y="125000"/>
                                    </p:animScale>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250"/>
                                        <p:tgtEl>
                                          <p:spTgt spid="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par>
                                <p:cTn id="96" presetID="42" presetClass="path" presetSubtype="0" accel="50000" decel="50000" fill="hold" grpId="2" nodeType="withEffect">
                                  <p:stCondLst>
                                    <p:cond delay="0"/>
                                  </p:stCondLst>
                                  <p:childTnLst>
                                    <p:animMotion origin="layout" path="M 2.22222E-6 3.7037E-7 L 0.36597 -0.01088 " pathEditMode="relative" rAng="0" ptsTypes="AA">
                                      <p:cBhvr>
                                        <p:cTn id="97" dur="2000" fill="hold"/>
                                        <p:tgtEl>
                                          <p:spTgt spid="4"/>
                                        </p:tgtEl>
                                        <p:attrNameLst>
                                          <p:attrName>ppt_x</p:attrName>
                                          <p:attrName>ppt_y</p:attrName>
                                        </p:attrNameLst>
                                      </p:cBhvr>
                                      <p:rCtr x="18299" y="-556"/>
                                    </p:animMotion>
                                  </p:childTnLst>
                                </p:cTn>
                              </p:par>
                              <p:par>
                                <p:cTn id="98" presetID="42" presetClass="path" presetSubtype="0" accel="50000" decel="50000" fill="hold" grpId="2" nodeType="withEffect">
                                  <p:stCondLst>
                                    <p:cond delay="0"/>
                                  </p:stCondLst>
                                  <p:childTnLst>
                                    <p:animMotion origin="layout" path="M -1.66667E-6 2.22222E-6 L 0.29271 -0.1088 " pathEditMode="relative" rAng="0" ptsTypes="AA">
                                      <p:cBhvr>
                                        <p:cTn id="99" dur="2000" fill="hold"/>
                                        <p:tgtEl>
                                          <p:spTgt spid="5"/>
                                        </p:tgtEl>
                                        <p:attrNameLst>
                                          <p:attrName>ppt_x</p:attrName>
                                          <p:attrName>ppt_y</p:attrName>
                                        </p:attrNameLst>
                                      </p:cBhvr>
                                      <p:rCtr x="14635" y="-5440"/>
                                    </p:animMotion>
                                  </p:childTnLst>
                                </p:cTn>
                              </p:par>
                              <p:par>
                                <p:cTn id="100" presetID="10" presetClass="exit" presetSubtype="0" fill="hold" grpId="1" nodeType="withEffect">
                                  <p:stCondLst>
                                    <p:cond delay="0"/>
                                  </p:stCondLst>
                                  <p:childTnLst>
                                    <p:animEffect transition="out" filter="fade">
                                      <p:cBhvr>
                                        <p:cTn id="101" dur="1250"/>
                                        <p:tgtEl>
                                          <p:spTgt spid="3074"/>
                                        </p:tgtEl>
                                      </p:cBhvr>
                                    </p:animEffect>
                                    <p:set>
                                      <p:cBhvr>
                                        <p:cTn id="102" dur="1" fill="hold">
                                          <p:stCondLst>
                                            <p:cond delay="1249"/>
                                          </p:stCondLst>
                                        </p:cTn>
                                        <p:tgtEl>
                                          <p:spTgt spid="307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3074" grpId="0"/>
      <p:bldP spid="3074" grpId="1"/>
      <p:bldP spid="4" grpId="0"/>
      <p:bldP spid="4" grpId="1"/>
      <p:bldP spid="4" grpId="2"/>
      <p:bldP spid="5" grpId="0"/>
      <p:bldP spid="5" grpId="1"/>
      <p:bldP spid="5" grpId="2"/>
      <p:bldP spid="11" grpId="0"/>
      <p:bldP spid="11" grpId="1"/>
      <p:bldP spid="12" grpId="0"/>
      <p:bldP spid="12" grpId="1"/>
      <p:bldP spid="13" grpId="0"/>
      <p:bldP spid="13" grpId="1"/>
      <p:bldP spid="14" grpId="0"/>
      <p:bldP spid="14" grpId="1"/>
      <p:bldP spid="15" grpId="0"/>
      <p:bldP spid="15" grpId="1"/>
      <p:bldP spid="16" grpId="0"/>
      <p:bldP spid="16" grpId="1"/>
      <p:bldP spid="1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BAE3F-18E4-40B1-A488-AEC375AA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16-Point Star 3">
            <a:extLst>
              <a:ext uri="{FF2B5EF4-FFF2-40B4-BE49-F238E27FC236}">
                <a16:creationId xmlns:a16="http://schemas.microsoft.com/office/drawing/2014/main" id="{B8D02A0E-4FF1-48E8-BE4B-E2AE2BE53EEC}"/>
              </a:ext>
            </a:extLst>
          </p:cNvPr>
          <p:cNvSpPr/>
          <p:nvPr/>
        </p:nvSpPr>
        <p:spPr>
          <a:xfrm>
            <a:off x="761295" y="2338364"/>
            <a:ext cx="2877014" cy="2838295"/>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4">
            <a:extLst>
              <a:ext uri="{FF2B5EF4-FFF2-40B4-BE49-F238E27FC236}">
                <a16:creationId xmlns:a16="http://schemas.microsoft.com/office/drawing/2014/main" id="{D9669ECB-2908-4733-BCA2-3E94B3FE37EC}"/>
              </a:ext>
            </a:extLst>
          </p:cNvPr>
          <p:cNvSpPr/>
          <p:nvPr/>
        </p:nvSpPr>
        <p:spPr>
          <a:xfrm>
            <a:off x="780586" y="2230244"/>
            <a:ext cx="2877014" cy="300525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51C3A156-878E-4062-A4FC-F70C64B9623F}"/>
              </a:ext>
            </a:extLst>
          </p:cNvPr>
          <p:cNvSpPr/>
          <p:nvPr/>
        </p:nvSpPr>
        <p:spPr>
          <a:xfrm>
            <a:off x="-5610" y="2793688"/>
            <a:ext cx="3803455" cy="4061507"/>
          </a:xfrm>
          <a:custGeom>
            <a:avLst/>
            <a:gdLst>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42950 w 3803455"/>
              <a:gd name="connsiteY33" fmla="*/ 976108 h 4061507"/>
              <a:gd name="connsiteX34" fmla="*/ 2249536 w 3803455"/>
              <a:gd name="connsiteY34" fmla="*/ 1026597 h 4061507"/>
              <a:gd name="connsiteX35" fmla="*/ 2305635 w 3803455"/>
              <a:gd name="connsiteY35" fmla="*/ 981718 h 4061507"/>
              <a:gd name="connsiteX36" fmla="*/ 2361733 w 3803455"/>
              <a:gd name="connsiteY36" fmla="*/ 1015377 h 4061507"/>
              <a:gd name="connsiteX37" fmla="*/ 2462709 w 3803455"/>
              <a:gd name="connsiteY37" fmla="*/ 981718 h 4061507"/>
              <a:gd name="connsiteX38" fmla="*/ 2496368 w 3803455"/>
              <a:gd name="connsiteY38" fmla="*/ 1009767 h 4061507"/>
              <a:gd name="connsiteX39" fmla="*/ 2546857 w 3803455"/>
              <a:gd name="connsiteY39" fmla="*/ 964889 h 4061507"/>
              <a:gd name="connsiteX40" fmla="*/ 2636614 w 3803455"/>
              <a:gd name="connsiteY40" fmla="*/ 1032206 h 4061507"/>
              <a:gd name="connsiteX41" fmla="*/ 2726371 w 3803455"/>
              <a:gd name="connsiteY41" fmla="*/ 981718 h 4061507"/>
              <a:gd name="connsiteX42" fmla="*/ 2765639 w 3803455"/>
              <a:gd name="connsiteY42" fmla="*/ 992938 h 4061507"/>
              <a:gd name="connsiteX43" fmla="*/ 2782469 w 3803455"/>
              <a:gd name="connsiteY43" fmla="*/ 1037816 h 4061507"/>
              <a:gd name="connsiteX44" fmla="*/ 2877836 w 3803455"/>
              <a:gd name="connsiteY44" fmla="*/ 1037816 h 4061507"/>
              <a:gd name="connsiteX45" fmla="*/ 2961983 w 3803455"/>
              <a:gd name="connsiteY45" fmla="*/ 1093914 h 4061507"/>
              <a:gd name="connsiteX46" fmla="*/ 2984422 w 3803455"/>
              <a:gd name="connsiteY46" fmla="*/ 1206111 h 4061507"/>
              <a:gd name="connsiteX47" fmla="*/ 3091009 w 3803455"/>
              <a:gd name="connsiteY47" fmla="*/ 1194891 h 4061507"/>
              <a:gd name="connsiteX48" fmla="*/ 3180766 w 3803455"/>
              <a:gd name="connsiteY48" fmla="*/ 1228550 h 4061507"/>
              <a:gd name="connsiteX49" fmla="*/ 3276133 w 3803455"/>
              <a:gd name="connsiteY49" fmla="*/ 1351966 h 4061507"/>
              <a:gd name="connsiteX50" fmla="*/ 3382719 w 3803455"/>
              <a:gd name="connsiteY50" fmla="*/ 1419284 h 4061507"/>
              <a:gd name="connsiteX51" fmla="*/ 3461257 w 3803455"/>
              <a:gd name="connsiteY51" fmla="*/ 1492211 h 4061507"/>
              <a:gd name="connsiteX52" fmla="*/ 3489306 w 3803455"/>
              <a:gd name="connsiteY52" fmla="*/ 1492211 h 4061507"/>
              <a:gd name="connsiteX53" fmla="*/ 3607112 w 3803455"/>
              <a:gd name="connsiteY53" fmla="*/ 1559529 h 4061507"/>
              <a:gd name="connsiteX54" fmla="*/ 3691259 w 3803455"/>
              <a:gd name="connsiteY54" fmla="*/ 1604408 h 4061507"/>
              <a:gd name="connsiteX55" fmla="*/ 3803455 w 3803455"/>
              <a:gd name="connsiteY55" fmla="*/ 1621237 h 4061507"/>
              <a:gd name="connsiteX56" fmla="*/ 3803455 w 3803455"/>
              <a:gd name="connsiteY56"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57238 w 3803455"/>
              <a:gd name="connsiteY33" fmla="*/ 971346 h 4061507"/>
              <a:gd name="connsiteX34" fmla="*/ 2249536 w 3803455"/>
              <a:gd name="connsiteY34" fmla="*/ 1026597 h 4061507"/>
              <a:gd name="connsiteX35" fmla="*/ 2305635 w 3803455"/>
              <a:gd name="connsiteY35" fmla="*/ 981718 h 4061507"/>
              <a:gd name="connsiteX36" fmla="*/ 2361733 w 3803455"/>
              <a:gd name="connsiteY36" fmla="*/ 1015377 h 4061507"/>
              <a:gd name="connsiteX37" fmla="*/ 2462709 w 3803455"/>
              <a:gd name="connsiteY37" fmla="*/ 981718 h 4061507"/>
              <a:gd name="connsiteX38" fmla="*/ 2496368 w 3803455"/>
              <a:gd name="connsiteY38" fmla="*/ 1009767 h 4061507"/>
              <a:gd name="connsiteX39" fmla="*/ 2546857 w 3803455"/>
              <a:gd name="connsiteY39" fmla="*/ 964889 h 4061507"/>
              <a:gd name="connsiteX40" fmla="*/ 2636614 w 3803455"/>
              <a:gd name="connsiteY40" fmla="*/ 1032206 h 4061507"/>
              <a:gd name="connsiteX41" fmla="*/ 2726371 w 3803455"/>
              <a:gd name="connsiteY41" fmla="*/ 981718 h 4061507"/>
              <a:gd name="connsiteX42" fmla="*/ 2765639 w 3803455"/>
              <a:gd name="connsiteY42" fmla="*/ 992938 h 4061507"/>
              <a:gd name="connsiteX43" fmla="*/ 2782469 w 3803455"/>
              <a:gd name="connsiteY43" fmla="*/ 1037816 h 4061507"/>
              <a:gd name="connsiteX44" fmla="*/ 2877836 w 3803455"/>
              <a:gd name="connsiteY44" fmla="*/ 1037816 h 4061507"/>
              <a:gd name="connsiteX45" fmla="*/ 2961983 w 3803455"/>
              <a:gd name="connsiteY45" fmla="*/ 1093914 h 4061507"/>
              <a:gd name="connsiteX46" fmla="*/ 2984422 w 3803455"/>
              <a:gd name="connsiteY46" fmla="*/ 1206111 h 4061507"/>
              <a:gd name="connsiteX47" fmla="*/ 3091009 w 3803455"/>
              <a:gd name="connsiteY47" fmla="*/ 1194891 h 4061507"/>
              <a:gd name="connsiteX48" fmla="*/ 3180766 w 3803455"/>
              <a:gd name="connsiteY48" fmla="*/ 1228550 h 4061507"/>
              <a:gd name="connsiteX49" fmla="*/ 3276133 w 3803455"/>
              <a:gd name="connsiteY49" fmla="*/ 1351966 h 4061507"/>
              <a:gd name="connsiteX50" fmla="*/ 3382719 w 3803455"/>
              <a:gd name="connsiteY50" fmla="*/ 1419284 h 4061507"/>
              <a:gd name="connsiteX51" fmla="*/ 3461257 w 3803455"/>
              <a:gd name="connsiteY51" fmla="*/ 1492211 h 4061507"/>
              <a:gd name="connsiteX52" fmla="*/ 3489306 w 3803455"/>
              <a:gd name="connsiteY52" fmla="*/ 1492211 h 4061507"/>
              <a:gd name="connsiteX53" fmla="*/ 3607112 w 3803455"/>
              <a:gd name="connsiteY53" fmla="*/ 1559529 h 4061507"/>
              <a:gd name="connsiteX54" fmla="*/ 3691259 w 3803455"/>
              <a:gd name="connsiteY54" fmla="*/ 1604408 h 4061507"/>
              <a:gd name="connsiteX55" fmla="*/ 3803455 w 3803455"/>
              <a:gd name="connsiteY55" fmla="*/ 1621237 h 4061507"/>
              <a:gd name="connsiteX56" fmla="*/ 3803455 w 3803455"/>
              <a:gd name="connsiteY56"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49536 w 3803455"/>
              <a:gd name="connsiteY35" fmla="*/ 1026597 h 4061507"/>
              <a:gd name="connsiteX36" fmla="*/ 2305635 w 3803455"/>
              <a:gd name="connsiteY36" fmla="*/ 981718 h 4061507"/>
              <a:gd name="connsiteX37" fmla="*/ 2361733 w 3803455"/>
              <a:gd name="connsiteY37" fmla="*/ 1015377 h 4061507"/>
              <a:gd name="connsiteX38" fmla="*/ 2462709 w 3803455"/>
              <a:gd name="connsiteY38" fmla="*/ 981718 h 4061507"/>
              <a:gd name="connsiteX39" fmla="*/ 2496368 w 3803455"/>
              <a:gd name="connsiteY39" fmla="*/ 1009767 h 4061507"/>
              <a:gd name="connsiteX40" fmla="*/ 2546857 w 3803455"/>
              <a:gd name="connsiteY40" fmla="*/ 964889 h 4061507"/>
              <a:gd name="connsiteX41" fmla="*/ 2636614 w 3803455"/>
              <a:gd name="connsiteY41" fmla="*/ 1032206 h 4061507"/>
              <a:gd name="connsiteX42" fmla="*/ 2726371 w 3803455"/>
              <a:gd name="connsiteY42" fmla="*/ 981718 h 4061507"/>
              <a:gd name="connsiteX43" fmla="*/ 2765639 w 3803455"/>
              <a:gd name="connsiteY43" fmla="*/ 992938 h 4061507"/>
              <a:gd name="connsiteX44" fmla="*/ 2782469 w 3803455"/>
              <a:gd name="connsiteY44" fmla="*/ 1037816 h 4061507"/>
              <a:gd name="connsiteX45" fmla="*/ 2877836 w 3803455"/>
              <a:gd name="connsiteY45" fmla="*/ 1037816 h 4061507"/>
              <a:gd name="connsiteX46" fmla="*/ 2961983 w 3803455"/>
              <a:gd name="connsiteY46" fmla="*/ 1093914 h 4061507"/>
              <a:gd name="connsiteX47" fmla="*/ 2984422 w 3803455"/>
              <a:gd name="connsiteY47" fmla="*/ 1206111 h 4061507"/>
              <a:gd name="connsiteX48" fmla="*/ 3091009 w 3803455"/>
              <a:gd name="connsiteY48" fmla="*/ 1194891 h 4061507"/>
              <a:gd name="connsiteX49" fmla="*/ 3180766 w 3803455"/>
              <a:gd name="connsiteY49" fmla="*/ 1228550 h 4061507"/>
              <a:gd name="connsiteX50" fmla="*/ 3276133 w 3803455"/>
              <a:gd name="connsiteY50" fmla="*/ 1351966 h 4061507"/>
              <a:gd name="connsiteX51" fmla="*/ 3382719 w 3803455"/>
              <a:gd name="connsiteY51" fmla="*/ 1419284 h 4061507"/>
              <a:gd name="connsiteX52" fmla="*/ 3461257 w 3803455"/>
              <a:gd name="connsiteY52" fmla="*/ 1492211 h 4061507"/>
              <a:gd name="connsiteX53" fmla="*/ 3489306 w 3803455"/>
              <a:gd name="connsiteY53" fmla="*/ 1492211 h 4061507"/>
              <a:gd name="connsiteX54" fmla="*/ 3607112 w 3803455"/>
              <a:gd name="connsiteY54" fmla="*/ 1559529 h 4061507"/>
              <a:gd name="connsiteX55" fmla="*/ 3691259 w 3803455"/>
              <a:gd name="connsiteY55" fmla="*/ 1604408 h 4061507"/>
              <a:gd name="connsiteX56" fmla="*/ 3803455 w 3803455"/>
              <a:gd name="connsiteY56" fmla="*/ 1621237 h 4061507"/>
              <a:gd name="connsiteX57" fmla="*/ 3803455 w 3803455"/>
              <a:gd name="connsiteY57"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62709 w 3803455"/>
              <a:gd name="connsiteY39" fmla="*/ 981718 h 4061507"/>
              <a:gd name="connsiteX40" fmla="*/ 2496368 w 3803455"/>
              <a:gd name="connsiteY40" fmla="*/ 1009767 h 4061507"/>
              <a:gd name="connsiteX41" fmla="*/ 2546857 w 3803455"/>
              <a:gd name="connsiteY41" fmla="*/ 964889 h 4061507"/>
              <a:gd name="connsiteX42" fmla="*/ 2636614 w 3803455"/>
              <a:gd name="connsiteY42" fmla="*/ 1032206 h 4061507"/>
              <a:gd name="connsiteX43" fmla="*/ 2726371 w 3803455"/>
              <a:gd name="connsiteY43" fmla="*/ 981718 h 4061507"/>
              <a:gd name="connsiteX44" fmla="*/ 2765639 w 3803455"/>
              <a:gd name="connsiteY44" fmla="*/ 992938 h 4061507"/>
              <a:gd name="connsiteX45" fmla="*/ 2782469 w 3803455"/>
              <a:gd name="connsiteY45" fmla="*/ 1037816 h 4061507"/>
              <a:gd name="connsiteX46" fmla="*/ 2877836 w 3803455"/>
              <a:gd name="connsiteY46" fmla="*/ 1037816 h 4061507"/>
              <a:gd name="connsiteX47" fmla="*/ 2961983 w 3803455"/>
              <a:gd name="connsiteY47" fmla="*/ 1093914 h 4061507"/>
              <a:gd name="connsiteX48" fmla="*/ 2984422 w 3803455"/>
              <a:gd name="connsiteY48" fmla="*/ 1206111 h 4061507"/>
              <a:gd name="connsiteX49" fmla="*/ 3091009 w 3803455"/>
              <a:gd name="connsiteY49" fmla="*/ 1194891 h 4061507"/>
              <a:gd name="connsiteX50" fmla="*/ 3180766 w 3803455"/>
              <a:gd name="connsiteY50" fmla="*/ 1228550 h 4061507"/>
              <a:gd name="connsiteX51" fmla="*/ 3276133 w 3803455"/>
              <a:gd name="connsiteY51" fmla="*/ 1351966 h 4061507"/>
              <a:gd name="connsiteX52" fmla="*/ 3382719 w 3803455"/>
              <a:gd name="connsiteY52" fmla="*/ 1419284 h 4061507"/>
              <a:gd name="connsiteX53" fmla="*/ 3461257 w 3803455"/>
              <a:gd name="connsiteY53" fmla="*/ 1492211 h 4061507"/>
              <a:gd name="connsiteX54" fmla="*/ 3489306 w 3803455"/>
              <a:gd name="connsiteY54" fmla="*/ 1492211 h 4061507"/>
              <a:gd name="connsiteX55" fmla="*/ 3607112 w 3803455"/>
              <a:gd name="connsiteY55" fmla="*/ 1559529 h 4061507"/>
              <a:gd name="connsiteX56" fmla="*/ 3691259 w 3803455"/>
              <a:gd name="connsiteY56" fmla="*/ 1604408 h 4061507"/>
              <a:gd name="connsiteX57" fmla="*/ 3803455 w 3803455"/>
              <a:gd name="connsiteY57" fmla="*/ 1621237 h 4061507"/>
              <a:gd name="connsiteX58" fmla="*/ 3803455 w 3803455"/>
              <a:gd name="connsiteY58"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46857 w 3803455"/>
              <a:gd name="connsiteY42" fmla="*/ 964889 h 4061507"/>
              <a:gd name="connsiteX43" fmla="*/ 2636614 w 3803455"/>
              <a:gd name="connsiteY43" fmla="*/ 1032206 h 4061507"/>
              <a:gd name="connsiteX44" fmla="*/ 2726371 w 3803455"/>
              <a:gd name="connsiteY44" fmla="*/ 981718 h 4061507"/>
              <a:gd name="connsiteX45" fmla="*/ 2765639 w 3803455"/>
              <a:gd name="connsiteY45" fmla="*/ 992938 h 4061507"/>
              <a:gd name="connsiteX46" fmla="*/ 2782469 w 3803455"/>
              <a:gd name="connsiteY46" fmla="*/ 1037816 h 4061507"/>
              <a:gd name="connsiteX47" fmla="*/ 2877836 w 3803455"/>
              <a:gd name="connsiteY47" fmla="*/ 1037816 h 4061507"/>
              <a:gd name="connsiteX48" fmla="*/ 2961983 w 3803455"/>
              <a:gd name="connsiteY48" fmla="*/ 1093914 h 4061507"/>
              <a:gd name="connsiteX49" fmla="*/ 2984422 w 3803455"/>
              <a:gd name="connsiteY49" fmla="*/ 1206111 h 4061507"/>
              <a:gd name="connsiteX50" fmla="*/ 3091009 w 3803455"/>
              <a:gd name="connsiteY50" fmla="*/ 1194891 h 4061507"/>
              <a:gd name="connsiteX51" fmla="*/ 3180766 w 3803455"/>
              <a:gd name="connsiteY51" fmla="*/ 1228550 h 4061507"/>
              <a:gd name="connsiteX52" fmla="*/ 3276133 w 3803455"/>
              <a:gd name="connsiteY52" fmla="*/ 1351966 h 4061507"/>
              <a:gd name="connsiteX53" fmla="*/ 3382719 w 3803455"/>
              <a:gd name="connsiteY53" fmla="*/ 1419284 h 4061507"/>
              <a:gd name="connsiteX54" fmla="*/ 3461257 w 3803455"/>
              <a:gd name="connsiteY54" fmla="*/ 1492211 h 4061507"/>
              <a:gd name="connsiteX55" fmla="*/ 3489306 w 3803455"/>
              <a:gd name="connsiteY55" fmla="*/ 1492211 h 4061507"/>
              <a:gd name="connsiteX56" fmla="*/ 3607112 w 3803455"/>
              <a:gd name="connsiteY56" fmla="*/ 1559529 h 4061507"/>
              <a:gd name="connsiteX57" fmla="*/ 3691259 w 3803455"/>
              <a:gd name="connsiteY57" fmla="*/ 1604408 h 4061507"/>
              <a:gd name="connsiteX58" fmla="*/ 3803455 w 3803455"/>
              <a:gd name="connsiteY58" fmla="*/ 1621237 h 4061507"/>
              <a:gd name="connsiteX59" fmla="*/ 3803455 w 3803455"/>
              <a:gd name="connsiteY59"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46857 w 3803455"/>
              <a:gd name="connsiteY42" fmla="*/ 964889 h 4061507"/>
              <a:gd name="connsiteX43" fmla="*/ 2636614 w 3803455"/>
              <a:gd name="connsiteY43" fmla="*/ 1032206 h 4061507"/>
              <a:gd name="connsiteX44" fmla="*/ 2726371 w 3803455"/>
              <a:gd name="connsiteY44" fmla="*/ 981718 h 4061507"/>
              <a:gd name="connsiteX45" fmla="*/ 2765639 w 3803455"/>
              <a:gd name="connsiteY45" fmla="*/ 992938 h 4061507"/>
              <a:gd name="connsiteX46" fmla="*/ 2782469 w 3803455"/>
              <a:gd name="connsiteY46" fmla="*/ 1037816 h 4061507"/>
              <a:gd name="connsiteX47" fmla="*/ 2877836 w 3803455"/>
              <a:gd name="connsiteY47" fmla="*/ 1037816 h 4061507"/>
              <a:gd name="connsiteX48" fmla="*/ 2927404 w 3803455"/>
              <a:gd name="connsiteY48" fmla="*/ 1056793 h 4061507"/>
              <a:gd name="connsiteX49" fmla="*/ 2961983 w 3803455"/>
              <a:gd name="connsiteY49" fmla="*/ 1093914 h 4061507"/>
              <a:gd name="connsiteX50" fmla="*/ 2984422 w 3803455"/>
              <a:gd name="connsiteY50" fmla="*/ 1206111 h 4061507"/>
              <a:gd name="connsiteX51" fmla="*/ 3091009 w 3803455"/>
              <a:gd name="connsiteY51" fmla="*/ 1194891 h 4061507"/>
              <a:gd name="connsiteX52" fmla="*/ 3180766 w 3803455"/>
              <a:gd name="connsiteY52" fmla="*/ 1228550 h 4061507"/>
              <a:gd name="connsiteX53" fmla="*/ 3276133 w 3803455"/>
              <a:gd name="connsiteY53" fmla="*/ 1351966 h 4061507"/>
              <a:gd name="connsiteX54" fmla="*/ 3382719 w 3803455"/>
              <a:gd name="connsiteY54" fmla="*/ 1419284 h 4061507"/>
              <a:gd name="connsiteX55" fmla="*/ 3461257 w 3803455"/>
              <a:gd name="connsiteY55" fmla="*/ 1492211 h 4061507"/>
              <a:gd name="connsiteX56" fmla="*/ 3489306 w 3803455"/>
              <a:gd name="connsiteY56" fmla="*/ 1492211 h 4061507"/>
              <a:gd name="connsiteX57" fmla="*/ 3607112 w 3803455"/>
              <a:gd name="connsiteY57" fmla="*/ 1559529 h 4061507"/>
              <a:gd name="connsiteX58" fmla="*/ 3691259 w 3803455"/>
              <a:gd name="connsiteY58" fmla="*/ 1604408 h 4061507"/>
              <a:gd name="connsiteX59" fmla="*/ 3803455 w 3803455"/>
              <a:gd name="connsiteY59" fmla="*/ 1621237 h 4061507"/>
              <a:gd name="connsiteX60" fmla="*/ 3803455 w 3803455"/>
              <a:gd name="connsiteY60"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46857 w 3803455"/>
              <a:gd name="connsiteY42" fmla="*/ 964889 h 4061507"/>
              <a:gd name="connsiteX43" fmla="*/ 2636614 w 3803455"/>
              <a:gd name="connsiteY43" fmla="*/ 1032206 h 4061507"/>
              <a:gd name="connsiteX44" fmla="*/ 2726371 w 3803455"/>
              <a:gd name="connsiteY44" fmla="*/ 981718 h 4061507"/>
              <a:gd name="connsiteX45" fmla="*/ 2765639 w 3803455"/>
              <a:gd name="connsiteY45" fmla="*/ 992938 h 4061507"/>
              <a:gd name="connsiteX46" fmla="*/ 2782469 w 3803455"/>
              <a:gd name="connsiteY46" fmla="*/ 1037816 h 4061507"/>
              <a:gd name="connsiteX47" fmla="*/ 2877836 w 3803455"/>
              <a:gd name="connsiteY47" fmla="*/ 1037816 h 4061507"/>
              <a:gd name="connsiteX48" fmla="*/ 2927404 w 3803455"/>
              <a:gd name="connsiteY48" fmla="*/ 1056793 h 4061507"/>
              <a:gd name="connsiteX49" fmla="*/ 2961983 w 3803455"/>
              <a:gd name="connsiteY49" fmla="*/ 1093914 h 4061507"/>
              <a:gd name="connsiteX50" fmla="*/ 2982173 w 3803455"/>
              <a:gd name="connsiteY50" fmla="*/ 1152043 h 4061507"/>
              <a:gd name="connsiteX51" fmla="*/ 2984422 w 3803455"/>
              <a:gd name="connsiteY51" fmla="*/ 1206111 h 4061507"/>
              <a:gd name="connsiteX52" fmla="*/ 3091009 w 3803455"/>
              <a:gd name="connsiteY52" fmla="*/ 1194891 h 4061507"/>
              <a:gd name="connsiteX53" fmla="*/ 3180766 w 3803455"/>
              <a:gd name="connsiteY53" fmla="*/ 1228550 h 4061507"/>
              <a:gd name="connsiteX54" fmla="*/ 3276133 w 3803455"/>
              <a:gd name="connsiteY54" fmla="*/ 1351966 h 4061507"/>
              <a:gd name="connsiteX55" fmla="*/ 3382719 w 3803455"/>
              <a:gd name="connsiteY55" fmla="*/ 1419284 h 4061507"/>
              <a:gd name="connsiteX56" fmla="*/ 3461257 w 3803455"/>
              <a:gd name="connsiteY56" fmla="*/ 1492211 h 4061507"/>
              <a:gd name="connsiteX57" fmla="*/ 3489306 w 3803455"/>
              <a:gd name="connsiteY57" fmla="*/ 1492211 h 4061507"/>
              <a:gd name="connsiteX58" fmla="*/ 3607112 w 3803455"/>
              <a:gd name="connsiteY58" fmla="*/ 1559529 h 4061507"/>
              <a:gd name="connsiteX59" fmla="*/ 3691259 w 3803455"/>
              <a:gd name="connsiteY59" fmla="*/ 1604408 h 4061507"/>
              <a:gd name="connsiteX60" fmla="*/ 3803455 w 3803455"/>
              <a:gd name="connsiteY60" fmla="*/ 1621237 h 4061507"/>
              <a:gd name="connsiteX61" fmla="*/ 3803455 w 3803455"/>
              <a:gd name="connsiteY61"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46857 w 3803455"/>
              <a:gd name="connsiteY42" fmla="*/ 964889 h 4061507"/>
              <a:gd name="connsiteX43" fmla="*/ 2598791 w 3803455"/>
              <a:gd name="connsiteY43" fmla="*/ 994881 h 4061507"/>
              <a:gd name="connsiteX44" fmla="*/ 2636614 w 3803455"/>
              <a:gd name="connsiteY44" fmla="*/ 1032206 h 4061507"/>
              <a:gd name="connsiteX45" fmla="*/ 2726371 w 3803455"/>
              <a:gd name="connsiteY45" fmla="*/ 981718 h 4061507"/>
              <a:gd name="connsiteX46" fmla="*/ 2765639 w 3803455"/>
              <a:gd name="connsiteY46" fmla="*/ 992938 h 4061507"/>
              <a:gd name="connsiteX47" fmla="*/ 2782469 w 3803455"/>
              <a:gd name="connsiteY47" fmla="*/ 1037816 h 4061507"/>
              <a:gd name="connsiteX48" fmla="*/ 2877836 w 3803455"/>
              <a:gd name="connsiteY48" fmla="*/ 1037816 h 4061507"/>
              <a:gd name="connsiteX49" fmla="*/ 2927404 w 3803455"/>
              <a:gd name="connsiteY49" fmla="*/ 1056793 h 4061507"/>
              <a:gd name="connsiteX50" fmla="*/ 2961983 w 3803455"/>
              <a:gd name="connsiteY50" fmla="*/ 1093914 h 4061507"/>
              <a:gd name="connsiteX51" fmla="*/ 2982173 w 3803455"/>
              <a:gd name="connsiteY51" fmla="*/ 1152043 h 4061507"/>
              <a:gd name="connsiteX52" fmla="*/ 2984422 w 3803455"/>
              <a:gd name="connsiteY52" fmla="*/ 1206111 h 4061507"/>
              <a:gd name="connsiteX53" fmla="*/ 3091009 w 3803455"/>
              <a:gd name="connsiteY53" fmla="*/ 1194891 h 4061507"/>
              <a:gd name="connsiteX54" fmla="*/ 3180766 w 3803455"/>
              <a:gd name="connsiteY54" fmla="*/ 1228550 h 4061507"/>
              <a:gd name="connsiteX55" fmla="*/ 3276133 w 3803455"/>
              <a:gd name="connsiteY55" fmla="*/ 1351966 h 4061507"/>
              <a:gd name="connsiteX56" fmla="*/ 3382719 w 3803455"/>
              <a:gd name="connsiteY56" fmla="*/ 1419284 h 4061507"/>
              <a:gd name="connsiteX57" fmla="*/ 3461257 w 3803455"/>
              <a:gd name="connsiteY57" fmla="*/ 1492211 h 4061507"/>
              <a:gd name="connsiteX58" fmla="*/ 3489306 w 3803455"/>
              <a:gd name="connsiteY58" fmla="*/ 1492211 h 4061507"/>
              <a:gd name="connsiteX59" fmla="*/ 3607112 w 3803455"/>
              <a:gd name="connsiteY59" fmla="*/ 1559529 h 4061507"/>
              <a:gd name="connsiteX60" fmla="*/ 3691259 w 3803455"/>
              <a:gd name="connsiteY60" fmla="*/ 1604408 h 4061507"/>
              <a:gd name="connsiteX61" fmla="*/ 3803455 w 3803455"/>
              <a:gd name="connsiteY61" fmla="*/ 1621237 h 4061507"/>
              <a:gd name="connsiteX62" fmla="*/ 3803455 w 3803455"/>
              <a:gd name="connsiteY62"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15448 w 3803455"/>
              <a:gd name="connsiteY42" fmla="*/ 982975 h 4061507"/>
              <a:gd name="connsiteX43" fmla="*/ 2546857 w 3803455"/>
              <a:gd name="connsiteY43" fmla="*/ 964889 h 4061507"/>
              <a:gd name="connsiteX44" fmla="*/ 2598791 w 3803455"/>
              <a:gd name="connsiteY44" fmla="*/ 994881 h 4061507"/>
              <a:gd name="connsiteX45" fmla="*/ 2636614 w 3803455"/>
              <a:gd name="connsiteY45" fmla="*/ 1032206 h 4061507"/>
              <a:gd name="connsiteX46" fmla="*/ 2726371 w 3803455"/>
              <a:gd name="connsiteY46" fmla="*/ 981718 h 4061507"/>
              <a:gd name="connsiteX47" fmla="*/ 2765639 w 3803455"/>
              <a:gd name="connsiteY47" fmla="*/ 992938 h 4061507"/>
              <a:gd name="connsiteX48" fmla="*/ 2782469 w 3803455"/>
              <a:gd name="connsiteY48" fmla="*/ 1037816 h 4061507"/>
              <a:gd name="connsiteX49" fmla="*/ 2877836 w 3803455"/>
              <a:gd name="connsiteY49" fmla="*/ 1037816 h 4061507"/>
              <a:gd name="connsiteX50" fmla="*/ 2927404 w 3803455"/>
              <a:gd name="connsiteY50" fmla="*/ 1056793 h 4061507"/>
              <a:gd name="connsiteX51" fmla="*/ 2961983 w 3803455"/>
              <a:gd name="connsiteY51" fmla="*/ 1093914 h 4061507"/>
              <a:gd name="connsiteX52" fmla="*/ 2982173 w 3803455"/>
              <a:gd name="connsiteY52" fmla="*/ 1152043 h 4061507"/>
              <a:gd name="connsiteX53" fmla="*/ 2984422 w 3803455"/>
              <a:gd name="connsiteY53" fmla="*/ 1206111 h 4061507"/>
              <a:gd name="connsiteX54" fmla="*/ 3091009 w 3803455"/>
              <a:gd name="connsiteY54" fmla="*/ 1194891 h 4061507"/>
              <a:gd name="connsiteX55" fmla="*/ 3180766 w 3803455"/>
              <a:gd name="connsiteY55" fmla="*/ 1228550 h 4061507"/>
              <a:gd name="connsiteX56" fmla="*/ 3276133 w 3803455"/>
              <a:gd name="connsiteY56" fmla="*/ 1351966 h 4061507"/>
              <a:gd name="connsiteX57" fmla="*/ 3382719 w 3803455"/>
              <a:gd name="connsiteY57" fmla="*/ 1419284 h 4061507"/>
              <a:gd name="connsiteX58" fmla="*/ 3461257 w 3803455"/>
              <a:gd name="connsiteY58" fmla="*/ 1492211 h 4061507"/>
              <a:gd name="connsiteX59" fmla="*/ 3489306 w 3803455"/>
              <a:gd name="connsiteY59" fmla="*/ 1492211 h 4061507"/>
              <a:gd name="connsiteX60" fmla="*/ 3607112 w 3803455"/>
              <a:gd name="connsiteY60" fmla="*/ 1559529 h 4061507"/>
              <a:gd name="connsiteX61" fmla="*/ 3691259 w 3803455"/>
              <a:gd name="connsiteY61" fmla="*/ 1604408 h 4061507"/>
              <a:gd name="connsiteX62" fmla="*/ 3803455 w 3803455"/>
              <a:gd name="connsiteY62" fmla="*/ 1621237 h 4061507"/>
              <a:gd name="connsiteX63" fmla="*/ 3803455 w 3803455"/>
              <a:gd name="connsiteY63"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61733 w 3803455"/>
              <a:gd name="connsiteY38" fmla="*/ 1015377 h 4061507"/>
              <a:gd name="connsiteX39" fmla="*/ 2408291 w 3803455"/>
              <a:gd name="connsiteY39" fmla="*/ 985356 h 4061507"/>
              <a:gd name="connsiteX40" fmla="*/ 2462709 w 3803455"/>
              <a:gd name="connsiteY40" fmla="*/ 981718 h 4061507"/>
              <a:gd name="connsiteX41" fmla="*/ 2496368 w 3803455"/>
              <a:gd name="connsiteY41" fmla="*/ 1009767 h 4061507"/>
              <a:gd name="connsiteX42" fmla="*/ 2515448 w 3803455"/>
              <a:gd name="connsiteY42" fmla="*/ 982975 h 4061507"/>
              <a:gd name="connsiteX43" fmla="*/ 2546857 w 3803455"/>
              <a:gd name="connsiteY43" fmla="*/ 964889 h 4061507"/>
              <a:gd name="connsiteX44" fmla="*/ 2598791 w 3803455"/>
              <a:gd name="connsiteY44" fmla="*/ 994881 h 4061507"/>
              <a:gd name="connsiteX45" fmla="*/ 2636614 w 3803455"/>
              <a:gd name="connsiteY45" fmla="*/ 1032206 h 4061507"/>
              <a:gd name="connsiteX46" fmla="*/ 2672610 w 3803455"/>
              <a:gd name="connsiteY46" fmla="*/ 997262 h 4061507"/>
              <a:gd name="connsiteX47" fmla="*/ 2726371 w 3803455"/>
              <a:gd name="connsiteY47" fmla="*/ 981718 h 4061507"/>
              <a:gd name="connsiteX48" fmla="*/ 2765639 w 3803455"/>
              <a:gd name="connsiteY48" fmla="*/ 992938 h 4061507"/>
              <a:gd name="connsiteX49" fmla="*/ 2782469 w 3803455"/>
              <a:gd name="connsiteY49" fmla="*/ 1037816 h 4061507"/>
              <a:gd name="connsiteX50" fmla="*/ 2877836 w 3803455"/>
              <a:gd name="connsiteY50" fmla="*/ 1037816 h 4061507"/>
              <a:gd name="connsiteX51" fmla="*/ 2927404 w 3803455"/>
              <a:gd name="connsiteY51" fmla="*/ 1056793 h 4061507"/>
              <a:gd name="connsiteX52" fmla="*/ 2961983 w 3803455"/>
              <a:gd name="connsiteY52" fmla="*/ 1093914 h 4061507"/>
              <a:gd name="connsiteX53" fmla="*/ 2982173 w 3803455"/>
              <a:gd name="connsiteY53" fmla="*/ 1152043 h 4061507"/>
              <a:gd name="connsiteX54" fmla="*/ 2984422 w 3803455"/>
              <a:gd name="connsiteY54" fmla="*/ 1206111 h 4061507"/>
              <a:gd name="connsiteX55" fmla="*/ 3091009 w 3803455"/>
              <a:gd name="connsiteY55" fmla="*/ 1194891 h 4061507"/>
              <a:gd name="connsiteX56" fmla="*/ 3180766 w 3803455"/>
              <a:gd name="connsiteY56" fmla="*/ 1228550 h 4061507"/>
              <a:gd name="connsiteX57" fmla="*/ 3276133 w 3803455"/>
              <a:gd name="connsiteY57" fmla="*/ 1351966 h 4061507"/>
              <a:gd name="connsiteX58" fmla="*/ 3382719 w 3803455"/>
              <a:gd name="connsiteY58" fmla="*/ 1419284 h 4061507"/>
              <a:gd name="connsiteX59" fmla="*/ 3461257 w 3803455"/>
              <a:gd name="connsiteY59" fmla="*/ 1492211 h 4061507"/>
              <a:gd name="connsiteX60" fmla="*/ 3489306 w 3803455"/>
              <a:gd name="connsiteY60" fmla="*/ 1492211 h 4061507"/>
              <a:gd name="connsiteX61" fmla="*/ 3607112 w 3803455"/>
              <a:gd name="connsiteY61" fmla="*/ 1559529 h 4061507"/>
              <a:gd name="connsiteX62" fmla="*/ 3691259 w 3803455"/>
              <a:gd name="connsiteY62" fmla="*/ 1604408 h 4061507"/>
              <a:gd name="connsiteX63" fmla="*/ 3803455 w 3803455"/>
              <a:gd name="connsiteY63" fmla="*/ 1621237 h 4061507"/>
              <a:gd name="connsiteX64" fmla="*/ 3803455 w 3803455"/>
              <a:gd name="connsiteY64"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305635 w 3803455"/>
              <a:gd name="connsiteY37" fmla="*/ 981718 h 4061507"/>
              <a:gd name="connsiteX38" fmla="*/ 2339235 w 3803455"/>
              <a:gd name="connsiteY38" fmla="*/ 992500 h 4061507"/>
              <a:gd name="connsiteX39" fmla="*/ 2361733 w 3803455"/>
              <a:gd name="connsiteY39" fmla="*/ 1015377 h 4061507"/>
              <a:gd name="connsiteX40" fmla="*/ 2408291 w 3803455"/>
              <a:gd name="connsiteY40" fmla="*/ 985356 h 4061507"/>
              <a:gd name="connsiteX41" fmla="*/ 2462709 w 3803455"/>
              <a:gd name="connsiteY41" fmla="*/ 981718 h 4061507"/>
              <a:gd name="connsiteX42" fmla="*/ 2496368 w 3803455"/>
              <a:gd name="connsiteY42" fmla="*/ 1009767 h 4061507"/>
              <a:gd name="connsiteX43" fmla="*/ 2515448 w 3803455"/>
              <a:gd name="connsiteY43" fmla="*/ 982975 h 4061507"/>
              <a:gd name="connsiteX44" fmla="*/ 2546857 w 3803455"/>
              <a:gd name="connsiteY44" fmla="*/ 964889 h 4061507"/>
              <a:gd name="connsiteX45" fmla="*/ 2598791 w 3803455"/>
              <a:gd name="connsiteY45" fmla="*/ 994881 h 4061507"/>
              <a:gd name="connsiteX46" fmla="*/ 2636614 w 3803455"/>
              <a:gd name="connsiteY46" fmla="*/ 1032206 h 4061507"/>
              <a:gd name="connsiteX47" fmla="*/ 2672610 w 3803455"/>
              <a:gd name="connsiteY47" fmla="*/ 997262 h 4061507"/>
              <a:gd name="connsiteX48" fmla="*/ 2726371 w 3803455"/>
              <a:gd name="connsiteY48" fmla="*/ 981718 h 4061507"/>
              <a:gd name="connsiteX49" fmla="*/ 2765639 w 3803455"/>
              <a:gd name="connsiteY49" fmla="*/ 992938 h 4061507"/>
              <a:gd name="connsiteX50" fmla="*/ 2782469 w 3803455"/>
              <a:gd name="connsiteY50" fmla="*/ 1037816 h 4061507"/>
              <a:gd name="connsiteX51" fmla="*/ 2877836 w 3803455"/>
              <a:gd name="connsiteY51" fmla="*/ 1037816 h 4061507"/>
              <a:gd name="connsiteX52" fmla="*/ 2927404 w 3803455"/>
              <a:gd name="connsiteY52" fmla="*/ 1056793 h 4061507"/>
              <a:gd name="connsiteX53" fmla="*/ 2961983 w 3803455"/>
              <a:gd name="connsiteY53" fmla="*/ 1093914 h 4061507"/>
              <a:gd name="connsiteX54" fmla="*/ 2982173 w 3803455"/>
              <a:gd name="connsiteY54" fmla="*/ 1152043 h 4061507"/>
              <a:gd name="connsiteX55" fmla="*/ 2984422 w 3803455"/>
              <a:gd name="connsiteY55" fmla="*/ 1206111 h 4061507"/>
              <a:gd name="connsiteX56" fmla="*/ 3091009 w 3803455"/>
              <a:gd name="connsiteY56" fmla="*/ 1194891 h 4061507"/>
              <a:gd name="connsiteX57" fmla="*/ 3180766 w 3803455"/>
              <a:gd name="connsiteY57" fmla="*/ 1228550 h 4061507"/>
              <a:gd name="connsiteX58" fmla="*/ 3276133 w 3803455"/>
              <a:gd name="connsiteY58" fmla="*/ 1351966 h 4061507"/>
              <a:gd name="connsiteX59" fmla="*/ 3382719 w 3803455"/>
              <a:gd name="connsiteY59" fmla="*/ 1419284 h 4061507"/>
              <a:gd name="connsiteX60" fmla="*/ 3461257 w 3803455"/>
              <a:gd name="connsiteY60" fmla="*/ 1492211 h 4061507"/>
              <a:gd name="connsiteX61" fmla="*/ 3489306 w 3803455"/>
              <a:gd name="connsiteY61" fmla="*/ 1492211 h 4061507"/>
              <a:gd name="connsiteX62" fmla="*/ 3607112 w 3803455"/>
              <a:gd name="connsiteY62" fmla="*/ 1559529 h 4061507"/>
              <a:gd name="connsiteX63" fmla="*/ 3691259 w 3803455"/>
              <a:gd name="connsiteY63" fmla="*/ 1604408 h 4061507"/>
              <a:gd name="connsiteX64" fmla="*/ 3803455 w 3803455"/>
              <a:gd name="connsiteY64" fmla="*/ 1621237 h 4061507"/>
              <a:gd name="connsiteX65" fmla="*/ 3803455 w 3803455"/>
              <a:gd name="connsiteY65"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57238 w 3803455"/>
              <a:gd name="connsiteY34" fmla="*/ 971346 h 4061507"/>
              <a:gd name="connsiteX35" fmla="*/ 2213029 w 3803455"/>
              <a:gd name="connsiteY35" fmla="*/ 997262 h 4061507"/>
              <a:gd name="connsiteX36" fmla="*/ 2249536 w 3803455"/>
              <a:gd name="connsiteY36" fmla="*/ 1026597 h 4061507"/>
              <a:gd name="connsiteX37" fmla="*/ 2272560 w 3803455"/>
              <a:gd name="connsiteY37" fmla="*/ 999643 h 4061507"/>
              <a:gd name="connsiteX38" fmla="*/ 2305635 w 3803455"/>
              <a:gd name="connsiteY38" fmla="*/ 981718 h 4061507"/>
              <a:gd name="connsiteX39" fmla="*/ 2339235 w 3803455"/>
              <a:gd name="connsiteY39" fmla="*/ 992500 h 4061507"/>
              <a:gd name="connsiteX40" fmla="*/ 2361733 w 3803455"/>
              <a:gd name="connsiteY40" fmla="*/ 1015377 h 4061507"/>
              <a:gd name="connsiteX41" fmla="*/ 2408291 w 3803455"/>
              <a:gd name="connsiteY41" fmla="*/ 985356 h 4061507"/>
              <a:gd name="connsiteX42" fmla="*/ 2462709 w 3803455"/>
              <a:gd name="connsiteY42" fmla="*/ 981718 h 4061507"/>
              <a:gd name="connsiteX43" fmla="*/ 2496368 w 3803455"/>
              <a:gd name="connsiteY43" fmla="*/ 1009767 h 4061507"/>
              <a:gd name="connsiteX44" fmla="*/ 2515448 w 3803455"/>
              <a:gd name="connsiteY44" fmla="*/ 982975 h 4061507"/>
              <a:gd name="connsiteX45" fmla="*/ 2546857 w 3803455"/>
              <a:gd name="connsiteY45" fmla="*/ 964889 h 4061507"/>
              <a:gd name="connsiteX46" fmla="*/ 2598791 w 3803455"/>
              <a:gd name="connsiteY46" fmla="*/ 994881 h 4061507"/>
              <a:gd name="connsiteX47" fmla="*/ 2636614 w 3803455"/>
              <a:gd name="connsiteY47" fmla="*/ 1032206 h 4061507"/>
              <a:gd name="connsiteX48" fmla="*/ 2672610 w 3803455"/>
              <a:gd name="connsiteY48" fmla="*/ 997262 h 4061507"/>
              <a:gd name="connsiteX49" fmla="*/ 2726371 w 3803455"/>
              <a:gd name="connsiteY49" fmla="*/ 981718 h 4061507"/>
              <a:gd name="connsiteX50" fmla="*/ 2765639 w 3803455"/>
              <a:gd name="connsiteY50" fmla="*/ 992938 h 4061507"/>
              <a:gd name="connsiteX51" fmla="*/ 2782469 w 3803455"/>
              <a:gd name="connsiteY51" fmla="*/ 1037816 h 4061507"/>
              <a:gd name="connsiteX52" fmla="*/ 2877836 w 3803455"/>
              <a:gd name="connsiteY52" fmla="*/ 1037816 h 4061507"/>
              <a:gd name="connsiteX53" fmla="*/ 2927404 w 3803455"/>
              <a:gd name="connsiteY53" fmla="*/ 1056793 h 4061507"/>
              <a:gd name="connsiteX54" fmla="*/ 2961983 w 3803455"/>
              <a:gd name="connsiteY54" fmla="*/ 1093914 h 4061507"/>
              <a:gd name="connsiteX55" fmla="*/ 2982173 w 3803455"/>
              <a:gd name="connsiteY55" fmla="*/ 1152043 h 4061507"/>
              <a:gd name="connsiteX56" fmla="*/ 2984422 w 3803455"/>
              <a:gd name="connsiteY56" fmla="*/ 1206111 h 4061507"/>
              <a:gd name="connsiteX57" fmla="*/ 3091009 w 3803455"/>
              <a:gd name="connsiteY57" fmla="*/ 1194891 h 4061507"/>
              <a:gd name="connsiteX58" fmla="*/ 3180766 w 3803455"/>
              <a:gd name="connsiteY58" fmla="*/ 1228550 h 4061507"/>
              <a:gd name="connsiteX59" fmla="*/ 3276133 w 3803455"/>
              <a:gd name="connsiteY59" fmla="*/ 1351966 h 4061507"/>
              <a:gd name="connsiteX60" fmla="*/ 3382719 w 3803455"/>
              <a:gd name="connsiteY60" fmla="*/ 1419284 h 4061507"/>
              <a:gd name="connsiteX61" fmla="*/ 3461257 w 3803455"/>
              <a:gd name="connsiteY61" fmla="*/ 1492211 h 4061507"/>
              <a:gd name="connsiteX62" fmla="*/ 3489306 w 3803455"/>
              <a:gd name="connsiteY62" fmla="*/ 1492211 h 4061507"/>
              <a:gd name="connsiteX63" fmla="*/ 3607112 w 3803455"/>
              <a:gd name="connsiteY63" fmla="*/ 1559529 h 4061507"/>
              <a:gd name="connsiteX64" fmla="*/ 3691259 w 3803455"/>
              <a:gd name="connsiteY64" fmla="*/ 1604408 h 4061507"/>
              <a:gd name="connsiteX65" fmla="*/ 3803455 w 3803455"/>
              <a:gd name="connsiteY65" fmla="*/ 1621237 h 4061507"/>
              <a:gd name="connsiteX66" fmla="*/ 3803455 w 3803455"/>
              <a:gd name="connsiteY66"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20160 w 3803455"/>
              <a:gd name="connsiteY34" fmla="*/ 980593 h 4061507"/>
              <a:gd name="connsiteX35" fmla="*/ 2157238 w 3803455"/>
              <a:gd name="connsiteY35" fmla="*/ 971346 h 4061507"/>
              <a:gd name="connsiteX36" fmla="*/ 2213029 w 3803455"/>
              <a:gd name="connsiteY36" fmla="*/ 997262 h 4061507"/>
              <a:gd name="connsiteX37" fmla="*/ 2249536 w 3803455"/>
              <a:gd name="connsiteY37" fmla="*/ 1026597 h 4061507"/>
              <a:gd name="connsiteX38" fmla="*/ 2272560 w 3803455"/>
              <a:gd name="connsiteY38" fmla="*/ 999643 h 4061507"/>
              <a:gd name="connsiteX39" fmla="*/ 2305635 w 3803455"/>
              <a:gd name="connsiteY39" fmla="*/ 981718 h 4061507"/>
              <a:gd name="connsiteX40" fmla="*/ 2339235 w 3803455"/>
              <a:gd name="connsiteY40" fmla="*/ 992500 h 4061507"/>
              <a:gd name="connsiteX41" fmla="*/ 2361733 w 3803455"/>
              <a:gd name="connsiteY41" fmla="*/ 1015377 h 4061507"/>
              <a:gd name="connsiteX42" fmla="*/ 2408291 w 3803455"/>
              <a:gd name="connsiteY42" fmla="*/ 985356 h 4061507"/>
              <a:gd name="connsiteX43" fmla="*/ 2462709 w 3803455"/>
              <a:gd name="connsiteY43" fmla="*/ 981718 h 4061507"/>
              <a:gd name="connsiteX44" fmla="*/ 2496368 w 3803455"/>
              <a:gd name="connsiteY44" fmla="*/ 1009767 h 4061507"/>
              <a:gd name="connsiteX45" fmla="*/ 2515448 w 3803455"/>
              <a:gd name="connsiteY45" fmla="*/ 982975 h 4061507"/>
              <a:gd name="connsiteX46" fmla="*/ 2546857 w 3803455"/>
              <a:gd name="connsiteY46" fmla="*/ 964889 h 4061507"/>
              <a:gd name="connsiteX47" fmla="*/ 2598791 w 3803455"/>
              <a:gd name="connsiteY47" fmla="*/ 994881 h 4061507"/>
              <a:gd name="connsiteX48" fmla="*/ 2636614 w 3803455"/>
              <a:gd name="connsiteY48" fmla="*/ 1032206 h 4061507"/>
              <a:gd name="connsiteX49" fmla="*/ 2672610 w 3803455"/>
              <a:gd name="connsiteY49" fmla="*/ 997262 h 4061507"/>
              <a:gd name="connsiteX50" fmla="*/ 2726371 w 3803455"/>
              <a:gd name="connsiteY50" fmla="*/ 981718 h 4061507"/>
              <a:gd name="connsiteX51" fmla="*/ 2765639 w 3803455"/>
              <a:gd name="connsiteY51" fmla="*/ 992938 h 4061507"/>
              <a:gd name="connsiteX52" fmla="*/ 2782469 w 3803455"/>
              <a:gd name="connsiteY52" fmla="*/ 1037816 h 4061507"/>
              <a:gd name="connsiteX53" fmla="*/ 2877836 w 3803455"/>
              <a:gd name="connsiteY53" fmla="*/ 1037816 h 4061507"/>
              <a:gd name="connsiteX54" fmla="*/ 2927404 w 3803455"/>
              <a:gd name="connsiteY54" fmla="*/ 1056793 h 4061507"/>
              <a:gd name="connsiteX55" fmla="*/ 2961983 w 3803455"/>
              <a:gd name="connsiteY55" fmla="*/ 1093914 h 4061507"/>
              <a:gd name="connsiteX56" fmla="*/ 2982173 w 3803455"/>
              <a:gd name="connsiteY56" fmla="*/ 1152043 h 4061507"/>
              <a:gd name="connsiteX57" fmla="*/ 2984422 w 3803455"/>
              <a:gd name="connsiteY57" fmla="*/ 1206111 h 4061507"/>
              <a:gd name="connsiteX58" fmla="*/ 3091009 w 3803455"/>
              <a:gd name="connsiteY58" fmla="*/ 1194891 h 4061507"/>
              <a:gd name="connsiteX59" fmla="*/ 3180766 w 3803455"/>
              <a:gd name="connsiteY59" fmla="*/ 1228550 h 4061507"/>
              <a:gd name="connsiteX60" fmla="*/ 3276133 w 3803455"/>
              <a:gd name="connsiteY60" fmla="*/ 1351966 h 4061507"/>
              <a:gd name="connsiteX61" fmla="*/ 3382719 w 3803455"/>
              <a:gd name="connsiteY61" fmla="*/ 1419284 h 4061507"/>
              <a:gd name="connsiteX62" fmla="*/ 3461257 w 3803455"/>
              <a:gd name="connsiteY62" fmla="*/ 1492211 h 4061507"/>
              <a:gd name="connsiteX63" fmla="*/ 3489306 w 3803455"/>
              <a:gd name="connsiteY63" fmla="*/ 1492211 h 4061507"/>
              <a:gd name="connsiteX64" fmla="*/ 3607112 w 3803455"/>
              <a:gd name="connsiteY64" fmla="*/ 1559529 h 4061507"/>
              <a:gd name="connsiteX65" fmla="*/ 3691259 w 3803455"/>
              <a:gd name="connsiteY65" fmla="*/ 1604408 h 4061507"/>
              <a:gd name="connsiteX66" fmla="*/ 3803455 w 3803455"/>
              <a:gd name="connsiteY66" fmla="*/ 1621237 h 4061507"/>
              <a:gd name="connsiteX67" fmla="*/ 3803455 w 3803455"/>
              <a:gd name="connsiteY67"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20160 w 3803455"/>
              <a:gd name="connsiteY34" fmla="*/ 980593 h 4061507"/>
              <a:gd name="connsiteX35" fmla="*/ 2157238 w 3803455"/>
              <a:gd name="connsiteY35" fmla="*/ 971346 h 4061507"/>
              <a:gd name="connsiteX36" fmla="*/ 2213029 w 3803455"/>
              <a:gd name="connsiteY36" fmla="*/ 997262 h 4061507"/>
              <a:gd name="connsiteX37" fmla="*/ 2249536 w 3803455"/>
              <a:gd name="connsiteY37" fmla="*/ 1026597 h 4061507"/>
              <a:gd name="connsiteX38" fmla="*/ 2272560 w 3803455"/>
              <a:gd name="connsiteY38" fmla="*/ 999643 h 4061507"/>
              <a:gd name="connsiteX39" fmla="*/ 2305635 w 3803455"/>
              <a:gd name="connsiteY39" fmla="*/ 981718 h 4061507"/>
              <a:gd name="connsiteX40" fmla="*/ 2339235 w 3803455"/>
              <a:gd name="connsiteY40" fmla="*/ 992500 h 4061507"/>
              <a:gd name="connsiteX41" fmla="*/ 2361733 w 3803455"/>
              <a:gd name="connsiteY41" fmla="*/ 1015377 h 4061507"/>
              <a:gd name="connsiteX42" fmla="*/ 2408291 w 3803455"/>
              <a:gd name="connsiteY42" fmla="*/ 985356 h 4061507"/>
              <a:gd name="connsiteX43" fmla="*/ 2462709 w 3803455"/>
              <a:gd name="connsiteY43" fmla="*/ 981718 h 4061507"/>
              <a:gd name="connsiteX44" fmla="*/ 2496368 w 3803455"/>
              <a:gd name="connsiteY44" fmla="*/ 1009767 h 4061507"/>
              <a:gd name="connsiteX45" fmla="*/ 2515448 w 3803455"/>
              <a:gd name="connsiteY45" fmla="*/ 982975 h 4061507"/>
              <a:gd name="connsiteX46" fmla="*/ 2546857 w 3803455"/>
              <a:gd name="connsiteY46" fmla="*/ 964889 h 4061507"/>
              <a:gd name="connsiteX47" fmla="*/ 2598791 w 3803455"/>
              <a:gd name="connsiteY47" fmla="*/ 994881 h 4061507"/>
              <a:gd name="connsiteX48" fmla="*/ 2636614 w 3803455"/>
              <a:gd name="connsiteY48" fmla="*/ 1032206 h 4061507"/>
              <a:gd name="connsiteX49" fmla="*/ 2672610 w 3803455"/>
              <a:gd name="connsiteY49" fmla="*/ 997262 h 4061507"/>
              <a:gd name="connsiteX50" fmla="*/ 2726371 w 3803455"/>
              <a:gd name="connsiteY50" fmla="*/ 981718 h 4061507"/>
              <a:gd name="connsiteX51" fmla="*/ 2765639 w 3803455"/>
              <a:gd name="connsiteY51" fmla="*/ 992938 h 4061507"/>
              <a:gd name="connsiteX52" fmla="*/ 2782469 w 3803455"/>
              <a:gd name="connsiteY52" fmla="*/ 1037816 h 4061507"/>
              <a:gd name="connsiteX53" fmla="*/ 2877836 w 3803455"/>
              <a:gd name="connsiteY53" fmla="*/ 1037816 h 4061507"/>
              <a:gd name="connsiteX54" fmla="*/ 2927404 w 3803455"/>
              <a:gd name="connsiteY54" fmla="*/ 1056793 h 4061507"/>
              <a:gd name="connsiteX55" fmla="*/ 2961983 w 3803455"/>
              <a:gd name="connsiteY55" fmla="*/ 1093914 h 4061507"/>
              <a:gd name="connsiteX56" fmla="*/ 2982173 w 3803455"/>
              <a:gd name="connsiteY56" fmla="*/ 1152043 h 4061507"/>
              <a:gd name="connsiteX57" fmla="*/ 2984422 w 3803455"/>
              <a:gd name="connsiteY57" fmla="*/ 1206111 h 4061507"/>
              <a:gd name="connsiteX58" fmla="*/ 3091009 w 3803455"/>
              <a:gd name="connsiteY58" fmla="*/ 1194891 h 4061507"/>
              <a:gd name="connsiteX59" fmla="*/ 3139335 w 3803455"/>
              <a:gd name="connsiteY59" fmla="*/ 1204431 h 4061507"/>
              <a:gd name="connsiteX60" fmla="*/ 3180766 w 3803455"/>
              <a:gd name="connsiteY60" fmla="*/ 1228550 h 4061507"/>
              <a:gd name="connsiteX61" fmla="*/ 3276133 w 3803455"/>
              <a:gd name="connsiteY61" fmla="*/ 1351966 h 4061507"/>
              <a:gd name="connsiteX62" fmla="*/ 3382719 w 3803455"/>
              <a:gd name="connsiteY62" fmla="*/ 1419284 h 4061507"/>
              <a:gd name="connsiteX63" fmla="*/ 3461257 w 3803455"/>
              <a:gd name="connsiteY63" fmla="*/ 1492211 h 4061507"/>
              <a:gd name="connsiteX64" fmla="*/ 3489306 w 3803455"/>
              <a:gd name="connsiteY64" fmla="*/ 1492211 h 4061507"/>
              <a:gd name="connsiteX65" fmla="*/ 3607112 w 3803455"/>
              <a:gd name="connsiteY65" fmla="*/ 1559529 h 4061507"/>
              <a:gd name="connsiteX66" fmla="*/ 3691259 w 3803455"/>
              <a:gd name="connsiteY66" fmla="*/ 1604408 h 4061507"/>
              <a:gd name="connsiteX67" fmla="*/ 3803455 w 3803455"/>
              <a:gd name="connsiteY67" fmla="*/ 1621237 h 4061507"/>
              <a:gd name="connsiteX68" fmla="*/ 3803455 w 3803455"/>
              <a:gd name="connsiteY68"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729276 w 3803455"/>
              <a:gd name="connsiteY14" fmla="*/ 1374405 h 4061507"/>
              <a:gd name="connsiteX15" fmla="*/ 841473 w 3803455"/>
              <a:gd name="connsiteY15" fmla="*/ 1419284 h 4061507"/>
              <a:gd name="connsiteX16" fmla="*/ 875131 w 3803455"/>
              <a:gd name="connsiteY16" fmla="*/ 1374405 h 4061507"/>
              <a:gd name="connsiteX17" fmla="*/ 920010 w 3803455"/>
              <a:gd name="connsiteY17" fmla="*/ 1402454 h 4061507"/>
              <a:gd name="connsiteX18" fmla="*/ 953669 w 3803455"/>
              <a:gd name="connsiteY18" fmla="*/ 1363186 h 4061507"/>
              <a:gd name="connsiteX19" fmla="*/ 998547 w 3803455"/>
              <a:gd name="connsiteY19" fmla="*/ 1385625 h 4061507"/>
              <a:gd name="connsiteX20" fmla="*/ 1065865 w 3803455"/>
              <a:gd name="connsiteY20" fmla="*/ 1346356 h 4061507"/>
              <a:gd name="connsiteX21" fmla="*/ 1155622 w 3803455"/>
              <a:gd name="connsiteY21" fmla="*/ 1357576 h 4061507"/>
              <a:gd name="connsiteX22" fmla="*/ 1273428 w 3803455"/>
              <a:gd name="connsiteY22" fmla="*/ 1335137 h 4061507"/>
              <a:gd name="connsiteX23" fmla="*/ 1340746 w 3803455"/>
              <a:gd name="connsiteY23" fmla="*/ 1312697 h 4061507"/>
              <a:gd name="connsiteX24" fmla="*/ 577811 w 3803455"/>
              <a:gd name="connsiteY24" fmla="*/ 246832 h 4061507"/>
              <a:gd name="connsiteX25" fmla="*/ 684398 w 3803455"/>
              <a:gd name="connsiteY25" fmla="*/ 61708 h 4061507"/>
              <a:gd name="connsiteX26" fmla="*/ 880741 w 3803455"/>
              <a:gd name="connsiteY26" fmla="*/ 0 h 4061507"/>
              <a:gd name="connsiteX27" fmla="*/ 1621237 w 3803455"/>
              <a:gd name="connsiteY27" fmla="*/ 1032206 h 4061507"/>
              <a:gd name="connsiteX28" fmla="*/ 1727823 w 3803455"/>
              <a:gd name="connsiteY28" fmla="*/ 673178 h 4061507"/>
              <a:gd name="connsiteX29" fmla="*/ 1918557 w 3803455"/>
              <a:gd name="connsiteY29" fmla="*/ 656349 h 4061507"/>
              <a:gd name="connsiteX30" fmla="*/ 2053193 w 3803455"/>
              <a:gd name="connsiteY30" fmla="*/ 880741 h 4061507"/>
              <a:gd name="connsiteX31" fmla="*/ 2002704 w 3803455"/>
              <a:gd name="connsiteY31" fmla="*/ 1043426 h 4061507"/>
              <a:gd name="connsiteX32" fmla="*/ 2075632 w 3803455"/>
              <a:gd name="connsiteY32" fmla="*/ 1043426 h 4061507"/>
              <a:gd name="connsiteX33" fmla="*/ 2105873 w 3803455"/>
              <a:gd name="connsiteY33" fmla="*/ 1006787 h 4061507"/>
              <a:gd name="connsiteX34" fmla="*/ 2120160 w 3803455"/>
              <a:gd name="connsiteY34" fmla="*/ 980593 h 4061507"/>
              <a:gd name="connsiteX35" fmla="*/ 2157238 w 3803455"/>
              <a:gd name="connsiteY35" fmla="*/ 971346 h 4061507"/>
              <a:gd name="connsiteX36" fmla="*/ 2213029 w 3803455"/>
              <a:gd name="connsiteY36" fmla="*/ 997262 h 4061507"/>
              <a:gd name="connsiteX37" fmla="*/ 2249536 w 3803455"/>
              <a:gd name="connsiteY37" fmla="*/ 1026597 h 4061507"/>
              <a:gd name="connsiteX38" fmla="*/ 2272560 w 3803455"/>
              <a:gd name="connsiteY38" fmla="*/ 999643 h 4061507"/>
              <a:gd name="connsiteX39" fmla="*/ 2305635 w 3803455"/>
              <a:gd name="connsiteY39" fmla="*/ 981718 h 4061507"/>
              <a:gd name="connsiteX40" fmla="*/ 2339235 w 3803455"/>
              <a:gd name="connsiteY40" fmla="*/ 992500 h 4061507"/>
              <a:gd name="connsiteX41" fmla="*/ 2361733 w 3803455"/>
              <a:gd name="connsiteY41" fmla="*/ 1015377 h 4061507"/>
              <a:gd name="connsiteX42" fmla="*/ 2408291 w 3803455"/>
              <a:gd name="connsiteY42" fmla="*/ 985356 h 4061507"/>
              <a:gd name="connsiteX43" fmla="*/ 2462709 w 3803455"/>
              <a:gd name="connsiteY43" fmla="*/ 981718 h 4061507"/>
              <a:gd name="connsiteX44" fmla="*/ 2496368 w 3803455"/>
              <a:gd name="connsiteY44" fmla="*/ 1009767 h 4061507"/>
              <a:gd name="connsiteX45" fmla="*/ 2515448 w 3803455"/>
              <a:gd name="connsiteY45" fmla="*/ 982975 h 4061507"/>
              <a:gd name="connsiteX46" fmla="*/ 2546857 w 3803455"/>
              <a:gd name="connsiteY46" fmla="*/ 964889 h 4061507"/>
              <a:gd name="connsiteX47" fmla="*/ 2598791 w 3803455"/>
              <a:gd name="connsiteY47" fmla="*/ 994881 h 4061507"/>
              <a:gd name="connsiteX48" fmla="*/ 2636614 w 3803455"/>
              <a:gd name="connsiteY48" fmla="*/ 1032206 h 4061507"/>
              <a:gd name="connsiteX49" fmla="*/ 2672610 w 3803455"/>
              <a:gd name="connsiteY49" fmla="*/ 997262 h 4061507"/>
              <a:gd name="connsiteX50" fmla="*/ 2726371 w 3803455"/>
              <a:gd name="connsiteY50" fmla="*/ 981718 h 4061507"/>
              <a:gd name="connsiteX51" fmla="*/ 2744048 w 3803455"/>
              <a:gd name="connsiteY51" fmla="*/ 980593 h 4061507"/>
              <a:gd name="connsiteX52" fmla="*/ 2765639 w 3803455"/>
              <a:gd name="connsiteY52" fmla="*/ 992938 h 4061507"/>
              <a:gd name="connsiteX53" fmla="*/ 2782469 w 3803455"/>
              <a:gd name="connsiteY53" fmla="*/ 1037816 h 4061507"/>
              <a:gd name="connsiteX54" fmla="*/ 2877836 w 3803455"/>
              <a:gd name="connsiteY54" fmla="*/ 1037816 h 4061507"/>
              <a:gd name="connsiteX55" fmla="*/ 2927404 w 3803455"/>
              <a:gd name="connsiteY55" fmla="*/ 1056793 h 4061507"/>
              <a:gd name="connsiteX56" fmla="*/ 2961983 w 3803455"/>
              <a:gd name="connsiteY56" fmla="*/ 1093914 h 4061507"/>
              <a:gd name="connsiteX57" fmla="*/ 2982173 w 3803455"/>
              <a:gd name="connsiteY57" fmla="*/ 1152043 h 4061507"/>
              <a:gd name="connsiteX58" fmla="*/ 2984422 w 3803455"/>
              <a:gd name="connsiteY58" fmla="*/ 1206111 h 4061507"/>
              <a:gd name="connsiteX59" fmla="*/ 3091009 w 3803455"/>
              <a:gd name="connsiteY59" fmla="*/ 1194891 h 4061507"/>
              <a:gd name="connsiteX60" fmla="*/ 3139335 w 3803455"/>
              <a:gd name="connsiteY60" fmla="*/ 1204431 h 4061507"/>
              <a:gd name="connsiteX61" fmla="*/ 3180766 w 3803455"/>
              <a:gd name="connsiteY61" fmla="*/ 1228550 h 4061507"/>
              <a:gd name="connsiteX62" fmla="*/ 3276133 w 3803455"/>
              <a:gd name="connsiteY62" fmla="*/ 1351966 h 4061507"/>
              <a:gd name="connsiteX63" fmla="*/ 3382719 w 3803455"/>
              <a:gd name="connsiteY63" fmla="*/ 1419284 h 4061507"/>
              <a:gd name="connsiteX64" fmla="*/ 3461257 w 3803455"/>
              <a:gd name="connsiteY64" fmla="*/ 1492211 h 4061507"/>
              <a:gd name="connsiteX65" fmla="*/ 3489306 w 3803455"/>
              <a:gd name="connsiteY65" fmla="*/ 1492211 h 4061507"/>
              <a:gd name="connsiteX66" fmla="*/ 3607112 w 3803455"/>
              <a:gd name="connsiteY66" fmla="*/ 1559529 h 4061507"/>
              <a:gd name="connsiteX67" fmla="*/ 3691259 w 3803455"/>
              <a:gd name="connsiteY67" fmla="*/ 1604408 h 4061507"/>
              <a:gd name="connsiteX68" fmla="*/ 3803455 w 3803455"/>
              <a:gd name="connsiteY68" fmla="*/ 1621237 h 4061507"/>
              <a:gd name="connsiteX69" fmla="*/ 3803455 w 3803455"/>
              <a:gd name="connsiteY69"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693791 w 3803455"/>
              <a:gd name="connsiteY14" fmla="*/ 1430650 h 4061507"/>
              <a:gd name="connsiteX15" fmla="*/ 729276 w 3803455"/>
              <a:gd name="connsiteY15" fmla="*/ 1374405 h 4061507"/>
              <a:gd name="connsiteX16" fmla="*/ 841473 w 3803455"/>
              <a:gd name="connsiteY16" fmla="*/ 1419284 h 4061507"/>
              <a:gd name="connsiteX17" fmla="*/ 875131 w 3803455"/>
              <a:gd name="connsiteY17" fmla="*/ 1374405 h 4061507"/>
              <a:gd name="connsiteX18" fmla="*/ 920010 w 3803455"/>
              <a:gd name="connsiteY18" fmla="*/ 1402454 h 4061507"/>
              <a:gd name="connsiteX19" fmla="*/ 953669 w 3803455"/>
              <a:gd name="connsiteY19" fmla="*/ 1363186 h 4061507"/>
              <a:gd name="connsiteX20" fmla="*/ 998547 w 3803455"/>
              <a:gd name="connsiteY20" fmla="*/ 1385625 h 4061507"/>
              <a:gd name="connsiteX21" fmla="*/ 1065865 w 3803455"/>
              <a:gd name="connsiteY21" fmla="*/ 1346356 h 4061507"/>
              <a:gd name="connsiteX22" fmla="*/ 1155622 w 3803455"/>
              <a:gd name="connsiteY22" fmla="*/ 1357576 h 4061507"/>
              <a:gd name="connsiteX23" fmla="*/ 1273428 w 3803455"/>
              <a:gd name="connsiteY23" fmla="*/ 1335137 h 4061507"/>
              <a:gd name="connsiteX24" fmla="*/ 1340746 w 3803455"/>
              <a:gd name="connsiteY24" fmla="*/ 1312697 h 4061507"/>
              <a:gd name="connsiteX25" fmla="*/ 577811 w 3803455"/>
              <a:gd name="connsiteY25" fmla="*/ 246832 h 4061507"/>
              <a:gd name="connsiteX26" fmla="*/ 684398 w 3803455"/>
              <a:gd name="connsiteY26" fmla="*/ 61708 h 4061507"/>
              <a:gd name="connsiteX27" fmla="*/ 880741 w 3803455"/>
              <a:gd name="connsiteY27" fmla="*/ 0 h 4061507"/>
              <a:gd name="connsiteX28" fmla="*/ 1621237 w 3803455"/>
              <a:gd name="connsiteY28" fmla="*/ 1032206 h 4061507"/>
              <a:gd name="connsiteX29" fmla="*/ 1727823 w 3803455"/>
              <a:gd name="connsiteY29" fmla="*/ 673178 h 4061507"/>
              <a:gd name="connsiteX30" fmla="*/ 1918557 w 3803455"/>
              <a:gd name="connsiteY30" fmla="*/ 656349 h 4061507"/>
              <a:gd name="connsiteX31" fmla="*/ 2053193 w 3803455"/>
              <a:gd name="connsiteY31" fmla="*/ 880741 h 4061507"/>
              <a:gd name="connsiteX32" fmla="*/ 2002704 w 3803455"/>
              <a:gd name="connsiteY32" fmla="*/ 1043426 h 4061507"/>
              <a:gd name="connsiteX33" fmla="*/ 2075632 w 3803455"/>
              <a:gd name="connsiteY33" fmla="*/ 1043426 h 4061507"/>
              <a:gd name="connsiteX34" fmla="*/ 2105873 w 3803455"/>
              <a:gd name="connsiteY34" fmla="*/ 1006787 h 4061507"/>
              <a:gd name="connsiteX35" fmla="*/ 2120160 w 3803455"/>
              <a:gd name="connsiteY35" fmla="*/ 980593 h 4061507"/>
              <a:gd name="connsiteX36" fmla="*/ 2157238 w 3803455"/>
              <a:gd name="connsiteY36" fmla="*/ 971346 h 4061507"/>
              <a:gd name="connsiteX37" fmla="*/ 2213029 w 3803455"/>
              <a:gd name="connsiteY37" fmla="*/ 997262 h 4061507"/>
              <a:gd name="connsiteX38" fmla="*/ 2249536 w 3803455"/>
              <a:gd name="connsiteY38" fmla="*/ 1026597 h 4061507"/>
              <a:gd name="connsiteX39" fmla="*/ 2272560 w 3803455"/>
              <a:gd name="connsiteY39" fmla="*/ 999643 h 4061507"/>
              <a:gd name="connsiteX40" fmla="*/ 2305635 w 3803455"/>
              <a:gd name="connsiteY40" fmla="*/ 981718 h 4061507"/>
              <a:gd name="connsiteX41" fmla="*/ 2339235 w 3803455"/>
              <a:gd name="connsiteY41" fmla="*/ 992500 h 4061507"/>
              <a:gd name="connsiteX42" fmla="*/ 2361733 w 3803455"/>
              <a:gd name="connsiteY42" fmla="*/ 1015377 h 4061507"/>
              <a:gd name="connsiteX43" fmla="*/ 2408291 w 3803455"/>
              <a:gd name="connsiteY43" fmla="*/ 985356 h 4061507"/>
              <a:gd name="connsiteX44" fmla="*/ 2462709 w 3803455"/>
              <a:gd name="connsiteY44" fmla="*/ 981718 h 4061507"/>
              <a:gd name="connsiteX45" fmla="*/ 2496368 w 3803455"/>
              <a:gd name="connsiteY45" fmla="*/ 1009767 h 4061507"/>
              <a:gd name="connsiteX46" fmla="*/ 2515448 w 3803455"/>
              <a:gd name="connsiteY46" fmla="*/ 982975 h 4061507"/>
              <a:gd name="connsiteX47" fmla="*/ 2546857 w 3803455"/>
              <a:gd name="connsiteY47" fmla="*/ 964889 h 4061507"/>
              <a:gd name="connsiteX48" fmla="*/ 2598791 w 3803455"/>
              <a:gd name="connsiteY48" fmla="*/ 994881 h 4061507"/>
              <a:gd name="connsiteX49" fmla="*/ 2636614 w 3803455"/>
              <a:gd name="connsiteY49" fmla="*/ 1032206 h 4061507"/>
              <a:gd name="connsiteX50" fmla="*/ 2672610 w 3803455"/>
              <a:gd name="connsiteY50" fmla="*/ 997262 h 4061507"/>
              <a:gd name="connsiteX51" fmla="*/ 2726371 w 3803455"/>
              <a:gd name="connsiteY51" fmla="*/ 981718 h 4061507"/>
              <a:gd name="connsiteX52" fmla="*/ 2744048 w 3803455"/>
              <a:gd name="connsiteY52" fmla="*/ 980593 h 4061507"/>
              <a:gd name="connsiteX53" fmla="*/ 2765639 w 3803455"/>
              <a:gd name="connsiteY53" fmla="*/ 992938 h 4061507"/>
              <a:gd name="connsiteX54" fmla="*/ 2782469 w 3803455"/>
              <a:gd name="connsiteY54" fmla="*/ 1037816 h 4061507"/>
              <a:gd name="connsiteX55" fmla="*/ 2877836 w 3803455"/>
              <a:gd name="connsiteY55" fmla="*/ 1037816 h 4061507"/>
              <a:gd name="connsiteX56" fmla="*/ 2927404 w 3803455"/>
              <a:gd name="connsiteY56" fmla="*/ 1056793 h 4061507"/>
              <a:gd name="connsiteX57" fmla="*/ 2961983 w 3803455"/>
              <a:gd name="connsiteY57" fmla="*/ 1093914 h 4061507"/>
              <a:gd name="connsiteX58" fmla="*/ 2982173 w 3803455"/>
              <a:gd name="connsiteY58" fmla="*/ 1152043 h 4061507"/>
              <a:gd name="connsiteX59" fmla="*/ 2984422 w 3803455"/>
              <a:gd name="connsiteY59" fmla="*/ 1206111 h 4061507"/>
              <a:gd name="connsiteX60" fmla="*/ 3091009 w 3803455"/>
              <a:gd name="connsiteY60" fmla="*/ 1194891 h 4061507"/>
              <a:gd name="connsiteX61" fmla="*/ 3139335 w 3803455"/>
              <a:gd name="connsiteY61" fmla="*/ 1204431 h 4061507"/>
              <a:gd name="connsiteX62" fmla="*/ 3180766 w 3803455"/>
              <a:gd name="connsiteY62" fmla="*/ 1228550 h 4061507"/>
              <a:gd name="connsiteX63" fmla="*/ 3276133 w 3803455"/>
              <a:gd name="connsiteY63" fmla="*/ 1351966 h 4061507"/>
              <a:gd name="connsiteX64" fmla="*/ 3382719 w 3803455"/>
              <a:gd name="connsiteY64" fmla="*/ 1419284 h 4061507"/>
              <a:gd name="connsiteX65" fmla="*/ 3461257 w 3803455"/>
              <a:gd name="connsiteY65" fmla="*/ 1492211 h 4061507"/>
              <a:gd name="connsiteX66" fmla="*/ 3489306 w 3803455"/>
              <a:gd name="connsiteY66" fmla="*/ 1492211 h 4061507"/>
              <a:gd name="connsiteX67" fmla="*/ 3607112 w 3803455"/>
              <a:gd name="connsiteY67" fmla="*/ 1559529 h 4061507"/>
              <a:gd name="connsiteX68" fmla="*/ 3691259 w 3803455"/>
              <a:gd name="connsiteY68" fmla="*/ 1604408 h 4061507"/>
              <a:gd name="connsiteX69" fmla="*/ 3803455 w 3803455"/>
              <a:gd name="connsiteY69" fmla="*/ 1621237 h 4061507"/>
              <a:gd name="connsiteX70" fmla="*/ 3803455 w 3803455"/>
              <a:gd name="connsiteY70"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84398 w 3803455"/>
              <a:gd name="connsiteY13" fmla="*/ 1497821 h 4061507"/>
              <a:gd name="connsiteX14" fmla="*/ 693791 w 3803455"/>
              <a:gd name="connsiteY14" fmla="*/ 1430650 h 4061507"/>
              <a:gd name="connsiteX15" fmla="*/ 729276 w 3803455"/>
              <a:gd name="connsiteY15" fmla="*/ 1374405 h 4061507"/>
              <a:gd name="connsiteX16" fmla="*/ 796185 w 3803455"/>
              <a:gd name="connsiteY16" fmla="*/ 1387787 h 4061507"/>
              <a:gd name="connsiteX17" fmla="*/ 841473 w 3803455"/>
              <a:gd name="connsiteY17" fmla="*/ 1419284 h 4061507"/>
              <a:gd name="connsiteX18" fmla="*/ 875131 w 3803455"/>
              <a:gd name="connsiteY18" fmla="*/ 1374405 h 4061507"/>
              <a:gd name="connsiteX19" fmla="*/ 920010 w 3803455"/>
              <a:gd name="connsiteY19" fmla="*/ 1402454 h 4061507"/>
              <a:gd name="connsiteX20" fmla="*/ 953669 w 3803455"/>
              <a:gd name="connsiteY20" fmla="*/ 1363186 h 4061507"/>
              <a:gd name="connsiteX21" fmla="*/ 998547 w 3803455"/>
              <a:gd name="connsiteY21" fmla="*/ 1385625 h 4061507"/>
              <a:gd name="connsiteX22" fmla="*/ 1065865 w 3803455"/>
              <a:gd name="connsiteY22" fmla="*/ 1346356 h 4061507"/>
              <a:gd name="connsiteX23" fmla="*/ 1155622 w 3803455"/>
              <a:gd name="connsiteY23" fmla="*/ 1357576 h 4061507"/>
              <a:gd name="connsiteX24" fmla="*/ 1273428 w 3803455"/>
              <a:gd name="connsiteY24" fmla="*/ 1335137 h 4061507"/>
              <a:gd name="connsiteX25" fmla="*/ 1340746 w 3803455"/>
              <a:gd name="connsiteY25" fmla="*/ 1312697 h 4061507"/>
              <a:gd name="connsiteX26" fmla="*/ 577811 w 3803455"/>
              <a:gd name="connsiteY26" fmla="*/ 246832 h 4061507"/>
              <a:gd name="connsiteX27" fmla="*/ 684398 w 3803455"/>
              <a:gd name="connsiteY27" fmla="*/ 61708 h 4061507"/>
              <a:gd name="connsiteX28" fmla="*/ 880741 w 3803455"/>
              <a:gd name="connsiteY28" fmla="*/ 0 h 4061507"/>
              <a:gd name="connsiteX29" fmla="*/ 1621237 w 3803455"/>
              <a:gd name="connsiteY29" fmla="*/ 1032206 h 4061507"/>
              <a:gd name="connsiteX30" fmla="*/ 1727823 w 3803455"/>
              <a:gd name="connsiteY30" fmla="*/ 673178 h 4061507"/>
              <a:gd name="connsiteX31" fmla="*/ 1918557 w 3803455"/>
              <a:gd name="connsiteY31" fmla="*/ 656349 h 4061507"/>
              <a:gd name="connsiteX32" fmla="*/ 2053193 w 3803455"/>
              <a:gd name="connsiteY32" fmla="*/ 880741 h 4061507"/>
              <a:gd name="connsiteX33" fmla="*/ 2002704 w 3803455"/>
              <a:gd name="connsiteY33" fmla="*/ 1043426 h 4061507"/>
              <a:gd name="connsiteX34" fmla="*/ 2075632 w 3803455"/>
              <a:gd name="connsiteY34" fmla="*/ 1043426 h 4061507"/>
              <a:gd name="connsiteX35" fmla="*/ 2105873 w 3803455"/>
              <a:gd name="connsiteY35" fmla="*/ 1006787 h 4061507"/>
              <a:gd name="connsiteX36" fmla="*/ 2120160 w 3803455"/>
              <a:gd name="connsiteY36" fmla="*/ 980593 h 4061507"/>
              <a:gd name="connsiteX37" fmla="*/ 2157238 w 3803455"/>
              <a:gd name="connsiteY37" fmla="*/ 971346 h 4061507"/>
              <a:gd name="connsiteX38" fmla="*/ 2213029 w 3803455"/>
              <a:gd name="connsiteY38" fmla="*/ 997262 h 4061507"/>
              <a:gd name="connsiteX39" fmla="*/ 2249536 w 3803455"/>
              <a:gd name="connsiteY39" fmla="*/ 1026597 h 4061507"/>
              <a:gd name="connsiteX40" fmla="*/ 2272560 w 3803455"/>
              <a:gd name="connsiteY40" fmla="*/ 999643 h 4061507"/>
              <a:gd name="connsiteX41" fmla="*/ 2305635 w 3803455"/>
              <a:gd name="connsiteY41" fmla="*/ 981718 h 4061507"/>
              <a:gd name="connsiteX42" fmla="*/ 2339235 w 3803455"/>
              <a:gd name="connsiteY42" fmla="*/ 992500 h 4061507"/>
              <a:gd name="connsiteX43" fmla="*/ 2361733 w 3803455"/>
              <a:gd name="connsiteY43" fmla="*/ 1015377 h 4061507"/>
              <a:gd name="connsiteX44" fmla="*/ 2408291 w 3803455"/>
              <a:gd name="connsiteY44" fmla="*/ 985356 h 4061507"/>
              <a:gd name="connsiteX45" fmla="*/ 2462709 w 3803455"/>
              <a:gd name="connsiteY45" fmla="*/ 981718 h 4061507"/>
              <a:gd name="connsiteX46" fmla="*/ 2496368 w 3803455"/>
              <a:gd name="connsiteY46" fmla="*/ 1009767 h 4061507"/>
              <a:gd name="connsiteX47" fmla="*/ 2515448 w 3803455"/>
              <a:gd name="connsiteY47" fmla="*/ 982975 h 4061507"/>
              <a:gd name="connsiteX48" fmla="*/ 2546857 w 3803455"/>
              <a:gd name="connsiteY48" fmla="*/ 964889 h 4061507"/>
              <a:gd name="connsiteX49" fmla="*/ 2598791 w 3803455"/>
              <a:gd name="connsiteY49" fmla="*/ 994881 h 4061507"/>
              <a:gd name="connsiteX50" fmla="*/ 2636614 w 3803455"/>
              <a:gd name="connsiteY50" fmla="*/ 1032206 h 4061507"/>
              <a:gd name="connsiteX51" fmla="*/ 2672610 w 3803455"/>
              <a:gd name="connsiteY51" fmla="*/ 997262 h 4061507"/>
              <a:gd name="connsiteX52" fmla="*/ 2726371 w 3803455"/>
              <a:gd name="connsiteY52" fmla="*/ 981718 h 4061507"/>
              <a:gd name="connsiteX53" fmla="*/ 2744048 w 3803455"/>
              <a:gd name="connsiteY53" fmla="*/ 980593 h 4061507"/>
              <a:gd name="connsiteX54" fmla="*/ 2765639 w 3803455"/>
              <a:gd name="connsiteY54" fmla="*/ 992938 h 4061507"/>
              <a:gd name="connsiteX55" fmla="*/ 2782469 w 3803455"/>
              <a:gd name="connsiteY55" fmla="*/ 1037816 h 4061507"/>
              <a:gd name="connsiteX56" fmla="*/ 2877836 w 3803455"/>
              <a:gd name="connsiteY56" fmla="*/ 1037816 h 4061507"/>
              <a:gd name="connsiteX57" fmla="*/ 2927404 w 3803455"/>
              <a:gd name="connsiteY57" fmla="*/ 1056793 h 4061507"/>
              <a:gd name="connsiteX58" fmla="*/ 2961983 w 3803455"/>
              <a:gd name="connsiteY58" fmla="*/ 1093914 h 4061507"/>
              <a:gd name="connsiteX59" fmla="*/ 2982173 w 3803455"/>
              <a:gd name="connsiteY59" fmla="*/ 1152043 h 4061507"/>
              <a:gd name="connsiteX60" fmla="*/ 2984422 w 3803455"/>
              <a:gd name="connsiteY60" fmla="*/ 1206111 h 4061507"/>
              <a:gd name="connsiteX61" fmla="*/ 3091009 w 3803455"/>
              <a:gd name="connsiteY61" fmla="*/ 1194891 h 4061507"/>
              <a:gd name="connsiteX62" fmla="*/ 3139335 w 3803455"/>
              <a:gd name="connsiteY62" fmla="*/ 1204431 h 4061507"/>
              <a:gd name="connsiteX63" fmla="*/ 3180766 w 3803455"/>
              <a:gd name="connsiteY63" fmla="*/ 1228550 h 4061507"/>
              <a:gd name="connsiteX64" fmla="*/ 3276133 w 3803455"/>
              <a:gd name="connsiteY64" fmla="*/ 1351966 h 4061507"/>
              <a:gd name="connsiteX65" fmla="*/ 3382719 w 3803455"/>
              <a:gd name="connsiteY65" fmla="*/ 1419284 h 4061507"/>
              <a:gd name="connsiteX66" fmla="*/ 3461257 w 3803455"/>
              <a:gd name="connsiteY66" fmla="*/ 1492211 h 4061507"/>
              <a:gd name="connsiteX67" fmla="*/ 3489306 w 3803455"/>
              <a:gd name="connsiteY67" fmla="*/ 1492211 h 4061507"/>
              <a:gd name="connsiteX68" fmla="*/ 3607112 w 3803455"/>
              <a:gd name="connsiteY68" fmla="*/ 1559529 h 4061507"/>
              <a:gd name="connsiteX69" fmla="*/ 3691259 w 3803455"/>
              <a:gd name="connsiteY69" fmla="*/ 1604408 h 4061507"/>
              <a:gd name="connsiteX70" fmla="*/ 3803455 w 3803455"/>
              <a:gd name="connsiteY70" fmla="*/ 1621237 h 4061507"/>
              <a:gd name="connsiteX71" fmla="*/ 3803455 w 3803455"/>
              <a:gd name="connsiteY71"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89031 w 3803455"/>
              <a:gd name="connsiteY12" fmla="*/ 1452943 h 4061507"/>
              <a:gd name="connsiteX13" fmla="*/ 641404 w 3803455"/>
              <a:gd name="connsiteY13" fmla="*/ 1466368 h 4061507"/>
              <a:gd name="connsiteX14" fmla="*/ 684398 w 3803455"/>
              <a:gd name="connsiteY14" fmla="*/ 1497821 h 4061507"/>
              <a:gd name="connsiteX15" fmla="*/ 693791 w 3803455"/>
              <a:gd name="connsiteY15" fmla="*/ 1430650 h 4061507"/>
              <a:gd name="connsiteX16" fmla="*/ 729276 w 3803455"/>
              <a:gd name="connsiteY16" fmla="*/ 1374405 h 4061507"/>
              <a:gd name="connsiteX17" fmla="*/ 796185 w 3803455"/>
              <a:gd name="connsiteY17" fmla="*/ 1387787 h 4061507"/>
              <a:gd name="connsiteX18" fmla="*/ 841473 w 3803455"/>
              <a:gd name="connsiteY18" fmla="*/ 1419284 h 4061507"/>
              <a:gd name="connsiteX19" fmla="*/ 875131 w 3803455"/>
              <a:gd name="connsiteY19" fmla="*/ 1374405 h 4061507"/>
              <a:gd name="connsiteX20" fmla="*/ 920010 w 3803455"/>
              <a:gd name="connsiteY20" fmla="*/ 1402454 h 4061507"/>
              <a:gd name="connsiteX21" fmla="*/ 953669 w 3803455"/>
              <a:gd name="connsiteY21" fmla="*/ 1363186 h 4061507"/>
              <a:gd name="connsiteX22" fmla="*/ 998547 w 3803455"/>
              <a:gd name="connsiteY22" fmla="*/ 1385625 h 4061507"/>
              <a:gd name="connsiteX23" fmla="*/ 1065865 w 3803455"/>
              <a:gd name="connsiteY23" fmla="*/ 1346356 h 4061507"/>
              <a:gd name="connsiteX24" fmla="*/ 1155622 w 3803455"/>
              <a:gd name="connsiteY24" fmla="*/ 1357576 h 4061507"/>
              <a:gd name="connsiteX25" fmla="*/ 1273428 w 3803455"/>
              <a:gd name="connsiteY25" fmla="*/ 1335137 h 4061507"/>
              <a:gd name="connsiteX26" fmla="*/ 1340746 w 3803455"/>
              <a:gd name="connsiteY26" fmla="*/ 1312697 h 4061507"/>
              <a:gd name="connsiteX27" fmla="*/ 577811 w 3803455"/>
              <a:gd name="connsiteY27" fmla="*/ 246832 h 4061507"/>
              <a:gd name="connsiteX28" fmla="*/ 684398 w 3803455"/>
              <a:gd name="connsiteY28" fmla="*/ 61708 h 4061507"/>
              <a:gd name="connsiteX29" fmla="*/ 880741 w 3803455"/>
              <a:gd name="connsiteY29" fmla="*/ 0 h 4061507"/>
              <a:gd name="connsiteX30" fmla="*/ 1621237 w 3803455"/>
              <a:gd name="connsiteY30" fmla="*/ 1032206 h 4061507"/>
              <a:gd name="connsiteX31" fmla="*/ 1727823 w 3803455"/>
              <a:gd name="connsiteY31" fmla="*/ 673178 h 4061507"/>
              <a:gd name="connsiteX32" fmla="*/ 1918557 w 3803455"/>
              <a:gd name="connsiteY32" fmla="*/ 656349 h 4061507"/>
              <a:gd name="connsiteX33" fmla="*/ 2053193 w 3803455"/>
              <a:gd name="connsiteY33" fmla="*/ 880741 h 4061507"/>
              <a:gd name="connsiteX34" fmla="*/ 2002704 w 3803455"/>
              <a:gd name="connsiteY34" fmla="*/ 1043426 h 4061507"/>
              <a:gd name="connsiteX35" fmla="*/ 2075632 w 3803455"/>
              <a:gd name="connsiteY35" fmla="*/ 1043426 h 4061507"/>
              <a:gd name="connsiteX36" fmla="*/ 2105873 w 3803455"/>
              <a:gd name="connsiteY36" fmla="*/ 1006787 h 4061507"/>
              <a:gd name="connsiteX37" fmla="*/ 2120160 w 3803455"/>
              <a:gd name="connsiteY37" fmla="*/ 980593 h 4061507"/>
              <a:gd name="connsiteX38" fmla="*/ 2157238 w 3803455"/>
              <a:gd name="connsiteY38" fmla="*/ 971346 h 4061507"/>
              <a:gd name="connsiteX39" fmla="*/ 2213029 w 3803455"/>
              <a:gd name="connsiteY39" fmla="*/ 997262 h 4061507"/>
              <a:gd name="connsiteX40" fmla="*/ 2249536 w 3803455"/>
              <a:gd name="connsiteY40" fmla="*/ 1026597 h 4061507"/>
              <a:gd name="connsiteX41" fmla="*/ 2272560 w 3803455"/>
              <a:gd name="connsiteY41" fmla="*/ 999643 h 4061507"/>
              <a:gd name="connsiteX42" fmla="*/ 2305635 w 3803455"/>
              <a:gd name="connsiteY42" fmla="*/ 981718 h 4061507"/>
              <a:gd name="connsiteX43" fmla="*/ 2339235 w 3803455"/>
              <a:gd name="connsiteY43" fmla="*/ 992500 h 4061507"/>
              <a:gd name="connsiteX44" fmla="*/ 2361733 w 3803455"/>
              <a:gd name="connsiteY44" fmla="*/ 1015377 h 4061507"/>
              <a:gd name="connsiteX45" fmla="*/ 2408291 w 3803455"/>
              <a:gd name="connsiteY45" fmla="*/ 985356 h 4061507"/>
              <a:gd name="connsiteX46" fmla="*/ 2462709 w 3803455"/>
              <a:gd name="connsiteY46" fmla="*/ 981718 h 4061507"/>
              <a:gd name="connsiteX47" fmla="*/ 2496368 w 3803455"/>
              <a:gd name="connsiteY47" fmla="*/ 1009767 h 4061507"/>
              <a:gd name="connsiteX48" fmla="*/ 2515448 w 3803455"/>
              <a:gd name="connsiteY48" fmla="*/ 982975 h 4061507"/>
              <a:gd name="connsiteX49" fmla="*/ 2546857 w 3803455"/>
              <a:gd name="connsiteY49" fmla="*/ 964889 h 4061507"/>
              <a:gd name="connsiteX50" fmla="*/ 2598791 w 3803455"/>
              <a:gd name="connsiteY50" fmla="*/ 994881 h 4061507"/>
              <a:gd name="connsiteX51" fmla="*/ 2636614 w 3803455"/>
              <a:gd name="connsiteY51" fmla="*/ 1032206 h 4061507"/>
              <a:gd name="connsiteX52" fmla="*/ 2672610 w 3803455"/>
              <a:gd name="connsiteY52" fmla="*/ 997262 h 4061507"/>
              <a:gd name="connsiteX53" fmla="*/ 2726371 w 3803455"/>
              <a:gd name="connsiteY53" fmla="*/ 981718 h 4061507"/>
              <a:gd name="connsiteX54" fmla="*/ 2744048 w 3803455"/>
              <a:gd name="connsiteY54" fmla="*/ 980593 h 4061507"/>
              <a:gd name="connsiteX55" fmla="*/ 2765639 w 3803455"/>
              <a:gd name="connsiteY55" fmla="*/ 992938 h 4061507"/>
              <a:gd name="connsiteX56" fmla="*/ 2782469 w 3803455"/>
              <a:gd name="connsiteY56" fmla="*/ 1037816 h 4061507"/>
              <a:gd name="connsiteX57" fmla="*/ 2877836 w 3803455"/>
              <a:gd name="connsiteY57" fmla="*/ 1037816 h 4061507"/>
              <a:gd name="connsiteX58" fmla="*/ 2927404 w 3803455"/>
              <a:gd name="connsiteY58" fmla="*/ 1056793 h 4061507"/>
              <a:gd name="connsiteX59" fmla="*/ 2961983 w 3803455"/>
              <a:gd name="connsiteY59" fmla="*/ 1093914 h 4061507"/>
              <a:gd name="connsiteX60" fmla="*/ 2982173 w 3803455"/>
              <a:gd name="connsiteY60" fmla="*/ 1152043 h 4061507"/>
              <a:gd name="connsiteX61" fmla="*/ 2984422 w 3803455"/>
              <a:gd name="connsiteY61" fmla="*/ 1206111 h 4061507"/>
              <a:gd name="connsiteX62" fmla="*/ 3091009 w 3803455"/>
              <a:gd name="connsiteY62" fmla="*/ 1194891 h 4061507"/>
              <a:gd name="connsiteX63" fmla="*/ 3139335 w 3803455"/>
              <a:gd name="connsiteY63" fmla="*/ 1204431 h 4061507"/>
              <a:gd name="connsiteX64" fmla="*/ 3180766 w 3803455"/>
              <a:gd name="connsiteY64" fmla="*/ 1228550 h 4061507"/>
              <a:gd name="connsiteX65" fmla="*/ 3276133 w 3803455"/>
              <a:gd name="connsiteY65" fmla="*/ 1351966 h 4061507"/>
              <a:gd name="connsiteX66" fmla="*/ 3382719 w 3803455"/>
              <a:gd name="connsiteY66" fmla="*/ 1419284 h 4061507"/>
              <a:gd name="connsiteX67" fmla="*/ 3461257 w 3803455"/>
              <a:gd name="connsiteY67" fmla="*/ 1492211 h 4061507"/>
              <a:gd name="connsiteX68" fmla="*/ 3489306 w 3803455"/>
              <a:gd name="connsiteY68" fmla="*/ 1492211 h 4061507"/>
              <a:gd name="connsiteX69" fmla="*/ 3607112 w 3803455"/>
              <a:gd name="connsiteY69" fmla="*/ 1559529 h 4061507"/>
              <a:gd name="connsiteX70" fmla="*/ 3691259 w 3803455"/>
              <a:gd name="connsiteY70" fmla="*/ 1604408 h 4061507"/>
              <a:gd name="connsiteX71" fmla="*/ 3803455 w 3803455"/>
              <a:gd name="connsiteY71" fmla="*/ 1621237 h 4061507"/>
              <a:gd name="connsiteX72" fmla="*/ 3803455 w 3803455"/>
              <a:gd name="connsiteY72"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41222 w 3803455"/>
              <a:gd name="connsiteY5" fmla="*/ 1626847 h 4061507"/>
              <a:gd name="connsiteX6" fmla="*/ 297320 w 3803455"/>
              <a:gd name="connsiteY6" fmla="*/ 1531480 h 4061507"/>
              <a:gd name="connsiteX7" fmla="*/ 370248 w 3803455"/>
              <a:gd name="connsiteY7" fmla="*/ 1537090 h 4061507"/>
              <a:gd name="connsiteX8" fmla="*/ 409517 w 3803455"/>
              <a:gd name="connsiteY8" fmla="*/ 1593188 h 4061507"/>
              <a:gd name="connsiteX9" fmla="*/ 460005 w 3803455"/>
              <a:gd name="connsiteY9" fmla="*/ 1565139 h 4061507"/>
              <a:gd name="connsiteX10" fmla="*/ 482444 w 3803455"/>
              <a:gd name="connsiteY10" fmla="*/ 1576359 h 4061507"/>
              <a:gd name="connsiteX11" fmla="*/ 560982 w 3803455"/>
              <a:gd name="connsiteY11" fmla="*/ 1525870 h 4061507"/>
              <a:gd name="connsiteX12" fmla="*/ 560441 w 3803455"/>
              <a:gd name="connsiteY12" fmla="*/ 1492562 h 4061507"/>
              <a:gd name="connsiteX13" fmla="*/ 589031 w 3803455"/>
              <a:gd name="connsiteY13" fmla="*/ 1452943 h 4061507"/>
              <a:gd name="connsiteX14" fmla="*/ 641404 w 3803455"/>
              <a:gd name="connsiteY14" fmla="*/ 1466368 h 4061507"/>
              <a:gd name="connsiteX15" fmla="*/ 684398 w 3803455"/>
              <a:gd name="connsiteY15" fmla="*/ 1497821 h 4061507"/>
              <a:gd name="connsiteX16" fmla="*/ 693791 w 3803455"/>
              <a:gd name="connsiteY16" fmla="*/ 1430650 h 4061507"/>
              <a:gd name="connsiteX17" fmla="*/ 729276 w 3803455"/>
              <a:gd name="connsiteY17" fmla="*/ 1374405 h 4061507"/>
              <a:gd name="connsiteX18" fmla="*/ 796185 w 3803455"/>
              <a:gd name="connsiteY18" fmla="*/ 1387787 h 4061507"/>
              <a:gd name="connsiteX19" fmla="*/ 841473 w 3803455"/>
              <a:gd name="connsiteY19" fmla="*/ 1419284 h 4061507"/>
              <a:gd name="connsiteX20" fmla="*/ 875131 w 3803455"/>
              <a:gd name="connsiteY20" fmla="*/ 1374405 h 4061507"/>
              <a:gd name="connsiteX21" fmla="*/ 920010 w 3803455"/>
              <a:gd name="connsiteY21" fmla="*/ 1402454 h 4061507"/>
              <a:gd name="connsiteX22" fmla="*/ 953669 w 3803455"/>
              <a:gd name="connsiteY22" fmla="*/ 1363186 h 4061507"/>
              <a:gd name="connsiteX23" fmla="*/ 998547 w 3803455"/>
              <a:gd name="connsiteY23" fmla="*/ 1385625 h 4061507"/>
              <a:gd name="connsiteX24" fmla="*/ 1065865 w 3803455"/>
              <a:gd name="connsiteY24" fmla="*/ 1346356 h 4061507"/>
              <a:gd name="connsiteX25" fmla="*/ 1155622 w 3803455"/>
              <a:gd name="connsiteY25" fmla="*/ 1357576 h 4061507"/>
              <a:gd name="connsiteX26" fmla="*/ 1273428 w 3803455"/>
              <a:gd name="connsiteY26" fmla="*/ 1335137 h 4061507"/>
              <a:gd name="connsiteX27" fmla="*/ 1340746 w 3803455"/>
              <a:gd name="connsiteY27" fmla="*/ 1312697 h 4061507"/>
              <a:gd name="connsiteX28" fmla="*/ 577811 w 3803455"/>
              <a:gd name="connsiteY28" fmla="*/ 246832 h 4061507"/>
              <a:gd name="connsiteX29" fmla="*/ 684398 w 3803455"/>
              <a:gd name="connsiteY29" fmla="*/ 61708 h 4061507"/>
              <a:gd name="connsiteX30" fmla="*/ 880741 w 3803455"/>
              <a:gd name="connsiteY30" fmla="*/ 0 h 4061507"/>
              <a:gd name="connsiteX31" fmla="*/ 1621237 w 3803455"/>
              <a:gd name="connsiteY31" fmla="*/ 1032206 h 4061507"/>
              <a:gd name="connsiteX32" fmla="*/ 1727823 w 3803455"/>
              <a:gd name="connsiteY32" fmla="*/ 673178 h 4061507"/>
              <a:gd name="connsiteX33" fmla="*/ 1918557 w 3803455"/>
              <a:gd name="connsiteY33" fmla="*/ 656349 h 4061507"/>
              <a:gd name="connsiteX34" fmla="*/ 2053193 w 3803455"/>
              <a:gd name="connsiteY34" fmla="*/ 880741 h 4061507"/>
              <a:gd name="connsiteX35" fmla="*/ 2002704 w 3803455"/>
              <a:gd name="connsiteY35" fmla="*/ 1043426 h 4061507"/>
              <a:gd name="connsiteX36" fmla="*/ 2075632 w 3803455"/>
              <a:gd name="connsiteY36" fmla="*/ 1043426 h 4061507"/>
              <a:gd name="connsiteX37" fmla="*/ 2105873 w 3803455"/>
              <a:gd name="connsiteY37" fmla="*/ 1006787 h 4061507"/>
              <a:gd name="connsiteX38" fmla="*/ 2120160 w 3803455"/>
              <a:gd name="connsiteY38" fmla="*/ 980593 h 4061507"/>
              <a:gd name="connsiteX39" fmla="*/ 2157238 w 3803455"/>
              <a:gd name="connsiteY39" fmla="*/ 971346 h 4061507"/>
              <a:gd name="connsiteX40" fmla="*/ 2213029 w 3803455"/>
              <a:gd name="connsiteY40" fmla="*/ 997262 h 4061507"/>
              <a:gd name="connsiteX41" fmla="*/ 2249536 w 3803455"/>
              <a:gd name="connsiteY41" fmla="*/ 1026597 h 4061507"/>
              <a:gd name="connsiteX42" fmla="*/ 2272560 w 3803455"/>
              <a:gd name="connsiteY42" fmla="*/ 999643 h 4061507"/>
              <a:gd name="connsiteX43" fmla="*/ 2305635 w 3803455"/>
              <a:gd name="connsiteY43" fmla="*/ 981718 h 4061507"/>
              <a:gd name="connsiteX44" fmla="*/ 2339235 w 3803455"/>
              <a:gd name="connsiteY44" fmla="*/ 992500 h 4061507"/>
              <a:gd name="connsiteX45" fmla="*/ 2361733 w 3803455"/>
              <a:gd name="connsiteY45" fmla="*/ 1015377 h 4061507"/>
              <a:gd name="connsiteX46" fmla="*/ 2408291 w 3803455"/>
              <a:gd name="connsiteY46" fmla="*/ 985356 h 4061507"/>
              <a:gd name="connsiteX47" fmla="*/ 2462709 w 3803455"/>
              <a:gd name="connsiteY47" fmla="*/ 981718 h 4061507"/>
              <a:gd name="connsiteX48" fmla="*/ 2496368 w 3803455"/>
              <a:gd name="connsiteY48" fmla="*/ 1009767 h 4061507"/>
              <a:gd name="connsiteX49" fmla="*/ 2515448 w 3803455"/>
              <a:gd name="connsiteY49" fmla="*/ 982975 h 4061507"/>
              <a:gd name="connsiteX50" fmla="*/ 2546857 w 3803455"/>
              <a:gd name="connsiteY50" fmla="*/ 964889 h 4061507"/>
              <a:gd name="connsiteX51" fmla="*/ 2598791 w 3803455"/>
              <a:gd name="connsiteY51" fmla="*/ 994881 h 4061507"/>
              <a:gd name="connsiteX52" fmla="*/ 2636614 w 3803455"/>
              <a:gd name="connsiteY52" fmla="*/ 1032206 h 4061507"/>
              <a:gd name="connsiteX53" fmla="*/ 2672610 w 3803455"/>
              <a:gd name="connsiteY53" fmla="*/ 997262 h 4061507"/>
              <a:gd name="connsiteX54" fmla="*/ 2726371 w 3803455"/>
              <a:gd name="connsiteY54" fmla="*/ 981718 h 4061507"/>
              <a:gd name="connsiteX55" fmla="*/ 2744048 w 3803455"/>
              <a:gd name="connsiteY55" fmla="*/ 980593 h 4061507"/>
              <a:gd name="connsiteX56" fmla="*/ 2765639 w 3803455"/>
              <a:gd name="connsiteY56" fmla="*/ 992938 h 4061507"/>
              <a:gd name="connsiteX57" fmla="*/ 2782469 w 3803455"/>
              <a:gd name="connsiteY57" fmla="*/ 1037816 h 4061507"/>
              <a:gd name="connsiteX58" fmla="*/ 2877836 w 3803455"/>
              <a:gd name="connsiteY58" fmla="*/ 1037816 h 4061507"/>
              <a:gd name="connsiteX59" fmla="*/ 2927404 w 3803455"/>
              <a:gd name="connsiteY59" fmla="*/ 1056793 h 4061507"/>
              <a:gd name="connsiteX60" fmla="*/ 2961983 w 3803455"/>
              <a:gd name="connsiteY60" fmla="*/ 1093914 h 4061507"/>
              <a:gd name="connsiteX61" fmla="*/ 2982173 w 3803455"/>
              <a:gd name="connsiteY61" fmla="*/ 1152043 h 4061507"/>
              <a:gd name="connsiteX62" fmla="*/ 2984422 w 3803455"/>
              <a:gd name="connsiteY62" fmla="*/ 1206111 h 4061507"/>
              <a:gd name="connsiteX63" fmla="*/ 3091009 w 3803455"/>
              <a:gd name="connsiteY63" fmla="*/ 1194891 h 4061507"/>
              <a:gd name="connsiteX64" fmla="*/ 3139335 w 3803455"/>
              <a:gd name="connsiteY64" fmla="*/ 1204431 h 4061507"/>
              <a:gd name="connsiteX65" fmla="*/ 3180766 w 3803455"/>
              <a:gd name="connsiteY65" fmla="*/ 1228550 h 4061507"/>
              <a:gd name="connsiteX66" fmla="*/ 3276133 w 3803455"/>
              <a:gd name="connsiteY66" fmla="*/ 1351966 h 4061507"/>
              <a:gd name="connsiteX67" fmla="*/ 3382719 w 3803455"/>
              <a:gd name="connsiteY67" fmla="*/ 1419284 h 4061507"/>
              <a:gd name="connsiteX68" fmla="*/ 3461257 w 3803455"/>
              <a:gd name="connsiteY68" fmla="*/ 1492211 h 4061507"/>
              <a:gd name="connsiteX69" fmla="*/ 3489306 w 3803455"/>
              <a:gd name="connsiteY69" fmla="*/ 1492211 h 4061507"/>
              <a:gd name="connsiteX70" fmla="*/ 3607112 w 3803455"/>
              <a:gd name="connsiteY70" fmla="*/ 1559529 h 4061507"/>
              <a:gd name="connsiteX71" fmla="*/ 3691259 w 3803455"/>
              <a:gd name="connsiteY71" fmla="*/ 1604408 h 4061507"/>
              <a:gd name="connsiteX72" fmla="*/ 3803455 w 3803455"/>
              <a:gd name="connsiteY72" fmla="*/ 1621237 h 4061507"/>
              <a:gd name="connsiteX73" fmla="*/ 3803455 w 3803455"/>
              <a:gd name="connsiteY73"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97320 w 3803455"/>
              <a:gd name="connsiteY7" fmla="*/ 1531480 h 4061507"/>
              <a:gd name="connsiteX8" fmla="*/ 370248 w 3803455"/>
              <a:gd name="connsiteY8" fmla="*/ 1537090 h 4061507"/>
              <a:gd name="connsiteX9" fmla="*/ 409517 w 3803455"/>
              <a:gd name="connsiteY9" fmla="*/ 1593188 h 4061507"/>
              <a:gd name="connsiteX10" fmla="*/ 460005 w 3803455"/>
              <a:gd name="connsiteY10" fmla="*/ 1565139 h 4061507"/>
              <a:gd name="connsiteX11" fmla="*/ 482444 w 3803455"/>
              <a:gd name="connsiteY11" fmla="*/ 1576359 h 4061507"/>
              <a:gd name="connsiteX12" fmla="*/ 560982 w 3803455"/>
              <a:gd name="connsiteY12" fmla="*/ 1525870 h 4061507"/>
              <a:gd name="connsiteX13" fmla="*/ 560441 w 3803455"/>
              <a:gd name="connsiteY13" fmla="*/ 1492562 h 4061507"/>
              <a:gd name="connsiteX14" fmla="*/ 589031 w 3803455"/>
              <a:gd name="connsiteY14" fmla="*/ 1452943 h 4061507"/>
              <a:gd name="connsiteX15" fmla="*/ 641404 w 3803455"/>
              <a:gd name="connsiteY15" fmla="*/ 1466368 h 4061507"/>
              <a:gd name="connsiteX16" fmla="*/ 684398 w 3803455"/>
              <a:gd name="connsiteY16" fmla="*/ 1497821 h 4061507"/>
              <a:gd name="connsiteX17" fmla="*/ 693791 w 3803455"/>
              <a:gd name="connsiteY17" fmla="*/ 1430650 h 4061507"/>
              <a:gd name="connsiteX18" fmla="*/ 729276 w 3803455"/>
              <a:gd name="connsiteY18" fmla="*/ 1374405 h 4061507"/>
              <a:gd name="connsiteX19" fmla="*/ 796185 w 3803455"/>
              <a:gd name="connsiteY19" fmla="*/ 1387787 h 4061507"/>
              <a:gd name="connsiteX20" fmla="*/ 841473 w 3803455"/>
              <a:gd name="connsiteY20" fmla="*/ 1419284 h 4061507"/>
              <a:gd name="connsiteX21" fmla="*/ 875131 w 3803455"/>
              <a:gd name="connsiteY21" fmla="*/ 1374405 h 4061507"/>
              <a:gd name="connsiteX22" fmla="*/ 920010 w 3803455"/>
              <a:gd name="connsiteY22" fmla="*/ 1402454 h 4061507"/>
              <a:gd name="connsiteX23" fmla="*/ 953669 w 3803455"/>
              <a:gd name="connsiteY23" fmla="*/ 1363186 h 4061507"/>
              <a:gd name="connsiteX24" fmla="*/ 998547 w 3803455"/>
              <a:gd name="connsiteY24" fmla="*/ 1385625 h 4061507"/>
              <a:gd name="connsiteX25" fmla="*/ 1065865 w 3803455"/>
              <a:gd name="connsiteY25" fmla="*/ 1346356 h 4061507"/>
              <a:gd name="connsiteX26" fmla="*/ 1155622 w 3803455"/>
              <a:gd name="connsiteY26" fmla="*/ 1357576 h 4061507"/>
              <a:gd name="connsiteX27" fmla="*/ 1273428 w 3803455"/>
              <a:gd name="connsiteY27" fmla="*/ 1335137 h 4061507"/>
              <a:gd name="connsiteX28" fmla="*/ 1340746 w 3803455"/>
              <a:gd name="connsiteY28" fmla="*/ 1312697 h 4061507"/>
              <a:gd name="connsiteX29" fmla="*/ 577811 w 3803455"/>
              <a:gd name="connsiteY29" fmla="*/ 246832 h 4061507"/>
              <a:gd name="connsiteX30" fmla="*/ 684398 w 3803455"/>
              <a:gd name="connsiteY30" fmla="*/ 61708 h 4061507"/>
              <a:gd name="connsiteX31" fmla="*/ 880741 w 3803455"/>
              <a:gd name="connsiteY31" fmla="*/ 0 h 4061507"/>
              <a:gd name="connsiteX32" fmla="*/ 1621237 w 3803455"/>
              <a:gd name="connsiteY32" fmla="*/ 1032206 h 4061507"/>
              <a:gd name="connsiteX33" fmla="*/ 1727823 w 3803455"/>
              <a:gd name="connsiteY33" fmla="*/ 673178 h 4061507"/>
              <a:gd name="connsiteX34" fmla="*/ 1918557 w 3803455"/>
              <a:gd name="connsiteY34" fmla="*/ 656349 h 4061507"/>
              <a:gd name="connsiteX35" fmla="*/ 2053193 w 3803455"/>
              <a:gd name="connsiteY35" fmla="*/ 880741 h 4061507"/>
              <a:gd name="connsiteX36" fmla="*/ 2002704 w 3803455"/>
              <a:gd name="connsiteY36" fmla="*/ 1043426 h 4061507"/>
              <a:gd name="connsiteX37" fmla="*/ 2075632 w 3803455"/>
              <a:gd name="connsiteY37" fmla="*/ 1043426 h 4061507"/>
              <a:gd name="connsiteX38" fmla="*/ 2105873 w 3803455"/>
              <a:gd name="connsiteY38" fmla="*/ 1006787 h 4061507"/>
              <a:gd name="connsiteX39" fmla="*/ 2120160 w 3803455"/>
              <a:gd name="connsiteY39" fmla="*/ 980593 h 4061507"/>
              <a:gd name="connsiteX40" fmla="*/ 2157238 w 3803455"/>
              <a:gd name="connsiteY40" fmla="*/ 971346 h 4061507"/>
              <a:gd name="connsiteX41" fmla="*/ 2213029 w 3803455"/>
              <a:gd name="connsiteY41" fmla="*/ 997262 h 4061507"/>
              <a:gd name="connsiteX42" fmla="*/ 2249536 w 3803455"/>
              <a:gd name="connsiteY42" fmla="*/ 1026597 h 4061507"/>
              <a:gd name="connsiteX43" fmla="*/ 2272560 w 3803455"/>
              <a:gd name="connsiteY43" fmla="*/ 999643 h 4061507"/>
              <a:gd name="connsiteX44" fmla="*/ 2305635 w 3803455"/>
              <a:gd name="connsiteY44" fmla="*/ 981718 h 4061507"/>
              <a:gd name="connsiteX45" fmla="*/ 2339235 w 3803455"/>
              <a:gd name="connsiteY45" fmla="*/ 992500 h 4061507"/>
              <a:gd name="connsiteX46" fmla="*/ 2361733 w 3803455"/>
              <a:gd name="connsiteY46" fmla="*/ 1015377 h 4061507"/>
              <a:gd name="connsiteX47" fmla="*/ 2408291 w 3803455"/>
              <a:gd name="connsiteY47" fmla="*/ 985356 h 4061507"/>
              <a:gd name="connsiteX48" fmla="*/ 2462709 w 3803455"/>
              <a:gd name="connsiteY48" fmla="*/ 981718 h 4061507"/>
              <a:gd name="connsiteX49" fmla="*/ 2496368 w 3803455"/>
              <a:gd name="connsiteY49" fmla="*/ 1009767 h 4061507"/>
              <a:gd name="connsiteX50" fmla="*/ 2515448 w 3803455"/>
              <a:gd name="connsiteY50" fmla="*/ 982975 h 4061507"/>
              <a:gd name="connsiteX51" fmla="*/ 2546857 w 3803455"/>
              <a:gd name="connsiteY51" fmla="*/ 964889 h 4061507"/>
              <a:gd name="connsiteX52" fmla="*/ 2598791 w 3803455"/>
              <a:gd name="connsiteY52" fmla="*/ 994881 h 4061507"/>
              <a:gd name="connsiteX53" fmla="*/ 2636614 w 3803455"/>
              <a:gd name="connsiteY53" fmla="*/ 1032206 h 4061507"/>
              <a:gd name="connsiteX54" fmla="*/ 2672610 w 3803455"/>
              <a:gd name="connsiteY54" fmla="*/ 997262 h 4061507"/>
              <a:gd name="connsiteX55" fmla="*/ 2726371 w 3803455"/>
              <a:gd name="connsiteY55" fmla="*/ 981718 h 4061507"/>
              <a:gd name="connsiteX56" fmla="*/ 2744048 w 3803455"/>
              <a:gd name="connsiteY56" fmla="*/ 980593 h 4061507"/>
              <a:gd name="connsiteX57" fmla="*/ 2765639 w 3803455"/>
              <a:gd name="connsiteY57" fmla="*/ 992938 h 4061507"/>
              <a:gd name="connsiteX58" fmla="*/ 2782469 w 3803455"/>
              <a:gd name="connsiteY58" fmla="*/ 1037816 h 4061507"/>
              <a:gd name="connsiteX59" fmla="*/ 2877836 w 3803455"/>
              <a:gd name="connsiteY59" fmla="*/ 1037816 h 4061507"/>
              <a:gd name="connsiteX60" fmla="*/ 2927404 w 3803455"/>
              <a:gd name="connsiteY60" fmla="*/ 1056793 h 4061507"/>
              <a:gd name="connsiteX61" fmla="*/ 2961983 w 3803455"/>
              <a:gd name="connsiteY61" fmla="*/ 1093914 h 4061507"/>
              <a:gd name="connsiteX62" fmla="*/ 2982173 w 3803455"/>
              <a:gd name="connsiteY62" fmla="*/ 1152043 h 4061507"/>
              <a:gd name="connsiteX63" fmla="*/ 2984422 w 3803455"/>
              <a:gd name="connsiteY63" fmla="*/ 1206111 h 4061507"/>
              <a:gd name="connsiteX64" fmla="*/ 3091009 w 3803455"/>
              <a:gd name="connsiteY64" fmla="*/ 1194891 h 4061507"/>
              <a:gd name="connsiteX65" fmla="*/ 3139335 w 3803455"/>
              <a:gd name="connsiteY65" fmla="*/ 1204431 h 4061507"/>
              <a:gd name="connsiteX66" fmla="*/ 3180766 w 3803455"/>
              <a:gd name="connsiteY66" fmla="*/ 1228550 h 4061507"/>
              <a:gd name="connsiteX67" fmla="*/ 3276133 w 3803455"/>
              <a:gd name="connsiteY67" fmla="*/ 1351966 h 4061507"/>
              <a:gd name="connsiteX68" fmla="*/ 3382719 w 3803455"/>
              <a:gd name="connsiteY68" fmla="*/ 1419284 h 4061507"/>
              <a:gd name="connsiteX69" fmla="*/ 3461257 w 3803455"/>
              <a:gd name="connsiteY69" fmla="*/ 1492211 h 4061507"/>
              <a:gd name="connsiteX70" fmla="*/ 3489306 w 3803455"/>
              <a:gd name="connsiteY70" fmla="*/ 1492211 h 4061507"/>
              <a:gd name="connsiteX71" fmla="*/ 3607112 w 3803455"/>
              <a:gd name="connsiteY71" fmla="*/ 1559529 h 4061507"/>
              <a:gd name="connsiteX72" fmla="*/ 3691259 w 3803455"/>
              <a:gd name="connsiteY72" fmla="*/ 1604408 h 4061507"/>
              <a:gd name="connsiteX73" fmla="*/ 3803455 w 3803455"/>
              <a:gd name="connsiteY73" fmla="*/ 1621237 h 4061507"/>
              <a:gd name="connsiteX74" fmla="*/ 3803455 w 3803455"/>
              <a:gd name="connsiteY74"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96185 w 3803455"/>
              <a:gd name="connsiteY20" fmla="*/ 1387787 h 4061507"/>
              <a:gd name="connsiteX21" fmla="*/ 841473 w 3803455"/>
              <a:gd name="connsiteY21" fmla="*/ 1419284 h 4061507"/>
              <a:gd name="connsiteX22" fmla="*/ 875131 w 3803455"/>
              <a:gd name="connsiteY22" fmla="*/ 1374405 h 4061507"/>
              <a:gd name="connsiteX23" fmla="*/ 920010 w 3803455"/>
              <a:gd name="connsiteY23" fmla="*/ 1402454 h 4061507"/>
              <a:gd name="connsiteX24" fmla="*/ 953669 w 3803455"/>
              <a:gd name="connsiteY24" fmla="*/ 1363186 h 4061507"/>
              <a:gd name="connsiteX25" fmla="*/ 998547 w 3803455"/>
              <a:gd name="connsiteY25" fmla="*/ 1385625 h 4061507"/>
              <a:gd name="connsiteX26" fmla="*/ 1065865 w 3803455"/>
              <a:gd name="connsiteY26" fmla="*/ 1346356 h 4061507"/>
              <a:gd name="connsiteX27" fmla="*/ 1155622 w 3803455"/>
              <a:gd name="connsiteY27" fmla="*/ 1357576 h 4061507"/>
              <a:gd name="connsiteX28" fmla="*/ 1273428 w 3803455"/>
              <a:gd name="connsiteY28" fmla="*/ 1335137 h 4061507"/>
              <a:gd name="connsiteX29" fmla="*/ 1340746 w 3803455"/>
              <a:gd name="connsiteY29" fmla="*/ 1312697 h 4061507"/>
              <a:gd name="connsiteX30" fmla="*/ 577811 w 3803455"/>
              <a:gd name="connsiteY30" fmla="*/ 246832 h 4061507"/>
              <a:gd name="connsiteX31" fmla="*/ 684398 w 3803455"/>
              <a:gd name="connsiteY31" fmla="*/ 61708 h 4061507"/>
              <a:gd name="connsiteX32" fmla="*/ 880741 w 3803455"/>
              <a:gd name="connsiteY32" fmla="*/ 0 h 4061507"/>
              <a:gd name="connsiteX33" fmla="*/ 1621237 w 3803455"/>
              <a:gd name="connsiteY33" fmla="*/ 1032206 h 4061507"/>
              <a:gd name="connsiteX34" fmla="*/ 1727823 w 3803455"/>
              <a:gd name="connsiteY34" fmla="*/ 673178 h 4061507"/>
              <a:gd name="connsiteX35" fmla="*/ 1918557 w 3803455"/>
              <a:gd name="connsiteY35" fmla="*/ 656349 h 4061507"/>
              <a:gd name="connsiteX36" fmla="*/ 2053193 w 3803455"/>
              <a:gd name="connsiteY36" fmla="*/ 880741 h 4061507"/>
              <a:gd name="connsiteX37" fmla="*/ 2002704 w 3803455"/>
              <a:gd name="connsiteY37" fmla="*/ 1043426 h 4061507"/>
              <a:gd name="connsiteX38" fmla="*/ 2075632 w 3803455"/>
              <a:gd name="connsiteY38" fmla="*/ 1043426 h 4061507"/>
              <a:gd name="connsiteX39" fmla="*/ 2105873 w 3803455"/>
              <a:gd name="connsiteY39" fmla="*/ 1006787 h 4061507"/>
              <a:gd name="connsiteX40" fmla="*/ 2120160 w 3803455"/>
              <a:gd name="connsiteY40" fmla="*/ 980593 h 4061507"/>
              <a:gd name="connsiteX41" fmla="*/ 2157238 w 3803455"/>
              <a:gd name="connsiteY41" fmla="*/ 971346 h 4061507"/>
              <a:gd name="connsiteX42" fmla="*/ 2213029 w 3803455"/>
              <a:gd name="connsiteY42" fmla="*/ 997262 h 4061507"/>
              <a:gd name="connsiteX43" fmla="*/ 2249536 w 3803455"/>
              <a:gd name="connsiteY43" fmla="*/ 1026597 h 4061507"/>
              <a:gd name="connsiteX44" fmla="*/ 2272560 w 3803455"/>
              <a:gd name="connsiteY44" fmla="*/ 999643 h 4061507"/>
              <a:gd name="connsiteX45" fmla="*/ 2305635 w 3803455"/>
              <a:gd name="connsiteY45" fmla="*/ 981718 h 4061507"/>
              <a:gd name="connsiteX46" fmla="*/ 2339235 w 3803455"/>
              <a:gd name="connsiteY46" fmla="*/ 992500 h 4061507"/>
              <a:gd name="connsiteX47" fmla="*/ 2361733 w 3803455"/>
              <a:gd name="connsiteY47" fmla="*/ 1015377 h 4061507"/>
              <a:gd name="connsiteX48" fmla="*/ 2408291 w 3803455"/>
              <a:gd name="connsiteY48" fmla="*/ 985356 h 4061507"/>
              <a:gd name="connsiteX49" fmla="*/ 2462709 w 3803455"/>
              <a:gd name="connsiteY49" fmla="*/ 981718 h 4061507"/>
              <a:gd name="connsiteX50" fmla="*/ 2496368 w 3803455"/>
              <a:gd name="connsiteY50" fmla="*/ 1009767 h 4061507"/>
              <a:gd name="connsiteX51" fmla="*/ 2515448 w 3803455"/>
              <a:gd name="connsiteY51" fmla="*/ 982975 h 4061507"/>
              <a:gd name="connsiteX52" fmla="*/ 2546857 w 3803455"/>
              <a:gd name="connsiteY52" fmla="*/ 964889 h 4061507"/>
              <a:gd name="connsiteX53" fmla="*/ 2598791 w 3803455"/>
              <a:gd name="connsiteY53" fmla="*/ 994881 h 4061507"/>
              <a:gd name="connsiteX54" fmla="*/ 2636614 w 3803455"/>
              <a:gd name="connsiteY54" fmla="*/ 1032206 h 4061507"/>
              <a:gd name="connsiteX55" fmla="*/ 2672610 w 3803455"/>
              <a:gd name="connsiteY55" fmla="*/ 997262 h 4061507"/>
              <a:gd name="connsiteX56" fmla="*/ 2726371 w 3803455"/>
              <a:gd name="connsiteY56" fmla="*/ 981718 h 4061507"/>
              <a:gd name="connsiteX57" fmla="*/ 2744048 w 3803455"/>
              <a:gd name="connsiteY57" fmla="*/ 980593 h 4061507"/>
              <a:gd name="connsiteX58" fmla="*/ 2765639 w 3803455"/>
              <a:gd name="connsiteY58" fmla="*/ 992938 h 4061507"/>
              <a:gd name="connsiteX59" fmla="*/ 2782469 w 3803455"/>
              <a:gd name="connsiteY59" fmla="*/ 1037816 h 4061507"/>
              <a:gd name="connsiteX60" fmla="*/ 2877836 w 3803455"/>
              <a:gd name="connsiteY60" fmla="*/ 1037816 h 4061507"/>
              <a:gd name="connsiteX61" fmla="*/ 2927404 w 3803455"/>
              <a:gd name="connsiteY61" fmla="*/ 1056793 h 4061507"/>
              <a:gd name="connsiteX62" fmla="*/ 2961983 w 3803455"/>
              <a:gd name="connsiteY62" fmla="*/ 1093914 h 4061507"/>
              <a:gd name="connsiteX63" fmla="*/ 2982173 w 3803455"/>
              <a:gd name="connsiteY63" fmla="*/ 1152043 h 4061507"/>
              <a:gd name="connsiteX64" fmla="*/ 2984422 w 3803455"/>
              <a:gd name="connsiteY64" fmla="*/ 1206111 h 4061507"/>
              <a:gd name="connsiteX65" fmla="*/ 3091009 w 3803455"/>
              <a:gd name="connsiteY65" fmla="*/ 1194891 h 4061507"/>
              <a:gd name="connsiteX66" fmla="*/ 3139335 w 3803455"/>
              <a:gd name="connsiteY66" fmla="*/ 1204431 h 4061507"/>
              <a:gd name="connsiteX67" fmla="*/ 3180766 w 3803455"/>
              <a:gd name="connsiteY67" fmla="*/ 1228550 h 4061507"/>
              <a:gd name="connsiteX68" fmla="*/ 3276133 w 3803455"/>
              <a:gd name="connsiteY68" fmla="*/ 1351966 h 4061507"/>
              <a:gd name="connsiteX69" fmla="*/ 3382719 w 3803455"/>
              <a:gd name="connsiteY69" fmla="*/ 1419284 h 4061507"/>
              <a:gd name="connsiteX70" fmla="*/ 3461257 w 3803455"/>
              <a:gd name="connsiteY70" fmla="*/ 1492211 h 4061507"/>
              <a:gd name="connsiteX71" fmla="*/ 3489306 w 3803455"/>
              <a:gd name="connsiteY71" fmla="*/ 1492211 h 4061507"/>
              <a:gd name="connsiteX72" fmla="*/ 3607112 w 3803455"/>
              <a:gd name="connsiteY72" fmla="*/ 1559529 h 4061507"/>
              <a:gd name="connsiteX73" fmla="*/ 3691259 w 3803455"/>
              <a:gd name="connsiteY73" fmla="*/ 1604408 h 4061507"/>
              <a:gd name="connsiteX74" fmla="*/ 3803455 w 3803455"/>
              <a:gd name="connsiteY74" fmla="*/ 1621237 h 4061507"/>
              <a:gd name="connsiteX75" fmla="*/ 3803455 w 3803455"/>
              <a:gd name="connsiteY75"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75131 w 3803455"/>
              <a:gd name="connsiteY23" fmla="*/ 1374405 h 4061507"/>
              <a:gd name="connsiteX24" fmla="*/ 920010 w 3803455"/>
              <a:gd name="connsiteY24" fmla="*/ 1402454 h 4061507"/>
              <a:gd name="connsiteX25" fmla="*/ 953669 w 3803455"/>
              <a:gd name="connsiteY25" fmla="*/ 1363186 h 4061507"/>
              <a:gd name="connsiteX26" fmla="*/ 998547 w 3803455"/>
              <a:gd name="connsiteY26" fmla="*/ 1385625 h 4061507"/>
              <a:gd name="connsiteX27" fmla="*/ 1065865 w 3803455"/>
              <a:gd name="connsiteY27" fmla="*/ 1346356 h 4061507"/>
              <a:gd name="connsiteX28" fmla="*/ 1155622 w 3803455"/>
              <a:gd name="connsiteY28" fmla="*/ 1357576 h 4061507"/>
              <a:gd name="connsiteX29" fmla="*/ 1273428 w 3803455"/>
              <a:gd name="connsiteY29" fmla="*/ 1335137 h 4061507"/>
              <a:gd name="connsiteX30" fmla="*/ 1340746 w 3803455"/>
              <a:gd name="connsiteY30" fmla="*/ 1312697 h 4061507"/>
              <a:gd name="connsiteX31" fmla="*/ 577811 w 3803455"/>
              <a:gd name="connsiteY31" fmla="*/ 246832 h 4061507"/>
              <a:gd name="connsiteX32" fmla="*/ 684398 w 3803455"/>
              <a:gd name="connsiteY32" fmla="*/ 61708 h 4061507"/>
              <a:gd name="connsiteX33" fmla="*/ 880741 w 3803455"/>
              <a:gd name="connsiteY33" fmla="*/ 0 h 4061507"/>
              <a:gd name="connsiteX34" fmla="*/ 1621237 w 3803455"/>
              <a:gd name="connsiteY34" fmla="*/ 1032206 h 4061507"/>
              <a:gd name="connsiteX35" fmla="*/ 1727823 w 3803455"/>
              <a:gd name="connsiteY35" fmla="*/ 673178 h 4061507"/>
              <a:gd name="connsiteX36" fmla="*/ 1918557 w 3803455"/>
              <a:gd name="connsiteY36" fmla="*/ 656349 h 4061507"/>
              <a:gd name="connsiteX37" fmla="*/ 2053193 w 3803455"/>
              <a:gd name="connsiteY37" fmla="*/ 880741 h 4061507"/>
              <a:gd name="connsiteX38" fmla="*/ 2002704 w 3803455"/>
              <a:gd name="connsiteY38" fmla="*/ 1043426 h 4061507"/>
              <a:gd name="connsiteX39" fmla="*/ 2075632 w 3803455"/>
              <a:gd name="connsiteY39" fmla="*/ 1043426 h 4061507"/>
              <a:gd name="connsiteX40" fmla="*/ 2105873 w 3803455"/>
              <a:gd name="connsiteY40" fmla="*/ 1006787 h 4061507"/>
              <a:gd name="connsiteX41" fmla="*/ 2120160 w 3803455"/>
              <a:gd name="connsiteY41" fmla="*/ 980593 h 4061507"/>
              <a:gd name="connsiteX42" fmla="*/ 2157238 w 3803455"/>
              <a:gd name="connsiteY42" fmla="*/ 971346 h 4061507"/>
              <a:gd name="connsiteX43" fmla="*/ 2213029 w 3803455"/>
              <a:gd name="connsiteY43" fmla="*/ 997262 h 4061507"/>
              <a:gd name="connsiteX44" fmla="*/ 2249536 w 3803455"/>
              <a:gd name="connsiteY44" fmla="*/ 1026597 h 4061507"/>
              <a:gd name="connsiteX45" fmla="*/ 2272560 w 3803455"/>
              <a:gd name="connsiteY45" fmla="*/ 999643 h 4061507"/>
              <a:gd name="connsiteX46" fmla="*/ 2305635 w 3803455"/>
              <a:gd name="connsiteY46" fmla="*/ 981718 h 4061507"/>
              <a:gd name="connsiteX47" fmla="*/ 2339235 w 3803455"/>
              <a:gd name="connsiteY47" fmla="*/ 992500 h 4061507"/>
              <a:gd name="connsiteX48" fmla="*/ 2361733 w 3803455"/>
              <a:gd name="connsiteY48" fmla="*/ 1015377 h 4061507"/>
              <a:gd name="connsiteX49" fmla="*/ 2408291 w 3803455"/>
              <a:gd name="connsiteY49" fmla="*/ 985356 h 4061507"/>
              <a:gd name="connsiteX50" fmla="*/ 2462709 w 3803455"/>
              <a:gd name="connsiteY50" fmla="*/ 981718 h 4061507"/>
              <a:gd name="connsiteX51" fmla="*/ 2496368 w 3803455"/>
              <a:gd name="connsiteY51" fmla="*/ 1009767 h 4061507"/>
              <a:gd name="connsiteX52" fmla="*/ 2515448 w 3803455"/>
              <a:gd name="connsiteY52" fmla="*/ 982975 h 4061507"/>
              <a:gd name="connsiteX53" fmla="*/ 2546857 w 3803455"/>
              <a:gd name="connsiteY53" fmla="*/ 964889 h 4061507"/>
              <a:gd name="connsiteX54" fmla="*/ 2598791 w 3803455"/>
              <a:gd name="connsiteY54" fmla="*/ 994881 h 4061507"/>
              <a:gd name="connsiteX55" fmla="*/ 2636614 w 3803455"/>
              <a:gd name="connsiteY55" fmla="*/ 1032206 h 4061507"/>
              <a:gd name="connsiteX56" fmla="*/ 2672610 w 3803455"/>
              <a:gd name="connsiteY56" fmla="*/ 997262 h 4061507"/>
              <a:gd name="connsiteX57" fmla="*/ 2726371 w 3803455"/>
              <a:gd name="connsiteY57" fmla="*/ 981718 h 4061507"/>
              <a:gd name="connsiteX58" fmla="*/ 2744048 w 3803455"/>
              <a:gd name="connsiteY58" fmla="*/ 980593 h 4061507"/>
              <a:gd name="connsiteX59" fmla="*/ 2765639 w 3803455"/>
              <a:gd name="connsiteY59" fmla="*/ 992938 h 4061507"/>
              <a:gd name="connsiteX60" fmla="*/ 2782469 w 3803455"/>
              <a:gd name="connsiteY60" fmla="*/ 1037816 h 4061507"/>
              <a:gd name="connsiteX61" fmla="*/ 2877836 w 3803455"/>
              <a:gd name="connsiteY61" fmla="*/ 1037816 h 4061507"/>
              <a:gd name="connsiteX62" fmla="*/ 2927404 w 3803455"/>
              <a:gd name="connsiteY62" fmla="*/ 1056793 h 4061507"/>
              <a:gd name="connsiteX63" fmla="*/ 2961983 w 3803455"/>
              <a:gd name="connsiteY63" fmla="*/ 1093914 h 4061507"/>
              <a:gd name="connsiteX64" fmla="*/ 2982173 w 3803455"/>
              <a:gd name="connsiteY64" fmla="*/ 1152043 h 4061507"/>
              <a:gd name="connsiteX65" fmla="*/ 2984422 w 3803455"/>
              <a:gd name="connsiteY65" fmla="*/ 1206111 h 4061507"/>
              <a:gd name="connsiteX66" fmla="*/ 3091009 w 3803455"/>
              <a:gd name="connsiteY66" fmla="*/ 1194891 h 4061507"/>
              <a:gd name="connsiteX67" fmla="*/ 3139335 w 3803455"/>
              <a:gd name="connsiteY67" fmla="*/ 1204431 h 4061507"/>
              <a:gd name="connsiteX68" fmla="*/ 3180766 w 3803455"/>
              <a:gd name="connsiteY68" fmla="*/ 1228550 h 4061507"/>
              <a:gd name="connsiteX69" fmla="*/ 3276133 w 3803455"/>
              <a:gd name="connsiteY69" fmla="*/ 1351966 h 4061507"/>
              <a:gd name="connsiteX70" fmla="*/ 3382719 w 3803455"/>
              <a:gd name="connsiteY70" fmla="*/ 1419284 h 4061507"/>
              <a:gd name="connsiteX71" fmla="*/ 3461257 w 3803455"/>
              <a:gd name="connsiteY71" fmla="*/ 1492211 h 4061507"/>
              <a:gd name="connsiteX72" fmla="*/ 3489306 w 3803455"/>
              <a:gd name="connsiteY72" fmla="*/ 1492211 h 4061507"/>
              <a:gd name="connsiteX73" fmla="*/ 3607112 w 3803455"/>
              <a:gd name="connsiteY73" fmla="*/ 1559529 h 4061507"/>
              <a:gd name="connsiteX74" fmla="*/ 3691259 w 3803455"/>
              <a:gd name="connsiteY74" fmla="*/ 1604408 h 4061507"/>
              <a:gd name="connsiteX75" fmla="*/ 3803455 w 3803455"/>
              <a:gd name="connsiteY75" fmla="*/ 1621237 h 4061507"/>
              <a:gd name="connsiteX76" fmla="*/ 3803455 w 3803455"/>
              <a:gd name="connsiteY76"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75131 w 3803455"/>
              <a:gd name="connsiteY23" fmla="*/ 1374405 h 4061507"/>
              <a:gd name="connsiteX24" fmla="*/ 903341 w 3803455"/>
              <a:gd name="connsiteY24" fmla="*/ 1383025 h 4061507"/>
              <a:gd name="connsiteX25" fmla="*/ 920010 w 3803455"/>
              <a:gd name="connsiteY25" fmla="*/ 1402454 h 4061507"/>
              <a:gd name="connsiteX26" fmla="*/ 953669 w 3803455"/>
              <a:gd name="connsiteY26" fmla="*/ 1363186 h 4061507"/>
              <a:gd name="connsiteX27" fmla="*/ 998547 w 3803455"/>
              <a:gd name="connsiteY27" fmla="*/ 1385625 h 4061507"/>
              <a:gd name="connsiteX28" fmla="*/ 1065865 w 3803455"/>
              <a:gd name="connsiteY28" fmla="*/ 1346356 h 4061507"/>
              <a:gd name="connsiteX29" fmla="*/ 1155622 w 3803455"/>
              <a:gd name="connsiteY29" fmla="*/ 1357576 h 4061507"/>
              <a:gd name="connsiteX30" fmla="*/ 1273428 w 3803455"/>
              <a:gd name="connsiteY30" fmla="*/ 1335137 h 4061507"/>
              <a:gd name="connsiteX31" fmla="*/ 1340746 w 3803455"/>
              <a:gd name="connsiteY31" fmla="*/ 1312697 h 4061507"/>
              <a:gd name="connsiteX32" fmla="*/ 577811 w 3803455"/>
              <a:gd name="connsiteY32" fmla="*/ 246832 h 4061507"/>
              <a:gd name="connsiteX33" fmla="*/ 684398 w 3803455"/>
              <a:gd name="connsiteY33" fmla="*/ 61708 h 4061507"/>
              <a:gd name="connsiteX34" fmla="*/ 880741 w 3803455"/>
              <a:gd name="connsiteY34" fmla="*/ 0 h 4061507"/>
              <a:gd name="connsiteX35" fmla="*/ 1621237 w 3803455"/>
              <a:gd name="connsiteY35" fmla="*/ 1032206 h 4061507"/>
              <a:gd name="connsiteX36" fmla="*/ 1727823 w 3803455"/>
              <a:gd name="connsiteY36" fmla="*/ 673178 h 4061507"/>
              <a:gd name="connsiteX37" fmla="*/ 1918557 w 3803455"/>
              <a:gd name="connsiteY37" fmla="*/ 656349 h 4061507"/>
              <a:gd name="connsiteX38" fmla="*/ 2053193 w 3803455"/>
              <a:gd name="connsiteY38" fmla="*/ 880741 h 4061507"/>
              <a:gd name="connsiteX39" fmla="*/ 2002704 w 3803455"/>
              <a:gd name="connsiteY39" fmla="*/ 1043426 h 4061507"/>
              <a:gd name="connsiteX40" fmla="*/ 2075632 w 3803455"/>
              <a:gd name="connsiteY40" fmla="*/ 1043426 h 4061507"/>
              <a:gd name="connsiteX41" fmla="*/ 2105873 w 3803455"/>
              <a:gd name="connsiteY41" fmla="*/ 1006787 h 4061507"/>
              <a:gd name="connsiteX42" fmla="*/ 2120160 w 3803455"/>
              <a:gd name="connsiteY42" fmla="*/ 980593 h 4061507"/>
              <a:gd name="connsiteX43" fmla="*/ 2157238 w 3803455"/>
              <a:gd name="connsiteY43" fmla="*/ 971346 h 4061507"/>
              <a:gd name="connsiteX44" fmla="*/ 2213029 w 3803455"/>
              <a:gd name="connsiteY44" fmla="*/ 997262 h 4061507"/>
              <a:gd name="connsiteX45" fmla="*/ 2249536 w 3803455"/>
              <a:gd name="connsiteY45" fmla="*/ 1026597 h 4061507"/>
              <a:gd name="connsiteX46" fmla="*/ 2272560 w 3803455"/>
              <a:gd name="connsiteY46" fmla="*/ 999643 h 4061507"/>
              <a:gd name="connsiteX47" fmla="*/ 2305635 w 3803455"/>
              <a:gd name="connsiteY47" fmla="*/ 981718 h 4061507"/>
              <a:gd name="connsiteX48" fmla="*/ 2339235 w 3803455"/>
              <a:gd name="connsiteY48" fmla="*/ 992500 h 4061507"/>
              <a:gd name="connsiteX49" fmla="*/ 2361733 w 3803455"/>
              <a:gd name="connsiteY49" fmla="*/ 1015377 h 4061507"/>
              <a:gd name="connsiteX50" fmla="*/ 2408291 w 3803455"/>
              <a:gd name="connsiteY50" fmla="*/ 985356 h 4061507"/>
              <a:gd name="connsiteX51" fmla="*/ 2462709 w 3803455"/>
              <a:gd name="connsiteY51" fmla="*/ 981718 h 4061507"/>
              <a:gd name="connsiteX52" fmla="*/ 2496368 w 3803455"/>
              <a:gd name="connsiteY52" fmla="*/ 1009767 h 4061507"/>
              <a:gd name="connsiteX53" fmla="*/ 2515448 w 3803455"/>
              <a:gd name="connsiteY53" fmla="*/ 982975 h 4061507"/>
              <a:gd name="connsiteX54" fmla="*/ 2546857 w 3803455"/>
              <a:gd name="connsiteY54" fmla="*/ 964889 h 4061507"/>
              <a:gd name="connsiteX55" fmla="*/ 2598791 w 3803455"/>
              <a:gd name="connsiteY55" fmla="*/ 994881 h 4061507"/>
              <a:gd name="connsiteX56" fmla="*/ 2636614 w 3803455"/>
              <a:gd name="connsiteY56" fmla="*/ 1032206 h 4061507"/>
              <a:gd name="connsiteX57" fmla="*/ 2672610 w 3803455"/>
              <a:gd name="connsiteY57" fmla="*/ 997262 h 4061507"/>
              <a:gd name="connsiteX58" fmla="*/ 2726371 w 3803455"/>
              <a:gd name="connsiteY58" fmla="*/ 981718 h 4061507"/>
              <a:gd name="connsiteX59" fmla="*/ 2744048 w 3803455"/>
              <a:gd name="connsiteY59" fmla="*/ 980593 h 4061507"/>
              <a:gd name="connsiteX60" fmla="*/ 2765639 w 3803455"/>
              <a:gd name="connsiteY60" fmla="*/ 992938 h 4061507"/>
              <a:gd name="connsiteX61" fmla="*/ 2782469 w 3803455"/>
              <a:gd name="connsiteY61" fmla="*/ 1037816 h 4061507"/>
              <a:gd name="connsiteX62" fmla="*/ 2877836 w 3803455"/>
              <a:gd name="connsiteY62" fmla="*/ 1037816 h 4061507"/>
              <a:gd name="connsiteX63" fmla="*/ 2927404 w 3803455"/>
              <a:gd name="connsiteY63" fmla="*/ 1056793 h 4061507"/>
              <a:gd name="connsiteX64" fmla="*/ 2961983 w 3803455"/>
              <a:gd name="connsiteY64" fmla="*/ 1093914 h 4061507"/>
              <a:gd name="connsiteX65" fmla="*/ 2982173 w 3803455"/>
              <a:gd name="connsiteY65" fmla="*/ 1152043 h 4061507"/>
              <a:gd name="connsiteX66" fmla="*/ 2984422 w 3803455"/>
              <a:gd name="connsiteY66" fmla="*/ 1206111 h 4061507"/>
              <a:gd name="connsiteX67" fmla="*/ 3091009 w 3803455"/>
              <a:gd name="connsiteY67" fmla="*/ 1194891 h 4061507"/>
              <a:gd name="connsiteX68" fmla="*/ 3139335 w 3803455"/>
              <a:gd name="connsiteY68" fmla="*/ 1204431 h 4061507"/>
              <a:gd name="connsiteX69" fmla="*/ 3180766 w 3803455"/>
              <a:gd name="connsiteY69" fmla="*/ 1228550 h 4061507"/>
              <a:gd name="connsiteX70" fmla="*/ 3276133 w 3803455"/>
              <a:gd name="connsiteY70" fmla="*/ 1351966 h 4061507"/>
              <a:gd name="connsiteX71" fmla="*/ 3382719 w 3803455"/>
              <a:gd name="connsiteY71" fmla="*/ 1419284 h 4061507"/>
              <a:gd name="connsiteX72" fmla="*/ 3461257 w 3803455"/>
              <a:gd name="connsiteY72" fmla="*/ 1492211 h 4061507"/>
              <a:gd name="connsiteX73" fmla="*/ 3489306 w 3803455"/>
              <a:gd name="connsiteY73" fmla="*/ 1492211 h 4061507"/>
              <a:gd name="connsiteX74" fmla="*/ 3607112 w 3803455"/>
              <a:gd name="connsiteY74" fmla="*/ 1559529 h 4061507"/>
              <a:gd name="connsiteX75" fmla="*/ 3691259 w 3803455"/>
              <a:gd name="connsiteY75" fmla="*/ 1604408 h 4061507"/>
              <a:gd name="connsiteX76" fmla="*/ 3803455 w 3803455"/>
              <a:gd name="connsiteY76" fmla="*/ 1621237 h 4061507"/>
              <a:gd name="connsiteX77" fmla="*/ 3803455 w 3803455"/>
              <a:gd name="connsiteY77"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55716 w 3803455"/>
              <a:gd name="connsiteY23" fmla="*/ 1394931 h 4061507"/>
              <a:gd name="connsiteX24" fmla="*/ 875131 w 3803455"/>
              <a:gd name="connsiteY24" fmla="*/ 1374405 h 4061507"/>
              <a:gd name="connsiteX25" fmla="*/ 903341 w 3803455"/>
              <a:gd name="connsiteY25" fmla="*/ 1383025 h 4061507"/>
              <a:gd name="connsiteX26" fmla="*/ 920010 w 3803455"/>
              <a:gd name="connsiteY26" fmla="*/ 1402454 h 4061507"/>
              <a:gd name="connsiteX27" fmla="*/ 953669 w 3803455"/>
              <a:gd name="connsiteY27" fmla="*/ 1363186 h 4061507"/>
              <a:gd name="connsiteX28" fmla="*/ 998547 w 3803455"/>
              <a:gd name="connsiteY28" fmla="*/ 1385625 h 4061507"/>
              <a:gd name="connsiteX29" fmla="*/ 1065865 w 3803455"/>
              <a:gd name="connsiteY29" fmla="*/ 1346356 h 4061507"/>
              <a:gd name="connsiteX30" fmla="*/ 1155622 w 3803455"/>
              <a:gd name="connsiteY30" fmla="*/ 1357576 h 4061507"/>
              <a:gd name="connsiteX31" fmla="*/ 1273428 w 3803455"/>
              <a:gd name="connsiteY31" fmla="*/ 1335137 h 4061507"/>
              <a:gd name="connsiteX32" fmla="*/ 1340746 w 3803455"/>
              <a:gd name="connsiteY32" fmla="*/ 1312697 h 4061507"/>
              <a:gd name="connsiteX33" fmla="*/ 577811 w 3803455"/>
              <a:gd name="connsiteY33" fmla="*/ 246832 h 4061507"/>
              <a:gd name="connsiteX34" fmla="*/ 684398 w 3803455"/>
              <a:gd name="connsiteY34" fmla="*/ 61708 h 4061507"/>
              <a:gd name="connsiteX35" fmla="*/ 880741 w 3803455"/>
              <a:gd name="connsiteY35" fmla="*/ 0 h 4061507"/>
              <a:gd name="connsiteX36" fmla="*/ 1621237 w 3803455"/>
              <a:gd name="connsiteY36" fmla="*/ 1032206 h 4061507"/>
              <a:gd name="connsiteX37" fmla="*/ 1727823 w 3803455"/>
              <a:gd name="connsiteY37" fmla="*/ 673178 h 4061507"/>
              <a:gd name="connsiteX38" fmla="*/ 1918557 w 3803455"/>
              <a:gd name="connsiteY38" fmla="*/ 656349 h 4061507"/>
              <a:gd name="connsiteX39" fmla="*/ 2053193 w 3803455"/>
              <a:gd name="connsiteY39" fmla="*/ 880741 h 4061507"/>
              <a:gd name="connsiteX40" fmla="*/ 2002704 w 3803455"/>
              <a:gd name="connsiteY40" fmla="*/ 1043426 h 4061507"/>
              <a:gd name="connsiteX41" fmla="*/ 2075632 w 3803455"/>
              <a:gd name="connsiteY41" fmla="*/ 1043426 h 4061507"/>
              <a:gd name="connsiteX42" fmla="*/ 2105873 w 3803455"/>
              <a:gd name="connsiteY42" fmla="*/ 1006787 h 4061507"/>
              <a:gd name="connsiteX43" fmla="*/ 2120160 w 3803455"/>
              <a:gd name="connsiteY43" fmla="*/ 980593 h 4061507"/>
              <a:gd name="connsiteX44" fmla="*/ 2157238 w 3803455"/>
              <a:gd name="connsiteY44" fmla="*/ 971346 h 4061507"/>
              <a:gd name="connsiteX45" fmla="*/ 2213029 w 3803455"/>
              <a:gd name="connsiteY45" fmla="*/ 997262 h 4061507"/>
              <a:gd name="connsiteX46" fmla="*/ 2249536 w 3803455"/>
              <a:gd name="connsiteY46" fmla="*/ 1026597 h 4061507"/>
              <a:gd name="connsiteX47" fmla="*/ 2272560 w 3803455"/>
              <a:gd name="connsiteY47" fmla="*/ 999643 h 4061507"/>
              <a:gd name="connsiteX48" fmla="*/ 2305635 w 3803455"/>
              <a:gd name="connsiteY48" fmla="*/ 981718 h 4061507"/>
              <a:gd name="connsiteX49" fmla="*/ 2339235 w 3803455"/>
              <a:gd name="connsiteY49" fmla="*/ 992500 h 4061507"/>
              <a:gd name="connsiteX50" fmla="*/ 2361733 w 3803455"/>
              <a:gd name="connsiteY50" fmla="*/ 1015377 h 4061507"/>
              <a:gd name="connsiteX51" fmla="*/ 2408291 w 3803455"/>
              <a:gd name="connsiteY51" fmla="*/ 985356 h 4061507"/>
              <a:gd name="connsiteX52" fmla="*/ 2462709 w 3803455"/>
              <a:gd name="connsiteY52" fmla="*/ 981718 h 4061507"/>
              <a:gd name="connsiteX53" fmla="*/ 2496368 w 3803455"/>
              <a:gd name="connsiteY53" fmla="*/ 1009767 h 4061507"/>
              <a:gd name="connsiteX54" fmla="*/ 2515448 w 3803455"/>
              <a:gd name="connsiteY54" fmla="*/ 982975 h 4061507"/>
              <a:gd name="connsiteX55" fmla="*/ 2546857 w 3803455"/>
              <a:gd name="connsiteY55" fmla="*/ 964889 h 4061507"/>
              <a:gd name="connsiteX56" fmla="*/ 2598791 w 3803455"/>
              <a:gd name="connsiteY56" fmla="*/ 994881 h 4061507"/>
              <a:gd name="connsiteX57" fmla="*/ 2636614 w 3803455"/>
              <a:gd name="connsiteY57" fmla="*/ 1032206 h 4061507"/>
              <a:gd name="connsiteX58" fmla="*/ 2672610 w 3803455"/>
              <a:gd name="connsiteY58" fmla="*/ 997262 h 4061507"/>
              <a:gd name="connsiteX59" fmla="*/ 2726371 w 3803455"/>
              <a:gd name="connsiteY59" fmla="*/ 981718 h 4061507"/>
              <a:gd name="connsiteX60" fmla="*/ 2744048 w 3803455"/>
              <a:gd name="connsiteY60" fmla="*/ 980593 h 4061507"/>
              <a:gd name="connsiteX61" fmla="*/ 2765639 w 3803455"/>
              <a:gd name="connsiteY61" fmla="*/ 992938 h 4061507"/>
              <a:gd name="connsiteX62" fmla="*/ 2782469 w 3803455"/>
              <a:gd name="connsiteY62" fmla="*/ 1037816 h 4061507"/>
              <a:gd name="connsiteX63" fmla="*/ 2877836 w 3803455"/>
              <a:gd name="connsiteY63" fmla="*/ 1037816 h 4061507"/>
              <a:gd name="connsiteX64" fmla="*/ 2927404 w 3803455"/>
              <a:gd name="connsiteY64" fmla="*/ 1056793 h 4061507"/>
              <a:gd name="connsiteX65" fmla="*/ 2961983 w 3803455"/>
              <a:gd name="connsiteY65" fmla="*/ 1093914 h 4061507"/>
              <a:gd name="connsiteX66" fmla="*/ 2982173 w 3803455"/>
              <a:gd name="connsiteY66" fmla="*/ 1152043 h 4061507"/>
              <a:gd name="connsiteX67" fmla="*/ 2984422 w 3803455"/>
              <a:gd name="connsiteY67" fmla="*/ 1206111 h 4061507"/>
              <a:gd name="connsiteX68" fmla="*/ 3091009 w 3803455"/>
              <a:gd name="connsiteY68" fmla="*/ 1194891 h 4061507"/>
              <a:gd name="connsiteX69" fmla="*/ 3139335 w 3803455"/>
              <a:gd name="connsiteY69" fmla="*/ 1204431 h 4061507"/>
              <a:gd name="connsiteX70" fmla="*/ 3180766 w 3803455"/>
              <a:gd name="connsiteY70" fmla="*/ 1228550 h 4061507"/>
              <a:gd name="connsiteX71" fmla="*/ 3276133 w 3803455"/>
              <a:gd name="connsiteY71" fmla="*/ 1351966 h 4061507"/>
              <a:gd name="connsiteX72" fmla="*/ 3382719 w 3803455"/>
              <a:gd name="connsiteY72" fmla="*/ 1419284 h 4061507"/>
              <a:gd name="connsiteX73" fmla="*/ 3461257 w 3803455"/>
              <a:gd name="connsiteY73" fmla="*/ 1492211 h 4061507"/>
              <a:gd name="connsiteX74" fmla="*/ 3489306 w 3803455"/>
              <a:gd name="connsiteY74" fmla="*/ 1492211 h 4061507"/>
              <a:gd name="connsiteX75" fmla="*/ 3607112 w 3803455"/>
              <a:gd name="connsiteY75" fmla="*/ 1559529 h 4061507"/>
              <a:gd name="connsiteX76" fmla="*/ 3691259 w 3803455"/>
              <a:gd name="connsiteY76" fmla="*/ 1604408 h 4061507"/>
              <a:gd name="connsiteX77" fmla="*/ 3803455 w 3803455"/>
              <a:gd name="connsiteY77" fmla="*/ 1621237 h 4061507"/>
              <a:gd name="connsiteX78" fmla="*/ 3803455 w 3803455"/>
              <a:gd name="connsiteY78"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55716 w 3803455"/>
              <a:gd name="connsiteY23" fmla="*/ 1394931 h 4061507"/>
              <a:gd name="connsiteX24" fmla="*/ 875131 w 3803455"/>
              <a:gd name="connsiteY24" fmla="*/ 1374405 h 4061507"/>
              <a:gd name="connsiteX25" fmla="*/ 903341 w 3803455"/>
              <a:gd name="connsiteY25" fmla="*/ 1383025 h 4061507"/>
              <a:gd name="connsiteX26" fmla="*/ 920010 w 3803455"/>
              <a:gd name="connsiteY26" fmla="*/ 1402454 h 4061507"/>
              <a:gd name="connsiteX27" fmla="*/ 936679 w 3803455"/>
              <a:gd name="connsiteY27" fmla="*/ 1383025 h 4061507"/>
              <a:gd name="connsiteX28" fmla="*/ 953669 w 3803455"/>
              <a:gd name="connsiteY28" fmla="*/ 1363186 h 4061507"/>
              <a:gd name="connsiteX29" fmla="*/ 998547 w 3803455"/>
              <a:gd name="connsiteY29" fmla="*/ 1385625 h 4061507"/>
              <a:gd name="connsiteX30" fmla="*/ 1065865 w 3803455"/>
              <a:gd name="connsiteY30" fmla="*/ 1346356 h 4061507"/>
              <a:gd name="connsiteX31" fmla="*/ 1155622 w 3803455"/>
              <a:gd name="connsiteY31" fmla="*/ 1357576 h 4061507"/>
              <a:gd name="connsiteX32" fmla="*/ 1273428 w 3803455"/>
              <a:gd name="connsiteY32" fmla="*/ 1335137 h 4061507"/>
              <a:gd name="connsiteX33" fmla="*/ 1340746 w 3803455"/>
              <a:gd name="connsiteY33" fmla="*/ 1312697 h 4061507"/>
              <a:gd name="connsiteX34" fmla="*/ 577811 w 3803455"/>
              <a:gd name="connsiteY34" fmla="*/ 246832 h 4061507"/>
              <a:gd name="connsiteX35" fmla="*/ 684398 w 3803455"/>
              <a:gd name="connsiteY35" fmla="*/ 61708 h 4061507"/>
              <a:gd name="connsiteX36" fmla="*/ 880741 w 3803455"/>
              <a:gd name="connsiteY36" fmla="*/ 0 h 4061507"/>
              <a:gd name="connsiteX37" fmla="*/ 1621237 w 3803455"/>
              <a:gd name="connsiteY37" fmla="*/ 1032206 h 4061507"/>
              <a:gd name="connsiteX38" fmla="*/ 1727823 w 3803455"/>
              <a:gd name="connsiteY38" fmla="*/ 673178 h 4061507"/>
              <a:gd name="connsiteX39" fmla="*/ 1918557 w 3803455"/>
              <a:gd name="connsiteY39" fmla="*/ 656349 h 4061507"/>
              <a:gd name="connsiteX40" fmla="*/ 2053193 w 3803455"/>
              <a:gd name="connsiteY40" fmla="*/ 880741 h 4061507"/>
              <a:gd name="connsiteX41" fmla="*/ 2002704 w 3803455"/>
              <a:gd name="connsiteY41" fmla="*/ 1043426 h 4061507"/>
              <a:gd name="connsiteX42" fmla="*/ 2075632 w 3803455"/>
              <a:gd name="connsiteY42" fmla="*/ 1043426 h 4061507"/>
              <a:gd name="connsiteX43" fmla="*/ 2105873 w 3803455"/>
              <a:gd name="connsiteY43" fmla="*/ 1006787 h 4061507"/>
              <a:gd name="connsiteX44" fmla="*/ 2120160 w 3803455"/>
              <a:gd name="connsiteY44" fmla="*/ 980593 h 4061507"/>
              <a:gd name="connsiteX45" fmla="*/ 2157238 w 3803455"/>
              <a:gd name="connsiteY45" fmla="*/ 971346 h 4061507"/>
              <a:gd name="connsiteX46" fmla="*/ 2213029 w 3803455"/>
              <a:gd name="connsiteY46" fmla="*/ 997262 h 4061507"/>
              <a:gd name="connsiteX47" fmla="*/ 2249536 w 3803455"/>
              <a:gd name="connsiteY47" fmla="*/ 1026597 h 4061507"/>
              <a:gd name="connsiteX48" fmla="*/ 2272560 w 3803455"/>
              <a:gd name="connsiteY48" fmla="*/ 999643 h 4061507"/>
              <a:gd name="connsiteX49" fmla="*/ 2305635 w 3803455"/>
              <a:gd name="connsiteY49" fmla="*/ 981718 h 4061507"/>
              <a:gd name="connsiteX50" fmla="*/ 2339235 w 3803455"/>
              <a:gd name="connsiteY50" fmla="*/ 992500 h 4061507"/>
              <a:gd name="connsiteX51" fmla="*/ 2361733 w 3803455"/>
              <a:gd name="connsiteY51" fmla="*/ 1015377 h 4061507"/>
              <a:gd name="connsiteX52" fmla="*/ 2408291 w 3803455"/>
              <a:gd name="connsiteY52" fmla="*/ 985356 h 4061507"/>
              <a:gd name="connsiteX53" fmla="*/ 2462709 w 3803455"/>
              <a:gd name="connsiteY53" fmla="*/ 981718 h 4061507"/>
              <a:gd name="connsiteX54" fmla="*/ 2496368 w 3803455"/>
              <a:gd name="connsiteY54" fmla="*/ 1009767 h 4061507"/>
              <a:gd name="connsiteX55" fmla="*/ 2515448 w 3803455"/>
              <a:gd name="connsiteY55" fmla="*/ 982975 h 4061507"/>
              <a:gd name="connsiteX56" fmla="*/ 2546857 w 3803455"/>
              <a:gd name="connsiteY56" fmla="*/ 964889 h 4061507"/>
              <a:gd name="connsiteX57" fmla="*/ 2598791 w 3803455"/>
              <a:gd name="connsiteY57" fmla="*/ 994881 h 4061507"/>
              <a:gd name="connsiteX58" fmla="*/ 2636614 w 3803455"/>
              <a:gd name="connsiteY58" fmla="*/ 1032206 h 4061507"/>
              <a:gd name="connsiteX59" fmla="*/ 2672610 w 3803455"/>
              <a:gd name="connsiteY59" fmla="*/ 997262 h 4061507"/>
              <a:gd name="connsiteX60" fmla="*/ 2726371 w 3803455"/>
              <a:gd name="connsiteY60" fmla="*/ 981718 h 4061507"/>
              <a:gd name="connsiteX61" fmla="*/ 2744048 w 3803455"/>
              <a:gd name="connsiteY61" fmla="*/ 980593 h 4061507"/>
              <a:gd name="connsiteX62" fmla="*/ 2765639 w 3803455"/>
              <a:gd name="connsiteY62" fmla="*/ 992938 h 4061507"/>
              <a:gd name="connsiteX63" fmla="*/ 2782469 w 3803455"/>
              <a:gd name="connsiteY63" fmla="*/ 1037816 h 4061507"/>
              <a:gd name="connsiteX64" fmla="*/ 2877836 w 3803455"/>
              <a:gd name="connsiteY64" fmla="*/ 1037816 h 4061507"/>
              <a:gd name="connsiteX65" fmla="*/ 2927404 w 3803455"/>
              <a:gd name="connsiteY65" fmla="*/ 1056793 h 4061507"/>
              <a:gd name="connsiteX66" fmla="*/ 2961983 w 3803455"/>
              <a:gd name="connsiteY66" fmla="*/ 1093914 h 4061507"/>
              <a:gd name="connsiteX67" fmla="*/ 2982173 w 3803455"/>
              <a:gd name="connsiteY67" fmla="*/ 1152043 h 4061507"/>
              <a:gd name="connsiteX68" fmla="*/ 2984422 w 3803455"/>
              <a:gd name="connsiteY68" fmla="*/ 1206111 h 4061507"/>
              <a:gd name="connsiteX69" fmla="*/ 3091009 w 3803455"/>
              <a:gd name="connsiteY69" fmla="*/ 1194891 h 4061507"/>
              <a:gd name="connsiteX70" fmla="*/ 3139335 w 3803455"/>
              <a:gd name="connsiteY70" fmla="*/ 1204431 h 4061507"/>
              <a:gd name="connsiteX71" fmla="*/ 3180766 w 3803455"/>
              <a:gd name="connsiteY71" fmla="*/ 1228550 h 4061507"/>
              <a:gd name="connsiteX72" fmla="*/ 3276133 w 3803455"/>
              <a:gd name="connsiteY72" fmla="*/ 1351966 h 4061507"/>
              <a:gd name="connsiteX73" fmla="*/ 3382719 w 3803455"/>
              <a:gd name="connsiteY73" fmla="*/ 1419284 h 4061507"/>
              <a:gd name="connsiteX74" fmla="*/ 3461257 w 3803455"/>
              <a:gd name="connsiteY74" fmla="*/ 1492211 h 4061507"/>
              <a:gd name="connsiteX75" fmla="*/ 3489306 w 3803455"/>
              <a:gd name="connsiteY75" fmla="*/ 1492211 h 4061507"/>
              <a:gd name="connsiteX76" fmla="*/ 3607112 w 3803455"/>
              <a:gd name="connsiteY76" fmla="*/ 1559529 h 4061507"/>
              <a:gd name="connsiteX77" fmla="*/ 3691259 w 3803455"/>
              <a:gd name="connsiteY77" fmla="*/ 1604408 h 4061507"/>
              <a:gd name="connsiteX78" fmla="*/ 3803455 w 3803455"/>
              <a:gd name="connsiteY78" fmla="*/ 1621237 h 4061507"/>
              <a:gd name="connsiteX79" fmla="*/ 3803455 w 3803455"/>
              <a:gd name="connsiteY79"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55716 w 3803455"/>
              <a:gd name="connsiteY23" fmla="*/ 1394931 h 4061507"/>
              <a:gd name="connsiteX24" fmla="*/ 875131 w 3803455"/>
              <a:gd name="connsiteY24" fmla="*/ 1374405 h 4061507"/>
              <a:gd name="connsiteX25" fmla="*/ 903341 w 3803455"/>
              <a:gd name="connsiteY25" fmla="*/ 1383025 h 4061507"/>
              <a:gd name="connsiteX26" fmla="*/ 920010 w 3803455"/>
              <a:gd name="connsiteY26" fmla="*/ 1402454 h 4061507"/>
              <a:gd name="connsiteX27" fmla="*/ 936679 w 3803455"/>
              <a:gd name="connsiteY27" fmla="*/ 1383025 h 4061507"/>
              <a:gd name="connsiteX28" fmla="*/ 953669 w 3803455"/>
              <a:gd name="connsiteY28" fmla="*/ 1363186 h 4061507"/>
              <a:gd name="connsiteX29" fmla="*/ 979541 w 3803455"/>
              <a:gd name="connsiteY29" fmla="*/ 1371118 h 4061507"/>
              <a:gd name="connsiteX30" fmla="*/ 998547 w 3803455"/>
              <a:gd name="connsiteY30" fmla="*/ 1385625 h 4061507"/>
              <a:gd name="connsiteX31" fmla="*/ 1065865 w 3803455"/>
              <a:gd name="connsiteY31" fmla="*/ 1346356 h 4061507"/>
              <a:gd name="connsiteX32" fmla="*/ 1155622 w 3803455"/>
              <a:gd name="connsiteY32" fmla="*/ 1357576 h 4061507"/>
              <a:gd name="connsiteX33" fmla="*/ 1273428 w 3803455"/>
              <a:gd name="connsiteY33" fmla="*/ 1335137 h 4061507"/>
              <a:gd name="connsiteX34" fmla="*/ 1340746 w 3803455"/>
              <a:gd name="connsiteY34" fmla="*/ 1312697 h 4061507"/>
              <a:gd name="connsiteX35" fmla="*/ 577811 w 3803455"/>
              <a:gd name="connsiteY35" fmla="*/ 246832 h 4061507"/>
              <a:gd name="connsiteX36" fmla="*/ 684398 w 3803455"/>
              <a:gd name="connsiteY36" fmla="*/ 61708 h 4061507"/>
              <a:gd name="connsiteX37" fmla="*/ 880741 w 3803455"/>
              <a:gd name="connsiteY37" fmla="*/ 0 h 4061507"/>
              <a:gd name="connsiteX38" fmla="*/ 1621237 w 3803455"/>
              <a:gd name="connsiteY38" fmla="*/ 1032206 h 4061507"/>
              <a:gd name="connsiteX39" fmla="*/ 1727823 w 3803455"/>
              <a:gd name="connsiteY39" fmla="*/ 673178 h 4061507"/>
              <a:gd name="connsiteX40" fmla="*/ 1918557 w 3803455"/>
              <a:gd name="connsiteY40" fmla="*/ 656349 h 4061507"/>
              <a:gd name="connsiteX41" fmla="*/ 2053193 w 3803455"/>
              <a:gd name="connsiteY41" fmla="*/ 880741 h 4061507"/>
              <a:gd name="connsiteX42" fmla="*/ 2002704 w 3803455"/>
              <a:gd name="connsiteY42" fmla="*/ 1043426 h 4061507"/>
              <a:gd name="connsiteX43" fmla="*/ 2075632 w 3803455"/>
              <a:gd name="connsiteY43" fmla="*/ 1043426 h 4061507"/>
              <a:gd name="connsiteX44" fmla="*/ 2105873 w 3803455"/>
              <a:gd name="connsiteY44" fmla="*/ 1006787 h 4061507"/>
              <a:gd name="connsiteX45" fmla="*/ 2120160 w 3803455"/>
              <a:gd name="connsiteY45" fmla="*/ 980593 h 4061507"/>
              <a:gd name="connsiteX46" fmla="*/ 2157238 w 3803455"/>
              <a:gd name="connsiteY46" fmla="*/ 971346 h 4061507"/>
              <a:gd name="connsiteX47" fmla="*/ 2213029 w 3803455"/>
              <a:gd name="connsiteY47" fmla="*/ 997262 h 4061507"/>
              <a:gd name="connsiteX48" fmla="*/ 2249536 w 3803455"/>
              <a:gd name="connsiteY48" fmla="*/ 1026597 h 4061507"/>
              <a:gd name="connsiteX49" fmla="*/ 2272560 w 3803455"/>
              <a:gd name="connsiteY49" fmla="*/ 999643 h 4061507"/>
              <a:gd name="connsiteX50" fmla="*/ 2305635 w 3803455"/>
              <a:gd name="connsiteY50" fmla="*/ 981718 h 4061507"/>
              <a:gd name="connsiteX51" fmla="*/ 2339235 w 3803455"/>
              <a:gd name="connsiteY51" fmla="*/ 992500 h 4061507"/>
              <a:gd name="connsiteX52" fmla="*/ 2361733 w 3803455"/>
              <a:gd name="connsiteY52" fmla="*/ 1015377 h 4061507"/>
              <a:gd name="connsiteX53" fmla="*/ 2408291 w 3803455"/>
              <a:gd name="connsiteY53" fmla="*/ 985356 h 4061507"/>
              <a:gd name="connsiteX54" fmla="*/ 2462709 w 3803455"/>
              <a:gd name="connsiteY54" fmla="*/ 981718 h 4061507"/>
              <a:gd name="connsiteX55" fmla="*/ 2496368 w 3803455"/>
              <a:gd name="connsiteY55" fmla="*/ 1009767 h 4061507"/>
              <a:gd name="connsiteX56" fmla="*/ 2515448 w 3803455"/>
              <a:gd name="connsiteY56" fmla="*/ 982975 h 4061507"/>
              <a:gd name="connsiteX57" fmla="*/ 2546857 w 3803455"/>
              <a:gd name="connsiteY57" fmla="*/ 964889 h 4061507"/>
              <a:gd name="connsiteX58" fmla="*/ 2598791 w 3803455"/>
              <a:gd name="connsiteY58" fmla="*/ 994881 h 4061507"/>
              <a:gd name="connsiteX59" fmla="*/ 2636614 w 3803455"/>
              <a:gd name="connsiteY59" fmla="*/ 1032206 h 4061507"/>
              <a:gd name="connsiteX60" fmla="*/ 2672610 w 3803455"/>
              <a:gd name="connsiteY60" fmla="*/ 997262 h 4061507"/>
              <a:gd name="connsiteX61" fmla="*/ 2726371 w 3803455"/>
              <a:gd name="connsiteY61" fmla="*/ 981718 h 4061507"/>
              <a:gd name="connsiteX62" fmla="*/ 2744048 w 3803455"/>
              <a:gd name="connsiteY62" fmla="*/ 980593 h 4061507"/>
              <a:gd name="connsiteX63" fmla="*/ 2765639 w 3803455"/>
              <a:gd name="connsiteY63" fmla="*/ 992938 h 4061507"/>
              <a:gd name="connsiteX64" fmla="*/ 2782469 w 3803455"/>
              <a:gd name="connsiteY64" fmla="*/ 1037816 h 4061507"/>
              <a:gd name="connsiteX65" fmla="*/ 2877836 w 3803455"/>
              <a:gd name="connsiteY65" fmla="*/ 1037816 h 4061507"/>
              <a:gd name="connsiteX66" fmla="*/ 2927404 w 3803455"/>
              <a:gd name="connsiteY66" fmla="*/ 1056793 h 4061507"/>
              <a:gd name="connsiteX67" fmla="*/ 2961983 w 3803455"/>
              <a:gd name="connsiteY67" fmla="*/ 1093914 h 4061507"/>
              <a:gd name="connsiteX68" fmla="*/ 2982173 w 3803455"/>
              <a:gd name="connsiteY68" fmla="*/ 1152043 h 4061507"/>
              <a:gd name="connsiteX69" fmla="*/ 2984422 w 3803455"/>
              <a:gd name="connsiteY69" fmla="*/ 1206111 h 4061507"/>
              <a:gd name="connsiteX70" fmla="*/ 3091009 w 3803455"/>
              <a:gd name="connsiteY70" fmla="*/ 1194891 h 4061507"/>
              <a:gd name="connsiteX71" fmla="*/ 3139335 w 3803455"/>
              <a:gd name="connsiteY71" fmla="*/ 1204431 h 4061507"/>
              <a:gd name="connsiteX72" fmla="*/ 3180766 w 3803455"/>
              <a:gd name="connsiteY72" fmla="*/ 1228550 h 4061507"/>
              <a:gd name="connsiteX73" fmla="*/ 3276133 w 3803455"/>
              <a:gd name="connsiteY73" fmla="*/ 1351966 h 4061507"/>
              <a:gd name="connsiteX74" fmla="*/ 3382719 w 3803455"/>
              <a:gd name="connsiteY74" fmla="*/ 1419284 h 4061507"/>
              <a:gd name="connsiteX75" fmla="*/ 3461257 w 3803455"/>
              <a:gd name="connsiteY75" fmla="*/ 1492211 h 4061507"/>
              <a:gd name="connsiteX76" fmla="*/ 3489306 w 3803455"/>
              <a:gd name="connsiteY76" fmla="*/ 1492211 h 4061507"/>
              <a:gd name="connsiteX77" fmla="*/ 3607112 w 3803455"/>
              <a:gd name="connsiteY77" fmla="*/ 1559529 h 4061507"/>
              <a:gd name="connsiteX78" fmla="*/ 3691259 w 3803455"/>
              <a:gd name="connsiteY78" fmla="*/ 1604408 h 4061507"/>
              <a:gd name="connsiteX79" fmla="*/ 3803455 w 3803455"/>
              <a:gd name="connsiteY79" fmla="*/ 1621237 h 4061507"/>
              <a:gd name="connsiteX80" fmla="*/ 3803455 w 3803455"/>
              <a:gd name="connsiteY80"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55716 w 3803455"/>
              <a:gd name="connsiteY23" fmla="*/ 1394931 h 4061507"/>
              <a:gd name="connsiteX24" fmla="*/ 875131 w 3803455"/>
              <a:gd name="connsiteY24" fmla="*/ 1374405 h 4061507"/>
              <a:gd name="connsiteX25" fmla="*/ 903341 w 3803455"/>
              <a:gd name="connsiteY25" fmla="*/ 1383025 h 4061507"/>
              <a:gd name="connsiteX26" fmla="*/ 920010 w 3803455"/>
              <a:gd name="connsiteY26" fmla="*/ 1402454 h 4061507"/>
              <a:gd name="connsiteX27" fmla="*/ 936679 w 3803455"/>
              <a:gd name="connsiteY27" fmla="*/ 1383025 h 4061507"/>
              <a:gd name="connsiteX28" fmla="*/ 953669 w 3803455"/>
              <a:gd name="connsiteY28" fmla="*/ 1363186 h 4061507"/>
              <a:gd name="connsiteX29" fmla="*/ 979541 w 3803455"/>
              <a:gd name="connsiteY29" fmla="*/ 1371118 h 4061507"/>
              <a:gd name="connsiteX30" fmla="*/ 998547 w 3803455"/>
              <a:gd name="connsiteY30" fmla="*/ 1385625 h 4061507"/>
              <a:gd name="connsiteX31" fmla="*/ 1027166 w 3803455"/>
              <a:gd name="connsiteY31" fmla="*/ 1361593 h 4061507"/>
              <a:gd name="connsiteX32" fmla="*/ 1065865 w 3803455"/>
              <a:gd name="connsiteY32" fmla="*/ 1346356 h 4061507"/>
              <a:gd name="connsiteX33" fmla="*/ 1155622 w 3803455"/>
              <a:gd name="connsiteY33" fmla="*/ 1357576 h 4061507"/>
              <a:gd name="connsiteX34" fmla="*/ 1273428 w 3803455"/>
              <a:gd name="connsiteY34" fmla="*/ 1335137 h 4061507"/>
              <a:gd name="connsiteX35" fmla="*/ 1340746 w 3803455"/>
              <a:gd name="connsiteY35" fmla="*/ 1312697 h 4061507"/>
              <a:gd name="connsiteX36" fmla="*/ 577811 w 3803455"/>
              <a:gd name="connsiteY36" fmla="*/ 246832 h 4061507"/>
              <a:gd name="connsiteX37" fmla="*/ 684398 w 3803455"/>
              <a:gd name="connsiteY37" fmla="*/ 61708 h 4061507"/>
              <a:gd name="connsiteX38" fmla="*/ 880741 w 3803455"/>
              <a:gd name="connsiteY38" fmla="*/ 0 h 4061507"/>
              <a:gd name="connsiteX39" fmla="*/ 1621237 w 3803455"/>
              <a:gd name="connsiteY39" fmla="*/ 1032206 h 4061507"/>
              <a:gd name="connsiteX40" fmla="*/ 1727823 w 3803455"/>
              <a:gd name="connsiteY40" fmla="*/ 673178 h 4061507"/>
              <a:gd name="connsiteX41" fmla="*/ 1918557 w 3803455"/>
              <a:gd name="connsiteY41" fmla="*/ 656349 h 4061507"/>
              <a:gd name="connsiteX42" fmla="*/ 2053193 w 3803455"/>
              <a:gd name="connsiteY42" fmla="*/ 880741 h 4061507"/>
              <a:gd name="connsiteX43" fmla="*/ 2002704 w 3803455"/>
              <a:gd name="connsiteY43" fmla="*/ 1043426 h 4061507"/>
              <a:gd name="connsiteX44" fmla="*/ 2075632 w 3803455"/>
              <a:gd name="connsiteY44" fmla="*/ 1043426 h 4061507"/>
              <a:gd name="connsiteX45" fmla="*/ 2105873 w 3803455"/>
              <a:gd name="connsiteY45" fmla="*/ 1006787 h 4061507"/>
              <a:gd name="connsiteX46" fmla="*/ 2120160 w 3803455"/>
              <a:gd name="connsiteY46" fmla="*/ 980593 h 4061507"/>
              <a:gd name="connsiteX47" fmla="*/ 2157238 w 3803455"/>
              <a:gd name="connsiteY47" fmla="*/ 971346 h 4061507"/>
              <a:gd name="connsiteX48" fmla="*/ 2213029 w 3803455"/>
              <a:gd name="connsiteY48" fmla="*/ 997262 h 4061507"/>
              <a:gd name="connsiteX49" fmla="*/ 2249536 w 3803455"/>
              <a:gd name="connsiteY49" fmla="*/ 1026597 h 4061507"/>
              <a:gd name="connsiteX50" fmla="*/ 2272560 w 3803455"/>
              <a:gd name="connsiteY50" fmla="*/ 999643 h 4061507"/>
              <a:gd name="connsiteX51" fmla="*/ 2305635 w 3803455"/>
              <a:gd name="connsiteY51" fmla="*/ 981718 h 4061507"/>
              <a:gd name="connsiteX52" fmla="*/ 2339235 w 3803455"/>
              <a:gd name="connsiteY52" fmla="*/ 992500 h 4061507"/>
              <a:gd name="connsiteX53" fmla="*/ 2361733 w 3803455"/>
              <a:gd name="connsiteY53" fmla="*/ 1015377 h 4061507"/>
              <a:gd name="connsiteX54" fmla="*/ 2408291 w 3803455"/>
              <a:gd name="connsiteY54" fmla="*/ 985356 h 4061507"/>
              <a:gd name="connsiteX55" fmla="*/ 2462709 w 3803455"/>
              <a:gd name="connsiteY55" fmla="*/ 981718 h 4061507"/>
              <a:gd name="connsiteX56" fmla="*/ 2496368 w 3803455"/>
              <a:gd name="connsiteY56" fmla="*/ 1009767 h 4061507"/>
              <a:gd name="connsiteX57" fmla="*/ 2515448 w 3803455"/>
              <a:gd name="connsiteY57" fmla="*/ 982975 h 4061507"/>
              <a:gd name="connsiteX58" fmla="*/ 2546857 w 3803455"/>
              <a:gd name="connsiteY58" fmla="*/ 964889 h 4061507"/>
              <a:gd name="connsiteX59" fmla="*/ 2598791 w 3803455"/>
              <a:gd name="connsiteY59" fmla="*/ 994881 h 4061507"/>
              <a:gd name="connsiteX60" fmla="*/ 2636614 w 3803455"/>
              <a:gd name="connsiteY60" fmla="*/ 1032206 h 4061507"/>
              <a:gd name="connsiteX61" fmla="*/ 2672610 w 3803455"/>
              <a:gd name="connsiteY61" fmla="*/ 997262 h 4061507"/>
              <a:gd name="connsiteX62" fmla="*/ 2726371 w 3803455"/>
              <a:gd name="connsiteY62" fmla="*/ 981718 h 4061507"/>
              <a:gd name="connsiteX63" fmla="*/ 2744048 w 3803455"/>
              <a:gd name="connsiteY63" fmla="*/ 980593 h 4061507"/>
              <a:gd name="connsiteX64" fmla="*/ 2765639 w 3803455"/>
              <a:gd name="connsiteY64" fmla="*/ 992938 h 4061507"/>
              <a:gd name="connsiteX65" fmla="*/ 2782469 w 3803455"/>
              <a:gd name="connsiteY65" fmla="*/ 1037816 h 4061507"/>
              <a:gd name="connsiteX66" fmla="*/ 2877836 w 3803455"/>
              <a:gd name="connsiteY66" fmla="*/ 1037816 h 4061507"/>
              <a:gd name="connsiteX67" fmla="*/ 2927404 w 3803455"/>
              <a:gd name="connsiteY67" fmla="*/ 1056793 h 4061507"/>
              <a:gd name="connsiteX68" fmla="*/ 2961983 w 3803455"/>
              <a:gd name="connsiteY68" fmla="*/ 1093914 h 4061507"/>
              <a:gd name="connsiteX69" fmla="*/ 2982173 w 3803455"/>
              <a:gd name="connsiteY69" fmla="*/ 1152043 h 4061507"/>
              <a:gd name="connsiteX70" fmla="*/ 2984422 w 3803455"/>
              <a:gd name="connsiteY70" fmla="*/ 1206111 h 4061507"/>
              <a:gd name="connsiteX71" fmla="*/ 3091009 w 3803455"/>
              <a:gd name="connsiteY71" fmla="*/ 1194891 h 4061507"/>
              <a:gd name="connsiteX72" fmla="*/ 3139335 w 3803455"/>
              <a:gd name="connsiteY72" fmla="*/ 1204431 h 4061507"/>
              <a:gd name="connsiteX73" fmla="*/ 3180766 w 3803455"/>
              <a:gd name="connsiteY73" fmla="*/ 1228550 h 4061507"/>
              <a:gd name="connsiteX74" fmla="*/ 3276133 w 3803455"/>
              <a:gd name="connsiteY74" fmla="*/ 1351966 h 4061507"/>
              <a:gd name="connsiteX75" fmla="*/ 3382719 w 3803455"/>
              <a:gd name="connsiteY75" fmla="*/ 1419284 h 4061507"/>
              <a:gd name="connsiteX76" fmla="*/ 3461257 w 3803455"/>
              <a:gd name="connsiteY76" fmla="*/ 1492211 h 4061507"/>
              <a:gd name="connsiteX77" fmla="*/ 3489306 w 3803455"/>
              <a:gd name="connsiteY77" fmla="*/ 1492211 h 4061507"/>
              <a:gd name="connsiteX78" fmla="*/ 3607112 w 3803455"/>
              <a:gd name="connsiteY78" fmla="*/ 1559529 h 4061507"/>
              <a:gd name="connsiteX79" fmla="*/ 3691259 w 3803455"/>
              <a:gd name="connsiteY79" fmla="*/ 1604408 h 4061507"/>
              <a:gd name="connsiteX80" fmla="*/ 3803455 w 3803455"/>
              <a:gd name="connsiteY80" fmla="*/ 1621237 h 4061507"/>
              <a:gd name="connsiteX81" fmla="*/ 3803455 w 3803455"/>
              <a:gd name="connsiteY81" fmla="*/ 4061507 h 4061507"/>
              <a:gd name="connsiteX0" fmla="*/ 3803455 w 3803455"/>
              <a:gd name="connsiteY0" fmla="*/ 4061507 h 4061507"/>
              <a:gd name="connsiteX1" fmla="*/ 0 w 3803455"/>
              <a:gd name="connsiteY1" fmla="*/ 4061507 h 4061507"/>
              <a:gd name="connsiteX2" fmla="*/ 0 w 3803455"/>
              <a:gd name="connsiteY2" fmla="*/ 1778312 h 4061507"/>
              <a:gd name="connsiteX3" fmla="*/ 123416 w 3803455"/>
              <a:gd name="connsiteY3" fmla="*/ 1750263 h 4061507"/>
              <a:gd name="connsiteX4" fmla="*/ 196344 w 3803455"/>
              <a:gd name="connsiteY4" fmla="*/ 1755873 h 4061507"/>
              <a:gd name="connsiteX5" fmla="*/ 210398 w 3803455"/>
              <a:gd name="connsiteY5" fmla="*/ 1671156 h 4061507"/>
              <a:gd name="connsiteX6" fmla="*/ 241222 w 3803455"/>
              <a:gd name="connsiteY6" fmla="*/ 1626847 h 4061507"/>
              <a:gd name="connsiteX7" fmla="*/ 253260 w 3803455"/>
              <a:gd name="connsiteY7" fmla="*/ 1573525 h 4061507"/>
              <a:gd name="connsiteX8" fmla="*/ 297320 w 3803455"/>
              <a:gd name="connsiteY8" fmla="*/ 1531480 h 4061507"/>
              <a:gd name="connsiteX9" fmla="*/ 370248 w 3803455"/>
              <a:gd name="connsiteY9" fmla="*/ 1537090 h 4061507"/>
              <a:gd name="connsiteX10" fmla="*/ 409517 w 3803455"/>
              <a:gd name="connsiteY10" fmla="*/ 1593188 h 4061507"/>
              <a:gd name="connsiteX11" fmla="*/ 460005 w 3803455"/>
              <a:gd name="connsiteY11" fmla="*/ 1565139 h 4061507"/>
              <a:gd name="connsiteX12" fmla="*/ 482444 w 3803455"/>
              <a:gd name="connsiteY12" fmla="*/ 1576359 h 4061507"/>
              <a:gd name="connsiteX13" fmla="*/ 560982 w 3803455"/>
              <a:gd name="connsiteY13" fmla="*/ 1525870 h 4061507"/>
              <a:gd name="connsiteX14" fmla="*/ 560441 w 3803455"/>
              <a:gd name="connsiteY14" fmla="*/ 1492562 h 4061507"/>
              <a:gd name="connsiteX15" fmla="*/ 589031 w 3803455"/>
              <a:gd name="connsiteY15" fmla="*/ 1452943 h 4061507"/>
              <a:gd name="connsiteX16" fmla="*/ 641404 w 3803455"/>
              <a:gd name="connsiteY16" fmla="*/ 1466368 h 4061507"/>
              <a:gd name="connsiteX17" fmla="*/ 684398 w 3803455"/>
              <a:gd name="connsiteY17" fmla="*/ 1497821 h 4061507"/>
              <a:gd name="connsiteX18" fmla="*/ 693791 w 3803455"/>
              <a:gd name="connsiteY18" fmla="*/ 1430650 h 4061507"/>
              <a:gd name="connsiteX19" fmla="*/ 729276 w 3803455"/>
              <a:gd name="connsiteY19" fmla="*/ 1374405 h 4061507"/>
              <a:gd name="connsiteX20" fmla="*/ 765229 w 3803455"/>
              <a:gd name="connsiteY20" fmla="*/ 1378262 h 4061507"/>
              <a:gd name="connsiteX21" fmla="*/ 796185 w 3803455"/>
              <a:gd name="connsiteY21" fmla="*/ 1387787 h 4061507"/>
              <a:gd name="connsiteX22" fmla="*/ 841473 w 3803455"/>
              <a:gd name="connsiteY22" fmla="*/ 1419284 h 4061507"/>
              <a:gd name="connsiteX23" fmla="*/ 855716 w 3803455"/>
              <a:gd name="connsiteY23" fmla="*/ 1394931 h 4061507"/>
              <a:gd name="connsiteX24" fmla="*/ 875131 w 3803455"/>
              <a:gd name="connsiteY24" fmla="*/ 1374405 h 4061507"/>
              <a:gd name="connsiteX25" fmla="*/ 903341 w 3803455"/>
              <a:gd name="connsiteY25" fmla="*/ 1383025 h 4061507"/>
              <a:gd name="connsiteX26" fmla="*/ 920010 w 3803455"/>
              <a:gd name="connsiteY26" fmla="*/ 1402454 h 4061507"/>
              <a:gd name="connsiteX27" fmla="*/ 936679 w 3803455"/>
              <a:gd name="connsiteY27" fmla="*/ 1383025 h 4061507"/>
              <a:gd name="connsiteX28" fmla="*/ 953669 w 3803455"/>
              <a:gd name="connsiteY28" fmla="*/ 1363186 h 4061507"/>
              <a:gd name="connsiteX29" fmla="*/ 979541 w 3803455"/>
              <a:gd name="connsiteY29" fmla="*/ 1371118 h 4061507"/>
              <a:gd name="connsiteX30" fmla="*/ 998547 w 3803455"/>
              <a:gd name="connsiteY30" fmla="*/ 1385625 h 4061507"/>
              <a:gd name="connsiteX31" fmla="*/ 1027166 w 3803455"/>
              <a:gd name="connsiteY31" fmla="*/ 1361593 h 4061507"/>
              <a:gd name="connsiteX32" fmla="*/ 1065865 w 3803455"/>
              <a:gd name="connsiteY32" fmla="*/ 1346356 h 4061507"/>
              <a:gd name="connsiteX33" fmla="*/ 1155622 w 3803455"/>
              <a:gd name="connsiteY33" fmla="*/ 1357576 h 4061507"/>
              <a:gd name="connsiteX34" fmla="*/ 1273428 w 3803455"/>
              <a:gd name="connsiteY34" fmla="*/ 1335137 h 4061507"/>
              <a:gd name="connsiteX35" fmla="*/ 1340746 w 3803455"/>
              <a:gd name="connsiteY35" fmla="*/ 1312697 h 4061507"/>
              <a:gd name="connsiteX36" fmla="*/ 577811 w 3803455"/>
              <a:gd name="connsiteY36" fmla="*/ 246832 h 4061507"/>
              <a:gd name="connsiteX37" fmla="*/ 684398 w 3803455"/>
              <a:gd name="connsiteY37" fmla="*/ 61708 h 4061507"/>
              <a:gd name="connsiteX38" fmla="*/ 880741 w 3803455"/>
              <a:gd name="connsiteY38" fmla="*/ 0 h 4061507"/>
              <a:gd name="connsiteX39" fmla="*/ 1621237 w 3803455"/>
              <a:gd name="connsiteY39" fmla="*/ 1032206 h 4061507"/>
              <a:gd name="connsiteX40" fmla="*/ 1727823 w 3803455"/>
              <a:gd name="connsiteY40" fmla="*/ 673178 h 4061507"/>
              <a:gd name="connsiteX41" fmla="*/ 1918557 w 3803455"/>
              <a:gd name="connsiteY41" fmla="*/ 656349 h 4061507"/>
              <a:gd name="connsiteX42" fmla="*/ 2053193 w 3803455"/>
              <a:gd name="connsiteY42" fmla="*/ 880741 h 4061507"/>
              <a:gd name="connsiteX43" fmla="*/ 2002704 w 3803455"/>
              <a:gd name="connsiteY43" fmla="*/ 1043426 h 4061507"/>
              <a:gd name="connsiteX44" fmla="*/ 2075632 w 3803455"/>
              <a:gd name="connsiteY44" fmla="*/ 1043426 h 4061507"/>
              <a:gd name="connsiteX45" fmla="*/ 2105873 w 3803455"/>
              <a:gd name="connsiteY45" fmla="*/ 1006787 h 4061507"/>
              <a:gd name="connsiteX46" fmla="*/ 2120160 w 3803455"/>
              <a:gd name="connsiteY46" fmla="*/ 980593 h 4061507"/>
              <a:gd name="connsiteX47" fmla="*/ 2139210 w 3803455"/>
              <a:gd name="connsiteY47" fmla="*/ 968687 h 4061507"/>
              <a:gd name="connsiteX48" fmla="*/ 2157238 w 3803455"/>
              <a:gd name="connsiteY48" fmla="*/ 971346 h 4061507"/>
              <a:gd name="connsiteX49" fmla="*/ 2213029 w 3803455"/>
              <a:gd name="connsiteY49" fmla="*/ 997262 h 4061507"/>
              <a:gd name="connsiteX50" fmla="*/ 2249536 w 3803455"/>
              <a:gd name="connsiteY50" fmla="*/ 1026597 h 4061507"/>
              <a:gd name="connsiteX51" fmla="*/ 2272560 w 3803455"/>
              <a:gd name="connsiteY51" fmla="*/ 999643 h 4061507"/>
              <a:gd name="connsiteX52" fmla="*/ 2305635 w 3803455"/>
              <a:gd name="connsiteY52" fmla="*/ 981718 h 4061507"/>
              <a:gd name="connsiteX53" fmla="*/ 2339235 w 3803455"/>
              <a:gd name="connsiteY53" fmla="*/ 992500 h 4061507"/>
              <a:gd name="connsiteX54" fmla="*/ 2361733 w 3803455"/>
              <a:gd name="connsiteY54" fmla="*/ 1015377 h 4061507"/>
              <a:gd name="connsiteX55" fmla="*/ 2408291 w 3803455"/>
              <a:gd name="connsiteY55" fmla="*/ 985356 h 4061507"/>
              <a:gd name="connsiteX56" fmla="*/ 2462709 w 3803455"/>
              <a:gd name="connsiteY56" fmla="*/ 981718 h 4061507"/>
              <a:gd name="connsiteX57" fmla="*/ 2496368 w 3803455"/>
              <a:gd name="connsiteY57" fmla="*/ 1009767 h 4061507"/>
              <a:gd name="connsiteX58" fmla="*/ 2515448 w 3803455"/>
              <a:gd name="connsiteY58" fmla="*/ 982975 h 4061507"/>
              <a:gd name="connsiteX59" fmla="*/ 2546857 w 3803455"/>
              <a:gd name="connsiteY59" fmla="*/ 964889 h 4061507"/>
              <a:gd name="connsiteX60" fmla="*/ 2598791 w 3803455"/>
              <a:gd name="connsiteY60" fmla="*/ 994881 h 4061507"/>
              <a:gd name="connsiteX61" fmla="*/ 2636614 w 3803455"/>
              <a:gd name="connsiteY61" fmla="*/ 1032206 h 4061507"/>
              <a:gd name="connsiteX62" fmla="*/ 2672610 w 3803455"/>
              <a:gd name="connsiteY62" fmla="*/ 997262 h 4061507"/>
              <a:gd name="connsiteX63" fmla="*/ 2726371 w 3803455"/>
              <a:gd name="connsiteY63" fmla="*/ 981718 h 4061507"/>
              <a:gd name="connsiteX64" fmla="*/ 2744048 w 3803455"/>
              <a:gd name="connsiteY64" fmla="*/ 980593 h 4061507"/>
              <a:gd name="connsiteX65" fmla="*/ 2765639 w 3803455"/>
              <a:gd name="connsiteY65" fmla="*/ 992938 h 4061507"/>
              <a:gd name="connsiteX66" fmla="*/ 2782469 w 3803455"/>
              <a:gd name="connsiteY66" fmla="*/ 1037816 h 4061507"/>
              <a:gd name="connsiteX67" fmla="*/ 2877836 w 3803455"/>
              <a:gd name="connsiteY67" fmla="*/ 1037816 h 4061507"/>
              <a:gd name="connsiteX68" fmla="*/ 2927404 w 3803455"/>
              <a:gd name="connsiteY68" fmla="*/ 1056793 h 4061507"/>
              <a:gd name="connsiteX69" fmla="*/ 2961983 w 3803455"/>
              <a:gd name="connsiteY69" fmla="*/ 1093914 h 4061507"/>
              <a:gd name="connsiteX70" fmla="*/ 2982173 w 3803455"/>
              <a:gd name="connsiteY70" fmla="*/ 1152043 h 4061507"/>
              <a:gd name="connsiteX71" fmla="*/ 2984422 w 3803455"/>
              <a:gd name="connsiteY71" fmla="*/ 1206111 h 4061507"/>
              <a:gd name="connsiteX72" fmla="*/ 3091009 w 3803455"/>
              <a:gd name="connsiteY72" fmla="*/ 1194891 h 4061507"/>
              <a:gd name="connsiteX73" fmla="*/ 3139335 w 3803455"/>
              <a:gd name="connsiteY73" fmla="*/ 1204431 h 4061507"/>
              <a:gd name="connsiteX74" fmla="*/ 3180766 w 3803455"/>
              <a:gd name="connsiteY74" fmla="*/ 1228550 h 4061507"/>
              <a:gd name="connsiteX75" fmla="*/ 3276133 w 3803455"/>
              <a:gd name="connsiteY75" fmla="*/ 1351966 h 4061507"/>
              <a:gd name="connsiteX76" fmla="*/ 3382719 w 3803455"/>
              <a:gd name="connsiteY76" fmla="*/ 1419284 h 4061507"/>
              <a:gd name="connsiteX77" fmla="*/ 3461257 w 3803455"/>
              <a:gd name="connsiteY77" fmla="*/ 1492211 h 4061507"/>
              <a:gd name="connsiteX78" fmla="*/ 3489306 w 3803455"/>
              <a:gd name="connsiteY78" fmla="*/ 1492211 h 4061507"/>
              <a:gd name="connsiteX79" fmla="*/ 3607112 w 3803455"/>
              <a:gd name="connsiteY79" fmla="*/ 1559529 h 4061507"/>
              <a:gd name="connsiteX80" fmla="*/ 3691259 w 3803455"/>
              <a:gd name="connsiteY80" fmla="*/ 1604408 h 4061507"/>
              <a:gd name="connsiteX81" fmla="*/ 3803455 w 3803455"/>
              <a:gd name="connsiteY81" fmla="*/ 1621237 h 4061507"/>
              <a:gd name="connsiteX82" fmla="*/ 3803455 w 3803455"/>
              <a:gd name="connsiteY82" fmla="*/ 4061507 h 40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803455" h="4061507">
                <a:moveTo>
                  <a:pt x="3803455" y="4061507"/>
                </a:moveTo>
                <a:lnTo>
                  <a:pt x="0" y="4061507"/>
                </a:lnTo>
                <a:lnTo>
                  <a:pt x="0" y="1778312"/>
                </a:lnTo>
                <a:lnTo>
                  <a:pt x="123416" y="1750263"/>
                </a:lnTo>
                <a:lnTo>
                  <a:pt x="196344" y="1755873"/>
                </a:lnTo>
                <a:cubicBezTo>
                  <a:pt x="204204" y="1727634"/>
                  <a:pt x="202538" y="1699395"/>
                  <a:pt x="210398" y="1671156"/>
                </a:cubicBezTo>
                <a:lnTo>
                  <a:pt x="241222" y="1626847"/>
                </a:lnTo>
                <a:cubicBezTo>
                  <a:pt x="247616" y="1612248"/>
                  <a:pt x="246866" y="1588124"/>
                  <a:pt x="253260" y="1573525"/>
                </a:cubicBezTo>
                <a:lnTo>
                  <a:pt x="297320" y="1531480"/>
                </a:lnTo>
                <a:lnTo>
                  <a:pt x="370248" y="1537090"/>
                </a:lnTo>
                <a:lnTo>
                  <a:pt x="409517" y="1593188"/>
                </a:lnTo>
                <a:lnTo>
                  <a:pt x="460005" y="1565139"/>
                </a:lnTo>
                <a:lnTo>
                  <a:pt x="482444" y="1576359"/>
                </a:lnTo>
                <a:lnTo>
                  <a:pt x="560982" y="1525870"/>
                </a:lnTo>
                <a:cubicBezTo>
                  <a:pt x="563183" y="1514767"/>
                  <a:pt x="558240" y="1503665"/>
                  <a:pt x="560441" y="1492562"/>
                </a:cubicBezTo>
                <a:lnTo>
                  <a:pt x="589031" y="1452943"/>
                </a:lnTo>
                <a:cubicBezTo>
                  <a:pt x="604901" y="1459799"/>
                  <a:pt x="625534" y="1459512"/>
                  <a:pt x="641404" y="1466368"/>
                </a:cubicBezTo>
                <a:lnTo>
                  <a:pt x="684398" y="1497821"/>
                </a:lnTo>
                <a:cubicBezTo>
                  <a:pt x="689910" y="1476224"/>
                  <a:pt x="688279" y="1452247"/>
                  <a:pt x="693791" y="1430650"/>
                </a:cubicBezTo>
                <a:lnTo>
                  <a:pt x="729276" y="1374405"/>
                </a:lnTo>
                <a:cubicBezTo>
                  <a:pt x="739992" y="1365674"/>
                  <a:pt x="754078" y="1376032"/>
                  <a:pt x="765229" y="1378262"/>
                </a:cubicBezTo>
                <a:cubicBezTo>
                  <a:pt x="776381" y="1380492"/>
                  <a:pt x="782287" y="1380950"/>
                  <a:pt x="796185" y="1387787"/>
                </a:cubicBezTo>
                <a:lnTo>
                  <a:pt x="841473" y="1419284"/>
                </a:lnTo>
                <a:cubicBezTo>
                  <a:pt x="847808" y="1412754"/>
                  <a:pt x="849381" y="1401461"/>
                  <a:pt x="855716" y="1394931"/>
                </a:cubicBezTo>
                <a:lnTo>
                  <a:pt x="875131" y="1374405"/>
                </a:lnTo>
                <a:cubicBezTo>
                  <a:pt x="883741" y="1378072"/>
                  <a:pt x="894731" y="1379358"/>
                  <a:pt x="903341" y="1383025"/>
                </a:cubicBezTo>
                <a:lnTo>
                  <a:pt x="920010" y="1402454"/>
                </a:lnTo>
                <a:lnTo>
                  <a:pt x="936679" y="1383025"/>
                </a:lnTo>
                <a:lnTo>
                  <a:pt x="953669" y="1363186"/>
                </a:lnTo>
                <a:cubicBezTo>
                  <a:pt x="960706" y="1367418"/>
                  <a:pt x="972504" y="1366886"/>
                  <a:pt x="979541" y="1371118"/>
                </a:cubicBezTo>
                <a:lnTo>
                  <a:pt x="998547" y="1385625"/>
                </a:lnTo>
                <a:cubicBezTo>
                  <a:pt x="1009674" y="1378408"/>
                  <a:pt x="1016039" y="1368810"/>
                  <a:pt x="1027166" y="1361593"/>
                </a:cubicBezTo>
                <a:lnTo>
                  <a:pt x="1065865" y="1346356"/>
                </a:lnTo>
                <a:lnTo>
                  <a:pt x="1155622" y="1357576"/>
                </a:lnTo>
                <a:lnTo>
                  <a:pt x="1273428" y="1335137"/>
                </a:lnTo>
                <a:lnTo>
                  <a:pt x="1340746" y="1312697"/>
                </a:lnTo>
                <a:lnTo>
                  <a:pt x="577811" y="246832"/>
                </a:lnTo>
                <a:lnTo>
                  <a:pt x="684398" y="61708"/>
                </a:lnTo>
                <a:lnTo>
                  <a:pt x="880741" y="0"/>
                </a:lnTo>
                <a:lnTo>
                  <a:pt x="1621237" y="1032206"/>
                </a:lnTo>
                <a:lnTo>
                  <a:pt x="1727823" y="673178"/>
                </a:lnTo>
                <a:lnTo>
                  <a:pt x="1918557" y="656349"/>
                </a:lnTo>
                <a:lnTo>
                  <a:pt x="2053193" y="880741"/>
                </a:lnTo>
                <a:lnTo>
                  <a:pt x="2002704" y="1043426"/>
                </a:lnTo>
                <a:lnTo>
                  <a:pt x="2075632" y="1043426"/>
                </a:lnTo>
                <a:cubicBezTo>
                  <a:pt x="2087300" y="1032007"/>
                  <a:pt x="2094205" y="1018206"/>
                  <a:pt x="2105873" y="1006787"/>
                </a:cubicBezTo>
                <a:cubicBezTo>
                  <a:pt x="2113017" y="1000437"/>
                  <a:pt x="2113016" y="986943"/>
                  <a:pt x="2120160" y="980593"/>
                </a:cubicBezTo>
                <a:cubicBezTo>
                  <a:pt x="2126510" y="979006"/>
                  <a:pt x="2132860" y="970274"/>
                  <a:pt x="2139210" y="968687"/>
                </a:cubicBezTo>
                <a:lnTo>
                  <a:pt x="2157238" y="971346"/>
                </a:lnTo>
                <a:cubicBezTo>
                  <a:pt x="2171866" y="980778"/>
                  <a:pt x="2198401" y="987830"/>
                  <a:pt x="2213029" y="997262"/>
                </a:cubicBezTo>
                <a:lnTo>
                  <a:pt x="2249536" y="1026597"/>
                </a:lnTo>
                <a:cubicBezTo>
                  <a:pt x="2258798" y="1017612"/>
                  <a:pt x="2263298" y="1008628"/>
                  <a:pt x="2272560" y="999643"/>
                </a:cubicBezTo>
                <a:lnTo>
                  <a:pt x="2305635" y="981718"/>
                </a:lnTo>
                <a:cubicBezTo>
                  <a:pt x="2316041" y="987693"/>
                  <a:pt x="2328829" y="986525"/>
                  <a:pt x="2339235" y="992500"/>
                </a:cubicBezTo>
                <a:lnTo>
                  <a:pt x="2361733" y="1015377"/>
                </a:lnTo>
                <a:cubicBezTo>
                  <a:pt x="2378840" y="1007751"/>
                  <a:pt x="2391184" y="992982"/>
                  <a:pt x="2408291" y="985356"/>
                </a:cubicBezTo>
                <a:lnTo>
                  <a:pt x="2462709" y="981718"/>
                </a:lnTo>
                <a:lnTo>
                  <a:pt x="2496368" y="1009767"/>
                </a:lnTo>
                <a:cubicBezTo>
                  <a:pt x="2504315" y="1002424"/>
                  <a:pt x="2507501" y="990318"/>
                  <a:pt x="2515448" y="982975"/>
                </a:cubicBezTo>
                <a:lnTo>
                  <a:pt x="2546857" y="964889"/>
                </a:lnTo>
                <a:cubicBezTo>
                  <a:pt x="2561787" y="975680"/>
                  <a:pt x="2583861" y="984090"/>
                  <a:pt x="2598791" y="994881"/>
                </a:cubicBezTo>
                <a:lnTo>
                  <a:pt x="2636614" y="1032206"/>
                </a:lnTo>
                <a:cubicBezTo>
                  <a:pt x="2650994" y="1022939"/>
                  <a:pt x="2658230" y="1006529"/>
                  <a:pt x="2672610" y="997262"/>
                </a:cubicBezTo>
                <a:lnTo>
                  <a:pt x="2726371" y="981718"/>
                </a:lnTo>
                <a:cubicBezTo>
                  <a:pt x="2732263" y="982931"/>
                  <a:pt x="2738156" y="979380"/>
                  <a:pt x="2744048" y="980593"/>
                </a:cubicBezTo>
                <a:lnTo>
                  <a:pt x="2765639" y="992938"/>
                </a:lnTo>
                <a:lnTo>
                  <a:pt x="2782469" y="1037816"/>
                </a:lnTo>
                <a:lnTo>
                  <a:pt x="2877836" y="1037816"/>
                </a:lnTo>
                <a:cubicBezTo>
                  <a:pt x="2890390" y="1045729"/>
                  <a:pt x="2914850" y="1048880"/>
                  <a:pt x="2927404" y="1056793"/>
                </a:cubicBezTo>
                <a:lnTo>
                  <a:pt x="2961983" y="1093914"/>
                </a:lnTo>
                <a:cubicBezTo>
                  <a:pt x="2967125" y="1113290"/>
                  <a:pt x="2977031" y="1132667"/>
                  <a:pt x="2982173" y="1152043"/>
                </a:cubicBezTo>
                <a:cubicBezTo>
                  <a:pt x="2982923" y="1170066"/>
                  <a:pt x="2983672" y="1188088"/>
                  <a:pt x="2984422" y="1206111"/>
                </a:cubicBezTo>
                <a:lnTo>
                  <a:pt x="3091009" y="1194891"/>
                </a:lnTo>
                <a:cubicBezTo>
                  <a:pt x="3105530" y="1200452"/>
                  <a:pt x="3124814" y="1198870"/>
                  <a:pt x="3139335" y="1204431"/>
                </a:cubicBezTo>
                <a:lnTo>
                  <a:pt x="3180766" y="1228550"/>
                </a:lnTo>
                <a:lnTo>
                  <a:pt x="3276133" y="1351966"/>
                </a:lnTo>
                <a:lnTo>
                  <a:pt x="3382719" y="1419284"/>
                </a:lnTo>
                <a:lnTo>
                  <a:pt x="3461257" y="1492211"/>
                </a:lnTo>
                <a:lnTo>
                  <a:pt x="3489306" y="1492211"/>
                </a:lnTo>
                <a:lnTo>
                  <a:pt x="3607112" y="1559529"/>
                </a:lnTo>
                <a:lnTo>
                  <a:pt x="3691259" y="1604408"/>
                </a:lnTo>
                <a:lnTo>
                  <a:pt x="3803455" y="1621237"/>
                </a:lnTo>
                <a:cubicBezTo>
                  <a:pt x="3801585" y="2430920"/>
                  <a:pt x="3799716" y="3240604"/>
                  <a:pt x="3803455" y="4061507"/>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9FE0A09-4531-420A-9873-3FF302E49A22}"/>
              </a:ext>
            </a:extLst>
          </p:cNvPr>
          <p:cNvSpPr txBox="1">
            <a:spLocks/>
          </p:cNvSpPr>
          <p:nvPr/>
        </p:nvSpPr>
        <p:spPr>
          <a:xfrm>
            <a:off x="951253" y="3006461"/>
            <a:ext cx="50110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are of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if anyone is in Christ, he is a new creation; old things have passed away; behold, all things have become new. Now     all things are of God, who has reconciled us to Himself through Jesus Christ, and has given us the ministry of reconciliation,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5:17-18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61CF309-2CB3-4DD5-A6F5-1E18FC7EC80E}"/>
              </a:ext>
            </a:extLst>
          </p:cNvPr>
          <p:cNvSpPr txBox="1">
            <a:spLocks noChangeArrowheads="1"/>
          </p:cNvSpPr>
          <p:nvPr/>
        </p:nvSpPr>
        <p:spPr bwMode="auto">
          <a:xfrm>
            <a:off x="7282605" y="170039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BEF69491-8EA3-4EBC-9303-F4D38CD8F158}"/>
              </a:ext>
            </a:extLst>
          </p:cNvPr>
          <p:cNvSpPr>
            <a:spLocks noChangeArrowheads="1"/>
          </p:cNvSpPr>
          <p:nvPr/>
        </p:nvSpPr>
        <p:spPr bwMode="auto">
          <a:xfrm>
            <a:off x="5469731" y="4337354"/>
            <a:ext cx="1528802" cy="88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given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8" name="Rectangle 2">
            <a:extLst>
              <a:ext uri="{FF2B5EF4-FFF2-40B4-BE49-F238E27FC236}">
                <a16:creationId xmlns:a16="http://schemas.microsoft.com/office/drawing/2014/main" id="{01839836-6917-4CBC-A8DB-1926E73D0D7F}"/>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Therefore, if anyone is in Christ, he is a new creation; old things have passed away; behold, all things have become new. Now     all things are of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 who has reconciled us to Himself through Jesus Christ</a:t>
            </a:r>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and has given us the ministry of reconciliation, …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Corinthians 5:17-18 </a:t>
            </a:r>
            <a:r>
              <a:rPr lang="en-US" altLang="en-US" sz="40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69358F35-79EF-4210-8A9F-AF2781076491}"/>
              </a:ext>
            </a:extLst>
          </p:cNvPr>
          <p:cNvSpPr txBox="1">
            <a:spLocks noChangeArrowheads="1"/>
          </p:cNvSpPr>
          <p:nvPr/>
        </p:nvSpPr>
        <p:spPr bwMode="auto">
          <a:xfrm>
            <a:off x="906023" y="3065420"/>
            <a:ext cx="5118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are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FD47204-2E3C-4787-87DD-F982ECA90906}"/>
              </a:ext>
            </a:extLst>
          </p:cNvPr>
          <p:cNvSpPr txBox="1">
            <a:spLocks noChangeArrowheads="1"/>
          </p:cNvSpPr>
          <p:nvPr/>
        </p:nvSpPr>
        <p:spPr bwMode="auto">
          <a:xfrm>
            <a:off x="3426651" y="5089329"/>
            <a:ext cx="45026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understanding</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CAF8ADB8-5911-44C3-9D46-907033901F2A}"/>
              </a:ext>
            </a:extLst>
          </p:cNvPr>
          <p:cNvSpPr txBox="1">
            <a:spLocks noChangeArrowheads="1"/>
          </p:cNvSpPr>
          <p:nvPr/>
        </p:nvSpPr>
        <p:spPr bwMode="auto">
          <a:xfrm>
            <a:off x="3672311" y="5089329"/>
            <a:ext cx="38339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appeasement</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1332810-6B4F-46B2-BD06-56207C59666C}"/>
              </a:ext>
            </a:extLst>
          </p:cNvPr>
          <p:cNvSpPr txBox="1">
            <a:spLocks noChangeArrowheads="1"/>
          </p:cNvSpPr>
          <p:nvPr/>
        </p:nvSpPr>
        <p:spPr bwMode="auto">
          <a:xfrm>
            <a:off x="3317469" y="5089329"/>
            <a:ext cx="45026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compromise</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BE26513-8695-4C50-859E-A2B632C528C6}"/>
              </a:ext>
            </a:extLst>
          </p:cNvPr>
          <p:cNvSpPr txBox="1">
            <a:spLocks noChangeArrowheads="1"/>
          </p:cNvSpPr>
          <p:nvPr/>
        </p:nvSpPr>
        <p:spPr bwMode="auto">
          <a:xfrm>
            <a:off x="3726901" y="5075681"/>
            <a:ext cx="35882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settlement</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93C44CA-83DF-4253-AE8A-02EA5304FBD5}"/>
              </a:ext>
            </a:extLst>
          </p:cNvPr>
          <p:cNvSpPr txBox="1">
            <a:spLocks noChangeArrowheads="1"/>
          </p:cNvSpPr>
          <p:nvPr/>
        </p:nvSpPr>
        <p:spPr bwMode="auto">
          <a:xfrm>
            <a:off x="3972562" y="5089329"/>
            <a:ext cx="30969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reunion</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8C6A76B-67B6-4342-AB4B-333467AC5381}"/>
              </a:ext>
            </a:extLst>
          </p:cNvPr>
          <p:cNvSpPr txBox="1">
            <a:spLocks noChangeArrowheads="1"/>
          </p:cNvSpPr>
          <p:nvPr/>
        </p:nvSpPr>
        <p:spPr bwMode="auto">
          <a:xfrm>
            <a:off x="3455350" y="393869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500315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childTnLst>
                                </p:cTn>
                              </p:par>
                              <p:par>
                                <p:cTn id="49" presetID="53" presetClass="exit" presetSubtype="32" fill="hold" grpId="1" nodeType="withEffect">
                                  <p:stCondLst>
                                    <p:cond delay="0"/>
                                  </p:stCondLst>
                                  <p:childTnLst>
                                    <p:anim calcmode="lin" valueType="num">
                                      <p:cBhvr>
                                        <p:cTn id="50" dur="500"/>
                                        <p:tgtEl>
                                          <p:spTgt spid="15"/>
                                        </p:tgtEl>
                                        <p:attrNameLst>
                                          <p:attrName>ppt_w</p:attrName>
                                        </p:attrNameLst>
                                      </p:cBhvr>
                                      <p:tavLst>
                                        <p:tav tm="0">
                                          <p:val>
                                            <p:strVal val="ppt_w"/>
                                          </p:val>
                                        </p:tav>
                                        <p:tav tm="100000">
                                          <p:val>
                                            <p:fltVal val="0"/>
                                          </p:val>
                                        </p:tav>
                                      </p:tavLst>
                                    </p:anim>
                                    <p:anim calcmode="lin" valueType="num">
                                      <p:cBhvr>
                                        <p:cTn id="51" dur="500"/>
                                        <p:tgtEl>
                                          <p:spTgt spid="15"/>
                                        </p:tgtEl>
                                        <p:attrNameLst>
                                          <p:attrName>ppt_h</p:attrName>
                                        </p:attrNameLst>
                                      </p:cBhvr>
                                      <p:tavLst>
                                        <p:tav tm="0">
                                          <p:val>
                                            <p:strVal val="ppt_h"/>
                                          </p:val>
                                        </p:tav>
                                        <p:tav tm="100000">
                                          <p:val>
                                            <p:fltVal val="0"/>
                                          </p:val>
                                        </p:tav>
                                      </p:tavLst>
                                    </p:anim>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25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par>
                                <p:cTn id="60" presetID="53" presetClass="exit" presetSubtype="32" fill="hold" grpId="1" nodeType="with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25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childTnLst>
                                </p:cTn>
                              </p:par>
                              <p:par>
                                <p:cTn id="71" presetID="53" presetClass="exit" presetSubtype="32" fill="hold" grpId="1" nodeType="with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grpId="0" nodeType="clickEffect">
                                  <p:stCondLst>
                                    <p:cond delay="25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childTnLst>
                                </p:cTn>
                              </p:par>
                              <p:par>
                                <p:cTn id="82" presetID="53" presetClass="exit" presetSubtype="32" fill="hold" grpId="1" nodeType="withEffect">
                                  <p:stCondLst>
                                    <p:cond delay="0"/>
                                  </p:stCondLst>
                                  <p:childTnLst>
                                    <p:anim calcmode="lin" valueType="num">
                                      <p:cBhvr>
                                        <p:cTn id="83" dur="500"/>
                                        <p:tgtEl>
                                          <p:spTgt spid="17"/>
                                        </p:tgtEl>
                                        <p:attrNameLst>
                                          <p:attrName>ppt_w</p:attrName>
                                        </p:attrNameLst>
                                      </p:cBhvr>
                                      <p:tavLst>
                                        <p:tav tm="0">
                                          <p:val>
                                            <p:strVal val="ppt_w"/>
                                          </p:val>
                                        </p:tav>
                                        <p:tav tm="100000">
                                          <p:val>
                                            <p:fltVal val="0"/>
                                          </p:val>
                                        </p:tav>
                                      </p:tavLst>
                                    </p:anim>
                                    <p:anim calcmode="lin" valueType="num">
                                      <p:cBhvr>
                                        <p:cTn id="84" dur="500"/>
                                        <p:tgtEl>
                                          <p:spTgt spid="17"/>
                                        </p:tgtEl>
                                        <p:attrNameLst>
                                          <p:attrName>ppt_h</p:attrName>
                                        </p:attrNameLst>
                                      </p:cBhvr>
                                      <p:tavLst>
                                        <p:tav tm="0">
                                          <p:val>
                                            <p:strVal val="ppt_h"/>
                                          </p:val>
                                        </p:tav>
                                        <p:tav tm="100000">
                                          <p:val>
                                            <p:fltVal val="0"/>
                                          </p:val>
                                        </p:tav>
                                      </p:tavLst>
                                    </p:anim>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25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par>
                                <p:cTn id="92" presetID="10" presetClass="exit" presetSubtype="0" fill="hold" grpId="1" nodeType="withEffect">
                                  <p:stCondLst>
                                    <p:cond delay="0"/>
                                  </p:stCondLst>
                                  <p:childTnLst>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6"/>
                                        </p:tgtEl>
                                      </p:cBhvr>
                                    </p:animEffect>
                                    <p:set>
                                      <p:cBhvr>
                                        <p:cTn id="97" dur="1" fill="hold">
                                          <p:stCondLst>
                                            <p:cond delay="499"/>
                                          </p:stCondLst>
                                        </p:cTn>
                                        <p:tgtEl>
                                          <p:spTgt spid="6"/>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18"/>
                                        </p:tgtEl>
                                        <p:attrNameLst>
                                          <p:attrName>ppt_w</p:attrName>
                                        </p:attrNameLst>
                                      </p:cBhvr>
                                      <p:tavLst>
                                        <p:tav tm="0">
                                          <p:val>
                                            <p:strVal val="ppt_w"/>
                                          </p:val>
                                        </p:tav>
                                        <p:tav tm="100000">
                                          <p:val>
                                            <p:fltVal val="0"/>
                                          </p:val>
                                        </p:tav>
                                      </p:tavLst>
                                    </p:anim>
                                    <p:anim calcmode="lin" valueType="num">
                                      <p:cBhvr>
                                        <p:cTn id="103" dur="500"/>
                                        <p:tgtEl>
                                          <p:spTgt spid="18"/>
                                        </p:tgtEl>
                                        <p:attrNameLst>
                                          <p:attrName>ppt_h</p:attrName>
                                        </p:attrNameLst>
                                      </p:cBhvr>
                                      <p:tavLst>
                                        <p:tav tm="0">
                                          <p:val>
                                            <p:strVal val="ppt_h"/>
                                          </p:val>
                                        </p:tav>
                                        <p:tav tm="100000">
                                          <p:val>
                                            <p:fltVal val="0"/>
                                          </p:val>
                                        </p:tav>
                                      </p:tavLst>
                                    </p:anim>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75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250"/>
                                        <p:tgtEl>
                                          <p:spTgt spid="4"/>
                                        </p:tgtEl>
                                      </p:cBhvr>
                                    </p:animEffect>
                                  </p:childTnLst>
                                </p:cTn>
                              </p:par>
                              <p:par>
                                <p:cTn id="111" presetID="42" presetClass="path" presetSubtype="0" accel="50000" decel="50000" fill="hold" grpId="2" nodeType="withEffect">
                                  <p:stCondLst>
                                    <p:cond delay="750"/>
                                  </p:stCondLst>
                                  <p:childTnLst>
                                    <p:animMotion origin="layout" path="M 3.61111E-6 -1.48148E-6 L -0.41858 0.32662 " pathEditMode="relative" rAng="0" ptsTypes="AA">
                                      <p:cBhvr>
                                        <p:cTn id="112" dur="2000" fill="hold"/>
                                        <p:tgtEl>
                                          <p:spTgt spid="4"/>
                                        </p:tgtEl>
                                        <p:attrNameLst>
                                          <p:attrName>ppt_x</p:attrName>
                                          <p:attrName>ppt_y</p:attrName>
                                        </p:attrNameLst>
                                      </p:cBhvr>
                                      <p:rCtr x="-20937" y="16319"/>
                                    </p:animMotion>
                                  </p:childTnLst>
                                </p:cTn>
                              </p:par>
                              <p:par>
                                <p:cTn id="113" presetID="10" presetClass="exit" presetSubtype="0" fill="hold" grpId="1" nodeType="withEffect">
                                  <p:stCondLst>
                                    <p:cond delay="750"/>
                                  </p:stCondLst>
                                  <p:childTnLst>
                                    <p:animEffect transition="out" filter="fade">
                                      <p:cBhvr>
                                        <p:cTn id="114" dur="1250"/>
                                        <p:tgtEl>
                                          <p:spTgt spid="3074"/>
                                        </p:tgtEl>
                                      </p:cBhvr>
                                    </p:animEffect>
                                    <p:set>
                                      <p:cBhvr>
                                        <p:cTn id="115" dur="1" fill="hold">
                                          <p:stCondLst>
                                            <p:cond delay="1249"/>
                                          </p:stCondLst>
                                        </p:cTn>
                                        <p:tgtEl>
                                          <p:spTgt spid="307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8"/>
                                        </p:tgtEl>
                                      </p:cBhvr>
                                    </p:animEffect>
                                    <p:set>
                                      <p:cBhvr>
                                        <p:cTn id="118" dur="1" fill="hold">
                                          <p:stCondLst>
                                            <p:cond delay="999"/>
                                          </p:stCondLst>
                                        </p:cTn>
                                        <p:tgtEl>
                                          <p:spTgt spid="8"/>
                                        </p:tgtEl>
                                        <p:attrNameLst>
                                          <p:attrName>style.visibility</p:attrName>
                                        </p:attrNameLst>
                                      </p:cBhvr>
                                      <p:to>
                                        <p:strVal val="hidden"/>
                                      </p:to>
                                    </p:set>
                                  </p:childTnLst>
                                </p:cTn>
                              </p:par>
                              <p:par>
                                <p:cTn id="119" presetID="23" presetClass="entr" presetSubtype="16" fill="hold" grpId="1" nodeType="with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500" fill="hold"/>
                                        <p:tgtEl>
                                          <p:spTgt spid="12"/>
                                        </p:tgtEl>
                                        <p:attrNameLst>
                                          <p:attrName>ppt_w</p:attrName>
                                        </p:attrNameLst>
                                      </p:cBhvr>
                                      <p:tavLst>
                                        <p:tav tm="0">
                                          <p:val>
                                            <p:fltVal val="0"/>
                                          </p:val>
                                        </p:tav>
                                        <p:tav tm="100000">
                                          <p:val>
                                            <p:strVal val="#ppt_w"/>
                                          </p:val>
                                        </p:tav>
                                      </p:tavLst>
                                    </p:anim>
                                    <p:anim calcmode="lin" valueType="num">
                                      <p:cBhvr>
                                        <p:cTn id="122" dur="500" fill="hold"/>
                                        <p:tgtEl>
                                          <p:spTgt spid="12"/>
                                        </p:tgtEl>
                                        <p:attrNameLst>
                                          <p:attrName>ppt_h</p:attrName>
                                        </p:attrNameLst>
                                      </p:cBhvr>
                                      <p:tavLst>
                                        <p:tav tm="0">
                                          <p:val>
                                            <p:fltVal val="0"/>
                                          </p:val>
                                        </p:tav>
                                        <p:tav tm="100000">
                                          <p:val>
                                            <p:strVal val="#ppt_h"/>
                                          </p:val>
                                        </p:tav>
                                      </p:tavLst>
                                    </p:anim>
                                  </p:childTnLst>
                                </p:cTn>
                              </p:par>
                              <p:par>
                                <p:cTn id="123" presetID="23" presetClass="entr" presetSubtype="16" fill="hold" grpId="1" nodeType="with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ppt_w</p:attrName>
                                        </p:attrNameLst>
                                      </p:cBhvr>
                                      <p:tavLst>
                                        <p:tav tm="0">
                                          <p:val>
                                            <p:fltVal val="0"/>
                                          </p:val>
                                        </p:tav>
                                        <p:tav tm="100000">
                                          <p:val>
                                            <p:strVal val="#ppt_w"/>
                                          </p:val>
                                        </p:tav>
                                      </p:tavLst>
                                    </p:anim>
                                    <p:anim calcmode="lin" valueType="num">
                                      <p:cBhvr>
                                        <p:cTn id="126" dur="500" fill="hold"/>
                                        <p:tgtEl>
                                          <p:spTgt spid="13"/>
                                        </p:tgtEl>
                                        <p:attrNameLst>
                                          <p:attrName>ppt_h</p:attrName>
                                        </p:attrNameLst>
                                      </p:cBhvr>
                                      <p:tavLst>
                                        <p:tav tm="0">
                                          <p:val>
                                            <p:fltVal val="0"/>
                                          </p:val>
                                        </p:tav>
                                        <p:tav tm="100000">
                                          <p:val>
                                            <p:strVal val="#ppt_h"/>
                                          </p:val>
                                        </p:tav>
                                      </p:tavLst>
                                    </p:anim>
                                  </p:childTnLst>
                                </p:cTn>
                              </p:par>
                              <p:par>
                                <p:cTn id="127" presetID="8" presetClass="emph" presetSubtype="0" repeatCount="indefinite" fill="hold" grpId="0" nodeType="withEffect">
                                  <p:stCondLst>
                                    <p:cond delay="0"/>
                                  </p:stCondLst>
                                  <p:childTnLst>
                                    <p:animRot by="-21600000">
                                      <p:cBhvr>
                                        <p:cTn id="128" dur="1000" fill="hold"/>
                                        <p:tgtEl>
                                          <p:spTgt spid="12"/>
                                        </p:tgtEl>
                                        <p:attrNameLst>
                                          <p:attrName>r</p:attrName>
                                        </p:attrNameLst>
                                      </p:cBhvr>
                                    </p:animRot>
                                  </p:childTnLst>
                                </p:cTn>
                              </p:par>
                              <p:par>
                                <p:cTn id="129" presetID="8" presetClass="emph" presetSubtype="0" repeatCount="indefinite" fill="hold" grpId="0" nodeType="withEffect">
                                  <p:stCondLst>
                                    <p:cond delay="0"/>
                                  </p:stCondLst>
                                  <p:childTnLst>
                                    <p:animRot by="21600000">
                                      <p:cBhvr>
                                        <p:cTn id="130" dur="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6" grpId="0"/>
      <p:bldP spid="6" grpId="1"/>
      <p:bldP spid="6" grpId="2"/>
      <p:bldP spid="3074" grpId="0"/>
      <p:bldP spid="3074" grpId="1"/>
      <p:bldP spid="4" grpId="0"/>
      <p:bldP spid="4" grpId="1"/>
      <p:bldP spid="4" grpId="2"/>
      <p:bldP spid="7" grpId="0"/>
      <p:bldP spid="7" grpId="1"/>
      <p:bldP spid="8" grpId="0"/>
      <p:bldP spid="8" grpId="1"/>
      <p:bldP spid="14" grpId="0"/>
      <p:bldP spid="14" grpId="1"/>
      <p:bldP spid="15" grpId="0"/>
      <p:bldP spid="15" grpId="1"/>
      <p:bldP spid="19" grpId="0"/>
      <p:bldP spid="19" grpId="1"/>
      <p:bldP spid="16" grpId="0"/>
      <p:bldP spid="16" grpId="1"/>
      <p:bldP spid="17" grpId="0"/>
      <p:bldP spid="17" grpId="1"/>
      <p:bldP spid="18" grpId="0"/>
      <p:bldP spid="1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B58CB-5CCE-4CAD-9B85-B02E8C8025B6}"/>
              </a:ext>
            </a:extLst>
          </p:cNvPr>
          <p:cNvPicPr>
            <a:picLocks noChangeAspect="1"/>
          </p:cNvPicPr>
          <p:nvPr/>
        </p:nvPicPr>
        <p:blipFill rotWithShape="1">
          <a:blip r:embed="rId3">
            <a:extLst>
              <a:ext uri="{28A0092B-C50C-407E-A947-70E740481C1C}">
                <a14:useLocalDpi xmlns:a14="http://schemas.microsoft.com/office/drawing/2010/main" val="0"/>
              </a:ext>
            </a:extLst>
          </a:blip>
          <a:srcRect b="7461"/>
          <a:stretch/>
        </p:blipFill>
        <p:spPr>
          <a:xfrm>
            <a:off x="-1" y="-1"/>
            <a:ext cx="9144001" cy="6858001"/>
          </a:xfrm>
          <a:prstGeom prst="rect">
            <a:avLst/>
          </a:prstGeom>
        </p:spPr>
      </p:pic>
      <p:sp>
        <p:nvSpPr>
          <p:cNvPr id="7" name="Title 1">
            <a:extLst>
              <a:ext uri="{FF2B5EF4-FFF2-40B4-BE49-F238E27FC236}">
                <a16:creationId xmlns:a16="http://schemas.microsoft.com/office/drawing/2014/main" id="{F5B28612-8070-4A50-80C1-355135828BB3}"/>
              </a:ext>
            </a:extLst>
          </p:cNvPr>
          <p:cNvSpPr txBox="1">
            <a:spLocks/>
          </p:cNvSpPr>
          <p:nvPr/>
        </p:nvSpPr>
        <p:spPr>
          <a:xfrm>
            <a:off x="6156589" y="3326694"/>
            <a:ext cx="2023431" cy="707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eternal</a:t>
            </a:r>
          </a:p>
        </p:txBody>
      </p:sp>
      <p:sp>
        <p:nvSpPr>
          <p:cNvPr id="8" name="Title 1">
            <a:extLst>
              <a:ext uri="{FF2B5EF4-FFF2-40B4-BE49-F238E27FC236}">
                <a16:creationId xmlns:a16="http://schemas.microsoft.com/office/drawing/2014/main" id="{2BC6D914-1ACC-4B12-8B4F-0EA527F37BF1}"/>
              </a:ext>
            </a:extLst>
          </p:cNvPr>
          <p:cNvSpPr txBox="1">
            <a:spLocks/>
          </p:cNvSpPr>
          <p:nvPr/>
        </p:nvSpPr>
        <p:spPr>
          <a:xfrm>
            <a:off x="540707" y="3896519"/>
            <a:ext cx="74268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salvation to all who obey Him</a:t>
            </a:r>
          </a:p>
        </p:txBody>
      </p:sp>
      <p:sp>
        <p:nvSpPr>
          <p:cNvPr id="3074" name="Rectangle 2"/>
          <p:cNvSpPr>
            <a:spLocks noGrp="1" noChangeArrowheads="1"/>
          </p:cNvSpPr>
          <p:nvPr>
            <p:ph type="title"/>
          </p:nvPr>
        </p:nvSpPr>
        <p:spPr>
          <a:xfrm>
            <a:off x="478465" y="2529644"/>
            <a:ext cx="8229600" cy="28832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having been perfected, He became the author of eternal salvation to all who obey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5:9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0DE7AD2B-F515-48C2-868C-42C72ADD69B7}"/>
              </a:ext>
            </a:extLst>
          </p:cNvPr>
          <p:cNvSpPr txBox="1">
            <a:spLocks noChangeArrowheads="1"/>
          </p:cNvSpPr>
          <p:nvPr/>
        </p:nvSpPr>
        <p:spPr bwMode="auto">
          <a:xfrm>
            <a:off x="3455350" y="393869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F026D9E6-C18B-4A88-907C-B40D98E40684}"/>
              </a:ext>
            </a:extLst>
          </p:cNvPr>
          <p:cNvSpPr txBox="1">
            <a:spLocks noChangeArrowheads="1"/>
          </p:cNvSpPr>
          <p:nvPr/>
        </p:nvSpPr>
        <p:spPr bwMode="auto">
          <a:xfrm>
            <a:off x="890626" y="268498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31428D1-5E30-429A-BEE6-CDE4D077CAD6}"/>
              </a:ext>
            </a:extLst>
          </p:cNvPr>
          <p:cNvSpPr txBox="1">
            <a:spLocks noChangeArrowheads="1"/>
          </p:cNvSpPr>
          <p:nvPr/>
        </p:nvSpPr>
        <p:spPr bwMode="auto">
          <a:xfrm>
            <a:off x="6059488" y="3285375"/>
            <a:ext cx="2222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eternal </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676C0ED-C09F-4E1F-91C6-A2E28E377005}"/>
              </a:ext>
            </a:extLst>
          </p:cNvPr>
          <p:cNvSpPr txBox="1">
            <a:spLocks noChangeArrowheads="1"/>
          </p:cNvSpPr>
          <p:nvPr/>
        </p:nvSpPr>
        <p:spPr bwMode="auto">
          <a:xfrm>
            <a:off x="682625" y="3960063"/>
            <a:ext cx="7150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salvation to all who obey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Oval 44">
            <a:extLst>
              <a:ext uri="{FF2B5EF4-FFF2-40B4-BE49-F238E27FC236}">
                <a16:creationId xmlns:a16="http://schemas.microsoft.com/office/drawing/2014/main" id="{947F8CFD-5A65-4FAF-945B-6B7CC77F83D6}"/>
              </a:ext>
            </a:extLst>
          </p:cNvPr>
          <p:cNvSpPr/>
          <p:nvPr/>
        </p:nvSpPr>
        <p:spPr>
          <a:xfrm>
            <a:off x="5322627" y="3957851"/>
            <a:ext cx="2579427" cy="846161"/>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Rectangle 12">
            <a:extLst>
              <a:ext uri="{FF2B5EF4-FFF2-40B4-BE49-F238E27FC236}">
                <a16:creationId xmlns:a16="http://schemas.microsoft.com/office/drawing/2014/main" id="{0E27E209-79BC-4EDD-B1D7-F3E930C70162}"/>
              </a:ext>
            </a:extLst>
          </p:cNvPr>
          <p:cNvSpPr>
            <a:spLocks noChangeArrowheads="1"/>
          </p:cNvSpPr>
          <p:nvPr/>
        </p:nvSpPr>
        <p:spPr bwMode="auto">
          <a:xfrm>
            <a:off x="3250894" y="3882947"/>
            <a:ext cx="1388076" cy="9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all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7270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par>
                                <p:cTn id="28" presetID="18" presetClass="emph" presetSubtype="0" fill="hold" grpId="1" nodeType="withEffect">
                                  <p:stCondLst>
                                    <p:cond delay="400"/>
                                  </p:stCondLst>
                                  <p:childTnLst>
                                    <p:set>
                                      <p:cBhvr override="childStyle">
                                        <p:cTn id="29" dur="75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750"/>
                                        <p:tgtEl>
                                          <p:spTgt spid="10"/>
                                        </p:tgtEl>
                                      </p:cBhvr>
                                    </p:animEffect>
                                  </p:childTnLst>
                                </p:cTn>
                              </p:par>
                            </p:childTnLst>
                          </p:cTn>
                        </p:par>
                        <p:par>
                          <p:cTn id="33" fill="hold">
                            <p:stCondLst>
                              <p:cond delay="1150"/>
                            </p:stCondLst>
                            <p:childTnLst>
                              <p:par>
                                <p:cTn id="34" presetID="23"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42" presetClass="path" presetSubtype="0" accel="50000" decel="50000" fill="hold" grpId="2" nodeType="withEffect">
                                  <p:stCondLst>
                                    <p:cond delay="0"/>
                                  </p:stCondLst>
                                  <p:childTnLst>
                                    <p:animMotion origin="layout" path="M -3.61111E-6 -3.7037E-7 L -0.28055 -0.18264 " pathEditMode="relative" rAng="0" ptsTypes="AA">
                                      <p:cBhvr>
                                        <p:cTn id="51" dur="2000" fill="hold"/>
                                        <p:tgtEl>
                                          <p:spTgt spid="5"/>
                                        </p:tgtEl>
                                        <p:attrNameLst>
                                          <p:attrName>ppt_x</p:attrName>
                                          <p:attrName>ppt_y</p:attrName>
                                        </p:attrNameLst>
                                      </p:cBhvr>
                                      <p:rCtr x="-14028" y="-9144"/>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5" grpId="0"/>
      <p:bldP spid="5" grpId="1"/>
      <p:bldP spid="5" grpId="2"/>
      <p:bldP spid="9" grpId="0"/>
      <p:bldP spid="9" grpId="1"/>
      <p:bldP spid="10" grpId="0"/>
      <p:bldP spid="10" grpId="1"/>
      <p:bldP spid="11" grpId="0" animBg="1"/>
      <p:bldP spid="11" grpId="1" animBg="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0116B-8DCF-4682-8306-D2BD9A752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8442" cy="6858000"/>
          </a:xfrm>
          <a:prstGeom prst="rect">
            <a:avLst/>
          </a:prstGeom>
        </p:spPr>
      </p:pic>
      <p:sp>
        <p:nvSpPr>
          <p:cNvPr id="7" name="Title 1">
            <a:extLst>
              <a:ext uri="{FF2B5EF4-FFF2-40B4-BE49-F238E27FC236}">
                <a16:creationId xmlns:a16="http://schemas.microsoft.com/office/drawing/2014/main" id="{36393A26-A006-49B8-BD40-CEBE6493640D}"/>
              </a:ext>
            </a:extLst>
          </p:cNvPr>
          <p:cNvSpPr txBox="1">
            <a:spLocks/>
          </p:cNvSpPr>
          <p:nvPr/>
        </p:nvSpPr>
        <p:spPr>
          <a:xfrm>
            <a:off x="748053" y="2642217"/>
            <a:ext cx="64221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unrighteousness is sin</a:t>
            </a:r>
          </a:p>
        </p:txBody>
      </p:sp>
      <p:sp>
        <p:nvSpPr>
          <p:cNvPr id="5" name="Rectangle 2">
            <a:extLst>
              <a:ext uri="{FF2B5EF4-FFF2-40B4-BE49-F238E27FC236}">
                <a16:creationId xmlns:a16="http://schemas.microsoft.com/office/drawing/2014/main" id="{259393CD-58FD-42A5-945E-7AB3066E9F8C}"/>
              </a:ext>
            </a:extLst>
          </p:cNvPr>
          <p:cNvSpPr txBox="1">
            <a:spLocks noChangeArrowheads="1"/>
          </p:cNvSpPr>
          <p:nvPr/>
        </p:nvSpPr>
        <p:spPr bwMode="auto">
          <a:xfrm>
            <a:off x="890626" y="268498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63526" y="2635969"/>
            <a:ext cx="7953153" cy="21814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unrighteousness is sin, and there is sin not leading to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A1E980C1-CE2D-4B0D-89B4-75EE5948EEBC}"/>
              </a:ext>
            </a:extLst>
          </p:cNvPr>
          <p:cNvSpPr txBox="1">
            <a:spLocks noChangeArrowheads="1"/>
          </p:cNvSpPr>
          <p:nvPr/>
        </p:nvSpPr>
        <p:spPr bwMode="auto">
          <a:xfrm>
            <a:off x="835818" y="2703556"/>
            <a:ext cx="6261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unrighteousness is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C7E5DD1-98DB-425F-A1AE-DCAEE7E923EA}"/>
              </a:ext>
            </a:extLst>
          </p:cNvPr>
          <p:cNvSpPr txBox="1">
            <a:spLocks noChangeArrowheads="1"/>
          </p:cNvSpPr>
          <p:nvPr/>
        </p:nvSpPr>
        <p:spPr bwMode="auto">
          <a:xfrm>
            <a:off x="1524000" y="27861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657FC45A-C179-4D3C-85FE-7875979662B2}"/>
              </a:ext>
            </a:extLst>
          </p:cNvPr>
          <p:cNvSpPr>
            <a:spLocks noChangeArrowheads="1"/>
          </p:cNvSpPr>
          <p:nvPr/>
        </p:nvSpPr>
        <p:spPr bwMode="auto">
          <a:xfrm>
            <a:off x="2345635" y="3295033"/>
            <a:ext cx="6110633" cy="92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rPr>
              <a:t>sin not leading to death</a:t>
            </a:r>
            <a:endParaRPr kumimoji="0" lang="en-US" altLang="en-US" sz="4400" b="1" i="1"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697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42" presetClass="path" presetSubtype="0" accel="50000" decel="50000" fill="hold" grpId="2" nodeType="withEffect">
                                  <p:stCondLst>
                                    <p:cond delay="0"/>
                                  </p:stCondLst>
                                  <p:childTnLst>
                                    <p:animMotion origin="layout" path="M 1.94444E-6 0 L 0.06944 0.01458 " pathEditMode="relative" rAng="0" ptsTypes="AA">
                                      <p:cBhvr>
                                        <p:cTn id="38" dur="1500" fill="hold"/>
                                        <p:tgtEl>
                                          <p:spTgt spid="5"/>
                                        </p:tgtEl>
                                        <p:attrNameLst>
                                          <p:attrName>ppt_x</p:attrName>
                                          <p:attrName>ppt_y</p:attrName>
                                        </p:attrNameLst>
                                      </p:cBhvr>
                                      <p:rCtr x="3472" y="718"/>
                                    </p:animMotion>
                                  </p:childTnLst>
                                </p:cTn>
                              </p:par>
                              <p:par>
                                <p:cTn id="39" presetID="10" presetClass="exit" presetSubtype="0" fill="hold" grpId="1" nodeType="withEffect">
                                  <p:stCondLst>
                                    <p:cond delay="0"/>
                                  </p:stCondLst>
                                  <p:childTnLst>
                                    <p:animEffect transition="out" filter="fade">
                                      <p:cBhvr>
                                        <p:cTn id="40" dur="1000"/>
                                        <p:tgtEl>
                                          <p:spTgt spid="3074"/>
                                        </p:tgtEl>
                                      </p:cBhvr>
                                    </p:animEffect>
                                    <p:set>
                                      <p:cBhvr>
                                        <p:cTn id="41" dur="1" fill="hold">
                                          <p:stCondLst>
                                            <p:cond delay="99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3074" grpId="0"/>
      <p:bldP spid="3074" grpId="1"/>
      <p:bldP spid="8" grpId="0"/>
      <p:bldP spid="8"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B96A0-C8B1-4B4B-B7CA-F7BAE7125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6643FBCF-5B7E-4C84-B375-7C18D10AD828}"/>
              </a:ext>
            </a:extLst>
          </p:cNvPr>
          <p:cNvSpPr txBox="1">
            <a:spLocks/>
          </p:cNvSpPr>
          <p:nvPr/>
        </p:nvSpPr>
        <p:spPr>
          <a:xfrm>
            <a:off x="430125" y="2755725"/>
            <a:ext cx="454942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 your heart</a:t>
            </a:r>
          </a:p>
        </p:txBody>
      </p:sp>
      <p:sp>
        <p:nvSpPr>
          <p:cNvPr id="3074" name="Rectangle 2"/>
          <p:cNvSpPr>
            <a:spLocks noGrp="1" noChangeArrowheads="1"/>
          </p:cNvSpPr>
          <p:nvPr>
            <p:ph type="title"/>
          </p:nvPr>
        </p:nvSpPr>
        <p:spPr>
          <a:xfrm>
            <a:off x="457200" y="2003333"/>
            <a:ext cx="8229600" cy="37232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Philip said, "If you believe with all your heart, you may." And he answered and said, "I believe that Jesus Christ is the Son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8:37 </a:t>
            </a:r>
          </a:p>
        </p:txBody>
      </p:sp>
      <p:sp>
        <p:nvSpPr>
          <p:cNvPr id="5" name="Rectangle 2">
            <a:extLst>
              <a:ext uri="{FF2B5EF4-FFF2-40B4-BE49-F238E27FC236}">
                <a16:creationId xmlns:a16="http://schemas.microsoft.com/office/drawing/2014/main" id="{479252AE-1E61-452B-8182-933672F8E788}"/>
              </a:ext>
            </a:extLst>
          </p:cNvPr>
          <p:cNvSpPr txBox="1">
            <a:spLocks noChangeArrowheads="1"/>
          </p:cNvSpPr>
          <p:nvPr/>
        </p:nvSpPr>
        <p:spPr bwMode="auto">
          <a:xfrm>
            <a:off x="1524000" y="278612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A940E78F-86E6-4560-9EE8-4B930EE91C60}"/>
              </a:ext>
            </a:extLst>
          </p:cNvPr>
          <p:cNvSpPr>
            <a:spLocks noChangeArrowheads="1"/>
          </p:cNvSpPr>
          <p:nvPr/>
        </p:nvSpPr>
        <p:spPr bwMode="auto">
          <a:xfrm>
            <a:off x="2404036" y="4177285"/>
            <a:ext cx="352264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 is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5D65C97E-6C9F-4298-B5A2-2964E9AA2257}"/>
              </a:ext>
            </a:extLst>
          </p:cNvPr>
          <p:cNvSpPr txBox="1">
            <a:spLocks noChangeArrowheads="1"/>
          </p:cNvSpPr>
          <p:nvPr/>
        </p:nvSpPr>
        <p:spPr bwMode="auto">
          <a:xfrm>
            <a:off x="1007966" y="37012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201168F-7DEE-4FA6-A8D2-284AEC57D6BF}"/>
              </a:ext>
            </a:extLst>
          </p:cNvPr>
          <p:cNvSpPr txBox="1">
            <a:spLocks noChangeArrowheads="1"/>
          </p:cNvSpPr>
          <p:nvPr/>
        </p:nvSpPr>
        <p:spPr bwMode="auto">
          <a:xfrm>
            <a:off x="378619" y="2813888"/>
            <a:ext cx="4675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 your heart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7D29B838-CBB0-45A1-9543-2C4B8F095FB1}"/>
              </a:ext>
            </a:extLst>
          </p:cNvPr>
          <p:cNvSpPr>
            <a:spLocks noChangeArrowheads="1"/>
          </p:cNvSpPr>
          <p:nvPr/>
        </p:nvSpPr>
        <p:spPr bwMode="auto">
          <a:xfrm>
            <a:off x="1341120" y="2746875"/>
            <a:ext cx="1358214" cy="88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all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23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11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42" presetClass="path" presetSubtype="0" accel="50000" decel="50000" fill="hold" grpId="2" nodeType="withEffect">
                                  <p:stCondLst>
                                    <p:cond delay="0"/>
                                  </p:stCondLst>
                                  <p:childTnLst>
                                    <p:animMotion origin="layout" path="M 1.11111E-6 -4.81481E-6 L -0.05608 0.13311 " pathEditMode="relative" rAng="0" ptsTypes="AA">
                                      <p:cBhvr>
                                        <p:cTn id="48" dur="2000" fill="hold"/>
                                        <p:tgtEl>
                                          <p:spTgt spid="5"/>
                                        </p:tgtEl>
                                        <p:attrNameLst>
                                          <p:attrName>ppt_x</p:attrName>
                                          <p:attrName>ppt_y</p:attrName>
                                        </p:attrNameLst>
                                      </p:cBhvr>
                                      <p:rCtr x="-2812" y="6644"/>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iterate type="lt">
                                    <p:tmPct val="0"/>
                                  </p:iterate>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8" grpId="2"/>
      <p:bldP spid="9" grpId="0"/>
      <p:bldP spid="9"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31A76-3598-4692-971F-FE173523C923}"/>
              </a:ext>
            </a:extLst>
          </p:cNvPr>
          <p:cNvPicPr>
            <a:picLocks noChangeAspect="1"/>
          </p:cNvPicPr>
          <p:nvPr/>
        </p:nvPicPr>
        <p:blipFill rotWithShape="1">
          <a:blip r:embed="rId3">
            <a:extLst>
              <a:ext uri="{28A0092B-C50C-407E-A947-70E740481C1C}">
                <a14:useLocalDpi xmlns:a14="http://schemas.microsoft.com/office/drawing/2010/main" val="0"/>
              </a:ext>
            </a:extLst>
          </a:blip>
          <a:srcRect t="19600"/>
          <a:stretch/>
        </p:blipFill>
        <p:spPr>
          <a:xfrm>
            <a:off x="0" y="0"/>
            <a:ext cx="9143999" cy="6858000"/>
          </a:xfrm>
          <a:prstGeom prst="rect">
            <a:avLst/>
          </a:prstGeom>
        </p:spPr>
      </p:pic>
      <p:sp>
        <p:nvSpPr>
          <p:cNvPr id="7" name="Title 1">
            <a:extLst>
              <a:ext uri="{FF2B5EF4-FFF2-40B4-BE49-F238E27FC236}">
                <a16:creationId xmlns:a16="http://schemas.microsoft.com/office/drawing/2014/main" id="{681B25C7-A815-43B2-8CA0-33E8676D48F4}"/>
              </a:ext>
            </a:extLst>
          </p:cNvPr>
          <p:cNvSpPr txBox="1">
            <a:spLocks/>
          </p:cNvSpPr>
          <p:nvPr/>
        </p:nvSpPr>
        <p:spPr>
          <a:xfrm>
            <a:off x="1019368" y="3660598"/>
            <a:ext cx="2982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520995" y="2343575"/>
            <a:ext cx="8102009" cy="2170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have forgiven the iniquity     of Your people; You have covered all their sin. Selah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85:2 </a:t>
            </a:r>
          </a:p>
        </p:txBody>
      </p:sp>
      <p:sp>
        <p:nvSpPr>
          <p:cNvPr id="5" name="Rectangle 2">
            <a:extLst>
              <a:ext uri="{FF2B5EF4-FFF2-40B4-BE49-F238E27FC236}">
                <a16:creationId xmlns:a16="http://schemas.microsoft.com/office/drawing/2014/main" id="{DBA5218E-F186-4918-A357-91C28A7BAB3A}"/>
              </a:ext>
            </a:extLst>
          </p:cNvPr>
          <p:cNvSpPr txBox="1">
            <a:spLocks noChangeArrowheads="1"/>
          </p:cNvSpPr>
          <p:nvPr/>
        </p:nvSpPr>
        <p:spPr bwMode="auto">
          <a:xfrm>
            <a:off x="1007966" y="37012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925116F-2D9E-4A87-AB5C-205833EAE0D9}"/>
              </a:ext>
            </a:extLst>
          </p:cNvPr>
          <p:cNvSpPr txBox="1">
            <a:spLocks noChangeArrowheads="1"/>
          </p:cNvSpPr>
          <p:nvPr/>
        </p:nvSpPr>
        <p:spPr bwMode="auto">
          <a:xfrm>
            <a:off x="901700" y="3720350"/>
            <a:ext cx="3213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their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Morph">
            <a:extLst>
              <a:ext uri="{FF2B5EF4-FFF2-40B4-BE49-F238E27FC236}">
                <a16:creationId xmlns:a16="http://schemas.microsoft.com/office/drawing/2014/main" id="{23D97A19-1CA2-4120-98C6-708BA3D21C27}"/>
              </a:ext>
            </a:extLst>
          </p:cNvPr>
          <p:cNvSpPr>
            <a:spLocks noChangeArrowheads="1"/>
          </p:cNvSpPr>
          <p:nvPr/>
        </p:nvSpPr>
        <p:spPr bwMode="auto">
          <a:xfrm>
            <a:off x="6340510" y="2982402"/>
            <a:ext cx="2429417" cy="8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covered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4971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5" grpId="1"/>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31A76-3598-4692-971F-FE173523C923}"/>
              </a:ext>
            </a:extLst>
          </p:cNvPr>
          <p:cNvPicPr>
            <a:picLocks noChangeAspect="1"/>
          </p:cNvPicPr>
          <p:nvPr/>
        </p:nvPicPr>
        <p:blipFill rotWithShape="1">
          <a:blip r:embed="rId3">
            <a:extLst>
              <a:ext uri="{28A0092B-C50C-407E-A947-70E740481C1C}">
                <a14:useLocalDpi xmlns:a14="http://schemas.microsoft.com/office/drawing/2010/main" val="0"/>
              </a:ext>
            </a:extLst>
          </a:blip>
          <a:srcRect t="19600"/>
          <a:stretch/>
        </p:blipFill>
        <p:spPr>
          <a:xfrm>
            <a:off x="0" y="0"/>
            <a:ext cx="9143999" cy="6858000"/>
          </a:xfrm>
          <a:prstGeom prst="rect">
            <a:avLst/>
          </a:prstGeom>
        </p:spPr>
      </p:pic>
      <p:sp>
        <p:nvSpPr>
          <p:cNvPr id="7" name="Title 1">
            <a:extLst>
              <a:ext uri="{FF2B5EF4-FFF2-40B4-BE49-F238E27FC236}">
                <a16:creationId xmlns:a16="http://schemas.microsoft.com/office/drawing/2014/main" id="{681B25C7-A815-43B2-8CA0-33E8676D48F4}"/>
              </a:ext>
            </a:extLst>
          </p:cNvPr>
          <p:cNvSpPr txBox="1">
            <a:spLocks/>
          </p:cNvSpPr>
          <p:nvPr/>
        </p:nvSpPr>
        <p:spPr>
          <a:xfrm>
            <a:off x="1013617" y="3660598"/>
            <a:ext cx="29829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Arrow: Left-Right 3">
            <a:extLst>
              <a:ext uri="{FF2B5EF4-FFF2-40B4-BE49-F238E27FC236}">
                <a16:creationId xmlns:a16="http://schemas.microsoft.com/office/drawing/2014/main" id="{AC0F9D5B-7BA1-45FC-AEB3-07E101ADD047}"/>
              </a:ext>
            </a:extLst>
          </p:cNvPr>
          <p:cNvSpPr/>
          <p:nvPr/>
        </p:nvSpPr>
        <p:spPr>
          <a:xfrm rot="3209723">
            <a:off x="3572504" y="2609651"/>
            <a:ext cx="6718072" cy="342900"/>
          </a:xfrm>
          <a:prstGeom prst="leftRightArrow">
            <a:avLst/>
          </a:prstGeom>
          <a:solidFill>
            <a:schemeClr val="bg1"/>
          </a:solidFill>
          <a:ln>
            <a:solidFill>
              <a:srgbClr val="5E4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520995" y="2343575"/>
            <a:ext cx="8102009" cy="2170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have forgiven the iniquity     of Your people; You have covered all their sin. Selah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85:2 </a:t>
            </a:r>
          </a:p>
        </p:txBody>
      </p:sp>
      <p:sp>
        <p:nvSpPr>
          <p:cNvPr id="5" name="Rectangle 2">
            <a:extLst>
              <a:ext uri="{FF2B5EF4-FFF2-40B4-BE49-F238E27FC236}">
                <a16:creationId xmlns:a16="http://schemas.microsoft.com/office/drawing/2014/main" id="{DBA5218E-F186-4918-A357-91C28A7BAB3A}"/>
              </a:ext>
            </a:extLst>
          </p:cNvPr>
          <p:cNvSpPr txBox="1">
            <a:spLocks noChangeArrowheads="1"/>
          </p:cNvSpPr>
          <p:nvPr/>
        </p:nvSpPr>
        <p:spPr bwMode="auto">
          <a:xfrm>
            <a:off x="1007966" y="37012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EBE638F9-F831-448C-9319-1DD4C94020BD}"/>
              </a:ext>
            </a:extLst>
          </p:cNvPr>
          <p:cNvSpPr/>
          <p:nvPr/>
        </p:nvSpPr>
        <p:spPr>
          <a:xfrm rot="21314557">
            <a:off x="2798603" y="1918569"/>
            <a:ext cx="6343650" cy="305637"/>
          </a:xfrm>
          <a:prstGeom prst="rightArrow">
            <a:avLst/>
          </a:prstGeom>
          <a:solidFill>
            <a:schemeClr val="bg1"/>
          </a:solidFill>
          <a:ln>
            <a:solidFill>
              <a:srgbClr val="5E43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C925116F-2D9E-4A87-AB5C-205833EAE0D9}"/>
              </a:ext>
            </a:extLst>
          </p:cNvPr>
          <p:cNvSpPr txBox="1">
            <a:spLocks noChangeArrowheads="1"/>
          </p:cNvSpPr>
          <p:nvPr/>
        </p:nvSpPr>
        <p:spPr bwMode="auto">
          <a:xfrm>
            <a:off x="901700" y="3720350"/>
            <a:ext cx="3213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their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Morph">
            <a:extLst>
              <a:ext uri="{FF2B5EF4-FFF2-40B4-BE49-F238E27FC236}">
                <a16:creationId xmlns:a16="http://schemas.microsoft.com/office/drawing/2014/main" id="{23D97A19-1CA2-4120-98C6-708BA3D21C27}"/>
              </a:ext>
            </a:extLst>
          </p:cNvPr>
          <p:cNvSpPr>
            <a:spLocks noChangeArrowheads="1"/>
          </p:cNvSpPr>
          <p:nvPr/>
        </p:nvSpPr>
        <p:spPr bwMode="auto">
          <a:xfrm>
            <a:off x="1033671" y="2969150"/>
            <a:ext cx="3008242" cy="8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hevron">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covered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6" name="Rectangle 2" hidden="1">
            <a:extLst>
              <a:ext uri="{FF2B5EF4-FFF2-40B4-BE49-F238E27FC236}">
                <a16:creationId xmlns:a16="http://schemas.microsoft.com/office/drawing/2014/main" id="{F80ACAD1-5D70-4EC4-A224-C3258B9382D6}"/>
              </a:ext>
            </a:extLst>
          </p:cNvPr>
          <p:cNvSpPr txBox="1">
            <a:spLocks noChangeArrowheads="1"/>
          </p:cNvSpPr>
          <p:nvPr/>
        </p:nvSpPr>
        <p:spPr bwMode="auto">
          <a:xfrm>
            <a:off x="5344111" y="305903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68613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accel="50000" decel="50000" fill="hold" grpId="2" nodeType="withEffect">
                                  <p:stCondLst>
                                    <p:cond delay="0"/>
                                  </p:stCondLst>
                                  <p:childTnLst>
                                    <p:animMotion origin="layout" path="M 4.72222E-6 1.85185E-6 L 0.47447 -0.09375 " pathEditMode="relative" rAng="0" ptsTypes="AA">
                                      <p:cBhvr>
                                        <p:cTn id="9" dur="2000" fill="hold"/>
                                        <p:tgtEl>
                                          <p:spTgt spid="5"/>
                                        </p:tgtEl>
                                        <p:attrNameLst>
                                          <p:attrName>ppt_x</p:attrName>
                                          <p:attrName>ppt_y</p:attrName>
                                        </p:attrNameLst>
                                      </p:cBhvr>
                                      <p:rCtr x="23715" y="-4699"/>
                                    </p:animMotion>
                                  </p:childTnLst>
                                </p:cTn>
                              </p:par>
                              <p:par>
                                <p:cTn id="10" presetID="10" presetClass="exit" presetSubtype="0" fill="hold" grpId="1" nodeType="withEffect">
                                  <p:stCondLst>
                                    <p:cond delay="0"/>
                                  </p:stCondLst>
                                  <p:childTnLst>
                                    <p:animEffect transition="out" filter="fade">
                                      <p:cBhvr>
                                        <p:cTn id="11" dur="1250"/>
                                        <p:tgtEl>
                                          <p:spTgt spid="3074"/>
                                        </p:tgtEl>
                                      </p:cBhvr>
                                    </p:animEffect>
                                    <p:set>
                                      <p:cBhvr>
                                        <p:cTn id="12" dur="1" fill="hold">
                                          <p:stCondLst>
                                            <p:cond delay="1249"/>
                                          </p:stCondLst>
                                        </p:cTn>
                                        <p:tgtEl>
                                          <p:spTgt spid="3074"/>
                                        </p:tgtEl>
                                        <p:attrNameLst>
                                          <p:attrName>style.visibility</p:attrName>
                                        </p:attrNameLst>
                                      </p:cBhvr>
                                      <p:to>
                                        <p:strVal val="hidden"/>
                                      </p:to>
                                    </p:set>
                                  </p:childTnLst>
                                </p:cTn>
                              </p:par>
                              <p:par>
                                <p:cTn id="13" presetID="10" presetClass="exit" presetSubtype="0" fill="hold" grpId="2"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22" presetClass="entr" presetSubtype="8"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16" presetClass="entr" presetSubtype="37" fill="hold" grpId="0"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cTn>
                              </p:par>
                              <p:par>
                                <p:cTn id="28" presetID="22" presetClass="exit" presetSubtype="8" fill="hold" grpId="1" nodeType="withEffect">
                                  <p:stCondLst>
                                    <p:cond delay="1500"/>
                                  </p:stCondLst>
                                  <p:childTnLst>
                                    <p:animEffect transition="out" filter="wipe(left)">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6" presetClass="exit" presetSubtype="42" fill="hold" grpId="1" nodeType="withEffect">
                                  <p:stCondLst>
                                    <p:cond delay="1500"/>
                                  </p:stCondLst>
                                  <p:childTnLst>
                                    <p:animEffect transition="out" filter="barn(outHorizont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4" grpId="0" animBg="1"/>
      <p:bldP spid="4" grpId="1" animBg="1"/>
      <p:bldP spid="3074" grpId="1"/>
      <p:bldP spid="5" grpId="0"/>
      <p:bldP spid="5" grpId="2"/>
      <p:bldP spid="2" grpId="0" animBg="1"/>
      <p:bldP spid="2" grpId="1" animBg="1"/>
      <p:bldP spid="9" grpId="1"/>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B84FC-0A86-4F94-9870-8EA8921F478F}"/>
              </a:ext>
            </a:extLst>
          </p:cNvPr>
          <p:cNvPicPr>
            <a:picLocks noChangeAspect="1"/>
          </p:cNvPicPr>
          <p:nvPr/>
        </p:nvPicPr>
        <p:blipFill rotWithShape="1">
          <a:blip r:embed="rId3">
            <a:extLst>
              <a:ext uri="{28A0092B-C50C-407E-A947-70E740481C1C}">
                <a14:useLocalDpi xmlns:a14="http://schemas.microsoft.com/office/drawing/2010/main" val="0"/>
              </a:ext>
            </a:extLst>
          </a:blip>
          <a:srcRect t="12636" b="13566"/>
          <a:stretch/>
        </p:blipFill>
        <p:spPr>
          <a:xfrm>
            <a:off x="-1" y="0"/>
            <a:ext cx="9144001" cy="6858000"/>
          </a:xfrm>
          <a:prstGeom prst="rect">
            <a:avLst/>
          </a:prstGeom>
        </p:spPr>
      </p:pic>
      <p:sp>
        <p:nvSpPr>
          <p:cNvPr id="5" name="Title 1">
            <a:extLst>
              <a:ext uri="{FF2B5EF4-FFF2-40B4-BE49-F238E27FC236}">
                <a16:creationId xmlns:a16="http://schemas.microsoft.com/office/drawing/2014/main" id="{8A9F91DB-3995-48E8-B565-D9BF091AB1DE}"/>
              </a:ext>
            </a:extLst>
          </p:cNvPr>
          <p:cNvSpPr txBox="1">
            <a:spLocks/>
          </p:cNvSpPr>
          <p:nvPr/>
        </p:nvSpPr>
        <p:spPr>
          <a:xfrm>
            <a:off x="3261836" y="2018348"/>
            <a:ext cx="39357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have sinned</a:t>
            </a:r>
          </a:p>
        </p:txBody>
      </p:sp>
      <p:sp>
        <p:nvSpPr>
          <p:cNvPr id="3074" name="Rectangle 2"/>
          <p:cNvSpPr>
            <a:spLocks noGrp="1" noChangeArrowheads="1"/>
          </p:cNvSpPr>
          <p:nvPr>
            <p:ph type="title"/>
          </p:nvPr>
        </p:nvSpPr>
        <p:spPr>
          <a:xfrm>
            <a:off x="1989943" y="2003567"/>
            <a:ext cx="5164111" cy="28508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all have sinned and fall short of the glory of God,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70892F5-940E-470A-9712-9B6E6E4C1C94}"/>
              </a:ext>
            </a:extLst>
          </p:cNvPr>
          <p:cNvSpPr txBox="1">
            <a:spLocks noChangeArrowheads="1"/>
          </p:cNvSpPr>
          <p:nvPr/>
        </p:nvSpPr>
        <p:spPr bwMode="auto">
          <a:xfrm>
            <a:off x="3286124" y="204686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D7367FC-280B-4F4A-8B6D-97E14BED2389}"/>
              </a:ext>
            </a:extLst>
          </p:cNvPr>
          <p:cNvSpPr txBox="1">
            <a:spLocks noChangeArrowheads="1"/>
          </p:cNvSpPr>
          <p:nvPr/>
        </p:nvSpPr>
        <p:spPr bwMode="auto">
          <a:xfrm>
            <a:off x="3336924" y="207116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have sinned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42B6B4C-B772-466E-A532-1C9CDD95A61C}"/>
              </a:ext>
            </a:extLst>
          </p:cNvPr>
          <p:cNvSpPr txBox="1">
            <a:spLocks noChangeArrowheads="1"/>
          </p:cNvSpPr>
          <p:nvPr/>
        </p:nvSpPr>
        <p:spPr bwMode="auto">
          <a:xfrm>
            <a:off x="855883" y="238685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09157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42" presetClass="path" presetSubtype="0" accel="50000" decel="50000" fill="hold" grpId="2" nodeType="withEffect">
                                  <p:stCondLst>
                                    <p:cond delay="0"/>
                                  </p:stCondLst>
                                  <p:childTnLst>
                                    <p:animMotion origin="layout" path="M 2.77778E-6 -4.44444E-6 L -0.2658 0.04954 " pathEditMode="relative" rAng="0" ptsTypes="AA">
                                      <p:cBhvr>
                                        <p:cTn id="27" dur="2000" fill="hold"/>
                                        <p:tgtEl>
                                          <p:spTgt spid="4"/>
                                        </p:tgtEl>
                                        <p:attrNameLst>
                                          <p:attrName>ppt_x</p:attrName>
                                          <p:attrName>ppt_y</p:attrName>
                                        </p:attrNameLst>
                                      </p:cBhvr>
                                      <p:rCtr x="-13299" y="2477"/>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2"/>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1B756-9577-4DDB-83F8-FB5F60A0ADD3}"/>
              </a:ext>
            </a:extLst>
          </p:cNvPr>
          <p:cNvPicPr>
            <a:picLocks noChangeAspect="1"/>
          </p:cNvPicPr>
          <p:nvPr/>
        </p:nvPicPr>
        <p:blipFill rotWithShape="1">
          <a:blip r:embed="rId3">
            <a:extLst>
              <a:ext uri="{28A0092B-C50C-407E-A947-70E740481C1C}">
                <a14:useLocalDpi xmlns:a14="http://schemas.microsoft.com/office/drawing/2010/main" val="0"/>
              </a:ext>
            </a:extLst>
          </a:blip>
          <a:srcRect b="9816"/>
          <a:stretch/>
        </p:blipFill>
        <p:spPr>
          <a:xfrm>
            <a:off x="0" y="0"/>
            <a:ext cx="9144000" cy="6858000"/>
          </a:xfrm>
          <a:prstGeom prst="rect">
            <a:avLst/>
          </a:prstGeom>
        </p:spPr>
      </p:pic>
      <p:sp>
        <p:nvSpPr>
          <p:cNvPr id="9" name="Title 1">
            <a:extLst>
              <a:ext uri="{FF2B5EF4-FFF2-40B4-BE49-F238E27FC236}">
                <a16:creationId xmlns:a16="http://schemas.microsoft.com/office/drawing/2014/main" id="{7A20BCDB-74C9-40BB-9A88-ABA6C0EAA60B}"/>
              </a:ext>
            </a:extLst>
          </p:cNvPr>
          <p:cNvSpPr txBox="1">
            <a:spLocks/>
          </p:cNvSpPr>
          <p:nvPr/>
        </p:nvSpPr>
        <p:spPr>
          <a:xfrm>
            <a:off x="2585760" y="3024893"/>
            <a:ext cx="47513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covers all sins</a:t>
            </a:r>
          </a:p>
        </p:txBody>
      </p:sp>
      <p:sp>
        <p:nvSpPr>
          <p:cNvPr id="3074" name="Rectangle 2"/>
          <p:cNvSpPr>
            <a:spLocks noGrp="1" noChangeArrowheads="1"/>
          </p:cNvSpPr>
          <p:nvPr>
            <p:ph type="title"/>
          </p:nvPr>
        </p:nvSpPr>
        <p:spPr>
          <a:xfrm>
            <a:off x="1754372" y="2221300"/>
            <a:ext cx="5635255" cy="24153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Hatred stirs up strife, But love covers all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268E10C-06EE-41DC-A58D-BFFA5EA61273}"/>
              </a:ext>
            </a:extLst>
          </p:cNvPr>
          <p:cNvSpPr txBox="1">
            <a:spLocks noChangeArrowheads="1"/>
          </p:cNvSpPr>
          <p:nvPr/>
        </p:nvSpPr>
        <p:spPr bwMode="auto">
          <a:xfrm>
            <a:off x="5344111" y="305903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1C2D0D8-FD94-416F-A8F0-A2C3EC5D419E}"/>
              </a:ext>
            </a:extLst>
          </p:cNvPr>
          <p:cNvSpPr txBox="1">
            <a:spLocks noChangeArrowheads="1"/>
          </p:cNvSpPr>
          <p:nvPr/>
        </p:nvSpPr>
        <p:spPr bwMode="auto">
          <a:xfrm>
            <a:off x="5344111" y="305903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555AC662-AA6E-4489-BFC5-748F8E6E209C}"/>
              </a:ext>
            </a:extLst>
          </p:cNvPr>
          <p:cNvSpPr txBox="1">
            <a:spLocks noChangeArrowheads="1"/>
          </p:cNvSpPr>
          <p:nvPr/>
        </p:nvSpPr>
        <p:spPr bwMode="auto">
          <a:xfrm>
            <a:off x="457318" y="351588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C6FE4C8-F70F-4478-BC47-FB69ABD7A66B}"/>
              </a:ext>
            </a:extLst>
          </p:cNvPr>
          <p:cNvSpPr txBox="1">
            <a:spLocks noChangeArrowheads="1"/>
          </p:cNvSpPr>
          <p:nvPr/>
        </p:nvSpPr>
        <p:spPr bwMode="auto">
          <a:xfrm>
            <a:off x="3412312" y="284770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BB74EDB-75B0-4894-BE79-449459696587}"/>
              </a:ext>
            </a:extLst>
          </p:cNvPr>
          <p:cNvSpPr txBox="1">
            <a:spLocks noChangeArrowheads="1"/>
          </p:cNvSpPr>
          <p:nvPr/>
        </p:nvSpPr>
        <p:spPr bwMode="auto">
          <a:xfrm>
            <a:off x="2532857" y="3082969"/>
            <a:ext cx="4864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 covers all sins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546058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42" presetClass="path" presetSubtype="0" accel="50000" decel="50000" fill="hold" grpId="2" nodeType="withEffect">
                                  <p:stCondLst>
                                    <p:cond delay="0"/>
                                  </p:stCondLst>
                                  <p:childTnLst>
                                    <p:animMotion origin="layout" path="M 2.77778E-6 3.7037E-7 L -0.5342 0.0669 " pathEditMode="relative" rAng="0" ptsTypes="AA">
                                      <p:cBhvr>
                                        <p:cTn id="31" dur="2000" fill="hold"/>
                                        <p:tgtEl>
                                          <p:spTgt spid="5"/>
                                        </p:tgtEl>
                                        <p:attrNameLst>
                                          <p:attrName>ppt_x</p:attrName>
                                          <p:attrName>ppt_y</p:attrName>
                                        </p:attrNameLst>
                                      </p:cBhvr>
                                      <p:rCtr x="-26719" y="3333"/>
                                    </p:animMotion>
                                  </p:childTnLst>
                                </p:cTn>
                              </p:par>
                              <p:par>
                                <p:cTn id="32" presetID="42" presetClass="path" presetSubtype="0" accel="50000" decel="50000" fill="hold" grpId="2" nodeType="withEffect">
                                  <p:stCondLst>
                                    <p:cond delay="0"/>
                                  </p:stCondLst>
                                  <p:childTnLst>
                                    <p:animMotion origin="layout" path="M 2.77778E-6 3.7037E-7 L -0.21111 -0.03079 " pathEditMode="relative" rAng="0" ptsTypes="AA">
                                      <p:cBhvr>
                                        <p:cTn id="33" dur="2000" fill="hold"/>
                                        <p:tgtEl>
                                          <p:spTgt spid="8"/>
                                        </p:tgtEl>
                                        <p:attrNameLst>
                                          <p:attrName>ppt_x</p:attrName>
                                          <p:attrName>ppt_y</p:attrName>
                                        </p:attrNameLst>
                                      </p:cBhvr>
                                      <p:rCtr x="-10556" y="-155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5" grpId="0"/>
      <p:bldP spid="5" grpId="2"/>
      <p:bldP spid="8" grpId="0"/>
      <p:bldP spid="8" grpId="1"/>
      <p:bldP spid="8" grpId="2"/>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3DA56-25CA-43C4-B4E4-FB6EA6274FC4}"/>
              </a:ext>
            </a:extLst>
          </p:cNvPr>
          <p:cNvPicPr>
            <a:picLocks noChangeAspect="1"/>
          </p:cNvPicPr>
          <p:nvPr/>
        </p:nvPicPr>
        <p:blipFill rotWithShape="1">
          <a:blip r:embed="rId3">
            <a:extLst>
              <a:ext uri="{28A0092B-C50C-407E-A947-70E740481C1C}">
                <a14:useLocalDpi xmlns:a14="http://schemas.microsoft.com/office/drawing/2010/main" val="0"/>
              </a:ext>
            </a:extLst>
          </a:blip>
          <a:srcRect b="1109"/>
          <a:stretch/>
        </p:blipFill>
        <p:spPr>
          <a:xfrm>
            <a:off x="-1" y="1"/>
            <a:ext cx="9144001" cy="6858000"/>
          </a:xfrm>
          <a:prstGeom prst="rect">
            <a:avLst/>
          </a:prstGeom>
        </p:spPr>
      </p:pic>
      <p:sp>
        <p:nvSpPr>
          <p:cNvPr id="8" name="Title 1">
            <a:extLst>
              <a:ext uri="{FF2B5EF4-FFF2-40B4-BE49-F238E27FC236}">
                <a16:creationId xmlns:a16="http://schemas.microsoft.com/office/drawing/2014/main" id="{7196A093-7F30-4839-98D5-D5009113690E}"/>
              </a:ext>
            </a:extLst>
          </p:cNvPr>
          <p:cNvSpPr txBox="1">
            <a:spLocks/>
          </p:cNvSpPr>
          <p:nvPr/>
        </p:nvSpPr>
        <p:spPr>
          <a:xfrm>
            <a:off x="374298" y="3483592"/>
            <a:ext cx="39285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be changed</a:t>
            </a:r>
          </a:p>
        </p:txBody>
      </p:sp>
      <p:sp>
        <p:nvSpPr>
          <p:cNvPr id="3074" name="Rectangle 2"/>
          <p:cNvSpPr>
            <a:spLocks noGrp="1" noChangeArrowheads="1"/>
          </p:cNvSpPr>
          <p:nvPr>
            <p:ph type="title"/>
          </p:nvPr>
        </p:nvSpPr>
        <p:spPr>
          <a:xfrm>
            <a:off x="489097" y="2051179"/>
            <a:ext cx="8229600" cy="23941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tell you a mystery:        We shall not all sleep, but we shall all be changed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15:51 </a:t>
            </a:r>
          </a:p>
        </p:txBody>
      </p:sp>
      <p:sp>
        <p:nvSpPr>
          <p:cNvPr id="9" name="Rectangle 2">
            <a:extLst>
              <a:ext uri="{FF2B5EF4-FFF2-40B4-BE49-F238E27FC236}">
                <a16:creationId xmlns:a16="http://schemas.microsoft.com/office/drawing/2014/main" id="{BD3D9530-92C7-4BCB-9835-B714518F5166}"/>
              </a:ext>
            </a:extLst>
          </p:cNvPr>
          <p:cNvSpPr txBox="1">
            <a:spLocks noChangeArrowheads="1"/>
          </p:cNvSpPr>
          <p:nvPr/>
        </p:nvSpPr>
        <p:spPr bwMode="auto">
          <a:xfrm>
            <a:off x="457318" y="351588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53E022D-B6DA-437F-8F04-C4FA71BA031E}"/>
              </a:ext>
            </a:extLst>
          </p:cNvPr>
          <p:cNvSpPr txBox="1">
            <a:spLocks noChangeArrowheads="1"/>
          </p:cNvSpPr>
          <p:nvPr/>
        </p:nvSpPr>
        <p:spPr bwMode="auto">
          <a:xfrm>
            <a:off x="3412312" y="284770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A0366D8-5108-470A-A07E-A156EF0DC8D4}"/>
              </a:ext>
            </a:extLst>
          </p:cNvPr>
          <p:cNvSpPr txBox="1">
            <a:spLocks noChangeArrowheads="1"/>
          </p:cNvSpPr>
          <p:nvPr/>
        </p:nvSpPr>
        <p:spPr bwMode="auto">
          <a:xfrm>
            <a:off x="3422989" y="137537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16FA45A-D178-4809-B197-4EDA6F39A50A}"/>
              </a:ext>
            </a:extLst>
          </p:cNvPr>
          <p:cNvSpPr txBox="1">
            <a:spLocks noChangeArrowheads="1"/>
          </p:cNvSpPr>
          <p:nvPr/>
        </p:nvSpPr>
        <p:spPr bwMode="auto">
          <a:xfrm>
            <a:off x="446881" y="3539374"/>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be changed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2526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9"/>
                                        </p:tgtEl>
                                      </p:cBhvr>
                                    </p:animEffect>
                                    <p:set>
                                      <p:cBhvr>
                                        <p:cTn id="18" dur="1" fill="hold">
                                          <p:stCondLst>
                                            <p:cond delay="249"/>
                                          </p:stCondLst>
                                        </p:cTn>
                                        <p:tgtEl>
                                          <p:spTgt spid="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50"/>
                                        <p:tgtEl>
                                          <p:spTgt spid="6"/>
                                        </p:tgtEl>
                                      </p:cBhvr>
                                    </p:animEffect>
                                    <p:set>
                                      <p:cBhvr>
                                        <p:cTn id="21" dur="1" fill="hold">
                                          <p:stCondLst>
                                            <p:cond delay="24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42" presetClass="path" presetSubtype="0" accel="50000" decel="50000" fill="hold" grpId="2" nodeType="withEffect">
                                  <p:stCondLst>
                                    <p:cond delay="0"/>
                                  </p:stCondLst>
                                  <p:childTnLst>
                                    <p:animMotion origin="layout" path="M -2.22222E-6 3.7037E-6 L 0.32483 -0.31158 " pathEditMode="relative" rAng="0" ptsTypes="AA">
                                      <p:cBhvr>
                                        <p:cTn id="41" dur="2000" fill="hold"/>
                                        <p:tgtEl>
                                          <p:spTgt spid="9"/>
                                        </p:tgtEl>
                                        <p:attrNameLst>
                                          <p:attrName>ppt_x</p:attrName>
                                          <p:attrName>ppt_y</p:attrName>
                                        </p:attrNameLst>
                                      </p:cBhvr>
                                      <p:rCtr x="16233" y="-15579"/>
                                    </p:animMotion>
                                  </p:childTnLst>
                                </p:cTn>
                              </p:par>
                              <p:par>
                                <p:cTn id="42" presetID="42" presetClass="path" presetSubtype="0" accel="50000" decel="50000" fill="hold" grpId="2" nodeType="withEffect">
                                  <p:stCondLst>
                                    <p:cond delay="0"/>
                                  </p:stCondLst>
                                  <p:childTnLst>
                                    <p:animMotion origin="layout" path="M -2.5E-6 -2.59259E-6 L 0.00139 -0.21481 " pathEditMode="relative" rAng="0" ptsTypes="AA">
                                      <p:cBhvr>
                                        <p:cTn id="43" dur="2000" fill="hold"/>
                                        <p:tgtEl>
                                          <p:spTgt spid="6"/>
                                        </p:tgtEl>
                                        <p:attrNameLst>
                                          <p:attrName>ppt_x</p:attrName>
                                          <p:attrName>ppt_y</p:attrName>
                                        </p:attrNameLst>
                                      </p:cBhvr>
                                      <p:rCtr x="69" y="-10741"/>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9" grpId="0"/>
      <p:bldP spid="9" grpId="1"/>
      <p:bldP spid="9" grpId="2"/>
      <p:bldP spid="6" grpId="0"/>
      <p:bldP spid="6" grpId="1"/>
      <p:bldP spid="6" grpId="2"/>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BA7FCFA-0E53-4C14-B067-02EE30494A62}"/>
              </a:ext>
            </a:extLst>
          </p:cNvPr>
          <p:cNvPicPr>
            <a:picLocks noChangeAspect="1"/>
          </p:cNvPicPr>
          <p:nvPr/>
        </p:nvPicPr>
        <p:blipFill rotWithShape="1">
          <a:blip r:embed="rId3">
            <a:extLst>
              <a:ext uri="{28A0092B-C50C-407E-A947-70E740481C1C}">
                <a14:useLocalDpi xmlns:a14="http://schemas.microsoft.com/office/drawing/2010/main" val="0"/>
              </a:ext>
            </a:extLst>
          </a:blip>
          <a:srcRect r="5391"/>
          <a:stretch/>
        </p:blipFill>
        <p:spPr>
          <a:xfrm>
            <a:off x="-1" y="0"/>
            <a:ext cx="9144001" cy="6858000"/>
          </a:xfrm>
          <a:prstGeom prst="rect">
            <a:avLst/>
          </a:prstGeom>
        </p:spPr>
      </p:pic>
      <p:pic>
        <p:nvPicPr>
          <p:cNvPr id="3" name="Picture 2">
            <a:extLst>
              <a:ext uri="{FF2B5EF4-FFF2-40B4-BE49-F238E27FC236}">
                <a16:creationId xmlns:a16="http://schemas.microsoft.com/office/drawing/2014/main" id="{6E08B910-DEB0-416A-A252-38EF7A5C5C3D}"/>
              </a:ext>
            </a:extLst>
          </p:cNvPr>
          <p:cNvPicPr>
            <a:picLocks noChangeAspect="1"/>
          </p:cNvPicPr>
          <p:nvPr/>
        </p:nvPicPr>
        <p:blipFill rotWithShape="1">
          <a:blip r:embed="rId4">
            <a:extLst>
              <a:ext uri="{28A0092B-C50C-407E-A947-70E740481C1C}">
                <a14:useLocalDpi xmlns:a14="http://schemas.microsoft.com/office/drawing/2010/main" val="0"/>
              </a:ext>
            </a:extLst>
          </a:blip>
          <a:srcRect t="12636" b="13566"/>
          <a:stretch/>
        </p:blipFill>
        <p:spPr>
          <a:xfrm>
            <a:off x="0" y="0"/>
            <a:ext cx="9144001" cy="6858000"/>
          </a:xfrm>
          <a:prstGeom prst="rect">
            <a:avLst/>
          </a:prstGeom>
        </p:spPr>
      </p:pic>
      <p:pic>
        <p:nvPicPr>
          <p:cNvPr id="4" name="Picture 2">
            <a:extLst>
              <a:ext uri="{FF2B5EF4-FFF2-40B4-BE49-F238E27FC236}">
                <a16:creationId xmlns:a16="http://schemas.microsoft.com/office/drawing/2014/main" id="{35FF3784-D8EF-4BF7-AE35-D13A0D62D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4DEC4433-4041-476E-BEF0-FF13A71ED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5FFB5804-39B8-43DD-8B5A-BE6E593609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7" name="Picture 2">
            <a:extLst>
              <a:ext uri="{FF2B5EF4-FFF2-40B4-BE49-F238E27FC236}">
                <a16:creationId xmlns:a16="http://schemas.microsoft.com/office/drawing/2014/main" id="{4876DE18-0431-4202-A9E0-371C0A675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381BC269-BCD6-431D-A170-48CFFDDD6F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9" name="Picture 2">
            <a:extLst>
              <a:ext uri="{FF2B5EF4-FFF2-40B4-BE49-F238E27FC236}">
                <a16:creationId xmlns:a16="http://schemas.microsoft.com/office/drawing/2014/main" id="{4E531D0A-4B47-4939-9A2E-BEA1AF6E58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0" name="Picture 2">
            <a:extLst>
              <a:ext uri="{FF2B5EF4-FFF2-40B4-BE49-F238E27FC236}">
                <a16:creationId xmlns:a16="http://schemas.microsoft.com/office/drawing/2014/main" id="{F67BD6AA-7B88-4CD6-9B97-C3FAB2BF3F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EEFE6CDD-CFA7-48A1-A284-33C389E8FBF6}"/>
              </a:ext>
            </a:extLst>
          </p:cNvPr>
          <p:cNvPicPr>
            <a:picLocks noChangeAspect="1"/>
          </p:cNvPicPr>
          <p:nvPr/>
        </p:nvPicPr>
        <p:blipFill rotWithShape="1">
          <a:blip r:embed="rId12">
            <a:extLst>
              <a:ext uri="{28A0092B-C50C-407E-A947-70E740481C1C}">
                <a14:useLocalDpi xmlns:a14="http://schemas.microsoft.com/office/drawing/2010/main" val="0"/>
              </a:ext>
            </a:extLst>
          </a:blip>
          <a:srcRect b="7691"/>
          <a:stretch/>
        </p:blipFill>
        <p:spPr>
          <a:xfrm>
            <a:off x="0" y="0"/>
            <a:ext cx="9144000" cy="6858000"/>
          </a:xfrm>
          <a:prstGeom prst="rect">
            <a:avLst/>
          </a:prstGeom>
        </p:spPr>
      </p:pic>
      <p:pic>
        <p:nvPicPr>
          <p:cNvPr id="12" name="Picture 2">
            <a:extLst>
              <a:ext uri="{FF2B5EF4-FFF2-40B4-BE49-F238E27FC236}">
                <a16:creationId xmlns:a16="http://schemas.microsoft.com/office/drawing/2014/main" id="{5DC068FF-4644-4FDC-834F-1575B23C29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59128" cy="6858000"/>
          </a:xfrm>
          <a:prstGeom prst="rect">
            <a:avLst/>
          </a:prstGeom>
        </p:spPr>
      </p:pic>
      <p:pic>
        <p:nvPicPr>
          <p:cNvPr id="13" name="Picture 4">
            <a:extLst>
              <a:ext uri="{FF2B5EF4-FFF2-40B4-BE49-F238E27FC236}">
                <a16:creationId xmlns:a16="http://schemas.microsoft.com/office/drawing/2014/main" id="{6606A685-0ABE-4059-A246-DC7691FAF6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1"/>
            <a:ext cx="9144001" cy="6857767"/>
          </a:xfrm>
          <a:prstGeom prst="rect">
            <a:avLst/>
          </a:prstGeom>
        </p:spPr>
      </p:pic>
      <p:pic>
        <p:nvPicPr>
          <p:cNvPr id="14" name="Picture 17">
            <a:extLst>
              <a:ext uri="{FF2B5EF4-FFF2-40B4-BE49-F238E27FC236}">
                <a16:creationId xmlns:a16="http://schemas.microsoft.com/office/drawing/2014/main" id="{663377BB-6342-4A12-A487-87135AA1BE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6A0DDC59-FEAA-4725-9072-EF0EB72821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24DAB400-D878-4939-B478-E84CEFC785EA}"/>
              </a:ext>
            </a:extLst>
          </p:cNvPr>
          <p:cNvPicPr>
            <a:picLocks noChangeAspect="1"/>
          </p:cNvPicPr>
          <p:nvPr/>
        </p:nvPicPr>
        <p:blipFill rotWithShape="1">
          <a:blip r:embed="rId17">
            <a:extLst>
              <a:ext uri="{28A0092B-C50C-407E-A947-70E740481C1C}">
                <a14:useLocalDpi xmlns:a14="http://schemas.microsoft.com/office/drawing/2010/main" val="0"/>
              </a:ext>
            </a:extLst>
          </a:blip>
          <a:srcRect l="2540" t="2212" r="2867" b="4425"/>
          <a:stretch/>
        </p:blipFill>
        <p:spPr>
          <a:xfrm>
            <a:off x="0" y="-1"/>
            <a:ext cx="9505507" cy="6858001"/>
          </a:xfrm>
          <a:prstGeom prst="rect">
            <a:avLst/>
          </a:prstGeom>
        </p:spPr>
      </p:pic>
      <p:pic>
        <p:nvPicPr>
          <p:cNvPr id="17" name="Picture 2">
            <a:extLst>
              <a:ext uri="{FF2B5EF4-FFF2-40B4-BE49-F238E27FC236}">
                <a16:creationId xmlns:a16="http://schemas.microsoft.com/office/drawing/2014/main" id="{1C6EAEC5-55CD-4AB8-B244-8FFD3B3CDF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FEAF3CA2-A7AD-40A9-BC5F-1026B0C6B59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178E6235-1A3A-418E-9DF8-69D4034747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81BAAB1D-9842-42AC-A3EF-406CFC39E33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1E4E2293-D464-4E81-A592-A3FFFDE2CD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6096"/>
            <a:ext cx="9144000" cy="6864096"/>
          </a:xfrm>
          <a:prstGeom prst="rect">
            <a:avLst/>
          </a:prstGeom>
        </p:spPr>
      </p:pic>
      <p:pic>
        <p:nvPicPr>
          <p:cNvPr id="22" name="Picture 5">
            <a:extLst>
              <a:ext uri="{FF2B5EF4-FFF2-40B4-BE49-F238E27FC236}">
                <a16:creationId xmlns:a16="http://schemas.microsoft.com/office/drawing/2014/main" id="{6A9FD7A1-55DD-4085-AAFD-6707E51B853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34AD76B9-212D-4E34-8A73-D1AA590F0F9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1F01B38D-E1D9-43E7-8E87-90E471BB12FA}"/>
              </a:ext>
            </a:extLst>
          </p:cNvPr>
          <p:cNvPicPr>
            <a:picLocks noChangeAspect="1"/>
          </p:cNvPicPr>
          <p:nvPr/>
        </p:nvPicPr>
        <p:blipFill rotWithShape="1">
          <a:blip r:embed="rId25">
            <a:extLst>
              <a:ext uri="{28A0092B-C50C-407E-A947-70E740481C1C}">
                <a14:useLocalDpi xmlns:a14="http://schemas.microsoft.com/office/drawing/2010/main" val="0"/>
              </a:ext>
            </a:extLst>
          </a:blip>
          <a:srcRect b="7461"/>
          <a:stretch/>
        </p:blipFill>
        <p:spPr>
          <a:xfrm>
            <a:off x="-1" y="-1"/>
            <a:ext cx="9144001" cy="6858001"/>
          </a:xfrm>
          <a:prstGeom prst="rect">
            <a:avLst/>
          </a:prstGeom>
        </p:spPr>
      </p:pic>
      <p:pic>
        <p:nvPicPr>
          <p:cNvPr id="25" name="Picture 2">
            <a:extLst>
              <a:ext uri="{FF2B5EF4-FFF2-40B4-BE49-F238E27FC236}">
                <a16:creationId xmlns:a16="http://schemas.microsoft.com/office/drawing/2014/main" id="{292AE6DC-6CFE-4D00-9FF0-8360BB42695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68442" cy="6858000"/>
          </a:xfrm>
          <a:prstGeom prst="rect">
            <a:avLst/>
          </a:prstGeom>
        </p:spPr>
      </p:pic>
      <p:pic>
        <p:nvPicPr>
          <p:cNvPr id="26" name="Picture 2">
            <a:extLst>
              <a:ext uri="{FF2B5EF4-FFF2-40B4-BE49-F238E27FC236}">
                <a16:creationId xmlns:a16="http://schemas.microsoft.com/office/drawing/2014/main" id="{7D503496-331F-4491-87CC-8F0318E8E4F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AF9AA056-BA2D-48D4-B218-9AE40FD9C37C}"/>
              </a:ext>
            </a:extLst>
          </p:cNvPr>
          <p:cNvPicPr>
            <a:picLocks noChangeAspect="1"/>
          </p:cNvPicPr>
          <p:nvPr/>
        </p:nvPicPr>
        <p:blipFill rotWithShape="1">
          <a:blip r:embed="rId28">
            <a:extLst>
              <a:ext uri="{28A0092B-C50C-407E-A947-70E740481C1C}">
                <a14:useLocalDpi xmlns:a14="http://schemas.microsoft.com/office/drawing/2010/main" val="0"/>
              </a:ext>
            </a:extLst>
          </a:blip>
          <a:srcRect t="19600"/>
          <a:stretch/>
        </p:blipFill>
        <p:spPr>
          <a:xfrm>
            <a:off x="0" y="0"/>
            <a:ext cx="9143999" cy="6858000"/>
          </a:xfrm>
          <a:prstGeom prst="rect">
            <a:avLst/>
          </a:prstGeom>
        </p:spPr>
      </p:pic>
      <p:pic>
        <p:nvPicPr>
          <p:cNvPr id="28" name="Picture 2">
            <a:extLst>
              <a:ext uri="{FF2B5EF4-FFF2-40B4-BE49-F238E27FC236}">
                <a16:creationId xmlns:a16="http://schemas.microsoft.com/office/drawing/2014/main" id="{0C28FB0D-5060-420A-8919-140EE3635A7C}"/>
              </a:ext>
            </a:extLst>
          </p:cNvPr>
          <p:cNvPicPr>
            <a:picLocks noChangeAspect="1"/>
          </p:cNvPicPr>
          <p:nvPr/>
        </p:nvPicPr>
        <p:blipFill rotWithShape="1">
          <a:blip r:embed="rId29">
            <a:extLst>
              <a:ext uri="{28A0092B-C50C-407E-A947-70E740481C1C}">
                <a14:useLocalDpi xmlns:a14="http://schemas.microsoft.com/office/drawing/2010/main" val="0"/>
              </a:ext>
            </a:extLst>
          </a:blip>
          <a:srcRect b="9816"/>
          <a:stretch/>
        </p:blipFill>
        <p:spPr>
          <a:xfrm>
            <a:off x="0" y="0"/>
            <a:ext cx="9144000" cy="6858000"/>
          </a:xfrm>
          <a:prstGeom prst="rect">
            <a:avLst/>
          </a:prstGeom>
        </p:spPr>
      </p:pic>
      <p:pic>
        <p:nvPicPr>
          <p:cNvPr id="29" name="Picture 6">
            <a:extLst>
              <a:ext uri="{FF2B5EF4-FFF2-40B4-BE49-F238E27FC236}">
                <a16:creationId xmlns:a16="http://schemas.microsoft.com/office/drawing/2014/main" id="{ADE18EFF-952C-42F8-83EC-99D1D0427A55}"/>
              </a:ext>
            </a:extLst>
          </p:cNvPr>
          <p:cNvPicPr>
            <a:picLocks noChangeAspect="1"/>
          </p:cNvPicPr>
          <p:nvPr/>
        </p:nvPicPr>
        <p:blipFill rotWithShape="1">
          <a:blip r:embed="rId30">
            <a:extLst>
              <a:ext uri="{28A0092B-C50C-407E-A947-70E740481C1C}">
                <a14:useLocalDpi xmlns:a14="http://schemas.microsoft.com/office/drawing/2010/main" val="0"/>
              </a:ext>
            </a:extLst>
          </a:blip>
          <a:srcRect b="1109"/>
          <a:stretch/>
        </p:blipFill>
        <p:spPr>
          <a:xfrm>
            <a:off x="-1" y="1"/>
            <a:ext cx="9144001" cy="6858000"/>
          </a:xfrm>
          <a:prstGeom prst="rect">
            <a:avLst/>
          </a:prstGeom>
        </p:spPr>
      </p:pic>
      <p:pic>
        <p:nvPicPr>
          <p:cNvPr id="30" name="Picture 2">
            <a:extLst>
              <a:ext uri="{FF2B5EF4-FFF2-40B4-BE49-F238E27FC236}">
                <a16:creationId xmlns:a16="http://schemas.microsoft.com/office/drawing/2014/main" id="{F36B0560-A8C3-4E91-9C11-AAD003A11AA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36834" cy="6858000"/>
          </a:xfrm>
          <a:prstGeom prst="rect">
            <a:avLst/>
          </a:prstGeom>
        </p:spPr>
      </p:pic>
      <p:sp>
        <p:nvSpPr>
          <p:cNvPr id="34" name="Title 1">
            <a:extLst>
              <a:ext uri="{FF2B5EF4-FFF2-40B4-BE49-F238E27FC236}">
                <a16:creationId xmlns:a16="http://schemas.microsoft.com/office/drawing/2014/main" id="{5787711A-2DD8-4B48-B98E-F73E33F4E9F8}"/>
              </a:ext>
            </a:extLst>
          </p:cNvPr>
          <p:cNvSpPr txBox="1">
            <a:spLocks/>
          </p:cNvSpPr>
          <p:nvPr/>
        </p:nvSpPr>
        <p:spPr>
          <a:xfrm>
            <a:off x="4515555" y="2054577"/>
            <a:ext cx="1696053" cy="786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33" name="Title 1">
            <a:extLst>
              <a:ext uri="{FF2B5EF4-FFF2-40B4-BE49-F238E27FC236}">
                <a16:creationId xmlns:a16="http://schemas.microsoft.com/office/drawing/2014/main" id="{89619236-6FAA-426A-8B00-A9EBA05EE846}"/>
              </a:ext>
            </a:extLst>
          </p:cNvPr>
          <p:cNvSpPr txBox="1">
            <a:spLocks/>
          </p:cNvSpPr>
          <p:nvPr/>
        </p:nvSpPr>
        <p:spPr>
          <a:xfrm>
            <a:off x="1282246" y="1341085"/>
            <a:ext cx="65689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1" name="Rectangle 2">
            <a:extLst>
              <a:ext uri="{FF2B5EF4-FFF2-40B4-BE49-F238E27FC236}">
                <a16:creationId xmlns:a16="http://schemas.microsoft.com/office/drawing/2014/main" id="{BE24997B-C38C-4D13-B02B-E5E63E9F8B18}"/>
              </a:ext>
            </a:extLst>
          </p:cNvPr>
          <p:cNvSpPr>
            <a:spLocks noGrp="1" noChangeArrowheads="1"/>
          </p:cNvSpPr>
          <p:nvPr>
            <p:ph type="title"/>
          </p:nvPr>
        </p:nvSpPr>
        <p:spPr>
          <a:xfrm>
            <a:off x="457200" y="1328165"/>
            <a:ext cx="8229600" cy="42016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must all appear before the judgment seat of Christ, that each one may receive the things done in the body, according to what he has done, whether good or bad.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2" name="Rectangle 2">
            <a:extLst>
              <a:ext uri="{FF2B5EF4-FFF2-40B4-BE49-F238E27FC236}">
                <a16:creationId xmlns:a16="http://schemas.microsoft.com/office/drawing/2014/main" id="{39F78564-113E-4778-8CA5-102C77AC0930}"/>
              </a:ext>
            </a:extLst>
          </p:cNvPr>
          <p:cNvSpPr txBox="1">
            <a:spLocks noChangeArrowheads="1"/>
          </p:cNvSpPr>
          <p:nvPr/>
        </p:nvSpPr>
        <p:spPr bwMode="auto">
          <a:xfrm>
            <a:off x="3422989" y="137537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34">
            <a:extLst>
              <a:ext uri="{FF2B5EF4-FFF2-40B4-BE49-F238E27FC236}">
                <a16:creationId xmlns:a16="http://schemas.microsoft.com/office/drawing/2014/main" id="{B7442C21-673B-4CCB-AAB3-D7227E7BB299}"/>
              </a:ext>
            </a:extLst>
          </p:cNvPr>
          <p:cNvSpPr>
            <a:spLocks noChangeArrowheads="1"/>
          </p:cNvSpPr>
          <p:nvPr/>
        </p:nvSpPr>
        <p:spPr bwMode="auto">
          <a:xfrm>
            <a:off x="4559640" y="2097542"/>
            <a:ext cx="163823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36" name="Rectangle 2">
            <a:extLst>
              <a:ext uri="{FF2B5EF4-FFF2-40B4-BE49-F238E27FC236}">
                <a16:creationId xmlns:a16="http://schemas.microsoft.com/office/drawing/2014/main" id="{BB603554-916A-46E2-9E75-2AEB36EB5A0F}"/>
              </a:ext>
            </a:extLst>
          </p:cNvPr>
          <p:cNvSpPr txBox="1">
            <a:spLocks noChangeArrowheads="1"/>
          </p:cNvSpPr>
          <p:nvPr/>
        </p:nvSpPr>
        <p:spPr bwMode="auto">
          <a:xfrm>
            <a:off x="5084170" y="4065468"/>
            <a:ext cx="168144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good</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7234D071-7BB6-4C83-B5D2-77973BAA7946}"/>
              </a:ext>
            </a:extLst>
          </p:cNvPr>
          <p:cNvSpPr txBox="1">
            <a:spLocks noChangeArrowheads="1"/>
          </p:cNvSpPr>
          <p:nvPr/>
        </p:nvSpPr>
        <p:spPr bwMode="auto">
          <a:xfrm>
            <a:off x="7153072" y="4061916"/>
            <a:ext cx="108488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bad</a:t>
            </a:r>
            <a:endPar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BF5C66CD-D4D8-4527-80DC-389E6950BBAF}"/>
              </a:ext>
            </a:extLst>
          </p:cNvPr>
          <p:cNvSpPr txBox="1">
            <a:spLocks noChangeArrowheads="1"/>
          </p:cNvSpPr>
          <p:nvPr/>
        </p:nvSpPr>
        <p:spPr bwMode="auto">
          <a:xfrm>
            <a:off x="1206500" y="1398631"/>
            <a:ext cx="6718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must all appear before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950768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0122 -0.35995 " pathEditMode="relative" rAng="0" ptsTypes="AA">
                                      <p:cBhvr>
                                        <p:cTn id="10" dur="1000" spd="-100000" fill="hold"/>
                                        <p:tgtEl>
                                          <p:spTgt spid="31"/>
                                        </p:tgtEl>
                                        <p:attrNameLst>
                                          <p:attrName>ppt_x</p:attrName>
                                          <p:attrName>ppt_y</p:attrName>
                                        </p:attrNameLst>
                                      </p:cBhvr>
                                      <p:rCtr x="52" y="-18009"/>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32"/>
                                        </p:tgtEl>
                                      </p:cBhvr>
                                    </p:animEffect>
                                    <p:set>
                                      <p:cBhvr>
                                        <p:cTn id="14" dur="1" fill="hold">
                                          <p:stCondLst>
                                            <p:cond delay="249"/>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750"/>
                                        <p:tgtEl>
                                          <p:spTgt spid="33"/>
                                        </p:tgtEl>
                                      </p:cBhvr>
                                    </p:animEffect>
                                  </p:childTnLst>
                                </p:cTn>
                              </p:par>
                              <p:par>
                                <p:cTn id="20" presetID="18" presetClass="emph" presetSubtype="0" fill="hold" grpId="1" nodeType="withEffect">
                                  <p:stCondLst>
                                    <p:cond delay="0"/>
                                  </p:stCondLst>
                                  <p:childTnLst>
                                    <p:set>
                                      <p:cBhvr override="childStyle">
                                        <p:cTn id="21" dur="750" fill="hold"/>
                                        <p:tgtEl>
                                          <p:spTgt spid="3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750"/>
                                        <p:tgtEl>
                                          <p:spTgt spid="38"/>
                                        </p:tgtEl>
                                      </p:cBhvr>
                                    </p:animEffect>
                                  </p:childTnLst>
                                </p:cTn>
                              </p:par>
                              <p:par>
                                <p:cTn id="25" presetID="22" presetClass="entr" presetSubtype="8" fill="hold" grpId="0" nodeType="withEffect">
                                  <p:stCondLst>
                                    <p:cond delay="65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par>
                                <p:cTn id="28" presetID="18" presetClass="emph" presetSubtype="0" fill="hold" grpId="1" nodeType="withEffect">
                                  <p:stCondLst>
                                    <p:cond delay="650"/>
                                  </p:stCondLst>
                                  <p:childTnLst>
                                    <p:set>
                                      <p:cBhvr override="childStyle">
                                        <p:cTn id="29" dur="500" fill="hold"/>
                                        <p:tgtEl>
                                          <p:spTgt spid="34"/>
                                        </p:tgtEl>
                                        <p:attrNameLst>
                                          <p:attrName>style.textDecorationUnderline</p:attrName>
                                        </p:attrNameLst>
                                      </p:cBhvr>
                                      <p:to>
                                        <p:strVal val="true"/>
                                      </p:to>
                                    </p:set>
                                  </p:childTnLst>
                                </p:cTn>
                              </p:par>
                              <p:par>
                                <p:cTn id="30" presetID="0" presetClass="entr" presetSubtype="0" fill="hold" grpId="0" nodeType="withEffect">
                                  <p:stCondLst>
                                    <p:cond delay="1000"/>
                                  </p:stCondLst>
                                  <p:iterate type="lt">
                                    <p:tmPct val="10000"/>
                                  </p:iterate>
                                  <p:childTnLst>
                                    <p:set>
                                      <p:cBhvr>
                                        <p:cTn id="31" dur="1" fill="hold">
                                          <p:stCondLst>
                                            <p:cond delay="0"/>
                                          </p:stCondLst>
                                        </p:cTn>
                                        <p:tgtEl>
                                          <p:spTgt spid="35"/>
                                        </p:tgtEl>
                                        <p:attrNameLst>
                                          <p:attrName>style.visibility</p:attrName>
                                        </p:attrNameLst>
                                      </p:cBhvr>
                                      <p:to>
                                        <p:strVal val="visible"/>
                                      </p:to>
                                    </p:set>
                                    <p:animEffect transition="in" filter="dissolve">
                                      <p:cBhvr>
                                        <p:cTn id="32" dur="500">
                                          <p:stCondLst>
                                            <p:cond delay="0"/>
                                          </p:stCondLst>
                                        </p:cTn>
                                        <p:tgtEl>
                                          <p:spTgt spid="35"/>
                                        </p:tgtEl>
                                      </p:cBhvr>
                                    </p:animEffect>
                                    <p:anim to="" calcmode="lin" valueType="num">
                                      <p:cBhvr>
                                        <p:cTn id="33"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35"/>
                                        </p:tgtEl>
                                        <p:attrNameLst>
                                          <p:attrName>ppt_h</p:attrName>
                                        </p:attrNameLst>
                                      </p:cBhvr>
                                      <p:tavLst>
                                        <p:tav tm="0">
                                          <p:val>
                                            <p:strVal val="#ppt_h*4"/>
                                          </p:val>
                                        </p:tav>
                                        <p:tav tm="100000">
                                          <p:val>
                                            <p:strVal val="#ppt_h"/>
                                          </p:val>
                                        </p:tav>
                                      </p:tavLst>
                                    </p:anim>
                                  </p:childTnLst>
                                </p:cTn>
                              </p:par>
                            </p:childTnLst>
                          </p:cTn>
                        </p:par>
                        <p:par>
                          <p:cTn id="35" fill="hold">
                            <p:stCondLst>
                              <p:cond delay="1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5"/>
                                        </p:tgtEl>
                                      </p:cBhvr>
                                    </p:animEffect>
                                    <p:animScale>
                                      <p:cBhvr>
                                        <p:cTn id="38" dur="250" autoRev="1" fill="hold"/>
                                        <p:tgtEl>
                                          <p:spTgt spid="3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36"/>
                                        </p:tgtEl>
                                      </p:cBhvr>
                                    </p:animEffect>
                                    <p:anim calcmode="lin" valueType="num">
                                      <p:cBhvr>
                                        <p:cTn id="55" dur="1000"/>
                                        <p:tgtEl>
                                          <p:spTgt spid="36"/>
                                        </p:tgtEl>
                                        <p:attrNameLst>
                                          <p:attrName>ppt_x</p:attrName>
                                        </p:attrNameLst>
                                      </p:cBhvr>
                                      <p:tavLst>
                                        <p:tav tm="0">
                                          <p:val>
                                            <p:strVal val="ppt_x"/>
                                          </p:val>
                                        </p:tav>
                                        <p:tav tm="100000">
                                          <p:val>
                                            <p:strVal val="ppt_x"/>
                                          </p:val>
                                        </p:tav>
                                      </p:tavLst>
                                    </p:anim>
                                    <p:anim calcmode="lin" valueType="num">
                                      <p:cBhvr>
                                        <p:cTn id="56" dur="1000"/>
                                        <p:tgtEl>
                                          <p:spTgt spid="36"/>
                                        </p:tgtEl>
                                        <p:attrNameLst>
                                          <p:attrName>ppt_y</p:attrName>
                                        </p:attrNameLst>
                                      </p:cBhvr>
                                      <p:tavLst>
                                        <p:tav tm="0">
                                          <p:val>
                                            <p:strVal val="ppt_y"/>
                                          </p:val>
                                        </p:tav>
                                        <p:tav tm="100000">
                                          <p:val>
                                            <p:strVal val="ppt_y-.1"/>
                                          </p:val>
                                        </p:tav>
                                      </p:tavLst>
                                    </p:anim>
                                    <p:set>
                                      <p:cBhvr>
                                        <p:cTn id="57" dur="1" fill="hold">
                                          <p:stCondLst>
                                            <p:cond delay="999"/>
                                          </p:stCondLst>
                                        </p:cTn>
                                        <p:tgtEl>
                                          <p:spTgt spid="36"/>
                                        </p:tgtEl>
                                        <p:attrNameLst>
                                          <p:attrName>style.visibility</p:attrName>
                                        </p:attrNameLst>
                                      </p:cBhvr>
                                      <p:to>
                                        <p:strVal val="hidden"/>
                                      </p:to>
                                    </p:set>
                                  </p:childTnLst>
                                </p:cTn>
                              </p:par>
                              <p:par>
                                <p:cTn id="58" presetID="42" presetClass="exit" presetSubtype="0" fill="hold" grpId="1" nodeType="withEffect">
                                  <p:stCondLst>
                                    <p:cond delay="0"/>
                                  </p:stCondLst>
                                  <p:childTnLst>
                                    <p:animEffect transition="out" filter="fade">
                                      <p:cBhvr>
                                        <p:cTn id="59" dur="1000"/>
                                        <p:tgtEl>
                                          <p:spTgt spid="37"/>
                                        </p:tgtEl>
                                      </p:cBhvr>
                                    </p:animEffect>
                                    <p:anim calcmode="lin" valueType="num">
                                      <p:cBhvr>
                                        <p:cTn id="60" dur="1000"/>
                                        <p:tgtEl>
                                          <p:spTgt spid="37"/>
                                        </p:tgtEl>
                                        <p:attrNameLst>
                                          <p:attrName>ppt_x</p:attrName>
                                        </p:attrNameLst>
                                      </p:cBhvr>
                                      <p:tavLst>
                                        <p:tav tm="0">
                                          <p:val>
                                            <p:strVal val="ppt_x"/>
                                          </p:val>
                                        </p:tav>
                                        <p:tav tm="100000">
                                          <p:val>
                                            <p:strVal val="ppt_x"/>
                                          </p:val>
                                        </p:tav>
                                      </p:tavLst>
                                    </p:anim>
                                    <p:anim calcmode="lin" valueType="num">
                                      <p:cBhvr>
                                        <p:cTn id="61" dur="1000"/>
                                        <p:tgtEl>
                                          <p:spTgt spid="37"/>
                                        </p:tgtEl>
                                        <p:attrNameLst>
                                          <p:attrName>ppt_y</p:attrName>
                                        </p:attrNameLst>
                                      </p:cBhvr>
                                      <p:tavLst>
                                        <p:tav tm="0">
                                          <p:val>
                                            <p:strVal val="ppt_y"/>
                                          </p:val>
                                        </p:tav>
                                        <p:tav tm="100000">
                                          <p:val>
                                            <p:strVal val="ppt_y+.1"/>
                                          </p:val>
                                        </p:tav>
                                      </p:tavLst>
                                    </p:anim>
                                    <p:set>
                                      <p:cBhvr>
                                        <p:cTn id="62" dur="1" fill="hold">
                                          <p:stCondLst>
                                            <p:cond delay="999"/>
                                          </p:stCondLst>
                                        </p:cTn>
                                        <p:tgtEl>
                                          <p:spTgt spid="3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3" grpId="0"/>
      <p:bldP spid="33" grpId="1"/>
      <p:bldP spid="31" grpId="0"/>
      <p:bldP spid="31" grpId="1"/>
      <p:bldP spid="32" grpId="0"/>
      <p:bldP spid="35" grpId="0"/>
      <p:bldP spid="35" grpId="1"/>
      <p:bldP spid="36" grpId="0"/>
      <p:bldP spid="36" grpId="1"/>
      <p:bldP spid="37" grpId="0"/>
      <p:bldP spid="37" grpId="1"/>
      <p:bldP spid="38" grpId="0"/>
      <p:bldP spid="3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0F37E7-4EE8-4F77-9393-34F4F8393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91"/>
          <a:stretch/>
        </p:blipFill>
        <p:spPr>
          <a:xfrm>
            <a:off x="-1" y="0"/>
            <a:ext cx="1588771" cy="1144965"/>
          </a:xfrm>
          <a:prstGeom prst="rect">
            <a:avLst/>
          </a:prstGeom>
        </p:spPr>
      </p:pic>
      <p:pic>
        <p:nvPicPr>
          <p:cNvPr id="3" name="Picture 2">
            <a:extLst>
              <a:ext uri="{FF2B5EF4-FFF2-40B4-BE49-F238E27FC236}">
                <a16:creationId xmlns:a16="http://schemas.microsoft.com/office/drawing/2014/main" id="{EFE6ECA7-EF22-4F39-8C59-96B08133588F}"/>
              </a:ext>
            </a:extLst>
          </p:cNvPr>
          <p:cNvPicPr>
            <a:picLocks noChangeAspect="1"/>
          </p:cNvPicPr>
          <p:nvPr/>
        </p:nvPicPr>
        <p:blipFill rotWithShape="1">
          <a:blip r:embed="rId4">
            <a:extLst>
              <a:ext uri="{28A0092B-C50C-407E-A947-70E740481C1C}">
                <a14:useLocalDpi xmlns:a14="http://schemas.microsoft.com/office/drawing/2010/main" val="0"/>
              </a:ext>
            </a:extLst>
          </a:blip>
          <a:srcRect t="12636" b="13566"/>
          <a:stretch/>
        </p:blipFill>
        <p:spPr>
          <a:xfrm>
            <a:off x="1549327" y="0"/>
            <a:ext cx="1526620" cy="1144965"/>
          </a:xfrm>
          <a:prstGeom prst="rect">
            <a:avLst/>
          </a:prstGeom>
        </p:spPr>
      </p:pic>
      <p:pic>
        <p:nvPicPr>
          <p:cNvPr id="4" name="Picture 2">
            <a:extLst>
              <a:ext uri="{FF2B5EF4-FFF2-40B4-BE49-F238E27FC236}">
                <a16:creationId xmlns:a16="http://schemas.microsoft.com/office/drawing/2014/main" id="{20BE5CEF-B158-4C3C-BC7F-C8C2AB1B7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454" y="0"/>
            <a:ext cx="1523126" cy="1142345"/>
          </a:xfrm>
          <a:prstGeom prst="rect">
            <a:avLst/>
          </a:prstGeom>
        </p:spPr>
      </p:pic>
      <p:pic>
        <p:nvPicPr>
          <p:cNvPr id="5" name="Picture 2">
            <a:extLst>
              <a:ext uri="{FF2B5EF4-FFF2-40B4-BE49-F238E27FC236}">
                <a16:creationId xmlns:a16="http://schemas.microsoft.com/office/drawing/2014/main" id="{DDAA7D2E-1B36-4A96-9D83-E1D5CD3925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673" y="0"/>
            <a:ext cx="1519633" cy="1139725"/>
          </a:xfrm>
          <a:prstGeom prst="rect">
            <a:avLst/>
          </a:prstGeom>
        </p:spPr>
      </p:pic>
      <p:pic>
        <p:nvPicPr>
          <p:cNvPr id="6" name="Picture 2">
            <a:extLst>
              <a:ext uri="{FF2B5EF4-FFF2-40B4-BE49-F238E27FC236}">
                <a16:creationId xmlns:a16="http://schemas.microsoft.com/office/drawing/2014/main" id="{4EBFF3B0-C396-4578-9DF7-B207D1B35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7861" y="1"/>
            <a:ext cx="1516139" cy="1137104"/>
          </a:xfrm>
          <a:prstGeom prst="rect">
            <a:avLst/>
          </a:prstGeom>
        </p:spPr>
      </p:pic>
      <p:pic>
        <p:nvPicPr>
          <p:cNvPr id="7" name="Picture 2">
            <a:extLst>
              <a:ext uri="{FF2B5EF4-FFF2-40B4-BE49-F238E27FC236}">
                <a16:creationId xmlns:a16="http://schemas.microsoft.com/office/drawing/2014/main" id="{7CA3E68A-1B99-4669-A5C6-3FA02FD47D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7353" y="0"/>
            <a:ext cx="1519634" cy="1139726"/>
          </a:xfrm>
          <a:prstGeom prst="rect">
            <a:avLst/>
          </a:prstGeom>
        </p:spPr>
      </p:pic>
      <p:pic>
        <p:nvPicPr>
          <p:cNvPr id="8" name="Picture 2">
            <a:extLst>
              <a:ext uri="{FF2B5EF4-FFF2-40B4-BE49-F238E27FC236}">
                <a16:creationId xmlns:a16="http://schemas.microsoft.com/office/drawing/2014/main" id="{0D22848F-12FD-462B-ADF4-173AB56687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135289"/>
            <a:ext cx="1534408" cy="1135099"/>
          </a:xfrm>
          <a:prstGeom prst="rect">
            <a:avLst/>
          </a:prstGeom>
        </p:spPr>
      </p:pic>
      <p:pic>
        <p:nvPicPr>
          <p:cNvPr id="9" name="Picture 2">
            <a:extLst>
              <a:ext uri="{FF2B5EF4-FFF2-40B4-BE49-F238E27FC236}">
                <a16:creationId xmlns:a16="http://schemas.microsoft.com/office/drawing/2014/main" id="{5D95A1B9-5312-4883-BADE-0D0CABBB07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8208" y="1141508"/>
            <a:ext cx="1511121" cy="1133341"/>
          </a:xfrm>
          <a:prstGeom prst="rect">
            <a:avLst/>
          </a:prstGeom>
        </p:spPr>
      </p:pic>
      <p:pic>
        <p:nvPicPr>
          <p:cNvPr id="10" name="Picture 2">
            <a:extLst>
              <a:ext uri="{FF2B5EF4-FFF2-40B4-BE49-F238E27FC236}">
                <a16:creationId xmlns:a16="http://schemas.microsoft.com/office/drawing/2014/main" id="{2299D6CA-CF07-4D59-8B09-B0B21158A8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34946" y="1134929"/>
            <a:ext cx="1519892" cy="1139919"/>
          </a:xfrm>
          <a:prstGeom prst="rect">
            <a:avLst/>
          </a:prstGeom>
        </p:spPr>
      </p:pic>
      <p:pic>
        <p:nvPicPr>
          <p:cNvPr id="11" name="Picture 2">
            <a:extLst>
              <a:ext uri="{FF2B5EF4-FFF2-40B4-BE49-F238E27FC236}">
                <a16:creationId xmlns:a16="http://schemas.microsoft.com/office/drawing/2014/main" id="{3CE230C6-FCE0-4938-8C75-76A84FF4CA1A}"/>
              </a:ext>
            </a:extLst>
          </p:cNvPr>
          <p:cNvPicPr>
            <a:picLocks noChangeAspect="1"/>
          </p:cNvPicPr>
          <p:nvPr/>
        </p:nvPicPr>
        <p:blipFill rotWithShape="1">
          <a:blip r:embed="rId12">
            <a:extLst>
              <a:ext uri="{28A0092B-C50C-407E-A947-70E740481C1C}">
                <a14:useLocalDpi xmlns:a14="http://schemas.microsoft.com/office/drawing/2010/main" val="0"/>
              </a:ext>
            </a:extLst>
          </a:blip>
          <a:srcRect b="7691"/>
          <a:stretch/>
        </p:blipFill>
        <p:spPr>
          <a:xfrm>
            <a:off x="4554158" y="1134703"/>
            <a:ext cx="1519059" cy="1139294"/>
          </a:xfrm>
          <a:prstGeom prst="rect">
            <a:avLst/>
          </a:prstGeom>
        </p:spPr>
      </p:pic>
      <p:pic>
        <p:nvPicPr>
          <p:cNvPr id="12" name="Picture 2">
            <a:extLst>
              <a:ext uri="{FF2B5EF4-FFF2-40B4-BE49-F238E27FC236}">
                <a16:creationId xmlns:a16="http://schemas.microsoft.com/office/drawing/2014/main" id="{EE2A5FCE-54AB-4226-93B4-521E200F29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6264" y="1127672"/>
            <a:ext cx="1534566" cy="1149024"/>
          </a:xfrm>
          <a:prstGeom prst="rect">
            <a:avLst/>
          </a:prstGeom>
        </p:spPr>
      </p:pic>
      <p:pic>
        <p:nvPicPr>
          <p:cNvPr id="13" name="Picture 4">
            <a:extLst>
              <a:ext uri="{FF2B5EF4-FFF2-40B4-BE49-F238E27FC236}">
                <a16:creationId xmlns:a16="http://schemas.microsoft.com/office/drawing/2014/main" id="{6B061AAA-0AD6-496B-AF22-26883A72A2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4115" y="1115878"/>
            <a:ext cx="1549885" cy="1162374"/>
          </a:xfrm>
          <a:prstGeom prst="rect">
            <a:avLst/>
          </a:prstGeom>
        </p:spPr>
      </p:pic>
      <p:pic>
        <p:nvPicPr>
          <p:cNvPr id="14" name="Picture 17">
            <a:extLst>
              <a:ext uri="{FF2B5EF4-FFF2-40B4-BE49-F238E27FC236}">
                <a16:creationId xmlns:a16="http://schemas.microsoft.com/office/drawing/2014/main" id="{805745A7-6500-4B5B-9533-12E9026D11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269406"/>
            <a:ext cx="1577340" cy="1148716"/>
          </a:xfrm>
          <a:prstGeom prst="rect">
            <a:avLst/>
          </a:prstGeom>
        </p:spPr>
      </p:pic>
      <p:pic>
        <p:nvPicPr>
          <p:cNvPr id="15" name="Picture 2">
            <a:extLst>
              <a:ext uri="{FF2B5EF4-FFF2-40B4-BE49-F238E27FC236}">
                <a16:creationId xmlns:a16="http://schemas.microsoft.com/office/drawing/2014/main" id="{ABF3DD22-9D8F-4948-9762-E40830A306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1975" y="2257976"/>
            <a:ext cx="1546126" cy="1159594"/>
          </a:xfrm>
          <a:prstGeom prst="rect">
            <a:avLst/>
          </a:prstGeom>
        </p:spPr>
      </p:pic>
      <p:pic>
        <p:nvPicPr>
          <p:cNvPr id="16" name="Picture 2">
            <a:extLst>
              <a:ext uri="{FF2B5EF4-FFF2-40B4-BE49-F238E27FC236}">
                <a16:creationId xmlns:a16="http://schemas.microsoft.com/office/drawing/2014/main" id="{B4CC38F4-AD4D-4B35-88BA-4542EEA54FCC}"/>
              </a:ext>
            </a:extLst>
          </p:cNvPr>
          <p:cNvPicPr>
            <a:picLocks noChangeAspect="1"/>
          </p:cNvPicPr>
          <p:nvPr/>
        </p:nvPicPr>
        <p:blipFill rotWithShape="1">
          <a:blip r:embed="rId17">
            <a:extLst>
              <a:ext uri="{28A0092B-C50C-407E-A947-70E740481C1C}">
                <a14:useLocalDpi xmlns:a14="http://schemas.microsoft.com/office/drawing/2010/main" val="0"/>
              </a:ext>
            </a:extLst>
          </a:blip>
          <a:srcRect l="2540" t="2212" r="2867" b="4425"/>
          <a:stretch/>
        </p:blipFill>
        <p:spPr>
          <a:xfrm>
            <a:off x="3104147" y="2264882"/>
            <a:ext cx="3164740" cy="2278251"/>
          </a:xfrm>
          <a:prstGeom prst="rect">
            <a:avLst/>
          </a:prstGeom>
        </p:spPr>
      </p:pic>
      <p:pic>
        <p:nvPicPr>
          <p:cNvPr id="17" name="Picture 2">
            <a:extLst>
              <a:ext uri="{FF2B5EF4-FFF2-40B4-BE49-F238E27FC236}">
                <a16:creationId xmlns:a16="http://schemas.microsoft.com/office/drawing/2014/main" id="{1B250EBB-C7F3-4B30-9AD5-CFC93C0C31A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52210" y="2272246"/>
            <a:ext cx="1441536" cy="1081152"/>
          </a:xfrm>
          <a:prstGeom prst="rect">
            <a:avLst/>
          </a:prstGeom>
        </p:spPr>
      </p:pic>
      <p:pic>
        <p:nvPicPr>
          <p:cNvPr id="18" name="Picture 2">
            <a:extLst>
              <a:ext uri="{FF2B5EF4-FFF2-40B4-BE49-F238E27FC236}">
                <a16:creationId xmlns:a16="http://schemas.microsoft.com/office/drawing/2014/main" id="{39148617-7467-48EA-9118-7547C00B0A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96458" y="2263335"/>
            <a:ext cx="1447542" cy="1085656"/>
          </a:xfrm>
          <a:prstGeom prst="rect">
            <a:avLst/>
          </a:prstGeom>
        </p:spPr>
      </p:pic>
      <p:pic>
        <p:nvPicPr>
          <p:cNvPr id="19" name="Picture 2">
            <a:extLst>
              <a:ext uri="{FF2B5EF4-FFF2-40B4-BE49-F238E27FC236}">
                <a16:creationId xmlns:a16="http://schemas.microsoft.com/office/drawing/2014/main" id="{189C3500-A1D1-43C0-9F67-A229B258000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3408465"/>
            <a:ext cx="1601685" cy="1129245"/>
          </a:xfrm>
          <a:prstGeom prst="rect">
            <a:avLst/>
          </a:prstGeom>
        </p:spPr>
      </p:pic>
      <p:pic>
        <p:nvPicPr>
          <p:cNvPr id="20" name="Picture 2">
            <a:extLst>
              <a:ext uri="{FF2B5EF4-FFF2-40B4-BE49-F238E27FC236}">
                <a16:creationId xmlns:a16="http://schemas.microsoft.com/office/drawing/2014/main" id="{02324BA7-CFA6-4D60-9E48-A5FFD3DB3A6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88770" y="3400328"/>
            <a:ext cx="1515475" cy="1136607"/>
          </a:xfrm>
          <a:prstGeom prst="rect">
            <a:avLst/>
          </a:prstGeom>
        </p:spPr>
      </p:pic>
      <p:pic>
        <p:nvPicPr>
          <p:cNvPr id="21" name="Picture 2">
            <a:extLst>
              <a:ext uri="{FF2B5EF4-FFF2-40B4-BE49-F238E27FC236}">
                <a16:creationId xmlns:a16="http://schemas.microsoft.com/office/drawing/2014/main" id="{EFAA715E-CC6A-4DC6-935B-6EDC83A977E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60921" y="3348991"/>
            <a:ext cx="1445223" cy="1198212"/>
          </a:xfrm>
          <a:prstGeom prst="rect">
            <a:avLst/>
          </a:prstGeom>
        </p:spPr>
      </p:pic>
      <p:pic>
        <p:nvPicPr>
          <p:cNvPr id="22" name="Picture 5">
            <a:extLst>
              <a:ext uri="{FF2B5EF4-FFF2-40B4-BE49-F238E27FC236}">
                <a16:creationId xmlns:a16="http://schemas.microsoft.com/office/drawing/2014/main" id="{54DE3D6A-CB03-4184-88A4-D6A6DA67A63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92391" y="3352863"/>
            <a:ext cx="1451610" cy="1196277"/>
          </a:xfrm>
          <a:prstGeom prst="rect">
            <a:avLst/>
          </a:prstGeom>
        </p:spPr>
      </p:pic>
      <p:pic>
        <p:nvPicPr>
          <p:cNvPr id="23" name="Picture 2">
            <a:extLst>
              <a:ext uri="{FF2B5EF4-FFF2-40B4-BE49-F238E27FC236}">
                <a16:creationId xmlns:a16="http://schemas.microsoft.com/office/drawing/2014/main" id="{89AA5673-642E-49E8-A6E6-93C55CDE14C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535905"/>
            <a:ext cx="3096127" cy="2322095"/>
          </a:xfrm>
          <a:prstGeom prst="rect">
            <a:avLst/>
          </a:prstGeom>
        </p:spPr>
      </p:pic>
      <p:pic>
        <p:nvPicPr>
          <p:cNvPr id="24" name="Picture 2">
            <a:extLst>
              <a:ext uri="{FF2B5EF4-FFF2-40B4-BE49-F238E27FC236}">
                <a16:creationId xmlns:a16="http://schemas.microsoft.com/office/drawing/2014/main" id="{80D8EBB3-DA8A-4625-B501-B84740FEE37A}"/>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7461"/>
          <a:stretch/>
        </p:blipFill>
        <p:spPr>
          <a:xfrm>
            <a:off x="3102177" y="5688397"/>
            <a:ext cx="1559470" cy="1169603"/>
          </a:xfrm>
          <a:prstGeom prst="rect">
            <a:avLst/>
          </a:prstGeom>
        </p:spPr>
      </p:pic>
      <p:pic>
        <p:nvPicPr>
          <p:cNvPr id="25" name="Picture 2">
            <a:extLst>
              <a:ext uri="{FF2B5EF4-FFF2-40B4-BE49-F238E27FC236}">
                <a16:creationId xmlns:a16="http://schemas.microsoft.com/office/drawing/2014/main" id="{C4E1439F-19C4-46BF-B627-50C335B81E3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72848" y="5279867"/>
            <a:ext cx="695786" cy="520448"/>
          </a:xfrm>
          <a:prstGeom prst="rect">
            <a:avLst/>
          </a:prstGeom>
        </p:spPr>
      </p:pic>
      <p:pic>
        <p:nvPicPr>
          <p:cNvPr id="26" name="Picture 2">
            <a:extLst>
              <a:ext uri="{FF2B5EF4-FFF2-40B4-BE49-F238E27FC236}">
                <a16:creationId xmlns:a16="http://schemas.microsoft.com/office/drawing/2014/main" id="{B053E1DE-DAA8-4433-8E3A-51F197056F0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67624" y="5271247"/>
            <a:ext cx="721668" cy="549835"/>
          </a:xfrm>
          <a:prstGeom prst="rect">
            <a:avLst/>
          </a:prstGeom>
        </p:spPr>
      </p:pic>
      <p:pic>
        <p:nvPicPr>
          <p:cNvPr id="27" name="Picture 2">
            <a:extLst>
              <a:ext uri="{FF2B5EF4-FFF2-40B4-BE49-F238E27FC236}">
                <a16:creationId xmlns:a16="http://schemas.microsoft.com/office/drawing/2014/main" id="{3617E47E-AD1B-4C41-9D2C-3F3CD36057E6}"/>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19600"/>
          <a:stretch/>
        </p:blipFill>
        <p:spPr>
          <a:xfrm>
            <a:off x="4667624" y="5793145"/>
            <a:ext cx="1413830" cy="1064855"/>
          </a:xfrm>
          <a:prstGeom prst="rect">
            <a:avLst/>
          </a:prstGeom>
        </p:spPr>
      </p:pic>
      <p:pic>
        <p:nvPicPr>
          <p:cNvPr id="28" name="Picture 2">
            <a:extLst>
              <a:ext uri="{FF2B5EF4-FFF2-40B4-BE49-F238E27FC236}">
                <a16:creationId xmlns:a16="http://schemas.microsoft.com/office/drawing/2014/main" id="{291C9471-DF8C-4E9A-AD86-D520D188AB42}"/>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b="9816"/>
          <a:stretch/>
        </p:blipFill>
        <p:spPr>
          <a:xfrm>
            <a:off x="6063916" y="4547937"/>
            <a:ext cx="3080084" cy="2310063"/>
          </a:xfrm>
          <a:prstGeom prst="rect">
            <a:avLst/>
          </a:prstGeom>
        </p:spPr>
      </p:pic>
      <p:pic>
        <p:nvPicPr>
          <p:cNvPr id="29" name="Picture 6">
            <a:extLst>
              <a:ext uri="{FF2B5EF4-FFF2-40B4-BE49-F238E27FC236}">
                <a16:creationId xmlns:a16="http://schemas.microsoft.com/office/drawing/2014/main" id="{3C19C3C3-77A1-4126-990E-09F2AB00225E}"/>
              </a:ext>
            </a:extLst>
          </p:cNvPr>
          <p:cNvPicPr>
            <a:picLocks noChangeAspect="1"/>
          </p:cNvPicPr>
          <p:nvPr/>
        </p:nvPicPr>
        <p:blipFill rotWithShape="1">
          <a:blip r:embed="rId30">
            <a:extLst>
              <a:ext uri="{28A0092B-C50C-407E-A947-70E740481C1C}">
                <a14:useLocalDpi xmlns:a14="http://schemas.microsoft.com/office/drawing/2010/main" val="0"/>
              </a:ext>
            </a:extLst>
          </a:blip>
          <a:srcRect b="1109"/>
          <a:stretch/>
        </p:blipFill>
        <p:spPr>
          <a:xfrm>
            <a:off x="4661646" y="4539626"/>
            <a:ext cx="1410447" cy="746430"/>
          </a:xfrm>
          <a:prstGeom prst="rect">
            <a:avLst/>
          </a:prstGeom>
        </p:spPr>
      </p:pic>
      <p:pic>
        <p:nvPicPr>
          <p:cNvPr id="30" name="Picture 2">
            <a:extLst>
              <a:ext uri="{FF2B5EF4-FFF2-40B4-BE49-F238E27FC236}">
                <a16:creationId xmlns:a16="http://schemas.microsoft.com/office/drawing/2014/main" id="{6B9B4C99-085B-487A-8032-4A4D5C6FF4F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98092" y="4539470"/>
            <a:ext cx="1575508" cy="1156106"/>
          </a:xfrm>
          <a:prstGeom prst="rect">
            <a:avLst/>
          </a:prstGeom>
        </p:spPr>
      </p:pic>
    </p:spTree>
    <p:extLst>
      <p:ext uri="{BB962C8B-B14F-4D97-AF65-F5344CB8AC3E}">
        <p14:creationId xmlns:p14="http://schemas.microsoft.com/office/powerpoint/2010/main" val="1532773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A8C98-BC07-4DB4-897C-20F8B3E11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are confined under sin and fall short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now commands all to come to repentance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desires all to be saved with knowledge of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members are one body under and in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works for the good who are called in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offers the free gift of life to all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was created through Him and for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reconciles all to Himself through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Christ died for all that we might live righteously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becomes new when one turns to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Eternal salvation to all who obey Him</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unrighteousness is sin; love covers all sins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All must appear before the judgment seat of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723784">
            <a:off x="746072" y="1479121"/>
            <a:ext cx="8052329" cy="377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5E432C"/>
                  </a:glow>
                  <a:outerShdw blurRad="76200" dist="50800" dir="5400000" algn="tl" rotWithShape="0">
                    <a:srgbClr val="000000">
                      <a:alpha val="65000"/>
                    </a:srgbClr>
                  </a:outerShdw>
                </a:effectLst>
                <a:uLnTx/>
                <a:uFillTx/>
                <a:latin typeface="Calibri" panose="020F0502020204030204" pitchFamily="34" charset="0"/>
                <a:ea typeface="+mn-ea"/>
                <a:cs typeface="+mn-cs"/>
              </a:rPr>
              <a:t>He supplies the sands of Time but for a moment</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5E432C"/>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0955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66667E-6 3.7037E-6 L -0.10087 0.71851 " pathEditMode="relative" rAng="0" ptsTypes="AA">
                                      <p:cBhvr>
                                        <p:cTn id="189" dur="1750" fill="hold"/>
                                        <p:tgtEl>
                                          <p:spTgt spid="4">
                                            <p:txEl>
                                              <p:pRg st="0" end="0"/>
                                            </p:txEl>
                                          </p:spTgt>
                                        </p:tgtEl>
                                        <p:attrNameLst>
                                          <p:attrName>ppt_x</p:attrName>
                                          <p:attrName>ppt_y</p:attrName>
                                        </p:attrNameLst>
                                      </p:cBhvr>
                                      <p:rCtr x="-5052" y="35926"/>
                                    </p:animMotion>
                                  </p:childTnLst>
                                </p:cTn>
                              </p:par>
                              <p:par>
                                <p:cTn id="190" presetID="0" presetClass="path" presetSubtype="0" accel="50000" decel="50000" fill="hold" nodeType="withEffect">
                                  <p:stCondLst>
                                    <p:cond delay="0"/>
                                  </p:stCondLst>
                                  <p:childTnLst>
                                    <p:animMotion origin="layout" path="M 3.88889E-6 -2.96296E-6 L -0.16771 0.65185 " pathEditMode="relative" rAng="0" ptsTypes="AA">
                                      <p:cBhvr>
                                        <p:cTn id="191" dur="1750" fill="hold"/>
                                        <p:tgtEl>
                                          <p:spTgt spid="4">
                                            <p:txEl>
                                              <p:pRg st="1" end="1"/>
                                            </p:txEl>
                                          </p:spTgt>
                                        </p:tgtEl>
                                        <p:attrNameLst>
                                          <p:attrName>ppt_x</p:attrName>
                                          <p:attrName>ppt_y</p:attrName>
                                        </p:attrNameLst>
                                      </p:cBhvr>
                                      <p:rCtr x="-8385" y="32593"/>
                                    </p:animMotion>
                                  </p:childTnLst>
                                </p:cTn>
                              </p:par>
                              <p:par>
                                <p:cTn id="192" presetID="0" presetClass="path" presetSubtype="0" accel="50000" decel="50000" fill="hold" nodeType="withEffect">
                                  <p:stCondLst>
                                    <p:cond delay="0"/>
                                  </p:stCondLst>
                                  <p:childTnLst>
                                    <p:animMotion origin="layout" path="M 3.61111E-6 0.00023 L -0.21077 0.57685 " pathEditMode="relative" rAng="0" ptsTypes="AA">
                                      <p:cBhvr>
                                        <p:cTn id="193" dur="1750" fill="hold"/>
                                        <p:tgtEl>
                                          <p:spTgt spid="4">
                                            <p:txEl>
                                              <p:pRg st="2" end="2"/>
                                            </p:txEl>
                                          </p:spTgt>
                                        </p:tgtEl>
                                        <p:attrNameLst>
                                          <p:attrName>ppt_x</p:attrName>
                                          <p:attrName>ppt_y</p:attrName>
                                        </p:attrNameLst>
                                      </p:cBhvr>
                                      <p:rCtr x="-10538" y="28819"/>
                                    </p:animMotion>
                                  </p:childTnLst>
                                </p:cTn>
                              </p:par>
                              <p:par>
                                <p:cTn id="194" presetID="0" presetClass="path" presetSubtype="0" accel="50000" decel="50000" fill="hold" nodeType="withEffect">
                                  <p:stCondLst>
                                    <p:cond delay="0"/>
                                  </p:stCondLst>
                                  <p:childTnLst>
                                    <p:animMotion origin="layout" path="M 1.11111E-6 0.00023 L -0.15625 0.50509 " pathEditMode="relative" rAng="0" ptsTypes="AA">
                                      <p:cBhvr>
                                        <p:cTn id="195" dur="1750" fill="hold"/>
                                        <p:tgtEl>
                                          <p:spTgt spid="4">
                                            <p:txEl>
                                              <p:pRg st="3" end="3"/>
                                            </p:txEl>
                                          </p:spTgt>
                                        </p:tgtEl>
                                        <p:attrNameLst>
                                          <p:attrName>ppt_x</p:attrName>
                                          <p:attrName>ppt_y</p:attrName>
                                        </p:attrNameLst>
                                      </p:cBhvr>
                                      <p:rCtr x="-7813" y="25231"/>
                                    </p:animMotion>
                                  </p:childTnLst>
                                </p:cTn>
                              </p:par>
                              <p:par>
                                <p:cTn id="196" presetID="0" presetClass="path" presetSubtype="0" accel="50000" decel="50000" fill="hold" nodeType="withEffect">
                                  <p:stCondLst>
                                    <p:cond delay="0"/>
                                  </p:stCondLst>
                                  <p:childTnLst>
                                    <p:animMotion origin="layout" path="M -2.77778E-6 0.00069 L -0.14444 0.4287 " pathEditMode="relative" rAng="0" ptsTypes="AA">
                                      <p:cBhvr>
                                        <p:cTn id="197" dur="1750" fill="hold"/>
                                        <p:tgtEl>
                                          <p:spTgt spid="4">
                                            <p:txEl>
                                              <p:pRg st="4" end="4"/>
                                            </p:txEl>
                                          </p:spTgt>
                                        </p:tgtEl>
                                        <p:attrNameLst>
                                          <p:attrName>ppt_x</p:attrName>
                                          <p:attrName>ppt_y</p:attrName>
                                        </p:attrNameLst>
                                      </p:cBhvr>
                                      <p:rCtr x="-7222" y="21389"/>
                                    </p:animMotion>
                                  </p:childTnLst>
                                </p:cTn>
                              </p:par>
                              <p:par>
                                <p:cTn id="198" presetID="0" presetClass="path" presetSubtype="0" accel="50000" decel="50000" fill="hold" nodeType="withEffect">
                                  <p:stCondLst>
                                    <p:cond delay="0"/>
                                  </p:stCondLst>
                                  <p:childTnLst>
                                    <p:animMotion origin="layout" path="M -3.05556E-6 0.00046 L -0.07743 0.35694 " pathEditMode="relative" rAng="0" ptsTypes="AA">
                                      <p:cBhvr>
                                        <p:cTn id="199" dur="1750" fill="hold"/>
                                        <p:tgtEl>
                                          <p:spTgt spid="4">
                                            <p:txEl>
                                              <p:pRg st="5" end="5"/>
                                            </p:txEl>
                                          </p:spTgt>
                                        </p:tgtEl>
                                        <p:attrNameLst>
                                          <p:attrName>ppt_x</p:attrName>
                                          <p:attrName>ppt_y</p:attrName>
                                        </p:attrNameLst>
                                      </p:cBhvr>
                                      <p:rCtr x="-3872" y="17824"/>
                                    </p:animMotion>
                                  </p:childTnLst>
                                </p:cTn>
                              </p:par>
                              <p:par>
                                <p:cTn id="200" presetID="0" presetClass="path" presetSubtype="0" accel="50000" decel="50000" fill="hold" nodeType="withEffect">
                                  <p:stCondLst>
                                    <p:cond delay="0"/>
                                  </p:stCondLst>
                                  <p:childTnLst>
                                    <p:animMotion origin="layout" path="M 0 0.00046 L -0.11719 0.28356 " pathEditMode="relative" rAng="0" ptsTypes="AA">
                                      <p:cBhvr>
                                        <p:cTn id="201" dur="1750" fill="hold"/>
                                        <p:tgtEl>
                                          <p:spTgt spid="4">
                                            <p:txEl>
                                              <p:pRg st="6" end="6"/>
                                            </p:txEl>
                                          </p:spTgt>
                                        </p:tgtEl>
                                        <p:attrNameLst>
                                          <p:attrName>ppt_x</p:attrName>
                                          <p:attrName>ppt_y</p:attrName>
                                        </p:attrNameLst>
                                      </p:cBhvr>
                                      <p:rCtr x="-5868" y="14144"/>
                                    </p:animMotion>
                                  </p:childTnLst>
                                </p:cTn>
                              </p:par>
                              <p:par>
                                <p:cTn id="202" presetID="0" presetClass="path" presetSubtype="0" accel="50000" decel="50000" fill="hold" nodeType="withEffect">
                                  <p:stCondLst>
                                    <p:cond delay="0"/>
                                  </p:stCondLst>
                                  <p:childTnLst>
                                    <p:animMotion origin="layout" path="M -2.22222E-6 0.00023 L -0.13576 0.21343 " pathEditMode="relative" rAng="0" ptsTypes="AA">
                                      <p:cBhvr>
                                        <p:cTn id="203" dur="1750" fill="hold"/>
                                        <p:tgtEl>
                                          <p:spTgt spid="4">
                                            <p:txEl>
                                              <p:pRg st="7" end="7"/>
                                            </p:txEl>
                                          </p:spTgt>
                                        </p:tgtEl>
                                        <p:attrNameLst>
                                          <p:attrName>ppt_x</p:attrName>
                                          <p:attrName>ppt_y</p:attrName>
                                        </p:attrNameLst>
                                      </p:cBhvr>
                                      <p:rCtr x="-6788" y="10648"/>
                                    </p:animMotion>
                                  </p:childTnLst>
                                </p:cTn>
                              </p:par>
                              <p:par>
                                <p:cTn id="204" presetID="0" presetClass="path" presetSubtype="0" accel="50000" decel="50000" fill="hold" nodeType="withEffect">
                                  <p:stCondLst>
                                    <p:cond delay="0"/>
                                  </p:stCondLst>
                                  <p:childTnLst>
                                    <p:animMotion origin="layout" path="M -3.33333E-6 0.00069 L -0.17066 0.14005 " pathEditMode="relative" rAng="0" ptsTypes="AA">
                                      <p:cBhvr>
                                        <p:cTn id="205" dur="1750" fill="hold"/>
                                        <p:tgtEl>
                                          <p:spTgt spid="4">
                                            <p:txEl>
                                              <p:pRg st="8" end="8"/>
                                            </p:txEl>
                                          </p:spTgt>
                                        </p:tgtEl>
                                        <p:attrNameLst>
                                          <p:attrName>ppt_x</p:attrName>
                                          <p:attrName>ppt_y</p:attrName>
                                        </p:attrNameLst>
                                      </p:cBhvr>
                                      <p:rCtr x="-8542" y="6968"/>
                                    </p:animMotion>
                                  </p:childTnLst>
                                </p:cTn>
                              </p:par>
                              <p:par>
                                <p:cTn id="206" presetID="0" presetClass="path" presetSubtype="0" accel="50000" decel="50000" fill="hold" nodeType="withEffect">
                                  <p:stCondLst>
                                    <p:cond delay="0"/>
                                  </p:stCondLst>
                                  <p:childTnLst>
                                    <p:animMotion origin="layout" path="M -1.66667E-6 0.00023 L -0.12587 0.06852 " pathEditMode="relative" rAng="0" ptsTypes="AA">
                                      <p:cBhvr>
                                        <p:cTn id="207" dur="1750" fill="hold"/>
                                        <p:tgtEl>
                                          <p:spTgt spid="4">
                                            <p:txEl>
                                              <p:pRg st="9" end="9"/>
                                            </p:txEl>
                                          </p:spTgt>
                                        </p:tgtEl>
                                        <p:attrNameLst>
                                          <p:attrName>ppt_x</p:attrName>
                                          <p:attrName>ppt_y</p:attrName>
                                        </p:attrNameLst>
                                      </p:cBhvr>
                                      <p:rCtr x="-6302" y="3403"/>
                                    </p:animMotion>
                                  </p:childTnLst>
                                </p:cTn>
                              </p:par>
                              <p:par>
                                <p:cTn id="208" presetID="0" presetClass="path" presetSubtype="0" accel="50000" decel="50000" fill="hold" nodeType="withEffect">
                                  <p:stCondLst>
                                    <p:cond delay="0"/>
                                  </p:stCondLst>
                                  <p:childTnLst>
                                    <p:animMotion origin="layout" path="M 3.88889E-6 0.00023 L -0.08889 -0.00811 " pathEditMode="relative" rAng="0" ptsTypes="AA">
                                      <p:cBhvr>
                                        <p:cTn id="209" dur="1750" fill="hold"/>
                                        <p:tgtEl>
                                          <p:spTgt spid="4">
                                            <p:txEl>
                                              <p:pRg st="10" end="10"/>
                                            </p:txEl>
                                          </p:spTgt>
                                        </p:tgtEl>
                                        <p:attrNameLst>
                                          <p:attrName>ppt_x</p:attrName>
                                          <p:attrName>ppt_y</p:attrName>
                                        </p:attrNameLst>
                                      </p:cBhvr>
                                      <p:rCtr x="-4444" y="-417"/>
                                    </p:animMotion>
                                  </p:childTnLst>
                                </p:cTn>
                              </p:par>
                              <p:par>
                                <p:cTn id="210" presetID="0" presetClass="path" presetSubtype="0" accel="50000" decel="50000" fill="hold" nodeType="withEffect">
                                  <p:stCondLst>
                                    <p:cond delay="0"/>
                                  </p:stCondLst>
                                  <p:childTnLst>
                                    <p:animMotion origin="layout" path="M -3.88889E-6 0.00069 L -0.15052 -0.07986 " pathEditMode="relative" rAng="0" ptsTypes="AA">
                                      <p:cBhvr>
                                        <p:cTn id="211" dur="1750" fill="hold"/>
                                        <p:tgtEl>
                                          <p:spTgt spid="4">
                                            <p:txEl>
                                              <p:pRg st="11" end="11"/>
                                            </p:txEl>
                                          </p:spTgt>
                                        </p:tgtEl>
                                        <p:attrNameLst>
                                          <p:attrName>ppt_x</p:attrName>
                                          <p:attrName>ppt_y</p:attrName>
                                        </p:attrNameLst>
                                      </p:cBhvr>
                                      <p:rCtr x="-7535" y="-4028"/>
                                    </p:animMotion>
                                  </p:childTnLst>
                                </p:cTn>
                              </p:par>
                              <p:par>
                                <p:cTn id="212" presetID="0" presetClass="path" presetSubtype="0" accel="50000" decel="50000" fill="hold" nodeType="withEffect">
                                  <p:stCondLst>
                                    <p:cond delay="0"/>
                                  </p:stCondLst>
                                  <p:childTnLst>
                                    <p:animMotion origin="layout" path="M 2.5E-6 0.00046 L -0.2007 -0.15649 " pathEditMode="relative" rAng="0" ptsTypes="AA">
                                      <p:cBhvr>
                                        <p:cTn id="213" dur="1750" fill="hold"/>
                                        <p:tgtEl>
                                          <p:spTgt spid="4">
                                            <p:txEl>
                                              <p:pRg st="12" end="12"/>
                                            </p:txEl>
                                          </p:spTgt>
                                        </p:tgtEl>
                                        <p:attrNameLst>
                                          <p:attrName>ppt_x</p:attrName>
                                          <p:attrName>ppt_y</p:attrName>
                                        </p:attrNameLst>
                                      </p:cBhvr>
                                      <p:rCtr x="-10035"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6EE982-E303-48FD-BFF7-E13667516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5895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16" fill="hold" nodeType="clickEffect">
                                  <p:stCondLst>
                                    <p:cond delay="0"/>
                                  </p:stCondLst>
                                  <p:childTnLst>
                                    <p:animEffect transition="out" filter="circle(i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23" presetClass="exit" presetSubtype="32" fill="hold" nodeType="withEffect">
                                  <p:stCondLst>
                                    <p:cond delay="0"/>
                                  </p:stCondLst>
                                  <p:childTnLst>
                                    <p:anim calcmode="lin" valueType="num">
                                      <p:cBhvr>
                                        <p:cTn id="9" dur="2000"/>
                                        <p:tgtEl>
                                          <p:spTgt spid="4"/>
                                        </p:tgtEl>
                                        <p:attrNameLst>
                                          <p:attrName>ppt_w</p:attrName>
                                        </p:attrNameLst>
                                      </p:cBhvr>
                                      <p:tavLst>
                                        <p:tav tm="0">
                                          <p:val>
                                            <p:strVal val="ppt_w"/>
                                          </p:val>
                                        </p:tav>
                                        <p:tav tm="100000">
                                          <p:val>
                                            <p:fltVal val="0"/>
                                          </p:val>
                                        </p:tav>
                                      </p:tavLst>
                                    </p:anim>
                                    <p:anim calcmode="lin" valueType="num">
                                      <p:cBhvr>
                                        <p:cTn id="10" dur="2000"/>
                                        <p:tgtEl>
                                          <p:spTgt spid="4"/>
                                        </p:tgtEl>
                                        <p:attrNameLst>
                                          <p:attrName>ppt_h</p:attrName>
                                        </p:attrNameLst>
                                      </p:cBhvr>
                                      <p:tavLst>
                                        <p:tav tm="0">
                                          <p:val>
                                            <p:strVal val="ppt_h"/>
                                          </p:val>
                                        </p:tav>
                                        <p:tav tm="100000">
                                          <p:val>
                                            <p:fltVal val="0"/>
                                          </p:val>
                                        </p:tav>
                                      </p:tavLst>
                                    </p:anim>
                                    <p:set>
                                      <p:cBhvr>
                                        <p:cTn id="1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38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B2AB7-BB16-4664-A12C-24DA5455DD7E}"/>
              </a:ext>
            </a:extLst>
          </p:cNvPr>
          <p:cNvPicPr>
            <a:picLocks noChangeAspect="1"/>
          </p:cNvPicPr>
          <p:nvPr/>
        </p:nvPicPr>
        <p:blipFill rotWithShape="1">
          <a:blip r:embed="rId3">
            <a:extLst>
              <a:ext uri="{28A0092B-C50C-407E-A947-70E740481C1C}">
                <a14:useLocalDpi xmlns:a14="http://schemas.microsoft.com/office/drawing/2010/main" val="0"/>
              </a:ext>
            </a:extLst>
          </a:blip>
          <a:srcRect r="5391"/>
          <a:stretch/>
        </p:blipFill>
        <p:spPr>
          <a:xfrm>
            <a:off x="-1" y="0"/>
            <a:ext cx="9144001" cy="6858000"/>
          </a:xfrm>
          <a:prstGeom prst="rect">
            <a:avLst/>
          </a:prstGeom>
        </p:spPr>
      </p:pic>
      <p:sp>
        <p:nvSpPr>
          <p:cNvPr id="4" name="Rectangle 4"/>
          <p:cNvSpPr>
            <a:spLocks noChangeArrowheads="1"/>
          </p:cNvSpPr>
          <p:nvPr/>
        </p:nvSpPr>
        <p:spPr bwMode="auto">
          <a:xfrm>
            <a:off x="3976576" y="85060"/>
            <a:ext cx="342563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All</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088759" y="525881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March 6, 2022</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5CCF6A40-44AC-4CFA-A697-004D9F4E8B94}"/>
              </a:ext>
            </a:extLst>
          </p:cNvPr>
          <p:cNvSpPr>
            <a:spLocks noChangeArrowheads="1"/>
          </p:cNvSpPr>
          <p:nvPr/>
        </p:nvSpPr>
        <p:spPr bwMode="auto">
          <a:xfrm>
            <a:off x="6485860" y="3086985"/>
            <a:ext cx="1759868" cy="16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00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39" presetClass="entr" presetSubtype="0" accel="10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2.22222E-6 2.22222E-6 L -0.07691 0.32245 " pathEditMode="relative" rAng="0" ptsTypes="AA">
                                      <p:cBhvr>
                                        <p:cTn id="36" dur="1000" fill="hold"/>
                                        <p:tgtEl>
                                          <p:spTgt spid="4"/>
                                        </p:tgtEl>
                                        <p:attrNameLst>
                                          <p:attrName>ppt_x</p:attrName>
                                          <p:attrName>ppt_y</p:attrName>
                                        </p:attrNameLst>
                                      </p:cBhvr>
                                      <p:rCtr x="-3854" y="16111"/>
                                    </p:animMotion>
                                  </p:childTnLst>
                                </p:cTn>
                              </p:par>
                              <p:par>
                                <p:cTn id="37" presetID="0" presetClass="exit" presetSubtype="0" fill="hold" grpId="1" nodeType="withEffect">
                                  <p:stCondLst>
                                    <p:cond delay="250"/>
                                  </p:stCondLst>
                                  <p:childTnLst>
                                    <p:set>
                                      <p:cBhvr>
                                        <p:cTn id="38" dur="1" fill="hold">
                                          <p:stCondLst>
                                            <p:cond delay="999"/>
                                          </p:stCondLst>
                                        </p:cTn>
                                        <p:tgtEl>
                                          <p:spTgt spid="7"/>
                                        </p:tgtEl>
                                        <p:attrNameLst>
                                          <p:attrName>style.visibility</p:attrName>
                                        </p:attrNameLst>
                                      </p:cBhvr>
                                      <p:to>
                                        <p:strVal val="hidden"/>
                                      </p:to>
                                    </p:set>
                                    <p:animEffect transition="out" filter="dissolve">
                                      <p:cBhvr>
                                        <p:cTn id="39" dur="1000">
                                          <p:stCondLst>
                                            <p:cond delay="0"/>
                                          </p:stCondLst>
                                        </p:cTn>
                                        <p:tgtEl>
                                          <p:spTgt spid="7"/>
                                        </p:tgtEl>
                                      </p:cBhvr>
                                    </p:animEffect>
                                    <p:anim to="" calcmode="lin" valueType="num">
                                      <p:cBhvr>
                                        <p:cTn id="4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2" presetID="42" presetClass="path" presetSubtype="0" accel="50000" decel="50000" fill="hold" grpId="2" nodeType="withEffect">
                                  <p:stCondLst>
                                    <p:cond delay="250"/>
                                  </p:stCondLst>
                                  <p:childTnLst>
                                    <p:animMotion origin="layout" path="M 4.44444E-6 1.85185E-6 L -0.26025 -0.05209 " pathEditMode="relative" rAng="0" ptsTypes="AA">
                                      <p:cBhvr>
                                        <p:cTn id="43" dur="1000" fill="hold"/>
                                        <p:tgtEl>
                                          <p:spTgt spid="7"/>
                                        </p:tgtEl>
                                        <p:attrNameLst>
                                          <p:attrName>ppt_x</p:attrName>
                                          <p:attrName>ppt_y</p:attrName>
                                        </p:attrNameLst>
                                      </p:cBhvr>
                                      <p:rCtr x="-13021" y="-2616"/>
                                    </p:animMotion>
                                  </p:childTnLst>
                                </p:cTn>
                              </p:par>
                              <p:par>
                                <p:cTn id="44" presetID="9" presetClass="exit" presetSubtype="0" fill="hold" grpId="1" nodeType="withEffect">
                                  <p:stCondLst>
                                    <p:cond delay="500"/>
                                  </p:stCondLst>
                                  <p:childTnLst>
                                    <p:animEffect transition="out" filter="dissolve">
                                      <p:cBhvr>
                                        <p:cTn id="45" dur="1500"/>
                                        <p:tgtEl>
                                          <p:spTgt spid="5"/>
                                        </p:tgtEl>
                                      </p:cBhvr>
                                    </p:animEffect>
                                    <p:set>
                                      <p:cBhvr>
                                        <p:cTn id="46" dur="1" fill="hold">
                                          <p:stCondLst>
                                            <p:cond delay="1499"/>
                                          </p:stCondLst>
                                        </p:cTn>
                                        <p:tgtEl>
                                          <p:spTgt spid="5"/>
                                        </p:tgtEl>
                                        <p:attrNameLst>
                                          <p:attrName>style.visibility</p:attrName>
                                        </p:attrNameLst>
                                      </p:cBhvr>
                                      <p:to>
                                        <p:strVal val="hidden"/>
                                      </p:to>
                                    </p:set>
                                  </p:childTnLst>
                                </p:cTn>
                              </p:par>
                              <p:par>
                                <p:cTn id="47" presetID="0" presetClass="path" presetSubtype="0" accel="50000" decel="50000" fill="hold" grpId="2" nodeType="withEffect">
                                  <p:stCondLst>
                                    <p:cond delay="500"/>
                                  </p:stCondLst>
                                  <p:childTnLst>
                                    <p:animMotion origin="layout" path="M 3.33333E-6 3.13599E-6 L 3.33333E-6 0.23034 " pathEditMode="relative" rAng="0" ptsTypes="AA">
                                      <p:cBhvr>
                                        <p:cTn id="48" dur="1500" fill="hold"/>
                                        <p:tgtEl>
                                          <p:spTgt spid="5"/>
                                        </p:tgtEl>
                                        <p:attrNameLst>
                                          <p:attrName>ppt_x</p:attrName>
                                          <p:attrName>ppt_y</p:attrName>
                                        </p:attrNameLst>
                                      </p:cBhvr>
                                      <p:rCtr x="0" y="11517"/>
                                    </p:animMotion>
                                  </p:childTnLst>
                                </p:cTn>
                              </p:par>
                              <p:par>
                                <p:cTn id="49" presetID="31" presetClass="exit" presetSubtype="0" fill="hold" grpId="1" nodeType="withEffect">
                                  <p:stCondLst>
                                    <p:cond delay="1250"/>
                                  </p:stCondLst>
                                  <p:childTnLst>
                                    <p:anim calcmode="lin" valueType="num">
                                      <p:cBhvr>
                                        <p:cTn id="50" dur="1000"/>
                                        <p:tgtEl>
                                          <p:spTgt spid="6"/>
                                        </p:tgtEl>
                                        <p:attrNameLst>
                                          <p:attrName>ppt_w</p:attrName>
                                        </p:attrNameLst>
                                      </p:cBhvr>
                                      <p:tavLst>
                                        <p:tav tm="0">
                                          <p:val>
                                            <p:strVal val="ppt_w"/>
                                          </p:val>
                                        </p:tav>
                                        <p:tav tm="100000">
                                          <p:val>
                                            <p:fltVal val="0"/>
                                          </p:val>
                                        </p:tav>
                                      </p:tavLst>
                                    </p:anim>
                                    <p:anim calcmode="lin" valueType="num">
                                      <p:cBhvr>
                                        <p:cTn id="51" dur="1000"/>
                                        <p:tgtEl>
                                          <p:spTgt spid="6"/>
                                        </p:tgtEl>
                                        <p:attrNameLst>
                                          <p:attrName>ppt_h</p:attrName>
                                        </p:attrNameLst>
                                      </p:cBhvr>
                                      <p:tavLst>
                                        <p:tav tm="0">
                                          <p:val>
                                            <p:strVal val="ppt_h"/>
                                          </p:val>
                                        </p:tav>
                                        <p:tav tm="100000">
                                          <p:val>
                                            <p:fltVal val="0"/>
                                          </p:val>
                                        </p:tav>
                                      </p:tavLst>
                                    </p:anim>
                                    <p:anim calcmode="lin" valueType="num">
                                      <p:cBhvr>
                                        <p:cTn id="52" dur="1000"/>
                                        <p:tgtEl>
                                          <p:spTgt spid="6"/>
                                        </p:tgtEl>
                                        <p:attrNameLst>
                                          <p:attrName>style.rotation</p:attrName>
                                        </p:attrNameLst>
                                      </p:cBhvr>
                                      <p:tavLst>
                                        <p:tav tm="0">
                                          <p:val>
                                            <p:fltVal val="0"/>
                                          </p:val>
                                        </p:tav>
                                        <p:tav tm="100000">
                                          <p:val>
                                            <p:fltVal val="90"/>
                                          </p:val>
                                        </p:tav>
                                      </p:tavLst>
                                    </p:anim>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42" presetClass="path" presetSubtype="0" accel="50000" decel="50000" fill="hold" grpId="2" nodeType="withEffect">
                                  <p:stCondLst>
                                    <p:cond delay="1250"/>
                                  </p:stCondLst>
                                  <p:childTnLst>
                                    <p:animMotion origin="layout" path="M -3.88889E-6 4.07407E-6 L 0.14671 -0.29607 " pathEditMode="relative" rAng="0" ptsTypes="AA">
                                      <p:cBhvr>
                                        <p:cTn id="56" dur="1000" fill="hold"/>
                                        <p:tgtEl>
                                          <p:spTgt spid="6"/>
                                        </p:tgtEl>
                                        <p:attrNameLst>
                                          <p:attrName>ppt_x</p:attrName>
                                          <p:attrName>ppt_y</p:attrName>
                                        </p:attrNameLst>
                                      </p:cBhvr>
                                      <p:rCtr x="7326"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65C0D-D3CA-4CF6-8A73-1D78A802CC14}"/>
              </a:ext>
            </a:extLst>
          </p:cNvPr>
          <p:cNvPicPr>
            <a:picLocks noChangeAspect="1"/>
          </p:cNvPicPr>
          <p:nvPr/>
        </p:nvPicPr>
        <p:blipFill rotWithShape="1">
          <a:blip r:embed="rId3">
            <a:extLst>
              <a:ext uri="{28A0092B-C50C-407E-A947-70E740481C1C}">
                <a14:useLocalDpi xmlns:a14="http://schemas.microsoft.com/office/drawing/2010/main" val="0"/>
              </a:ext>
            </a:extLst>
          </a:blip>
          <a:srcRect l="34032" t="14541" b="8653"/>
          <a:stretch/>
        </p:blipFill>
        <p:spPr>
          <a:xfrm>
            <a:off x="-104932" y="0"/>
            <a:ext cx="9248931" cy="6858000"/>
          </a:xfrm>
          <a:prstGeom prst="rect">
            <a:avLst/>
          </a:prstGeom>
        </p:spPr>
      </p:pic>
      <p:sp>
        <p:nvSpPr>
          <p:cNvPr id="7" name="Title 1">
            <a:extLst>
              <a:ext uri="{FF2B5EF4-FFF2-40B4-BE49-F238E27FC236}">
                <a16:creationId xmlns:a16="http://schemas.microsoft.com/office/drawing/2014/main" id="{7F83C285-97A5-4125-B8AD-94E795C9FBB8}"/>
              </a:ext>
            </a:extLst>
          </p:cNvPr>
          <p:cNvSpPr txBox="1">
            <a:spLocks/>
          </p:cNvSpPr>
          <p:nvPr/>
        </p:nvSpPr>
        <p:spPr>
          <a:xfrm>
            <a:off x="1591733" y="2770010"/>
            <a:ext cx="2802364"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good to all</a:t>
            </a:r>
          </a:p>
        </p:txBody>
      </p:sp>
      <p:sp>
        <p:nvSpPr>
          <p:cNvPr id="3074" name="Rectangle 2"/>
          <p:cNvSpPr>
            <a:spLocks noGrp="1" noChangeArrowheads="1"/>
          </p:cNvSpPr>
          <p:nvPr>
            <p:ph type="title"/>
          </p:nvPr>
        </p:nvSpPr>
        <p:spPr>
          <a:xfrm>
            <a:off x="1645170" y="1311885"/>
            <a:ext cx="5853659" cy="42342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as we have opportunity, let us do good to all, especially to those who are of the household of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4AE52AB-A413-4DD6-82E2-3FC19B14F191}"/>
              </a:ext>
            </a:extLst>
          </p:cNvPr>
          <p:cNvSpPr txBox="1">
            <a:spLocks noChangeArrowheads="1"/>
          </p:cNvSpPr>
          <p:nvPr/>
        </p:nvSpPr>
        <p:spPr bwMode="auto">
          <a:xfrm>
            <a:off x="3458277" y="272274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54C80174-4092-4FD6-AAD6-9E048D727B7A}"/>
              </a:ext>
            </a:extLst>
          </p:cNvPr>
          <p:cNvSpPr txBox="1">
            <a:spLocks noChangeArrowheads="1"/>
          </p:cNvSpPr>
          <p:nvPr/>
        </p:nvSpPr>
        <p:spPr bwMode="auto">
          <a:xfrm>
            <a:off x="2873115" y="235282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3ABD6E84-D279-4CAF-960F-D8A77522F400}"/>
              </a:ext>
            </a:extLst>
          </p:cNvPr>
          <p:cNvSpPr>
            <a:spLocks noChangeArrowheads="1"/>
          </p:cNvSpPr>
          <p:nvPr/>
        </p:nvSpPr>
        <p:spPr bwMode="auto">
          <a:xfrm>
            <a:off x="6400508" y="19777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9" name="Rectangle 2">
            <a:extLst>
              <a:ext uri="{FF2B5EF4-FFF2-40B4-BE49-F238E27FC236}">
                <a16:creationId xmlns:a16="http://schemas.microsoft.com/office/drawing/2014/main" id="{89364BED-F524-4A45-A01D-901E16C4E629}"/>
              </a:ext>
            </a:extLst>
          </p:cNvPr>
          <p:cNvSpPr txBox="1">
            <a:spLocks noChangeArrowheads="1"/>
          </p:cNvSpPr>
          <p:nvPr/>
        </p:nvSpPr>
        <p:spPr bwMode="auto">
          <a:xfrm>
            <a:off x="1431925" y="2744830"/>
            <a:ext cx="31135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 to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162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stCondLst>
                                            <p:cond delay="0"/>
                                          </p:stCondLst>
                                        </p:cTn>
                                        <p:tgtEl>
                                          <p:spTgt spid="8"/>
                                        </p:tgtEl>
                                      </p:cBhvr>
                                    </p:animEffect>
                                    <p:anim to="" calcmode="lin" valueType="num">
                                      <p:cBhvr>
                                        <p:cTn id="2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42" presetClass="path" presetSubtype="0" accel="50000" decel="50000" fill="hold" grpId="2" nodeType="withEffect">
                                  <p:stCondLst>
                                    <p:cond delay="0"/>
                                  </p:stCondLst>
                                  <p:childTnLst>
                                    <p:animMotion origin="layout" path="M 2.77778E-6 4.44444E-6 L -0.06407 -0.05417 " pathEditMode="relative" rAng="0" ptsTypes="AA">
                                      <p:cBhvr>
                                        <p:cTn id="31" dur="1750" fill="hold"/>
                                        <p:tgtEl>
                                          <p:spTgt spid="5"/>
                                        </p:tgtEl>
                                        <p:attrNameLst>
                                          <p:attrName>ppt_x</p:attrName>
                                          <p:attrName>ppt_y</p:attrName>
                                        </p:attrNameLst>
                                      </p:cBhvr>
                                      <p:rCtr x="-3212" y="-2708"/>
                                    </p:animMotion>
                                  </p:childTnLst>
                                </p:cTn>
                              </p:par>
                              <p:par>
                                <p:cTn id="32" presetID="10" presetClass="exit" presetSubtype="0" fill="hold" grpId="1" nodeType="withEffect">
                                  <p:stCondLst>
                                    <p:cond delay="0"/>
                                  </p:stCondLst>
                                  <p:childTnLst>
                                    <p:animEffect transition="out" filter="fade">
                                      <p:cBhvr>
                                        <p:cTn id="33" dur="1000"/>
                                        <p:tgtEl>
                                          <p:spTgt spid="3074"/>
                                        </p:tgtEl>
                                      </p:cBhvr>
                                    </p:animEffect>
                                    <p:set>
                                      <p:cBhvr>
                                        <p:cTn id="34" dur="1" fill="hold">
                                          <p:stCondLst>
                                            <p:cond delay="9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2"/>
      <p:bldP spid="8" grpId="0"/>
      <p:bldP spid="8" grpId="1"/>
      <p:bldP spid="9" grpId="0"/>
      <p:bldP spid="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12744-E87E-4DD2-ABA4-7F9D3DA36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4B095BC-D8DB-41C0-84E0-5F1B6CD80B5D}"/>
              </a:ext>
            </a:extLst>
          </p:cNvPr>
          <p:cNvSpPr txBox="1">
            <a:spLocks/>
          </p:cNvSpPr>
          <p:nvPr/>
        </p:nvSpPr>
        <p:spPr>
          <a:xfrm>
            <a:off x="1354667" y="2395095"/>
            <a:ext cx="4165600"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Honor all people</a:t>
            </a:r>
          </a:p>
        </p:txBody>
      </p:sp>
      <p:sp>
        <p:nvSpPr>
          <p:cNvPr id="3074" name="Rectangle 2"/>
          <p:cNvSpPr>
            <a:spLocks noGrp="1" noChangeArrowheads="1"/>
          </p:cNvSpPr>
          <p:nvPr>
            <p:ph type="title"/>
          </p:nvPr>
        </p:nvSpPr>
        <p:spPr>
          <a:xfrm>
            <a:off x="1020725" y="2173454"/>
            <a:ext cx="7102549" cy="25110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 all people. Love the brotherhood. Fear God. Honor the king.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2:17</a:t>
            </a:r>
          </a:p>
        </p:txBody>
      </p:sp>
      <p:sp>
        <p:nvSpPr>
          <p:cNvPr id="5" name="Rectangle 2">
            <a:extLst>
              <a:ext uri="{FF2B5EF4-FFF2-40B4-BE49-F238E27FC236}">
                <a16:creationId xmlns:a16="http://schemas.microsoft.com/office/drawing/2014/main" id="{05747DC3-B9D5-442A-A75B-8F9B6CA1E2CB}"/>
              </a:ext>
            </a:extLst>
          </p:cNvPr>
          <p:cNvSpPr txBox="1">
            <a:spLocks noChangeArrowheads="1"/>
          </p:cNvSpPr>
          <p:nvPr/>
        </p:nvSpPr>
        <p:spPr bwMode="auto">
          <a:xfrm>
            <a:off x="2873115" y="235282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AD3DBD4-9A39-41BA-856F-3B873FA12EA6}"/>
              </a:ext>
            </a:extLst>
          </p:cNvPr>
          <p:cNvSpPr txBox="1">
            <a:spLocks noChangeArrowheads="1"/>
          </p:cNvSpPr>
          <p:nvPr/>
        </p:nvSpPr>
        <p:spPr bwMode="auto">
          <a:xfrm>
            <a:off x="1306291" y="111675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EA1BDAA-7AA4-44E7-84AF-9D07F458A413}"/>
              </a:ext>
            </a:extLst>
          </p:cNvPr>
          <p:cNvSpPr txBox="1">
            <a:spLocks noChangeArrowheads="1"/>
          </p:cNvSpPr>
          <p:nvPr/>
        </p:nvSpPr>
        <p:spPr bwMode="auto">
          <a:xfrm>
            <a:off x="1199357" y="2374150"/>
            <a:ext cx="4483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Honor all people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45699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2" nodeType="withEffect">
                                  <p:stCondLst>
                                    <p:cond delay="0"/>
                                  </p:stCondLst>
                                  <p:childTnLst>
                                    <p:animMotion origin="layout" path="M 1.66667E-6 -3.7037E-7 L -0.17118 -0.17986 " pathEditMode="relative" rAng="0" ptsTypes="AA">
                                      <p:cBhvr>
                                        <p:cTn id="28" dur="2000" fill="hold"/>
                                        <p:tgtEl>
                                          <p:spTgt spid="5"/>
                                        </p:tgtEl>
                                        <p:attrNameLst>
                                          <p:attrName>ppt_x</p:attrName>
                                          <p:attrName>ppt_y</p:attrName>
                                        </p:attrNameLst>
                                      </p:cBhvr>
                                      <p:rCtr x="-8559" y="-9005"/>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78A8F-4CC3-4740-B386-C483C2F9D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CC573C9-8E70-4E3B-A1FE-696D1C53514D}"/>
              </a:ext>
            </a:extLst>
          </p:cNvPr>
          <p:cNvSpPr txBox="1">
            <a:spLocks/>
          </p:cNvSpPr>
          <p:nvPr/>
        </p:nvSpPr>
        <p:spPr>
          <a:xfrm>
            <a:off x="766486" y="234218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under sin</a:t>
            </a:r>
          </a:p>
        </p:txBody>
      </p:sp>
      <p:sp>
        <p:nvSpPr>
          <p:cNvPr id="7" name="Title 1">
            <a:extLst>
              <a:ext uri="{FF2B5EF4-FFF2-40B4-BE49-F238E27FC236}">
                <a16:creationId xmlns:a16="http://schemas.microsoft.com/office/drawing/2014/main" id="{3C2B5E32-7DD2-4375-822E-5EA305282176}"/>
              </a:ext>
            </a:extLst>
          </p:cNvPr>
          <p:cNvSpPr txBox="1">
            <a:spLocks/>
          </p:cNvSpPr>
          <p:nvPr/>
        </p:nvSpPr>
        <p:spPr>
          <a:xfrm>
            <a:off x="5999019" y="2424978"/>
            <a:ext cx="2243748" cy="7564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promise</a:t>
            </a:r>
          </a:p>
        </p:txBody>
      </p:sp>
      <p:sp>
        <p:nvSpPr>
          <p:cNvPr id="8" name="Title 1">
            <a:extLst>
              <a:ext uri="{FF2B5EF4-FFF2-40B4-BE49-F238E27FC236}">
                <a16:creationId xmlns:a16="http://schemas.microsoft.com/office/drawing/2014/main" id="{638C491A-8C0B-498E-B67D-10E59013D8F0}"/>
              </a:ext>
            </a:extLst>
          </p:cNvPr>
          <p:cNvSpPr txBox="1">
            <a:spLocks/>
          </p:cNvSpPr>
          <p:nvPr/>
        </p:nvSpPr>
        <p:spPr>
          <a:xfrm>
            <a:off x="558234" y="3016723"/>
            <a:ext cx="58282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faith in Jesus Christ</a:t>
            </a:r>
          </a:p>
        </p:txBody>
      </p:sp>
      <p:sp>
        <p:nvSpPr>
          <p:cNvPr id="9" name="Title 1">
            <a:extLst>
              <a:ext uri="{FF2B5EF4-FFF2-40B4-BE49-F238E27FC236}">
                <a16:creationId xmlns:a16="http://schemas.microsoft.com/office/drawing/2014/main" id="{52947881-6381-4856-9985-64896F6D7604}"/>
              </a:ext>
            </a:extLst>
          </p:cNvPr>
          <p:cNvSpPr txBox="1">
            <a:spLocks/>
          </p:cNvSpPr>
          <p:nvPr/>
        </p:nvSpPr>
        <p:spPr>
          <a:xfrm>
            <a:off x="6026727" y="3016723"/>
            <a:ext cx="23822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might be</a:t>
            </a:r>
          </a:p>
        </p:txBody>
      </p:sp>
      <p:sp>
        <p:nvSpPr>
          <p:cNvPr id="10" name="Title 1">
            <a:extLst>
              <a:ext uri="{FF2B5EF4-FFF2-40B4-BE49-F238E27FC236}">
                <a16:creationId xmlns:a16="http://schemas.microsoft.com/office/drawing/2014/main" id="{06913831-2769-4485-A03F-FE94C7E20DDA}"/>
              </a:ext>
            </a:extLst>
          </p:cNvPr>
          <p:cNvSpPr txBox="1">
            <a:spLocks/>
          </p:cNvSpPr>
          <p:nvPr/>
        </p:nvSpPr>
        <p:spPr>
          <a:xfrm>
            <a:off x="1163782" y="3782291"/>
            <a:ext cx="1661858" cy="7287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given</a:t>
            </a:r>
          </a:p>
        </p:txBody>
      </p:sp>
      <p:sp>
        <p:nvSpPr>
          <p:cNvPr id="11" name="Title 1">
            <a:extLst>
              <a:ext uri="{FF2B5EF4-FFF2-40B4-BE49-F238E27FC236}">
                <a16:creationId xmlns:a16="http://schemas.microsoft.com/office/drawing/2014/main" id="{7336AAE0-C711-4753-B9A5-742ACD4112A0}"/>
              </a:ext>
            </a:extLst>
          </p:cNvPr>
          <p:cNvSpPr txBox="1">
            <a:spLocks/>
          </p:cNvSpPr>
          <p:nvPr/>
        </p:nvSpPr>
        <p:spPr>
          <a:xfrm>
            <a:off x="4484267" y="368650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believe</a:t>
            </a:r>
          </a:p>
        </p:txBody>
      </p:sp>
      <p:sp>
        <p:nvSpPr>
          <p:cNvPr id="3074" name="Rectangle 2"/>
          <p:cNvSpPr>
            <a:spLocks noGrp="1" noChangeArrowheads="1"/>
          </p:cNvSpPr>
          <p:nvPr>
            <p:ph type="title"/>
          </p:nvPr>
        </p:nvSpPr>
        <p:spPr>
          <a:xfrm>
            <a:off x="669851" y="1673723"/>
            <a:ext cx="7804298" cy="35105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Scripture has confined all under sin, that the promise by faith in Jesus Christ might be given to those who believe.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246F31A-7A51-4928-B515-E3FFE47FEDCB}"/>
              </a:ext>
            </a:extLst>
          </p:cNvPr>
          <p:cNvSpPr txBox="1">
            <a:spLocks noChangeArrowheads="1"/>
          </p:cNvSpPr>
          <p:nvPr/>
        </p:nvSpPr>
        <p:spPr bwMode="auto">
          <a:xfrm>
            <a:off x="855883" y="238685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B39FF35-A7DE-4326-BEE6-86C941360966}"/>
              </a:ext>
            </a:extLst>
          </p:cNvPr>
          <p:cNvSpPr txBox="1">
            <a:spLocks noChangeArrowheads="1"/>
          </p:cNvSpPr>
          <p:nvPr/>
        </p:nvSpPr>
        <p:spPr bwMode="auto">
          <a:xfrm>
            <a:off x="699514" y="3077891"/>
            <a:ext cx="55572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by faith in Jesus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B64ED467-8534-45CD-A01F-17D80AC7F2DB}"/>
              </a:ext>
            </a:extLst>
          </p:cNvPr>
          <p:cNvSpPr>
            <a:spLocks noChangeArrowheads="1"/>
          </p:cNvSpPr>
          <p:nvPr/>
        </p:nvSpPr>
        <p:spPr bwMode="auto">
          <a:xfrm>
            <a:off x="2624362" y="29814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9">
            <a:extLst>
              <a:ext uri="{FF2B5EF4-FFF2-40B4-BE49-F238E27FC236}">
                <a16:creationId xmlns:a16="http://schemas.microsoft.com/office/drawing/2014/main" id="{D6F655A7-5B15-4274-9747-FC3D4AB2D176}"/>
              </a:ext>
            </a:extLst>
          </p:cNvPr>
          <p:cNvSpPr>
            <a:spLocks noChangeArrowheads="1"/>
          </p:cNvSpPr>
          <p:nvPr/>
        </p:nvSpPr>
        <p:spPr bwMode="auto">
          <a:xfrm>
            <a:off x="3177880" y="3104192"/>
            <a:ext cx="307158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Heart 10">
            <a:extLst>
              <a:ext uri="{FF2B5EF4-FFF2-40B4-BE49-F238E27FC236}">
                <a16:creationId xmlns:a16="http://schemas.microsoft.com/office/drawing/2014/main" id="{BF81D394-723D-4076-A640-9A064F2A8625}"/>
              </a:ext>
            </a:extLst>
          </p:cNvPr>
          <p:cNvSpPr/>
          <p:nvPr/>
        </p:nvSpPr>
        <p:spPr bwMode="auto">
          <a:xfrm>
            <a:off x="4470717" y="3520602"/>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5" name="Rectangle 12">
            <a:extLst>
              <a:ext uri="{FF2B5EF4-FFF2-40B4-BE49-F238E27FC236}">
                <a16:creationId xmlns:a16="http://schemas.microsoft.com/office/drawing/2014/main" id="{CA022C78-6349-42FB-A922-CB73AA9361F3}"/>
              </a:ext>
            </a:extLst>
          </p:cNvPr>
          <p:cNvSpPr>
            <a:spLocks noChangeArrowheads="1"/>
          </p:cNvSpPr>
          <p:nvPr/>
        </p:nvSpPr>
        <p:spPr bwMode="auto">
          <a:xfrm>
            <a:off x="1257325" y="3796204"/>
            <a:ext cx="1466825" cy="67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given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6" name="Rectangle 2">
            <a:extLst>
              <a:ext uri="{FF2B5EF4-FFF2-40B4-BE49-F238E27FC236}">
                <a16:creationId xmlns:a16="http://schemas.microsoft.com/office/drawing/2014/main" id="{8FDBDAFB-7C59-49B4-83F5-D3DE5F8B7195}"/>
              </a:ext>
            </a:extLst>
          </p:cNvPr>
          <p:cNvSpPr txBox="1">
            <a:spLocks noChangeArrowheads="1"/>
          </p:cNvSpPr>
          <p:nvPr/>
        </p:nvSpPr>
        <p:spPr bwMode="auto">
          <a:xfrm>
            <a:off x="843505" y="2410659"/>
            <a:ext cx="33002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under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11BE773-CDA6-4FBE-A8D9-9899742B7302}"/>
              </a:ext>
            </a:extLst>
          </p:cNvPr>
          <p:cNvSpPr txBox="1">
            <a:spLocks noChangeArrowheads="1"/>
          </p:cNvSpPr>
          <p:nvPr/>
        </p:nvSpPr>
        <p:spPr bwMode="auto">
          <a:xfrm>
            <a:off x="6037223" y="2410659"/>
            <a:ext cx="21890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promise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403B2D4A-43A6-4F5E-89EA-10B8408D6878}"/>
              </a:ext>
            </a:extLst>
          </p:cNvPr>
          <p:cNvSpPr txBox="1">
            <a:spLocks noChangeArrowheads="1"/>
          </p:cNvSpPr>
          <p:nvPr/>
        </p:nvSpPr>
        <p:spPr bwMode="auto">
          <a:xfrm>
            <a:off x="6015831" y="3076055"/>
            <a:ext cx="2389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might be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B97AF15-72DE-478C-82C6-70F2DAEE9759}"/>
              </a:ext>
            </a:extLst>
          </p:cNvPr>
          <p:cNvSpPr txBox="1">
            <a:spLocks noChangeArrowheads="1"/>
          </p:cNvSpPr>
          <p:nvPr/>
        </p:nvSpPr>
        <p:spPr bwMode="auto">
          <a:xfrm>
            <a:off x="4581832" y="3744239"/>
            <a:ext cx="3256936" cy="77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believe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37F6350-913F-4B80-ABF7-9C4061132F60}"/>
              </a:ext>
            </a:extLst>
          </p:cNvPr>
          <p:cNvSpPr txBox="1">
            <a:spLocks noChangeArrowheads="1"/>
          </p:cNvSpPr>
          <p:nvPr/>
        </p:nvSpPr>
        <p:spPr bwMode="auto">
          <a:xfrm>
            <a:off x="4298156" y="339764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1" name="Oval 44">
            <a:extLst>
              <a:ext uri="{FF2B5EF4-FFF2-40B4-BE49-F238E27FC236}">
                <a16:creationId xmlns:a16="http://schemas.microsoft.com/office/drawing/2014/main" id="{E139389E-53B3-445E-BE2F-3739B4DE5A74}"/>
              </a:ext>
            </a:extLst>
          </p:cNvPr>
          <p:cNvSpPr/>
          <p:nvPr/>
        </p:nvSpPr>
        <p:spPr>
          <a:xfrm>
            <a:off x="609600" y="3086100"/>
            <a:ext cx="2237509" cy="82534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22" name="Oval 44">
            <a:extLst>
              <a:ext uri="{FF2B5EF4-FFF2-40B4-BE49-F238E27FC236}">
                <a16:creationId xmlns:a16="http://schemas.microsoft.com/office/drawing/2014/main" id="{94C6ADF8-D117-4F76-8F31-41FBD359B8AD}"/>
              </a:ext>
            </a:extLst>
          </p:cNvPr>
          <p:cNvSpPr/>
          <p:nvPr/>
        </p:nvSpPr>
        <p:spPr>
          <a:xfrm>
            <a:off x="6048703" y="3080844"/>
            <a:ext cx="2391104" cy="82534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421860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6" presetClass="exit" presetSubtype="21" fill="hold" grpId="2" nodeType="withEffect">
                                  <p:stCondLst>
                                    <p:cond delay="0"/>
                                  </p:stCondLst>
                                  <p:childTnLst>
                                    <p:animEffect transition="out" filter="barn(inVertical)">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ntr" presetSubtype="8" fill="hold" grpId="0" nodeType="withEffect">
                                  <p:stCondLst>
                                    <p:cond delay="4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750"/>
                                        <p:tgtEl>
                                          <p:spTgt spid="8"/>
                                        </p:tgtEl>
                                      </p:cBhvr>
                                    </p:animEffect>
                                  </p:childTnLst>
                                </p:cTn>
                              </p:par>
                              <p:par>
                                <p:cTn id="41" presetID="18" presetClass="emph" presetSubtype="0" fill="hold" grpId="1" nodeType="withEffect">
                                  <p:stCondLst>
                                    <p:cond delay="400"/>
                                  </p:stCondLst>
                                  <p:childTnLst>
                                    <p:set>
                                      <p:cBhvr override="childStyle">
                                        <p:cTn id="42" dur="750" fill="hold"/>
                                        <p:tgtEl>
                                          <p:spTgt spid="8"/>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750"/>
                                        <p:tgtEl>
                                          <p:spTgt spid="18"/>
                                        </p:tgtEl>
                                      </p:cBhvr>
                                    </p:animEffect>
                                  </p:childTnLst>
                                </p:cTn>
                              </p:par>
                              <p:par>
                                <p:cTn id="46" presetID="0" presetClass="entr" presetSubtype="0" fill="hold" grpId="0" nodeType="withEffect">
                                  <p:stCondLst>
                                    <p:cond delay="75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stCondLst>
                                            <p:cond delay="0"/>
                                          </p:stCondLst>
                                        </p:cTn>
                                        <p:tgtEl>
                                          <p:spTgt spid="12"/>
                                        </p:tgtEl>
                                      </p:cBhvr>
                                    </p:animEffect>
                                    <p:anim to="" calcmode="lin" valueType="num">
                                      <p:cBhvr>
                                        <p:cTn id="4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51" presetID="0" presetClass="entr" presetSubtype="0" fill="hold" grpId="0" nodeType="withEffect">
                                  <p:stCondLst>
                                    <p:cond delay="1000"/>
                                  </p:stCondLst>
                                  <p:iterate type="lt">
                                    <p:tmPct val="10000"/>
                                  </p:iterate>
                                  <p:childTnLst>
                                    <p:set>
                                      <p:cBhvr>
                                        <p:cTn id="52" dur="1" fill="hold">
                                          <p:stCondLst>
                                            <p:cond delay="0"/>
                                          </p:stCondLst>
                                        </p:cTn>
                                        <p:tgtEl>
                                          <p:spTgt spid="13"/>
                                        </p:tgtEl>
                                        <p:attrNameLst>
                                          <p:attrName>style.visibility</p:attrName>
                                        </p:attrNameLst>
                                      </p:cBhvr>
                                      <p:to>
                                        <p:strVal val="visible"/>
                                      </p:to>
                                    </p:set>
                                    <p:animEffect transition="in" filter="dissolve">
                                      <p:cBhvr>
                                        <p:cTn id="53" dur="500">
                                          <p:stCondLst>
                                            <p:cond delay="0"/>
                                          </p:stCondLst>
                                        </p:cTn>
                                        <p:tgtEl>
                                          <p:spTgt spid="13"/>
                                        </p:tgtEl>
                                      </p:cBhvr>
                                    </p:animEffect>
                                    <p:anim to="" calcmode="lin" valueType="num">
                                      <p:cBhvr>
                                        <p:cTn id="5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56" fill="hold">
                            <p:stCondLst>
                              <p:cond delay="2000"/>
                            </p:stCondLst>
                            <p:childTnLst>
                              <p:par>
                                <p:cTn id="57" presetID="26" presetClass="emph" presetSubtype="0" fill="hold" grpId="1" nodeType="afterEffect">
                                  <p:stCondLst>
                                    <p:cond delay="0"/>
                                  </p:stCondLst>
                                  <p:iterate type="lt">
                                    <p:tmPct val="0"/>
                                  </p:iterate>
                                  <p:childTnLst>
                                    <p:animEffect transition="out" filter="fade">
                                      <p:cBhvr>
                                        <p:cTn id="58" dur="500" tmFilter="0, 0; .2, .5; .8, .5; 1, 0"/>
                                        <p:tgtEl>
                                          <p:spTgt spid="13"/>
                                        </p:tgtEl>
                                      </p:cBhvr>
                                    </p:animEffect>
                                    <p:animScale>
                                      <p:cBhvr>
                                        <p:cTn id="59" dur="250" autoRev="1" fill="hold"/>
                                        <p:tgtEl>
                                          <p:spTgt spid="13"/>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dissolve">
                                      <p:cBhvr>
                                        <p:cTn id="64" dur="500">
                                          <p:stCondLst>
                                            <p:cond delay="0"/>
                                          </p:stCondLst>
                                        </p:cTn>
                                        <p:tgtEl>
                                          <p:spTgt spid="21"/>
                                        </p:tgtEl>
                                      </p:cBhvr>
                                    </p:animEffect>
                                    <p:anim to="" calcmode="lin" valueType="num">
                                      <p:cBhvr>
                                        <p:cTn id="6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par>
                                <p:cTn id="72" presetID="18" presetClass="emph" presetSubtype="0" fill="hold" grpId="1" nodeType="withEffect">
                                  <p:stCondLst>
                                    <p:cond delay="0"/>
                                  </p:stCondLst>
                                  <p:childTnLst>
                                    <p:set>
                                      <p:cBhvr override="childStyle">
                                        <p:cTn id="73" dur="500" fill="hold"/>
                                        <p:tgtEl>
                                          <p:spTgt spid="9"/>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39" presetClass="entr" presetSubtype="0" accel="100000" fill="hold" grpId="0" nodeType="withEffect">
                                  <p:stCondLst>
                                    <p:cond delay="25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80"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81"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
                                          </p:val>
                                        </p:tav>
                                        <p:tav tm="100000">
                                          <p:val>
                                            <p:strVal val="#ppt_y"/>
                                          </p:val>
                                        </p:tav>
                                      </p:tavLst>
                                    </p:anim>
                                  </p:childTnLst>
                                </p:cTn>
                              </p:par>
                              <p:par>
                                <p:cTn id="83" presetID="22" presetClass="entr" presetSubtype="8" fill="hold" grpId="0" nodeType="withEffect">
                                  <p:stCondLst>
                                    <p:cond delay="40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par>
                                <p:cTn id="86" presetID="18" presetClass="emph" presetSubtype="0" fill="hold" grpId="1" nodeType="withEffect">
                                  <p:stCondLst>
                                    <p:cond delay="400"/>
                                  </p:stCondLst>
                                  <p:childTnLst>
                                    <p:set>
                                      <p:cBhvr override="childStyle">
                                        <p:cTn id="87" dur="500" fill="hold"/>
                                        <p:tgtEl>
                                          <p:spTgt spid="10"/>
                                        </p:tgtEl>
                                        <p:attrNameLst>
                                          <p:attrName>style.textDecorationUnderline</p:attrName>
                                        </p:attrNameLst>
                                      </p:cBhvr>
                                      <p:to>
                                        <p:strVal val="true"/>
                                      </p:to>
                                    </p:set>
                                  </p:childTnLst>
                                </p:cTn>
                              </p:par>
                              <p:par>
                                <p:cTn id="88" presetID="22" presetClass="exit" presetSubtype="2" fill="hold" grpId="2" nodeType="withEffect">
                                  <p:stCondLst>
                                    <p:cond delay="250"/>
                                  </p:stCondLst>
                                  <p:childTnLst>
                                    <p:animEffect transition="out" filter="wipe(right)">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22" presetClass="exit" presetSubtype="8" fill="hold" grpId="2" nodeType="withEffect">
                                  <p:stCondLst>
                                    <p:cond delay="0"/>
                                  </p:stCondLst>
                                  <p:childTnLst>
                                    <p:animEffect transition="out" filter="wipe(left)">
                                      <p:cBhvr>
                                        <p:cTn id="92" dur="750"/>
                                        <p:tgtEl>
                                          <p:spTgt spid="8"/>
                                        </p:tgtEl>
                                      </p:cBhvr>
                                    </p:animEffect>
                                    <p:set>
                                      <p:cBhvr>
                                        <p:cTn id="93" dur="1" fill="hold">
                                          <p:stCondLst>
                                            <p:cond delay="74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750"/>
                                        <p:tgtEl>
                                          <p:spTgt spid="18"/>
                                        </p:tgtEl>
                                      </p:cBhvr>
                                    </p:animEffect>
                                    <p:set>
                                      <p:cBhvr>
                                        <p:cTn id="96" dur="1" fill="hold">
                                          <p:stCondLst>
                                            <p:cond delay="749"/>
                                          </p:stCondLst>
                                        </p:cTn>
                                        <p:tgtEl>
                                          <p:spTgt spid="1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2" nodeType="withEffect">
                                  <p:stCondLst>
                                    <p:cond delay="0"/>
                                  </p:stCondLst>
                                  <p:iterate type="lt">
                                    <p:tmPct val="0"/>
                                  </p:iterate>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1"/>
                                        </p:tgtEl>
                                      </p:cBhvr>
                                    </p:animEffect>
                                    <p:set>
                                      <p:cBhvr>
                                        <p:cTn id="105" dur="1" fill="hold">
                                          <p:stCondLst>
                                            <p:cond delay="499"/>
                                          </p:stCondLst>
                                        </p:cTn>
                                        <p:tgtEl>
                                          <p:spTgt spid="21"/>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400"/>
                                  </p:stCondLst>
                                  <p:childTnLst>
                                    <p:set>
                                      <p:cBhvr>
                                        <p:cTn id="109" dur="1" fill="hold">
                                          <p:stCondLst>
                                            <p:cond delay="0"/>
                                          </p:stCondLst>
                                        </p:cTn>
                                        <p:tgtEl>
                                          <p:spTgt spid="11"/>
                                        </p:tgtEl>
                                        <p:attrNameLst>
                                          <p:attrName>style.visibility</p:attrName>
                                        </p:attrNameLst>
                                      </p:cBhvr>
                                      <p:to>
                                        <p:strVal val="visible"/>
                                      </p:to>
                                    </p:set>
                                    <p:animEffect transition="in" filter="wipe(left)">
                                      <p:cBhvr>
                                        <p:cTn id="110" dur="500"/>
                                        <p:tgtEl>
                                          <p:spTgt spid="11"/>
                                        </p:tgtEl>
                                      </p:cBhvr>
                                    </p:animEffect>
                                  </p:childTnLst>
                                </p:cTn>
                              </p:par>
                              <p:par>
                                <p:cTn id="111" presetID="18" presetClass="emph" presetSubtype="0" fill="hold" grpId="1" nodeType="withEffect">
                                  <p:stCondLst>
                                    <p:cond delay="400"/>
                                  </p:stCondLst>
                                  <p:childTnLst>
                                    <p:set>
                                      <p:cBhvr override="childStyle">
                                        <p:cTn id="112" dur="500" fill="hold"/>
                                        <p:tgtEl>
                                          <p:spTgt spid="11"/>
                                        </p:tgtEl>
                                        <p:attrNameLst>
                                          <p:attrName>style.textDecorationUnderline</p:attrName>
                                        </p:attrNameLst>
                                      </p:cBhvr>
                                      <p:to>
                                        <p:strVal val="true"/>
                                      </p:to>
                                    </p:set>
                                  </p:childTnLst>
                                </p:cTn>
                              </p:par>
                              <p:par>
                                <p:cTn id="113" presetID="22" presetClass="entr" presetSubtype="8" fill="hold" grpId="0" nodeType="withEffect">
                                  <p:stCondLst>
                                    <p:cond delay="40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par>
                                <p:cTn id="116" presetID="22" presetClass="exit" presetSubtype="2" fill="hold" grpId="2" nodeType="withEffect">
                                  <p:stCondLst>
                                    <p:cond delay="0"/>
                                  </p:stCondLst>
                                  <p:childTnLst>
                                    <p:animEffect transition="out" filter="wipe(right)">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22" presetClass="exit" presetSubtype="8" fill="hold" grpId="2" nodeType="withEffect">
                                  <p:stCondLst>
                                    <p:cond delay="0"/>
                                  </p:stCondLst>
                                  <p:childTnLst>
                                    <p:animEffect transition="out" filter="wipe(left)">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0" presetClass="entr" presetSubtype="0" fill="hold" grpId="0"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dissolve">
                                      <p:cBhvr>
                                        <p:cTn id="129" dur="500">
                                          <p:stCondLst>
                                            <p:cond delay="0"/>
                                          </p:stCondLst>
                                        </p:cTn>
                                        <p:tgtEl>
                                          <p:spTgt spid="22"/>
                                        </p:tgtEl>
                                      </p:cBhvr>
                                    </p:animEffect>
                                    <p:anim to="" calcmode="lin" valueType="num">
                                      <p:cBhvr>
                                        <p:cTn id="130"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31"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250"/>
                                        <p:tgtEl>
                                          <p:spTgt spid="4"/>
                                        </p:tgtEl>
                                      </p:cBhvr>
                                    </p:animEffect>
                                  </p:childTnLst>
                                </p:cTn>
                              </p:par>
                              <p:par>
                                <p:cTn id="137" presetID="42" presetClass="path" presetSubtype="0" accel="50000" decel="50000" fill="hold" grpId="2" nodeType="withEffect">
                                  <p:stCondLst>
                                    <p:cond delay="0"/>
                                  </p:stCondLst>
                                  <p:childTnLst>
                                    <p:animMotion origin="layout" path="M 1.38889E-6 -2.96296E-6 L 0.37639 0.14723 " pathEditMode="relative" rAng="0" ptsTypes="AA">
                                      <p:cBhvr>
                                        <p:cTn id="138" dur="2000" fill="hold"/>
                                        <p:tgtEl>
                                          <p:spTgt spid="4"/>
                                        </p:tgtEl>
                                        <p:attrNameLst>
                                          <p:attrName>ppt_x</p:attrName>
                                          <p:attrName>ppt_y</p:attrName>
                                        </p:attrNameLst>
                                      </p:cBhvr>
                                      <p:rCtr x="18819" y="7361"/>
                                    </p:animMotion>
                                  </p:childTnLst>
                                </p:cTn>
                              </p:par>
                              <p:par>
                                <p:cTn id="139" presetID="10" presetClass="exit" presetSubtype="0" fill="hold" grpId="1" nodeType="withEffect">
                                  <p:stCondLst>
                                    <p:cond delay="0"/>
                                  </p:stCondLst>
                                  <p:childTnLst>
                                    <p:animEffect transition="out" filter="fade">
                                      <p:cBhvr>
                                        <p:cTn id="140" dur="1250"/>
                                        <p:tgtEl>
                                          <p:spTgt spid="3074"/>
                                        </p:tgtEl>
                                      </p:cBhvr>
                                    </p:animEffect>
                                    <p:set>
                                      <p:cBhvr>
                                        <p:cTn id="141" dur="1" fill="hold">
                                          <p:stCondLst>
                                            <p:cond delay="1249"/>
                                          </p:stCondLst>
                                        </p:cTn>
                                        <p:tgtEl>
                                          <p:spTgt spid="3074"/>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9"/>
                                        </p:tgtEl>
                                      </p:cBhvr>
                                    </p:animEffect>
                                    <p:set>
                                      <p:cBhvr>
                                        <p:cTn id="147" dur="1" fill="hold">
                                          <p:stCondLst>
                                            <p:cond delay="499"/>
                                          </p:stCondLst>
                                        </p:cTn>
                                        <p:tgtEl>
                                          <p:spTgt spid="19"/>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0"/>
                                        </p:tgtEl>
                                      </p:cBhvr>
                                    </p:animEffect>
                                    <p:set>
                                      <p:cBhvr>
                                        <p:cTn id="150" dur="1" fill="hold">
                                          <p:stCondLst>
                                            <p:cond delay="499"/>
                                          </p:stCondLst>
                                        </p:cTn>
                                        <p:tgtEl>
                                          <p:spTgt spid="20"/>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2"/>
                                        </p:tgtEl>
                                      </p:cBhvr>
                                    </p:animEffect>
                                    <p:set>
                                      <p:cBhvr>
                                        <p:cTn id="153" dur="1" fill="hold">
                                          <p:stCondLst>
                                            <p:cond delay="499"/>
                                          </p:stCondLst>
                                        </p:cTn>
                                        <p:tgtEl>
                                          <p:spTgt spid="22"/>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250"/>
                                        <p:tgtEl>
                                          <p:spTgt spid="11"/>
                                        </p:tgtEl>
                                      </p:cBhvr>
                                    </p:animEffect>
                                    <p:set>
                                      <p:cBhvr>
                                        <p:cTn id="156" dur="1" fill="hold">
                                          <p:stCondLst>
                                            <p:cond delay="249"/>
                                          </p:stCondLst>
                                        </p:cTn>
                                        <p:tgtEl>
                                          <p:spTgt spid="11"/>
                                        </p:tgtEl>
                                        <p:attrNameLst>
                                          <p:attrName>style.visibility</p:attrName>
                                        </p:attrNameLst>
                                      </p:cBhvr>
                                      <p:to>
                                        <p:strVal val="hidden"/>
                                      </p:to>
                                    </p:set>
                                  </p:childTnLst>
                                </p:cTn>
                              </p:par>
                            </p:childTnLst>
                          </p:cTn>
                        </p:par>
                        <p:par>
                          <p:cTn id="157" fill="hold">
                            <p:stCondLst>
                              <p:cond delay="2000"/>
                            </p:stCondLst>
                            <p:childTnLst>
                              <p:par>
                                <p:cTn id="158" presetID="0" presetClass="entr" presetSubtype="0" fill="hold" grpId="0" nodeType="afterEffect">
                                  <p:stCondLst>
                                    <p:cond delay="0"/>
                                  </p:stCondLst>
                                  <p:childTnLst>
                                    <p:set>
                                      <p:cBhvr>
                                        <p:cTn id="159" dur="1" fill="hold">
                                          <p:stCondLst>
                                            <p:cond delay="0"/>
                                          </p:stCondLst>
                                        </p:cTn>
                                        <p:tgtEl>
                                          <p:spTgt spid="14"/>
                                        </p:tgtEl>
                                        <p:attrNameLst>
                                          <p:attrName>style.visibility</p:attrName>
                                        </p:attrNameLst>
                                      </p:cBhvr>
                                      <p:to>
                                        <p:strVal val="visible"/>
                                      </p:to>
                                    </p:set>
                                    <p:animEffect transition="in" filter="dissolve">
                                      <p:cBhvr>
                                        <p:cTn id="160" dur="500">
                                          <p:stCondLst>
                                            <p:cond delay="0"/>
                                          </p:stCondLst>
                                        </p:cTn>
                                        <p:tgtEl>
                                          <p:spTgt spid="14"/>
                                        </p:tgtEl>
                                      </p:cBhvr>
                                    </p:animEffect>
                                    <p:anim to="" calcmode="lin" valueType="num">
                                      <p:cBhvr>
                                        <p:cTn id="16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62"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63" presetID="23" presetClass="exit" presetSubtype="32" fill="hold" grpId="1" nodeType="withEffect">
                                  <p:stCondLst>
                                    <p:cond delay="500"/>
                                  </p:stCondLst>
                                  <p:childTnLst>
                                    <p:anim calcmode="lin" valueType="num">
                                      <p:cBhvr>
                                        <p:cTn id="164" dur="500"/>
                                        <p:tgtEl>
                                          <p:spTgt spid="14"/>
                                        </p:tgtEl>
                                        <p:attrNameLst>
                                          <p:attrName>ppt_w</p:attrName>
                                        </p:attrNameLst>
                                      </p:cBhvr>
                                      <p:tavLst>
                                        <p:tav tm="0">
                                          <p:val>
                                            <p:strVal val="ppt_w"/>
                                          </p:val>
                                        </p:tav>
                                        <p:tav tm="100000">
                                          <p:val>
                                            <p:fltVal val="0"/>
                                          </p:val>
                                        </p:tav>
                                      </p:tavLst>
                                    </p:anim>
                                    <p:anim calcmode="lin" valueType="num">
                                      <p:cBhvr>
                                        <p:cTn id="165" dur="500"/>
                                        <p:tgtEl>
                                          <p:spTgt spid="14"/>
                                        </p:tgtEl>
                                        <p:attrNameLst>
                                          <p:attrName>ppt_h</p:attrName>
                                        </p:attrNameLst>
                                      </p:cBhvr>
                                      <p:tavLst>
                                        <p:tav tm="0">
                                          <p:val>
                                            <p:strVal val="ppt_h"/>
                                          </p:val>
                                        </p:tav>
                                        <p:tav tm="100000">
                                          <p:val>
                                            <p:fltVal val="0"/>
                                          </p:val>
                                        </p:tav>
                                      </p:tavLst>
                                    </p:anim>
                                    <p:set>
                                      <p:cBhvr>
                                        <p:cTn id="166" dur="1" fill="hold">
                                          <p:stCondLst>
                                            <p:cond delay="499"/>
                                          </p:stCondLst>
                                        </p:cTn>
                                        <p:tgtEl>
                                          <p:spTgt spid="1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7"/>
                                        </p:tgtEl>
                                      </p:cBhvr>
                                    </p:animEffect>
                                    <p:set>
                                      <p:cBhvr>
                                        <p:cTn id="169" dur="1" fill="hold">
                                          <p:stCondLst>
                                            <p:cond delay="499"/>
                                          </p:stCondLst>
                                        </p:cTn>
                                        <p:tgtEl>
                                          <p:spTgt spid="1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9"/>
                                        </p:tgtEl>
                                      </p:cBhvr>
                                    </p:animEffect>
                                    <p:set>
                                      <p:cBhvr>
                                        <p:cTn id="1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3074" grpId="0"/>
      <p:bldP spid="3074" grpId="1"/>
      <p:bldP spid="4" grpId="0"/>
      <p:bldP spid="4" grpId="1"/>
      <p:bldP spid="4" grpId="2"/>
      <p:bldP spid="18" grpId="0"/>
      <p:bldP spid="18" grpId="1"/>
      <p:bldP spid="12" grpId="0"/>
      <p:bldP spid="12" grpId="1"/>
      <p:bldP spid="13" grpId="0"/>
      <p:bldP spid="13" grpId="1"/>
      <p:bldP spid="13" grpId="2"/>
      <p:bldP spid="14" grpId="0" animBg="1"/>
      <p:bldP spid="14" grpId="1" animBg="1"/>
      <p:bldP spid="15" grpId="0"/>
      <p:bldP spid="15" grpId="1"/>
      <p:bldP spid="16" grpId="0"/>
      <p:bldP spid="16" grpId="1"/>
      <p:bldP spid="17" grpId="0"/>
      <p:bldP spid="17" grpId="1"/>
      <p:bldP spid="17" grpId="2"/>
      <p:bldP spid="19" grpId="0"/>
      <p:bldP spid="19" grpId="1"/>
      <p:bldP spid="19" grpId="2"/>
      <p:bldP spid="20" grpId="0"/>
      <p:bldP spid="20" grpId="1"/>
      <p:bldP spid="21" grpId="0" animBg="1"/>
      <p:bldP spid="21" grpId="1" animBg="1"/>
      <p:bldP spid="22" grpId="0" animBg="1"/>
      <p:bldP spid="2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AD1D5-3E69-41A8-8E58-61A717DF4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FA0EBF1D-CC8B-493C-B61C-ED9958BADF7C}"/>
              </a:ext>
            </a:extLst>
          </p:cNvPr>
          <p:cNvSpPr txBox="1">
            <a:spLocks/>
          </p:cNvSpPr>
          <p:nvPr/>
        </p:nvSpPr>
        <p:spPr>
          <a:xfrm>
            <a:off x="510986" y="1078442"/>
            <a:ext cx="82735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all things without complaining</a:t>
            </a:r>
          </a:p>
        </p:txBody>
      </p:sp>
      <p:sp>
        <p:nvSpPr>
          <p:cNvPr id="12" name="Title 1">
            <a:extLst>
              <a:ext uri="{FF2B5EF4-FFF2-40B4-BE49-F238E27FC236}">
                <a16:creationId xmlns:a16="http://schemas.microsoft.com/office/drawing/2014/main" id="{E2771CEA-D8E2-4F38-9F2C-9768D6712D3B}"/>
              </a:ext>
            </a:extLst>
          </p:cNvPr>
          <p:cNvSpPr txBox="1">
            <a:spLocks/>
          </p:cNvSpPr>
          <p:nvPr/>
        </p:nvSpPr>
        <p:spPr>
          <a:xfrm>
            <a:off x="347034" y="4228042"/>
            <a:ext cx="42659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regard for good</a:t>
            </a:r>
          </a:p>
        </p:txBody>
      </p:sp>
      <p:sp>
        <p:nvSpPr>
          <p:cNvPr id="13" name="Title 1">
            <a:extLst>
              <a:ext uri="{FF2B5EF4-FFF2-40B4-BE49-F238E27FC236}">
                <a16:creationId xmlns:a16="http://schemas.microsoft.com/office/drawing/2014/main" id="{DA93DE09-C027-4B77-B70B-E2668D90DEC3}"/>
              </a:ext>
            </a:extLst>
          </p:cNvPr>
          <p:cNvSpPr txBox="1">
            <a:spLocks/>
          </p:cNvSpPr>
          <p:nvPr/>
        </p:nvSpPr>
        <p:spPr>
          <a:xfrm>
            <a:off x="2348088" y="4899995"/>
            <a:ext cx="19782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men</a:t>
            </a:r>
          </a:p>
        </p:txBody>
      </p:sp>
      <p:sp>
        <p:nvSpPr>
          <p:cNvPr id="3074" name="Rectangle 2"/>
          <p:cNvSpPr>
            <a:spLocks noGrp="1" noChangeArrowheads="1"/>
          </p:cNvSpPr>
          <p:nvPr>
            <p:ph type="title"/>
          </p:nvPr>
        </p:nvSpPr>
        <p:spPr>
          <a:xfrm>
            <a:off x="532150" y="960993"/>
            <a:ext cx="8229600" cy="17880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all things without complaining and disputing,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2:14 </a:t>
            </a:r>
          </a:p>
        </p:txBody>
      </p:sp>
      <p:sp>
        <p:nvSpPr>
          <p:cNvPr id="15" name="Rectangle 2">
            <a:extLst>
              <a:ext uri="{FF2B5EF4-FFF2-40B4-BE49-F238E27FC236}">
                <a16:creationId xmlns:a16="http://schemas.microsoft.com/office/drawing/2014/main" id="{95899441-476F-439E-9786-1AEA5414008B}"/>
              </a:ext>
            </a:extLst>
          </p:cNvPr>
          <p:cNvSpPr txBox="1">
            <a:spLocks noChangeArrowheads="1"/>
          </p:cNvSpPr>
          <p:nvPr/>
        </p:nvSpPr>
        <p:spPr bwMode="auto">
          <a:xfrm>
            <a:off x="601662" y="1136694"/>
            <a:ext cx="8089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all things without complaining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713C97C-9C50-4F94-85BC-69F6C8703BF3}"/>
              </a:ext>
            </a:extLst>
          </p:cNvPr>
          <p:cNvSpPr txBox="1">
            <a:spLocks noChangeArrowheads="1"/>
          </p:cNvSpPr>
          <p:nvPr/>
        </p:nvSpPr>
        <p:spPr bwMode="auto">
          <a:xfrm>
            <a:off x="487181" y="3619655"/>
            <a:ext cx="8229600" cy="21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Repay no one evil for evil. Have regard for good things in the sight of all men.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12:17 </a:t>
            </a:r>
          </a:p>
        </p:txBody>
      </p:sp>
      <p:sp>
        <p:nvSpPr>
          <p:cNvPr id="16" name="Rectangle 2">
            <a:extLst>
              <a:ext uri="{FF2B5EF4-FFF2-40B4-BE49-F238E27FC236}">
                <a16:creationId xmlns:a16="http://schemas.microsoft.com/office/drawing/2014/main" id="{0CA473FA-E32A-4F06-B61F-540B10881C6F}"/>
              </a:ext>
            </a:extLst>
          </p:cNvPr>
          <p:cNvSpPr txBox="1">
            <a:spLocks noChangeArrowheads="1"/>
          </p:cNvSpPr>
          <p:nvPr/>
        </p:nvSpPr>
        <p:spPr bwMode="auto">
          <a:xfrm>
            <a:off x="321392" y="4292643"/>
            <a:ext cx="4305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regard for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824E9AA-210B-42E3-8665-96C0E31882F1}"/>
              </a:ext>
            </a:extLst>
          </p:cNvPr>
          <p:cNvSpPr txBox="1">
            <a:spLocks noChangeArrowheads="1"/>
          </p:cNvSpPr>
          <p:nvPr/>
        </p:nvSpPr>
        <p:spPr bwMode="auto">
          <a:xfrm>
            <a:off x="1306291" y="111675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4C6F621-3513-4B06-9EE7-7C7B50470D63}"/>
              </a:ext>
            </a:extLst>
          </p:cNvPr>
          <p:cNvSpPr txBox="1">
            <a:spLocks noChangeArrowheads="1"/>
          </p:cNvSpPr>
          <p:nvPr/>
        </p:nvSpPr>
        <p:spPr bwMode="auto">
          <a:xfrm>
            <a:off x="2264959" y="494541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0E9EB34-D77A-467A-A4E8-53ABB12957D0}"/>
              </a:ext>
            </a:extLst>
          </p:cNvPr>
          <p:cNvSpPr txBox="1">
            <a:spLocks noChangeArrowheads="1"/>
          </p:cNvSpPr>
          <p:nvPr/>
        </p:nvSpPr>
        <p:spPr bwMode="auto">
          <a:xfrm>
            <a:off x="2322512" y="4965743"/>
            <a:ext cx="2034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6">
            <a:extLst>
              <a:ext uri="{FF2B5EF4-FFF2-40B4-BE49-F238E27FC236}">
                <a16:creationId xmlns:a16="http://schemas.microsoft.com/office/drawing/2014/main" id="{A14D8336-4A8E-4DDA-9376-82FC25EA6FB0}"/>
              </a:ext>
            </a:extLst>
          </p:cNvPr>
          <p:cNvSpPr>
            <a:spLocks noChangeArrowheads="1"/>
          </p:cNvSpPr>
          <p:nvPr/>
        </p:nvSpPr>
        <p:spPr bwMode="auto">
          <a:xfrm>
            <a:off x="582878" y="1043557"/>
            <a:ext cx="963533"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10" name="Rectangle 2">
            <a:extLst>
              <a:ext uri="{FF2B5EF4-FFF2-40B4-BE49-F238E27FC236}">
                <a16:creationId xmlns:a16="http://schemas.microsoft.com/office/drawing/2014/main" id="{59C2D50F-9BDC-42FF-8989-7A5818F30A13}"/>
              </a:ext>
            </a:extLst>
          </p:cNvPr>
          <p:cNvSpPr txBox="1">
            <a:spLocks noChangeArrowheads="1"/>
          </p:cNvSpPr>
          <p:nvPr/>
        </p:nvSpPr>
        <p:spPr bwMode="auto">
          <a:xfrm>
            <a:off x="1306291" y="111675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5C965724-CB7F-49F6-BB8D-803AD2A1DFAB}"/>
              </a:ext>
            </a:extLst>
          </p:cNvPr>
          <p:cNvSpPr txBox="1">
            <a:spLocks noChangeArrowheads="1"/>
          </p:cNvSpPr>
          <p:nvPr/>
        </p:nvSpPr>
        <p:spPr bwMode="auto">
          <a:xfrm>
            <a:off x="2444841" y="210680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2146951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8" presetClass="emph" presetSubtype="0" fill="hold" grpId="1" nodeType="withEffect">
                                  <p:stCondLst>
                                    <p:cond delay="0"/>
                                  </p:stCondLst>
                                  <p:childTnLst>
                                    <p:set>
                                      <p:cBhvr override="childStyle">
                                        <p:cTn id="19" dur="500" fill="hold"/>
                                        <p:tgtEl>
                                          <p:spTgt spid="11"/>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stCondLst>
                                            <p:cond delay="0"/>
                                          </p:stCondLst>
                                        </p:cTn>
                                        <p:tgtEl>
                                          <p:spTgt spid="14"/>
                                        </p:tgtEl>
                                      </p:cBhvr>
                                    </p:animEffect>
                                    <p:anim to="" calcmode="lin" valueType="num">
                                      <p:cBhvr>
                                        <p:cTn id="2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125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1+#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42" presetClass="path" presetSubtype="0" accel="50000" decel="50000" fill="hold" grpId="2" nodeType="withEffect">
                                  <p:stCondLst>
                                    <p:cond delay="0"/>
                                  </p:stCondLst>
                                  <p:childTnLst>
                                    <p:animMotion origin="layout" path="M -4.16667E-6 3.7037E-6 L 0.10486 0.55833 " pathEditMode="relative" rAng="0" ptsTypes="AA">
                                      <p:cBhvr>
                                        <p:cTn id="40" dur="2000" fill="hold"/>
                                        <p:tgtEl>
                                          <p:spTgt spid="8"/>
                                        </p:tgtEl>
                                        <p:attrNameLst>
                                          <p:attrName>ppt_x</p:attrName>
                                          <p:attrName>ppt_y</p:attrName>
                                        </p:attrNameLst>
                                      </p:cBhvr>
                                      <p:rCtr x="5399" y="27986"/>
                                    </p:animMotion>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0" presetClass="exit" presetSubtype="0" fill="hold" grpId="1" nodeType="afterEffect">
                                  <p:stCondLst>
                                    <p:cond delay="0"/>
                                  </p:stCondLst>
                                  <p:childTnLst>
                                    <p:animEffect transition="out" filter="fade">
                                      <p:cBhvr>
                                        <p:cTn id="46" dur="250"/>
                                        <p:tgtEl>
                                          <p:spTgt spid="8"/>
                                        </p:tgtEl>
                                      </p:cBhvr>
                                    </p:animEffect>
                                    <p:set>
                                      <p:cBhvr>
                                        <p:cTn id="47" dur="1" fill="hold">
                                          <p:stCondLst>
                                            <p:cond delay="24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18" presetClass="emph" presetSubtype="0" fill="hold" grpId="1" nodeType="withEffect">
                                  <p:stCondLst>
                                    <p:cond delay="0"/>
                                  </p:stCondLst>
                                  <p:childTnLst>
                                    <p:set>
                                      <p:cBhvr override="childStyle">
                                        <p:cTn id="54" dur="500" fill="hold"/>
                                        <p:tgtEl>
                                          <p:spTgt spid="12"/>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par>
                                <p:cTn id="58" presetID="22" presetClass="entr" presetSubtype="8" fill="hold" grpId="0" nodeType="withEffect">
                                  <p:stCondLst>
                                    <p:cond delay="40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18" presetClass="emph" presetSubtype="0" fill="hold" grpId="1" nodeType="withEffect">
                                  <p:stCondLst>
                                    <p:cond delay="400"/>
                                  </p:stCondLst>
                                  <p:childTnLst>
                                    <p:set>
                                      <p:cBhvr override="childStyle">
                                        <p:cTn id="62" dur="500" fill="hold"/>
                                        <p:tgtEl>
                                          <p:spTgt spid="13"/>
                                        </p:tgtEl>
                                        <p:attrNameLst>
                                          <p:attrName>style.textDecorationUnderline</p:attrName>
                                        </p:attrNameLst>
                                      </p:cBhvr>
                                      <p:to>
                                        <p:strVal val="true"/>
                                      </p:to>
                                    </p:set>
                                  </p:childTnLst>
                                </p:cTn>
                              </p:par>
                              <p:par>
                                <p:cTn id="63" presetID="22" presetClass="entr" presetSubtype="8" fill="hold" grpId="0" nodeType="withEffect">
                                  <p:stCondLst>
                                    <p:cond delay="40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250"/>
                                        <p:tgtEl>
                                          <p:spTgt spid="9"/>
                                        </p:tgtEl>
                                      </p:cBhvr>
                                    </p:animEffect>
                                  </p:childTnLst>
                                </p:cTn>
                              </p:par>
                              <p:par>
                                <p:cTn id="74" presetID="42" presetClass="path" presetSubtype="0" accel="50000" decel="50000" fill="hold" grpId="2" nodeType="withEffect">
                                  <p:stCondLst>
                                    <p:cond delay="0"/>
                                  </p:stCondLst>
                                  <p:childTnLst>
                                    <p:animMotion origin="layout" path="M -4.16667E-6 3.7037E-6 L 0.12362 0.14259 " pathEditMode="relative" rAng="0" ptsTypes="AA">
                                      <p:cBhvr>
                                        <p:cTn id="75" dur="2000" fill="hold"/>
                                        <p:tgtEl>
                                          <p:spTgt spid="10"/>
                                        </p:tgtEl>
                                        <p:attrNameLst>
                                          <p:attrName>ppt_x</p:attrName>
                                          <p:attrName>ppt_y</p:attrName>
                                        </p:attrNameLst>
                                      </p:cBhvr>
                                      <p:rCtr x="6181" y="7130"/>
                                    </p:animMotion>
                                  </p:childTnLst>
                                </p:cTn>
                              </p:par>
                              <p:par>
                                <p:cTn id="76" presetID="42" presetClass="path" presetSubtype="0" accel="50000" decel="50000" fill="hold" grpId="2" nodeType="withEffect">
                                  <p:stCondLst>
                                    <p:cond delay="0"/>
                                  </p:stCondLst>
                                  <p:childTnLst>
                                    <p:animMotion origin="layout" path="M 4.72222E-6 3.7037E-7 L 0.02152 -0.41319 " pathEditMode="relative" rAng="0" ptsTypes="AA">
                                      <p:cBhvr>
                                        <p:cTn id="77" dur="2000" fill="hold"/>
                                        <p:tgtEl>
                                          <p:spTgt spid="9"/>
                                        </p:tgtEl>
                                        <p:attrNameLst>
                                          <p:attrName>ppt_x</p:attrName>
                                          <p:attrName>ppt_y</p:attrName>
                                        </p:attrNameLst>
                                      </p:cBhvr>
                                      <p:rCtr x="1076" y="-20671"/>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250"/>
                                        <p:tgtEl>
                                          <p:spTgt spid="3"/>
                                        </p:tgtEl>
                                      </p:cBhvr>
                                    </p:animEffect>
                                    <p:set>
                                      <p:cBhvr>
                                        <p:cTn id="83" dur="1" fill="hold">
                                          <p:stCondLst>
                                            <p:cond delay="1249"/>
                                          </p:stCondLst>
                                        </p:cTn>
                                        <p:tgtEl>
                                          <p:spTgt spid="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par>
                          <p:cTn id="102" fill="hold">
                            <p:stCondLst>
                              <p:cond delay="2000"/>
                            </p:stCondLst>
                            <p:childTnLst>
                              <p:par>
                                <p:cTn id="103" presetID="10" presetClass="exit" presetSubtype="0" fill="hold" grpId="1" nodeType="afterEffect">
                                  <p:stCondLst>
                                    <p:cond delay="0"/>
                                  </p:stCondLst>
                                  <p:childTnLst>
                                    <p:animEffect transition="out" filter="fade">
                                      <p:cBhvr>
                                        <p:cTn id="104" dur="250"/>
                                        <p:tgtEl>
                                          <p:spTgt spid="9"/>
                                        </p:tgtEl>
                                      </p:cBhvr>
                                    </p:animEffect>
                                    <p:set>
                                      <p:cBhvr>
                                        <p:cTn id="105"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3074" grpId="0"/>
      <p:bldP spid="3074" grpId="1"/>
      <p:bldP spid="15" grpId="0"/>
      <p:bldP spid="15" grpId="1"/>
      <p:bldP spid="3" grpId="0"/>
      <p:bldP spid="3" grpId="1"/>
      <p:bldP spid="16" grpId="0"/>
      <p:bldP spid="16" grpId="1"/>
      <p:bldP spid="8" grpId="0"/>
      <p:bldP spid="8" grpId="1"/>
      <p:bldP spid="8" grpId="2"/>
      <p:bldP spid="9" grpId="0"/>
      <p:bldP spid="9" grpId="1"/>
      <p:bldP spid="9" grpId="2"/>
      <p:bldP spid="17" grpId="0"/>
      <p:bldP spid="17" grpId="1"/>
      <p:bldP spid="14" grpId="0"/>
      <p:bldP spid="14" grpId="1"/>
      <p:bldP spid="10" grpId="0"/>
      <p:bldP spid="10" grpId="1"/>
      <p:bldP spid="10"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80A46-147A-4387-A3AE-4E670C62B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6" name="Title 1">
            <a:extLst>
              <a:ext uri="{FF2B5EF4-FFF2-40B4-BE49-F238E27FC236}">
                <a16:creationId xmlns:a16="http://schemas.microsoft.com/office/drawing/2014/main" id="{001C7CED-0C43-4B6A-9192-1AD9D4832AFF}"/>
              </a:ext>
            </a:extLst>
          </p:cNvPr>
          <p:cNvSpPr txBox="1">
            <a:spLocks/>
          </p:cNvSpPr>
          <p:nvPr/>
        </p:nvSpPr>
        <p:spPr>
          <a:xfrm>
            <a:off x="2434529" y="2161697"/>
            <a:ext cx="22089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00B05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00B05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00B05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CAA13AF4-384A-4071-B0FA-397E09EF1ECA}"/>
              </a:ext>
            </a:extLst>
          </p:cNvPr>
          <p:cNvSpPr txBox="1">
            <a:spLocks/>
          </p:cNvSpPr>
          <p:nvPr/>
        </p:nvSpPr>
        <p:spPr>
          <a:xfrm>
            <a:off x="4573222" y="1378481"/>
            <a:ext cx="38595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 peaceably</a:t>
            </a:r>
          </a:p>
        </p:txBody>
      </p:sp>
      <p:sp>
        <p:nvSpPr>
          <p:cNvPr id="11" name="Title 1">
            <a:extLst>
              <a:ext uri="{FF2B5EF4-FFF2-40B4-BE49-F238E27FC236}">
                <a16:creationId xmlns:a16="http://schemas.microsoft.com/office/drawing/2014/main" id="{9439A9C1-A6C2-4A9A-8128-601EB4F0C44E}"/>
              </a:ext>
            </a:extLst>
          </p:cNvPr>
          <p:cNvSpPr txBox="1">
            <a:spLocks/>
          </p:cNvSpPr>
          <p:nvPr/>
        </p:nvSpPr>
        <p:spPr>
          <a:xfrm>
            <a:off x="1216278" y="2074245"/>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 men</a:t>
            </a:r>
          </a:p>
        </p:txBody>
      </p:sp>
      <p:sp>
        <p:nvSpPr>
          <p:cNvPr id="13" name="Title 1">
            <a:extLst>
              <a:ext uri="{FF2B5EF4-FFF2-40B4-BE49-F238E27FC236}">
                <a16:creationId xmlns:a16="http://schemas.microsoft.com/office/drawing/2014/main" id="{7FB58F9D-D379-4441-BD85-8390EB0F0A2B}"/>
              </a:ext>
            </a:extLst>
          </p:cNvPr>
          <p:cNvSpPr txBox="1">
            <a:spLocks/>
          </p:cNvSpPr>
          <p:nvPr/>
        </p:nvSpPr>
        <p:spPr>
          <a:xfrm>
            <a:off x="7405510" y="4602954"/>
            <a:ext cx="826809"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a:t>
            </a:r>
          </a:p>
        </p:txBody>
      </p:sp>
      <p:sp>
        <p:nvSpPr>
          <p:cNvPr id="14" name="Title 1">
            <a:extLst>
              <a:ext uri="{FF2B5EF4-FFF2-40B4-BE49-F238E27FC236}">
                <a16:creationId xmlns:a16="http://schemas.microsoft.com/office/drawing/2014/main" id="{3E00F8A4-0091-4D6A-B4D9-B028BD85CC63}"/>
              </a:ext>
            </a:extLst>
          </p:cNvPr>
          <p:cNvSpPr txBox="1">
            <a:spLocks/>
          </p:cNvSpPr>
          <p:nvPr/>
        </p:nvSpPr>
        <p:spPr>
          <a:xfrm>
            <a:off x="1165743" y="5261238"/>
            <a:ext cx="2211399"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humility</a:t>
            </a:r>
          </a:p>
        </p:txBody>
      </p:sp>
      <p:sp>
        <p:nvSpPr>
          <p:cNvPr id="15" name="Title 1">
            <a:extLst>
              <a:ext uri="{FF2B5EF4-FFF2-40B4-BE49-F238E27FC236}">
                <a16:creationId xmlns:a16="http://schemas.microsoft.com/office/drawing/2014/main" id="{F518DA8B-B134-4F08-AAC0-6617CA0F36A1}"/>
              </a:ext>
            </a:extLst>
          </p:cNvPr>
          <p:cNvSpPr txBox="1">
            <a:spLocks/>
          </p:cNvSpPr>
          <p:nvPr/>
        </p:nvSpPr>
        <p:spPr>
          <a:xfrm>
            <a:off x="3063357" y="5184929"/>
            <a:ext cx="2957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00B05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to all men</a:t>
            </a:r>
          </a:p>
        </p:txBody>
      </p:sp>
      <p:sp>
        <p:nvSpPr>
          <p:cNvPr id="3074" name="Rectangle 2"/>
          <p:cNvSpPr>
            <a:spLocks noGrp="1" noChangeArrowheads="1"/>
          </p:cNvSpPr>
          <p:nvPr>
            <p:ph type="title"/>
          </p:nvPr>
        </p:nvSpPr>
        <p:spPr>
          <a:xfrm>
            <a:off x="382250" y="722720"/>
            <a:ext cx="8229600" cy="22346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it is possible, as much as depends on you, live peaceably with all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12:18 </a:t>
            </a:r>
          </a:p>
        </p:txBody>
      </p:sp>
      <p:sp>
        <p:nvSpPr>
          <p:cNvPr id="18" name="Rectangle 2">
            <a:extLst>
              <a:ext uri="{FF2B5EF4-FFF2-40B4-BE49-F238E27FC236}">
                <a16:creationId xmlns:a16="http://schemas.microsoft.com/office/drawing/2014/main" id="{97418FBA-D098-4C3C-87A3-B8D347C8E54C}"/>
              </a:ext>
            </a:extLst>
          </p:cNvPr>
          <p:cNvSpPr txBox="1">
            <a:spLocks noChangeArrowheads="1"/>
          </p:cNvSpPr>
          <p:nvPr/>
        </p:nvSpPr>
        <p:spPr bwMode="auto">
          <a:xfrm>
            <a:off x="1035844" y="2133644"/>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2274B56-29D6-40E7-BDB4-3142426F34A3}"/>
              </a:ext>
            </a:extLst>
          </p:cNvPr>
          <p:cNvSpPr txBox="1">
            <a:spLocks noChangeArrowheads="1"/>
          </p:cNvSpPr>
          <p:nvPr/>
        </p:nvSpPr>
        <p:spPr bwMode="auto">
          <a:xfrm>
            <a:off x="487180" y="3792828"/>
            <a:ext cx="8229600" cy="233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speak evil of no one, to be peaceable, gentle, showing all humility to all men.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Titus 3:2 </a:t>
            </a:r>
          </a:p>
        </p:txBody>
      </p:sp>
      <p:sp>
        <p:nvSpPr>
          <p:cNvPr id="7" name="Rectangle 2">
            <a:extLst>
              <a:ext uri="{FF2B5EF4-FFF2-40B4-BE49-F238E27FC236}">
                <a16:creationId xmlns:a16="http://schemas.microsoft.com/office/drawing/2014/main" id="{38213F27-96D4-4C5E-980E-6ED0D65DC98C}"/>
              </a:ext>
            </a:extLst>
          </p:cNvPr>
          <p:cNvSpPr txBox="1">
            <a:spLocks noChangeArrowheads="1"/>
          </p:cNvSpPr>
          <p:nvPr/>
        </p:nvSpPr>
        <p:spPr bwMode="auto">
          <a:xfrm>
            <a:off x="7328980" y="455805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2133D05-D96F-4008-9228-CFFE0097BDBA}"/>
              </a:ext>
            </a:extLst>
          </p:cNvPr>
          <p:cNvSpPr txBox="1">
            <a:spLocks noChangeArrowheads="1"/>
          </p:cNvSpPr>
          <p:nvPr/>
        </p:nvSpPr>
        <p:spPr bwMode="auto">
          <a:xfrm>
            <a:off x="2444841" y="210807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331522D-FD88-4BE2-B99C-AD02BDBB16FA}"/>
              </a:ext>
            </a:extLst>
          </p:cNvPr>
          <p:cNvSpPr txBox="1">
            <a:spLocks noChangeArrowheads="1"/>
          </p:cNvSpPr>
          <p:nvPr/>
        </p:nvSpPr>
        <p:spPr bwMode="auto">
          <a:xfrm>
            <a:off x="2444841" y="210918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4CF89F7-A10E-47A4-85F1-235BEE045487}"/>
              </a:ext>
            </a:extLst>
          </p:cNvPr>
          <p:cNvSpPr txBox="1">
            <a:spLocks noChangeArrowheads="1"/>
          </p:cNvSpPr>
          <p:nvPr/>
        </p:nvSpPr>
        <p:spPr bwMode="auto">
          <a:xfrm>
            <a:off x="2444841" y="210710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E5C6723-A8C2-4B17-8EAE-918C013CD8EF}"/>
              </a:ext>
            </a:extLst>
          </p:cNvPr>
          <p:cNvSpPr txBox="1">
            <a:spLocks noChangeArrowheads="1"/>
          </p:cNvSpPr>
          <p:nvPr/>
        </p:nvSpPr>
        <p:spPr bwMode="auto">
          <a:xfrm>
            <a:off x="4588669" y="145974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live peaceably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C85713D-CC3B-4ACE-A277-1AAA293BCFEE}"/>
              </a:ext>
            </a:extLst>
          </p:cNvPr>
          <p:cNvSpPr txBox="1">
            <a:spLocks noChangeArrowheads="1"/>
          </p:cNvSpPr>
          <p:nvPr/>
        </p:nvSpPr>
        <p:spPr bwMode="auto">
          <a:xfrm>
            <a:off x="1203324" y="5253081"/>
            <a:ext cx="2159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humility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0589BCB-1544-4202-BC9E-3F7BCB4165D1}"/>
              </a:ext>
            </a:extLst>
          </p:cNvPr>
          <p:cNvSpPr txBox="1">
            <a:spLocks noChangeArrowheads="1"/>
          </p:cNvSpPr>
          <p:nvPr/>
        </p:nvSpPr>
        <p:spPr bwMode="auto">
          <a:xfrm>
            <a:off x="3117056" y="5253081"/>
            <a:ext cx="28468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to all men</a:t>
            </a:r>
            <a:endParaRPr lang="en-US" altLang="en-US"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549C0CDE-7E6C-4E10-B47E-B1B69102B06D}"/>
              </a:ext>
            </a:extLst>
          </p:cNvPr>
          <p:cNvSpPr txBox="1">
            <a:spLocks noChangeArrowheads="1"/>
          </p:cNvSpPr>
          <p:nvPr/>
        </p:nvSpPr>
        <p:spPr bwMode="auto">
          <a:xfrm>
            <a:off x="7370763" y="4576806"/>
            <a:ext cx="9037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AB2BE0B7-B8A5-4594-95C4-E23E76CF4C86}"/>
              </a:ext>
            </a:extLst>
          </p:cNvPr>
          <p:cNvSpPr txBox="1">
            <a:spLocks noChangeArrowheads="1"/>
          </p:cNvSpPr>
          <p:nvPr/>
        </p:nvSpPr>
        <p:spPr bwMode="auto">
          <a:xfrm>
            <a:off x="2491216" y="144486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9569325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8" presetClass="emph" presetSubtype="0" fill="hold" grpId="1" nodeType="withEffect">
                                  <p:stCondLst>
                                    <p:cond delay="0"/>
                                  </p:stCondLst>
                                  <p:childTnLst>
                                    <p:set>
                                      <p:cBhvr override="childStyle">
                                        <p:cTn id="19" dur="500" fill="hold"/>
                                        <p:tgtEl>
                                          <p:spTgt spid="9"/>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8" presetClass="emph" presetSubtype="0" fill="hold" grpId="1" nodeType="withEffect">
                                  <p:stCondLst>
                                    <p:cond delay="400"/>
                                  </p:stCondLst>
                                  <p:childTnLst>
                                    <p:set>
                                      <p:cBhvr override="childStyle">
                                        <p:cTn id="27" dur="500" fill="hold"/>
                                        <p:tgtEl>
                                          <p:spTgt spid="11"/>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42" presetClass="path" presetSubtype="0" accel="50000" decel="50000" fill="hold" grpId="2" nodeType="withEffect">
                                  <p:stCondLst>
                                    <p:cond delay="0"/>
                                  </p:stCondLst>
                                  <p:childTnLst>
                                    <p:animMotion origin="layout" path="M -3.33333E-6 -7.40741E-7 L 0.5342 0.35741 " pathEditMode="relative" rAng="0" ptsTypes="AA">
                                      <p:cBhvr>
                                        <p:cTn id="40" dur="2000" fill="hold"/>
                                        <p:tgtEl>
                                          <p:spTgt spid="6"/>
                                        </p:tgtEl>
                                        <p:attrNameLst>
                                          <p:attrName>ppt_x</p:attrName>
                                          <p:attrName>ppt_y</p:attrName>
                                        </p:attrNameLst>
                                      </p:cBhvr>
                                      <p:rCtr x="26701" y="17870"/>
                                    </p:animMotion>
                                  </p:childTnLst>
                                </p:cTn>
                              </p:par>
                              <p:par>
                                <p:cTn id="41" presetID="42" presetClass="path" presetSubtype="0" accel="50000" decel="50000" fill="hold" grpId="2" nodeType="withEffect">
                                  <p:stCondLst>
                                    <p:cond delay="0"/>
                                  </p:stCondLst>
                                  <p:childTnLst>
                                    <p:animMotion origin="layout" path="M -3.33333E-6 -3.7037E-6 L 0.14601 0.4551 " pathEditMode="relative" rAng="0" ptsTypes="AA">
                                      <p:cBhvr>
                                        <p:cTn id="42" dur="2000" fill="hold"/>
                                        <p:tgtEl>
                                          <p:spTgt spid="12"/>
                                        </p:tgtEl>
                                        <p:attrNameLst>
                                          <p:attrName>ppt_x</p:attrName>
                                          <p:attrName>ppt_y</p:attrName>
                                        </p:attrNameLst>
                                      </p:cBhvr>
                                      <p:rCtr x="7292" y="22755"/>
                                    </p:animMotion>
                                  </p:childTnLst>
                                </p:cTn>
                              </p:par>
                              <p:par>
                                <p:cTn id="43" presetID="2" presetClass="entr" presetSubtype="2" fill="hold" grpId="0" nodeType="withEffect">
                                  <p:stCondLst>
                                    <p:cond delay="135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10" presetClass="exit" presetSubtype="0" fill="hold" grpId="3" nodeType="afterEffect">
                                  <p:stCondLst>
                                    <p:cond delay="0"/>
                                  </p:stCondLst>
                                  <p:childTnLst>
                                    <p:animEffect transition="out" filter="fade">
                                      <p:cBhvr>
                                        <p:cTn id="49" dur="250"/>
                                        <p:tgtEl>
                                          <p:spTgt spid="6"/>
                                        </p:tgtEl>
                                      </p:cBhvr>
                                    </p:animEffect>
                                    <p:set>
                                      <p:cBhvr>
                                        <p:cTn id="50" dur="1" fill="hold">
                                          <p:stCondLst>
                                            <p:cond delay="249"/>
                                          </p:stCondLst>
                                        </p:cTn>
                                        <p:tgtEl>
                                          <p:spTgt spid="6"/>
                                        </p:tgtEl>
                                        <p:attrNameLst>
                                          <p:attrName>style.visibility</p:attrName>
                                        </p:attrNameLst>
                                      </p:cBhvr>
                                      <p:to>
                                        <p:strVal val="hidden"/>
                                      </p:to>
                                    </p:set>
                                  </p:childTnLst>
                                </p:cTn>
                              </p:par>
                              <p:par>
                                <p:cTn id="51" presetID="10" presetClass="exit" presetSubtype="0" fill="hold" grpId="3" nodeType="withEffect">
                                  <p:stCondLst>
                                    <p:cond delay="0"/>
                                  </p:stCondLst>
                                  <p:childTnLst>
                                    <p:animEffect transition="out" filter="fade">
                                      <p:cBhvr>
                                        <p:cTn id="52" dur="250"/>
                                        <p:tgtEl>
                                          <p:spTgt spid="12"/>
                                        </p:tgtEl>
                                      </p:cBhvr>
                                    </p:animEffect>
                                    <p:set>
                                      <p:cBhvr>
                                        <p:cTn id="53" dur="1" fill="hold">
                                          <p:stCondLst>
                                            <p:cond delay="24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par>
                                <p:cTn id="59" presetID="18" presetClass="emph" presetSubtype="0" fill="hold" grpId="1" nodeType="withEffect">
                                  <p:stCondLst>
                                    <p:cond delay="0"/>
                                  </p:stCondLst>
                                  <p:childTnLst>
                                    <p:set>
                                      <p:cBhvr override="childStyle">
                                        <p:cTn id="60" dur="500" fill="hold"/>
                                        <p:tgtEl>
                                          <p:spTgt spid="13"/>
                                        </p:tgtEl>
                                        <p:attrNameLst>
                                          <p:attrName>style.textDecorationUnderline</p:attrName>
                                        </p:attrNameLst>
                                      </p:cBhvr>
                                      <p:to>
                                        <p:strVal val="true"/>
                                      </p:to>
                                    </p:set>
                                  </p:childTnLst>
                                </p:cTn>
                              </p:par>
                              <p:par>
                                <p:cTn id="61" presetID="2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par>
                                <p:cTn id="64" presetID="22" presetClass="entr" presetSubtype="8" fill="hold" grpId="0" nodeType="withEffect">
                                  <p:stCondLst>
                                    <p:cond delay="40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par>
                                <p:cTn id="67" presetID="18" presetClass="emph" presetSubtype="0" fill="hold" grpId="1" nodeType="withEffect">
                                  <p:stCondLst>
                                    <p:cond delay="400"/>
                                  </p:stCondLst>
                                  <p:childTnLst>
                                    <p:set>
                                      <p:cBhvr override="childStyle">
                                        <p:cTn id="68" dur="500" fill="hold"/>
                                        <p:tgtEl>
                                          <p:spTgt spid="14"/>
                                        </p:tgtEl>
                                        <p:attrNameLst>
                                          <p:attrName>style.textDecorationUnderline</p:attrName>
                                        </p:attrNameLst>
                                      </p:cBhvr>
                                      <p:to>
                                        <p:strVal val="true"/>
                                      </p:to>
                                    </p:set>
                                  </p:childTnLst>
                                </p:cTn>
                              </p:par>
                              <p:par>
                                <p:cTn id="69" presetID="22" presetClass="entr" presetSubtype="8" fill="hold" grpId="0" nodeType="withEffect">
                                  <p:stCondLst>
                                    <p:cond delay="40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18" presetClass="emph" presetSubtype="0" fill="hold" grpId="1" nodeType="withEffect">
                                  <p:stCondLst>
                                    <p:cond delay="0"/>
                                  </p:stCondLst>
                                  <p:childTnLst>
                                    <p:set>
                                      <p:cBhvr override="childStyle">
                                        <p:cTn id="78" dur="500" fill="hold"/>
                                        <p:tgtEl>
                                          <p:spTgt spid="15"/>
                                        </p:tgtEl>
                                        <p:attrNameLst>
                                          <p:attrName>style.textDecorationUnderline</p:attrName>
                                        </p:attrNameLst>
                                      </p:cBhvr>
                                      <p:to>
                                        <p:strVal val="true"/>
                                      </p:to>
                                    </p:set>
                                  </p:childTnLst>
                                </p:cTn>
                              </p:par>
                              <p:par>
                                <p:cTn id="79" presetID="22" presetClass="entr" presetSubtype="8"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left)">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500"/>
                                        <p:tgtEl>
                                          <p:spTgt spid="16"/>
                                        </p:tgtEl>
                                      </p:cBhvr>
                                    </p:animEffect>
                                  </p:childTnLst>
                                </p:cTn>
                              </p:par>
                              <p:par>
                                <p:cTn id="87" presetID="18" presetClass="emph" presetSubtype="0" fill="hold" grpId="1" nodeType="withEffect">
                                  <p:stCondLst>
                                    <p:cond delay="0"/>
                                  </p:stCondLst>
                                  <p:childTnLst>
                                    <p:set>
                                      <p:cBhvr override="childStyle">
                                        <p:cTn id="88" dur="500" fill="hold"/>
                                        <p:tgtEl>
                                          <p:spTgt spid="16"/>
                                        </p:tgtEl>
                                        <p:attrNameLst>
                                          <p:attrName>style.textDecorationUnderline</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250"/>
                                        <p:tgtEl>
                                          <p:spTgt spid="7"/>
                                        </p:tgtEl>
                                      </p:cBhvr>
                                    </p:animEffect>
                                  </p:childTnLst>
                                </p:cTn>
                              </p:par>
                              <p:par>
                                <p:cTn id="94" presetID="10" presetClass="entr" presetSubtype="0" fill="hold" grpId="5" nodeType="with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250"/>
                                        <p:tgtEl>
                                          <p:spTgt spid="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250"/>
                                        <p:tgtEl>
                                          <p:spTgt spid="10"/>
                                        </p:tgtEl>
                                      </p:cBhvr>
                                    </p:animEffect>
                                  </p:childTnLst>
                                </p:cTn>
                              </p:par>
                              <p:par>
                                <p:cTn id="100" presetID="1" presetClass="entr" presetSubtype="0" fill="hold" grpId="4"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par>
                                <p:cTn id="102" presetID="42" presetClass="path" presetSubtype="0" accel="50000" decel="50000" fill="hold" grpId="2" nodeType="withEffect">
                                  <p:stCondLst>
                                    <p:cond delay="0"/>
                                  </p:stCondLst>
                                  <p:childTnLst>
                                    <p:animMotion origin="layout" path="M -0.3882 0.09769 L -0.52916 -0.45347 " pathEditMode="relative" rAng="0" ptsTypes="AA">
                                      <p:cBhvr>
                                        <p:cTn id="103" dur="2000" fill="hold"/>
                                        <p:tgtEl>
                                          <p:spTgt spid="7"/>
                                        </p:tgtEl>
                                        <p:attrNameLst>
                                          <p:attrName>ppt_x</p:attrName>
                                          <p:attrName>ppt_y</p:attrName>
                                        </p:attrNameLst>
                                      </p:cBhvr>
                                      <p:rCtr x="-6962" y="-27523"/>
                                    </p:animMotion>
                                  </p:childTnLst>
                                </p:cTn>
                              </p:par>
                              <p:par>
                                <p:cTn id="104" presetID="42" presetClass="path" presetSubtype="0" accel="50000" decel="50000" fill="hold" grpId="2" nodeType="withEffect">
                                  <p:stCondLst>
                                    <p:cond delay="0"/>
                                  </p:stCondLst>
                                  <p:childTnLst>
                                    <p:animMotion origin="layout" path="M -3.33333E-6 -2.22222E-6 L 0.00504 -0.09629 " pathEditMode="relative" rAng="0" ptsTypes="AA">
                                      <p:cBhvr>
                                        <p:cTn id="105" dur="2000" fill="hold"/>
                                        <p:tgtEl>
                                          <p:spTgt spid="10"/>
                                        </p:tgtEl>
                                        <p:attrNameLst>
                                          <p:attrName>ppt_x</p:attrName>
                                          <p:attrName>ppt_y</p:attrName>
                                        </p:attrNameLst>
                                      </p:cBhvr>
                                      <p:rCtr x="243" y="-4815"/>
                                    </p:animMotion>
                                  </p:childTnLst>
                                </p:cTn>
                              </p:par>
                              <p:par>
                                <p:cTn id="106" presetID="42" presetClass="path" presetSubtype="0" accel="50000" decel="50000" fill="hold" grpId="4" nodeType="withEffect">
                                  <p:stCondLst>
                                    <p:cond delay="0"/>
                                  </p:stCondLst>
                                  <p:childTnLst>
                                    <p:animMotion origin="layout" path="M 0.5342 0.35741 L 0.00521 -0.09468 " pathEditMode="relative" rAng="0" ptsTypes="AA">
                                      <p:cBhvr>
                                        <p:cTn id="107" dur="2000" fill="hold"/>
                                        <p:tgtEl>
                                          <p:spTgt spid="6"/>
                                        </p:tgtEl>
                                        <p:attrNameLst>
                                          <p:attrName>ppt_x</p:attrName>
                                          <p:attrName>ppt_y</p:attrName>
                                        </p:attrNameLst>
                                      </p:cBhvr>
                                      <p:rCtr x="-26458" y="-22616"/>
                                    </p:animMotion>
                                  </p:childTnLst>
                                </p:cTn>
                              </p:par>
                              <p:par>
                                <p:cTn id="108" presetID="10" presetClass="exit" presetSubtype="0" fill="hold" grpId="1" nodeType="withEffect">
                                  <p:stCondLst>
                                    <p:cond delay="0"/>
                                  </p:stCondLst>
                                  <p:childTnLst>
                                    <p:animEffect transition="out" filter="fade">
                                      <p:cBhvr>
                                        <p:cTn id="109" dur="1250"/>
                                        <p:tgtEl>
                                          <p:spTgt spid="3074"/>
                                        </p:tgtEl>
                                      </p:cBhvr>
                                    </p:animEffect>
                                    <p:set>
                                      <p:cBhvr>
                                        <p:cTn id="110" dur="1" fill="hold">
                                          <p:stCondLst>
                                            <p:cond delay="1249"/>
                                          </p:stCondLst>
                                        </p:cTn>
                                        <p:tgtEl>
                                          <p:spTgt spid="307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250"/>
                                        <p:tgtEl>
                                          <p:spTgt spid="3"/>
                                        </p:tgtEl>
                                      </p:cBhvr>
                                    </p:animEffect>
                                    <p:set>
                                      <p:cBhvr>
                                        <p:cTn id="113" dur="1" fill="hold">
                                          <p:stCondLst>
                                            <p:cond delay="1249"/>
                                          </p:stCondLst>
                                        </p:cTn>
                                        <p:tgtEl>
                                          <p:spTgt spid="3"/>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9"/>
                                        </p:tgtEl>
                                      </p:cBhvr>
                                    </p:animEffect>
                                    <p:set>
                                      <p:cBhvr>
                                        <p:cTn id="116" dur="1" fill="hold">
                                          <p:stCondLst>
                                            <p:cond delay="499"/>
                                          </p:stCondLst>
                                        </p:cTn>
                                        <p:tgtEl>
                                          <p:spTgt spid="9"/>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1"/>
                                        </p:tgtEl>
                                      </p:cBhvr>
                                    </p:animEffect>
                                    <p:set>
                                      <p:cBhvr>
                                        <p:cTn id="125" dur="1" fill="hold">
                                          <p:stCondLst>
                                            <p:cond delay="499"/>
                                          </p:stCondLst>
                                        </p:cTn>
                                        <p:tgtEl>
                                          <p:spTgt spid="21"/>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250"/>
                                        <p:tgtEl>
                                          <p:spTgt spid="12"/>
                                        </p:tgtEl>
                                      </p:cBhvr>
                                    </p:animEffect>
                                    <p:set>
                                      <p:cBhvr>
                                        <p:cTn id="149" dur="1" fill="hold">
                                          <p:stCondLst>
                                            <p:cond delay="249"/>
                                          </p:stCondLst>
                                        </p:cTn>
                                        <p:tgtEl>
                                          <p:spTgt spid="12"/>
                                        </p:tgtEl>
                                        <p:attrNameLst>
                                          <p:attrName>style.visibility</p:attrName>
                                        </p:attrNameLst>
                                      </p:cBhvr>
                                      <p:to>
                                        <p:strVal val="hidden"/>
                                      </p:to>
                                    </p:set>
                                  </p:childTnLst>
                                </p:cTn>
                              </p:par>
                            </p:childTnLst>
                          </p:cTn>
                        </p:par>
                        <p:par>
                          <p:cTn id="150" fill="hold">
                            <p:stCondLst>
                              <p:cond delay="2000"/>
                            </p:stCondLst>
                            <p:childTnLst>
                              <p:par>
                                <p:cTn id="151" presetID="10" presetClass="exit" presetSubtype="0" fill="hold" grpId="1" nodeType="afterEffect">
                                  <p:stCondLst>
                                    <p:cond delay="0"/>
                                  </p:stCondLst>
                                  <p:childTnLst>
                                    <p:animEffect transition="out" filter="fade">
                                      <p:cBhvr>
                                        <p:cTn id="152" dur="250"/>
                                        <p:tgtEl>
                                          <p:spTgt spid="7"/>
                                        </p:tgtEl>
                                      </p:cBhvr>
                                    </p:animEffect>
                                    <p:set>
                                      <p:cBhvr>
                                        <p:cTn id="153" dur="1" fill="hold">
                                          <p:stCondLst>
                                            <p:cond delay="249"/>
                                          </p:stCondLst>
                                        </p:cTn>
                                        <p:tgtEl>
                                          <p:spTgt spid="7"/>
                                        </p:tgtEl>
                                        <p:attrNameLst>
                                          <p:attrName>style.visibility</p:attrName>
                                        </p:attrNameLst>
                                      </p:cBhvr>
                                      <p:to>
                                        <p:strVal val="hidden"/>
                                      </p:to>
                                    </p:set>
                                  </p:childTnLst>
                                </p:cTn>
                              </p:par>
                              <p:par>
                                <p:cTn id="154" presetID="10" presetClass="exit" presetSubtype="0" fill="hold" grpId="3" nodeType="withEffect">
                                  <p:stCondLst>
                                    <p:cond delay="0"/>
                                  </p:stCondLst>
                                  <p:childTnLst>
                                    <p:animEffect transition="out" filter="fade">
                                      <p:cBhvr>
                                        <p:cTn id="155" dur="250"/>
                                        <p:tgtEl>
                                          <p:spTgt spid="10"/>
                                        </p:tgtEl>
                                      </p:cBhvr>
                                    </p:animEffect>
                                    <p:set>
                                      <p:cBhvr>
                                        <p:cTn id="156"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9" grpId="0"/>
      <p:bldP spid="9" grpId="1"/>
      <p:bldP spid="9" grpId="2"/>
      <p:bldP spid="11" grpId="0"/>
      <p:bldP spid="11" grpId="1"/>
      <p:bldP spid="11" grpId="2"/>
      <p:bldP spid="13" grpId="0"/>
      <p:bldP spid="13" grpId="1"/>
      <p:bldP spid="13" grpId="2"/>
      <p:bldP spid="14" grpId="0"/>
      <p:bldP spid="14" grpId="1"/>
      <p:bldP spid="14" grpId="2"/>
      <p:bldP spid="15" grpId="0"/>
      <p:bldP spid="15" grpId="1"/>
      <p:bldP spid="15" grpId="2"/>
      <p:bldP spid="3074" grpId="0"/>
      <p:bldP spid="3074" grpId="1"/>
      <p:bldP spid="18" grpId="0"/>
      <p:bldP spid="18" grpId="1"/>
      <p:bldP spid="3" grpId="0"/>
      <p:bldP spid="3" grpId="1"/>
      <p:bldP spid="7" grpId="0"/>
      <p:bldP spid="7" grpId="1"/>
      <p:bldP spid="7" grpId="2"/>
      <p:bldP spid="10" grpId="0"/>
      <p:bldP spid="10" grpId="2"/>
      <p:bldP spid="10" grpId="3"/>
      <p:bldP spid="12" grpId="0"/>
      <p:bldP spid="12" grpId="1"/>
      <p:bldP spid="12" grpId="2"/>
      <p:bldP spid="12" grpId="3"/>
      <p:bldP spid="12" grpId="4"/>
      <p:bldP spid="6" grpId="0"/>
      <p:bldP spid="6" grpId="1"/>
      <p:bldP spid="6" grpId="2"/>
      <p:bldP spid="6" grpId="3"/>
      <p:bldP spid="6" grpId="4"/>
      <p:bldP spid="6" grpId="5"/>
      <p:bldP spid="17" grpId="0"/>
      <p:bldP spid="17" grpId="1"/>
      <p:bldP spid="19" grpId="0"/>
      <p:bldP spid="19" grpId="1"/>
      <p:bldP spid="20" grpId="0"/>
      <p:bldP spid="20" grpId="1"/>
      <p:bldP spid="21" grpId="0"/>
      <p:bldP spid="2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7DFE5-212B-413B-9E21-7098565D2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71BCA5D4-396F-48D7-A1A4-6B2087287C6E}"/>
              </a:ext>
            </a:extLst>
          </p:cNvPr>
          <p:cNvSpPr txBox="1">
            <a:spLocks/>
          </p:cNvSpPr>
          <p:nvPr/>
        </p:nvSpPr>
        <p:spPr>
          <a:xfrm>
            <a:off x="964922" y="1407583"/>
            <a:ext cx="56545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Greet all the brethren</a:t>
            </a:r>
          </a:p>
        </p:txBody>
      </p:sp>
      <p:sp>
        <p:nvSpPr>
          <p:cNvPr id="12" name="Title 1">
            <a:extLst>
              <a:ext uri="{FF2B5EF4-FFF2-40B4-BE49-F238E27FC236}">
                <a16:creationId xmlns:a16="http://schemas.microsoft.com/office/drawing/2014/main" id="{85CD5CC2-A231-4F6A-91D9-067788F66D49}"/>
              </a:ext>
            </a:extLst>
          </p:cNvPr>
          <p:cNvSpPr txBox="1">
            <a:spLocks/>
          </p:cNvSpPr>
          <p:nvPr/>
        </p:nvSpPr>
        <p:spPr>
          <a:xfrm>
            <a:off x="2183518" y="4241095"/>
            <a:ext cx="36237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that you do</a:t>
            </a:r>
          </a:p>
        </p:txBody>
      </p:sp>
      <p:sp>
        <p:nvSpPr>
          <p:cNvPr id="14" name="Title 1">
            <a:extLst>
              <a:ext uri="{FF2B5EF4-FFF2-40B4-BE49-F238E27FC236}">
                <a16:creationId xmlns:a16="http://schemas.microsoft.com/office/drawing/2014/main" id="{02FDAB9A-BD44-4A24-B08D-55CB2789A554}"/>
              </a:ext>
            </a:extLst>
          </p:cNvPr>
          <p:cNvSpPr txBox="1">
            <a:spLocks/>
          </p:cNvSpPr>
          <p:nvPr/>
        </p:nvSpPr>
        <p:spPr>
          <a:xfrm>
            <a:off x="1282170" y="4925571"/>
            <a:ext cx="24072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love</a:t>
            </a:r>
          </a:p>
        </p:txBody>
      </p:sp>
      <p:sp>
        <p:nvSpPr>
          <p:cNvPr id="3074" name="Rectangle 2"/>
          <p:cNvSpPr>
            <a:spLocks noGrp="1" noChangeArrowheads="1"/>
          </p:cNvSpPr>
          <p:nvPr>
            <p:ph type="title"/>
          </p:nvPr>
        </p:nvSpPr>
        <p:spPr>
          <a:xfrm>
            <a:off x="727371" y="1322673"/>
            <a:ext cx="7719237" cy="17242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Greet all the brethren with a holy kiss.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5:26 </a:t>
            </a:r>
          </a:p>
        </p:txBody>
      </p:sp>
      <p:sp>
        <p:nvSpPr>
          <p:cNvPr id="16" name="Rectangle 2">
            <a:extLst>
              <a:ext uri="{FF2B5EF4-FFF2-40B4-BE49-F238E27FC236}">
                <a16:creationId xmlns:a16="http://schemas.microsoft.com/office/drawing/2014/main" id="{3D6CDDE4-AC14-4AF8-AD02-9415BB8F068F}"/>
              </a:ext>
            </a:extLst>
          </p:cNvPr>
          <p:cNvSpPr txBox="1">
            <a:spLocks noChangeArrowheads="1"/>
          </p:cNvSpPr>
          <p:nvPr/>
        </p:nvSpPr>
        <p:spPr bwMode="auto">
          <a:xfrm>
            <a:off x="1069975" y="1469275"/>
            <a:ext cx="5461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Greet all the brethren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48C62EA-F305-473C-AB3C-EBE37A027E8A}"/>
              </a:ext>
            </a:extLst>
          </p:cNvPr>
          <p:cNvSpPr txBox="1">
            <a:spLocks noChangeArrowheads="1"/>
          </p:cNvSpPr>
          <p:nvPr/>
        </p:nvSpPr>
        <p:spPr bwMode="auto">
          <a:xfrm>
            <a:off x="918757" y="4145182"/>
            <a:ext cx="7336465" cy="174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all that you do be done with love.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16:14 </a:t>
            </a:r>
          </a:p>
        </p:txBody>
      </p:sp>
      <p:sp>
        <p:nvSpPr>
          <p:cNvPr id="17" name="Rectangle 2">
            <a:extLst>
              <a:ext uri="{FF2B5EF4-FFF2-40B4-BE49-F238E27FC236}">
                <a16:creationId xmlns:a16="http://schemas.microsoft.com/office/drawing/2014/main" id="{FEEE876E-2024-4EF7-AE73-8E98A9A0F420}"/>
              </a:ext>
            </a:extLst>
          </p:cNvPr>
          <p:cNvSpPr txBox="1">
            <a:spLocks noChangeArrowheads="1"/>
          </p:cNvSpPr>
          <p:nvPr/>
        </p:nvSpPr>
        <p:spPr bwMode="auto">
          <a:xfrm>
            <a:off x="2098675" y="430375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that you do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7E0811A-5CD6-45E6-B283-8A5AB8D36B89}"/>
              </a:ext>
            </a:extLst>
          </p:cNvPr>
          <p:cNvSpPr txBox="1">
            <a:spLocks noChangeArrowheads="1"/>
          </p:cNvSpPr>
          <p:nvPr/>
        </p:nvSpPr>
        <p:spPr bwMode="auto">
          <a:xfrm>
            <a:off x="2491216" y="144486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80F657D-E501-4385-97B4-0FC1454C2DA4}"/>
              </a:ext>
            </a:extLst>
          </p:cNvPr>
          <p:cNvSpPr txBox="1">
            <a:spLocks noChangeArrowheads="1"/>
          </p:cNvSpPr>
          <p:nvPr/>
        </p:nvSpPr>
        <p:spPr bwMode="auto">
          <a:xfrm>
            <a:off x="2103152" y="428038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24A2036-7A31-4DFF-B5B2-7326C918A4B4}"/>
              </a:ext>
            </a:extLst>
          </p:cNvPr>
          <p:cNvSpPr txBox="1">
            <a:spLocks noChangeArrowheads="1"/>
          </p:cNvSpPr>
          <p:nvPr/>
        </p:nvSpPr>
        <p:spPr bwMode="auto">
          <a:xfrm>
            <a:off x="2491216" y="1444860"/>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25674A4-EE91-406A-B11E-177563B43287}"/>
              </a:ext>
            </a:extLst>
          </p:cNvPr>
          <p:cNvSpPr txBox="1">
            <a:spLocks noChangeArrowheads="1"/>
          </p:cNvSpPr>
          <p:nvPr/>
        </p:nvSpPr>
        <p:spPr bwMode="auto">
          <a:xfrm>
            <a:off x="2375057" y="4954148"/>
            <a:ext cx="1398095"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6A15F9F5-F178-40AC-86C0-BA683EF79439}"/>
              </a:ext>
            </a:extLst>
          </p:cNvPr>
          <p:cNvSpPr txBox="1">
            <a:spLocks noChangeArrowheads="1"/>
          </p:cNvSpPr>
          <p:nvPr/>
        </p:nvSpPr>
        <p:spPr bwMode="auto">
          <a:xfrm>
            <a:off x="2118142" y="339596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515E1DA1-0D62-40D5-8B64-A1E82308EA44}"/>
              </a:ext>
            </a:extLst>
          </p:cNvPr>
          <p:cNvSpPr>
            <a:spLocks noChangeArrowheads="1"/>
          </p:cNvSpPr>
          <p:nvPr/>
        </p:nvSpPr>
        <p:spPr bwMode="auto">
          <a:xfrm>
            <a:off x="4977826" y="42089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18" name="Rectangle 2">
            <a:extLst>
              <a:ext uri="{FF2B5EF4-FFF2-40B4-BE49-F238E27FC236}">
                <a16:creationId xmlns:a16="http://schemas.microsoft.com/office/drawing/2014/main" id="{5FF13019-BA8A-4DAD-BA22-107125053D7D}"/>
              </a:ext>
            </a:extLst>
          </p:cNvPr>
          <p:cNvSpPr txBox="1">
            <a:spLocks noChangeArrowheads="1"/>
          </p:cNvSpPr>
          <p:nvPr/>
        </p:nvSpPr>
        <p:spPr bwMode="auto">
          <a:xfrm>
            <a:off x="1175543" y="4972886"/>
            <a:ext cx="2630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love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Heart 10">
            <a:extLst>
              <a:ext uri="{FF2B5EF4-FFF2-40B4-BE49-F238E27FC236}">
                <a16:creationId xmlns:a16="http://schemas.microsoft.com/office/drawing/2014/main" id="{75D73D08-DBD2-44F1-9F6A-648042AE263E}"/>
              </a:ext>
            </a:extLst>
          </p:cNvPr>
          <p:cNvSpPr/>
          <p:nvPr/>
        </p:nvSpPr>
        <p:spPr bwMode="auto">
          <a:xfrm>
            <a:off x="5399034" y="2320451"/>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7239049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8" presetClass="emph" presetSubtype="0" fill="hold" grpId="1" nodeType="withEffect">
                                  <p:stCondLst>
                                    <p:cond delay="0"/>
                                  </p:stCondLst>
                                  <p:childTnLst>
                                    <p:set>
                                      <p:cBhvr override="childStyle">
                                        <p:cTn id="19" dur="500" fill="hold"/>
                                        <p:tgtEl>
                                          <p:spTgt spid="11"/>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42" presetClass="path" presetSubtype="0" accel="50000" decel="50000" fill="hold" grpId="2" nodeType="withEffect">
                                  <p:stCondLst>
                                    <p:cond delay="0"/>
                                  </p:stCondLst>
                                  <p:childTnLst>
                                    <p:animMotion origin="layout" path="M 1.94444E-6 -2.96296E-6 L -0.04236 0.41343 " pathEditMode="relative" rAng="0" ptsTypes="AA">
                                      <p:cBhvr>
                                        <p:cTn id="29" dur="2000" fill="hold"/>
                                        <p:tgtEl>
                                          <p:spTgt spid="6"/>
                                        </p:tgtEl>
                                        <p:attrNameLst>
                                          <p:attrName>ppt_x</p:attrName>
                                          <p:attrName>ppt_y</p:attrName>
                                        </p:attrNameLst>
                                      </p:cBhvr>
                                      <p:rCtr x="-2118" y="20671"/>
                                    </p:animMotion>
                                  </p:childTnLst>
                                </p:cTn>
                              </p:par>
                              <p:par>
                                <p:cTn id="30" presetID="2" presetClass="entr" presetSubtype="2" fill="hold" grpId="0" nodeType="withEffect">
                                  <p:stCondLst>
                                    <p:cond delay="125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10" presetClass="exit" presetSubtype="0" fill="hold" grpId="3" nodeType="afterEffect">
                                  <p:stCondLst>
                                    <p:cond delay="0"/>
                                  </p:stCondLst>
                                  <p:childTnLst>
                                    <p:animEffect transition="out" filter="fade">
                                      <p:cBhvr>
                                        <p:cTn id="36" dur="250"/>
                                        <p:tgtEl>
                                          <p:spTgt spid="6"/>
                                        </p:tgtEl>
                                      </p:cBhvr>
                                    </p:animEffect>
                                    <p:set>
                                      <p:cBhvr>
                                        <p:cTn id="37" dur="1" fill="hold">
                                          <p:stCondLst>
                                            <p:cond delay="24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8" presetClass="emph" presetSubtype="0" fill="hold" grpId="1" nodeType="withEffect">
                                  <p:stCondLst>
                                    <p:cond delay="0"/>
                                  </p:stCondLst>
                                  <p:childTnLst>
                                    <p:set>
                                      <p:cBhvr override="childStyle">
                                        <p:cTn id="44" dur="500" fill="hold"/>
                                        <p:tgtEl>
                                          <p:spTgt spid="12"/>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18" presetClass="emph" presetSubtype="0" fill="hold" grpId="1" nodeType="withEffect">
                                  <p:stCondLst>
                                    <p:cond delay="400"/>
                                  </p:stCondLst>
                                  <p:childTnLst>
                                    <p:set>
                                      <p:cBhvr override="childStyle">
                                        <p:cTn id="52" dur="500" fill="hold"/>
                                        <p:tgtEl>
                                          <p:spTgt spid="14"/>
                                        </p:tgtEl>
                                        <p:attrNameLst>
                                          <p:attrName>style.textDecorationUnderline</p:attrName>
                                        </p:attrNameLst>
                                      </p:cBhvr>
                                      <p:to>
                                        <p:strVal val="true"/>
                                      </p:to>
                                    </p:set>
                                  </p:childTnLst>
                                </p:cTn>
                              </p:par>
                              <p:par>
                                <p:cTn id="53" presetID="22" presetClass="entr" presetSubtype="8" fill="hold" grpId="0" nodeType="withEffect">
                                  <p:stCondLst>
                                    <p:cond delay="40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stCondLst>
                                            <p:cond delay="0"/>
                                          </p:stCondLst>
                                        </p:cTn>
                                        <p:tgtEl>
                                          <p:spTgt spid="15"/>
                                        </p:tgtEl>
                                      </p:cBhvr>
                                    </p:animEffect>
                                    <p:anim to="" calcmode="lin" valueType="num">
                                      <p:cBhvr>
                                        <p:cTn id="6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50"/>
                                        <p:tgtEl>
                                          <p:spTgt spid="7"/>
                                        </p:tgtEl>
                                      </p:cBhvr>
                                    </p:animEffect>
                                  </p:childTnLst>
                                </p:cTn>
                              </p:par>
                              <p:par>
                                <p:cTn id="68" presetID="10" presetClass="entr" presetSubtype="0" fill="hold" grpId="3"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42" presetClass="path" presetSubtype="0" accel="50000" decel="50000" fill="hold" grpId="2" nodeType="withEffect">
                                  <p:stCondLst>
                                    <p:cond delay="0"/>
                                  </p:stCondLst>
                                  <p:childTnLst>
                                    <p:animMotion origin="layout" path="M 1.94444E-6 -2.96296E-6 L -0.04045 0.28449 " pathEditMode="relative" rAng="0" ptsTypes="AA">
                                      <p:cBhvr>
                                        <p:cTn id="72" dur="2000" fill="hold"/>
                                        <p:tgtEl>
                                          <p:spTgt spid="10"/>
                                        </p:tgtEl>
                                        <p:attrNameLst>
                                          <p:attrName>ppt_x</p:attrName>
                                          <p:attrName>ppt_y</p:attrName>
                                        </p:attrNameLst>
                                      </p:cBhvr>
                                      <p:rCtr x="-2031" y="14213"/>
                                    </p:animMotion>
                                  </p:childTnLst>
                                </p:cTn>
                              </p:par>
                              <p:par>
                                <p:cTn id="73" presetID="42" presetClass="path" presetSubtype="0" accel="50000" decel="50000" fill="hold" grpId="2" nodeType="withEffect">
                                  <p:stCondLst>
                                    <p:cond delay="0"/>
                                  </p:stCondLst>
                                  <p:childTnLst>
                                    <p:animMotion origin="layout" path="M 3.05556E-6 1.11111E-6 L 0.00173 -0.1287 " pathEditMode="relative" rAng="0" ptsTypes="AA">
                                      <p:cBhvr>
                                        <p:cTn id="74" dur="2000" fill="hold"/>
                                        <p:tgtEl>
                                          <p:spTgt spid="7"/>
                                        </p:tgtEl>
                                        <p:attrNameLst>
                                          <p:attrName>ppt_x</p:attrName>
                                          <p:attrName>ppt_y</p:attrName>
                                        </p:attrNameLst>
                                      </p:cBhvr>
                                      <p:rCtr x="87" y="-6435"/>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250"/>
                                        <p:tgtEl>
                                          <p:spTgt spid="5"/>
                                        </p:tgtEl>
                                      </p:cBhvr>
                                    </p:animEffect>
                                    <p:set>
                                      <p:cBhvr>
                                        <p:cTn id="80" dur="1" fill="hold">
                                          <p:stCondLst>
                                            <p:cond delay="1249"/>
                                          </p:stCondLst>
                                        </p:cTn>
                                        <p:tgtEl>
                                          <p:spTgt spid="5"/>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250"/>
                                        <p:tgtEl>
                                          <p:spTgt spid="13"/>
                                        </p:tgtEl>
                                      </p:cBhvr>
                                    </p:animEffect>
                                  </p:childTnLst>
                                </p:cTn>
                              </p:par>
                              <p:par>
                                <p:cTn id="84" presetID="50" presetClass="path" presetSubtype="0" accel="50000" decel="50000" fill="hold" grpId="3" nodeType="withEffect">
                                  <p:stCondLst>
                                    <p:cond delay="250"/>
                                  </p:stCondLst>
                                  <p:childTnLst>
                                    <p:animMotion origin="layout" path="M -1.11111E-6 -0.00023 L 0.12396 -0.00023 C 0.19184 -0.01806 0.17587 -0.02176 0.21597 -0.05232 C 0.23663 -0.07315 0.24653 -0.09607 0.25573 -0.12176 C 0.26458 -0.14746 0.26372 -0.16134 0.26997 -0.20787 C 0.27535 -0.26273 0.28611 -0.35116 0.28889 -0.39884 " pathEditMode="relative" rAng="0" ptsTypes="AAAAAA">
                                      <p:cBhvr>
                                        <p:cTn id="85" dur="2250" fill="hold"/>
                                        <p:tgtEl>
                                          <p:spTgt spid="13"/>
                                        </p:tgtEl>
                                        <p:attrNameLst>
                                          <p:attrName>ppt_x</p:attrName>
                                          <p:attrName>ppt_y</p:attrName>
                                        </p:attrNameLst>
                                      </p:cBhvr>
                                      <p:rCtr x="14444" y="-19931"/>
                                    </p:animMotion>
                                  </p:childTnLst>
                                </p:cTn>
                              </p:par>
                              <p:par>
                                <p:cTn id="86" presetID="3" presetClass="emph" presetSubtype="10" fill="hold" grpId="4" nodeType="withEffect">
                                  <p:stCondLst>
                                    <p:cond delay="250"/>
                                  </p:stCondLst>
                                  <p:childTnLst>
                                    <p:animClr clrSpc="hsl" dir="ccw">
                                      <p:cBhvr override="childStyle">
                                        <p:cTn id="87" dur="2250" fill="hold"/>
                                        <p:tgtEl>
                                          <p:spTgt spid="13"/>
                                        </p:tgtEl>
                                        <p:attrNameLst>
                                          <p:attrName>style.color</p:attrName>
                                        </p:attrNameLst>
                                      </p:cBhvr>
                                      <p:to>
                                        <a:srgbClr val="FF0000"/>
                                      </p:to>
                                    </p:animClr>
                                  </p:childTnLst>
                                </p:cTn>
                              </p:par>
                              <p:par>
                                <p:cTn id="88" presetID="23" presetClass="exit" presetSubtype="32" fill="hold" grpId="1" nodeType="withEffect">
                                  <p:stCondLst>
                                    <p:cond delay="250"/>
                                  </p:stCondLst>
                                  <p:childTnLst>
                                    <p:anim calcmode="lin" valueType="num">
                                      <p:cBhvr>
                                        <p:cTn id="89" dur="2250"/>
                                        <p:tgtEl>
                                          <p:spTgt spid="13"/>
                                        </p:tgtEl>
                                        <p:attrNameLst>
                                          <p:attrName>ppt_w</p:attrName>
                                        </p:attrNameLst>
                                      </p:cBhvr>
                                      <p:tavLst>
                                        <p:tav tm="0">
                                          <p:val>
                                            <p:strVal val="ppt_w"/>
                                          </p:val>
                                        </p:tav>
                                        <p:tav tm="100000">
                                          <p:val>
                                            <p:fltVal val="0"/>
                                          </p:val>
                                        </p:tav>
                                      </p:tavLst>
                                    </p:anim>
                                    <p:anim calcmode="lin" valueType="num">
                                      <p:cBhvr>
                                        <p:cTn id="90" dur="2250"/>
                                        <p:tgtEl>
                                          <p:spTgt spid="13"/>
                                        </p:tgtEl>
                                        <p:attrNameLst>
                                          <p:attrName>ppt_h</p:attrName>
                                        </p:attrNameLst>
                                      </p:cBhvr>
                                      <p:tavLst>
                                        <p:tav tm="0">
                                          <p:val>
                                            <p:strVal val="ppt_h"/>
                                          </p:val>
                                        </p:tav>
                                        <p:tav tm="100000">
                                          <p:val>
                                            <p:fltVal val="0"/>
                                          </p:val>
                                        </p:tav>
                                      </p:tavLst>
                                    </p:anim>
                                    <p:set>
                                      <p:cBhvr>
                                        <p:cTn id="91" dur="1" fill="hold">
                                          <p:stCondLst>
                                            <p:cond delay="2249"/>
                                          </p:stCondLst>
                                        </p:cTn>
                                        <p:tgtEl>
                                          <p:spTgt spid="13"/>
                                        </p:tgtEl>
                                        <p:attrNameLst>
                                          <p:attrName>style.visibility</p:attrName>
                                        </p:attrNameLst>
                                      </p:cBhvr>
                                      <p:to>
                                        <p:strVal val="hidden"/>
                                      </p:to>
                                    </p:set>
                                  </p:childTnLst>
                                </p:cTn>
                              </p:par>
                              <p:par>
                                <p:cTn id="92" presetID="10" presetClass="exit" presetSubtype="0" fill="hold" grpId="2" nodeType="withEffect">
                                  <p:stCondLst>
                                    <p:cond delay="25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1" nodeType="withEffect">
                                  <p:stCondLst>
                                    <p:cond delay="25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10" presetClass="exit" presetSubtype="0" fill="hold" grpId="2" nodeType="withEffect">
                                  <p:stCondLst>
                                    <p:cond delay="25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2" nodeType="withEffect">
                                  <p:stCondLst>
                                    <p:cond delay="25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grpId="1" nodeType="withEffect">
                                  <p:stCondLst>
                                    <p:cond delay="25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10" presetClass="exit" presetSubtype="0" fill="hold" grpId="1" nodeType="withEffect">
                                  <p:stCondLst>
                                    <p:cond delay="25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250"/>
                                  </p:stCondLst>
                                  <p:childTnLst>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par>
                          <p:cTn id="113" fill="hold">
                            <p:stCondLst>
                              <p:cond delay="2500"/>
                            </p:stCondLst>
                            <p:childTnLst>
                              <p:par>
                                <p:cTn id="114" presetID="10" presetClass="exit" presetSubtype="0" fill="hold" grpId="1" nodeType="afterEffect">
                                  <p:stCondLst>
                                    <p:cond delay="0"/>
                                  </p:stCondLst>
                                  <p:childTnLst>
                                    <p:animEffect transition="out" filter="fade">
                                      <p:cBhvr>
                                        <p:cTn id="115" dur="250"/>
                                        <p:tgtEl>
                                          <p:spTgt spid="10"/>
                                        </p:tgtEl>
                                      </p:cBhvr>
                                    </p:animEffect>
                                    <p:set>
                                      <p:cBhvr>
                                        <p:cTn id="116" dur="1" fill="hold">
                                          <p:stCondLst>
                                            <p:cond delay="249"/>
                                          </p:stCondLst>
                                        </p:cTn>
                                        <p:tgtEl>
                                          <p:spTgt spid="10"/>
                                        </p:tgtEl>
                                        <p:attrNameLst>
                                          <p:attrName>style.visibility</p:attrName>
                                        </p:attrNameLst>
                                      </p:cBhvr>
                                      <p:to>
                                        <p:strVal val="hidden"/>
                                      </p:to>
                                    </p:set>
                                  </p:childTnLst>
                                </p:cTn>
                              </p:par>
                            </p:childTnLst>
                          </p:cTn>
                        </p:par>
                        <p:par>
                          <p:cTn id="117" fill="hold">
                            <p:stCondLst>
                              <p:cond delay="2750"/>
                            </p:stCondLst>
                            <p:childTnLst>
                              <p:par>
                                <p:cTn id="118" presetID="23" presetClass="entr" presetSubtype="16" fill="hold" grpId="0" nodeType="afterEffect">
                                  <p:stCondLst>
                                    <p:cond delay="0"/>
                                  </p:stCondLst>
                                  <p:childTnLst>
                                    <p:set>
                                      <p:cBhvr>
                                        <p:cTn id="119" dur="1" fill="hold">
                                          <p:stCondLst>
                                            <p:cond delay="0"/>
                                          </p:stCondLst>
                                        </p:cTn>
                                        <p:tgtEl>
                                          <p:spTgt spid="19"/>
                                        </p:tgtEl>
                                        <p:attrNameLst>
                                          <p:attrName>style.visibility</p:attrName>
                                        </p:attrNameLst>
                                      </p:cBhvr>
                                      <p:to>
                                        <p:strVal val="visible"/>
                                      </p:to>
                                    </p:set>
                                    <p:anim calcmode="lin" valueType="num">
                                      <p:cBhvr>
                                        <p:cTn id="120" dur="500" fill="hold"/>
                                        <p:tgtEl>
                                          <p:spTgt spid="19"/>
                                        </p:tgtEl>
                                        <p:attrNameLst>
                                          <p:attrName>ppt_w</p:attrName>
                                        </p:attrNameLst>
                                      </p:cBhvr>
                                      <p:tavLst>
                                        <p:tav tm="0">
                                          <p:val>
                                            <p:fltVal val="0"/>
                                          </p:val>
                                        </p:tav>
                                        <p:tav tm="100000">
                                          <p:val>
                                            <p:strVal val="#ppt_w"/>
                                          </p:val>
                                        </p:tav>
                                      </p:tavLst>
                                    </p:anim>
                                    <p:anim calcmode="lin" valueType="num">
                                      <p:cBhvr>
                                        <p:cTn id="121" dur="500" fill="hold"/>
                                        <p:tgtEl>
                                          <p:spTgt spid="19"/>
                                        </p:tgtEl>
                                        <p:attrNameLst>
                                          <p:attrName>ppt_h</p:attrName>
                                        </p:attrNameLst>
                                      </p:cBhvr>
                                      <p:tavLst>
                                        <p:tav tm="0">
                                          <p:val>
                                            <p:fltVal val="0"/>
                                          </p:val>
                                        </p:tav>
                                        <p:tav tm="100000">
                                          <p:val>
                                            <p:strVal val="#ppt_h"/>
                                          </p:val>
                                        </p:tav>
                                      </p:tavLst>
                                    </p:anim>
                                  </p:childTnLst>
                                </p:cTn>
                              </p:par>
                              <p:par>
                                <p:cTn id="122" presetID="23" presetClass="exit" presetSubtype="16" fill="hold" grpId="1" nodeType="withEffect">
                                  <p:stCondLst>
                                    <p:cond delay="400"/>
                                  </p:stCondLst>
                                  <p:childTnLst>
                                    <p:anim calcmode="lin" valueType="num">
                                      <p:cBhvr>
                                        <p:cTn id="123" dur="500"/>
                                        <p:tgtEl>
                                          <p:spTgt spid="19"/>
                                        </p:tgtEl>
                                        <p:attrNameLst>
                                          <p:attrName>ppt_w</p:attrName>
                                        </p:attrNameLst>
                                      </p:cBhvr>
                                      <p:tavLst>
                                        <p:tav tm="0">
                                          <p:val>
                                            <p:strVal val="ppt_w"/>
                                          </p:val>
                                        </p:tav>
                                        <p:tav tm="100000">
                                          <p:val>
                                            <p:strVal val="4*ppt_w"/>
                                          </p:val>
                                        </p:tav>
                                      </p:tavLst>
                                    </p:anim>
                                    <p:anim calcmode="lin" valueType="num">
                                      <p:cBhvr>
                                        <p:cTn id="124" dur="500"/>
                                        <p:tgtEl>
                                          <p:spTgt spid="19"/>
                                        </p:tgtEl>
                                        <p:attrNameLst>
                                          <p:attrName>ppt_h</p:attrName>
                                        </p:attrNameLst>
                                      </p:cBhvr>
                                      <p:tavLst>
                                        <p:tav tm="0">
                                          <p:val>
                                            <p:strVal val="ppt_h"/>
                                          </p:val>
                                        </p:tav>
                                        <p:tav tm="100000">
                                          <p:val>
                                            <p:strVal val="4*ppt_h"/>
                                          </p:val>
                                        </p:tav>
                                      </p:tavLst>
                                    </p:anim>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grpId="2" nodeType="withEffect">
                                  <p:stCondLst>
                                    <p:cond delay="400"/>
                                  </p:stCondLst>
                                  <p:childTnLst>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4" grpId="0"/>
      <p:bldP spid="14" grpId="1"/>
      <p:bldP spid="14" grpId="2"/>
      <p:bldP spid="3074" grpId="0"/>
      <p:bldP spid="3074" grpId="1"/>
      <p:bldP spid="16" grpId="0"/>
      <p:bldP spid="16" grpId="1"/>
      <p:bldP spid="5" grpId="0"/>
      <p:bldP spid="5" grpId="1"/>
      <p:bldP spid="17" grpId="0"/>
      <p:bldP spid="17" grpId="1"/>
      <p:bldP spid="6" grpId="0"/>
      <p:bldP spid="6" grpId="1"/>
      <p:bldP spid="6" grpId="2"/>
      <p:bldP spid="6" grpId="3"/>
      <p:bldP spid="7" grpId="0"/>
      <p:bldP spid="7" grpId="2"/>
      <p:bldP spid="10" grpId="1"/>
      <p:bldP spid="10" grpId="2"/>
      <p:bldP spid="10" grpId="3"/>
      <p:bldP spid="13" grpId="0"/>
      <p:bldP spid="13" grpId="1"/>
      <p:bldP spid="13" grpId="3"/>
      <p:bldP spid="13" grpId="4"/>
      <p:bldP spid="15" grpId="0"/>
      <p:bldP spid="15" grpId="1"/>
      <p:bldP spid="18" grpId="0"/>
      <p:bldP spid="18" grpId="1"/>
      <p:bldP spid="19" grpId="0" animBg="1"/>
      <p:bldP spid="19" grpId="1" animBg="1"/>
      <p:bldP spid="19"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7A3F7-E18E-4F96-8FB5-6A7C74E7B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53841889-0497-4C1E-A975-C87A1DED3070}"/>
              </a:ext>
            </a:extLst>
          </p:cNvPr>
          <p:cNvSpPr txBox="1">
            <a:spLocks/>
          </p:cNvSpPr>
          <p:nvPr/>
        </p:nvSpPr>
        <p:spPr>
          <a:xfrm>
            <a:off x="1376627" y="3351653"/>
            <a:ext cx="62314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all to the glory of God</a:t>
            </a:r>
          </a:p>
        </p:txBody>
      </p:sp>
      <p:sp>
        <p:nvSpPr>
          <p:cNvPr id="3074" name="Rectangle 2"/>
          <p:cNvSpPr>
            <a:spLocks noGrp="1" noChangeArrowheads="1"/>
          </p:cNvSpPr>
          <p:nvPr>
            <p:ph type="title"/>
          </p:nvPr>
        </p:nvSpPr>
        <p:spPr>
          <a:xfrm>
            <a:off x="1041990" y="2003333"/>
            <a:ext cx="7060019" cy="28513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whether you eat or drink, or whatever you do, do all to the glory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283D56B-660A-44DB-88AA-AC33443B3631}"/>
              </a:ext>
            </a:extLst>
          </p:cNvPr>
          <p:cNvSpPr txBox="1">
            <a:spLocks noChangeArrowheads="1"/>
          </p:cNvSpPr>
          <p:nvPr/>
        </p:nvSpPr>
        <p:spPr bwMode="auto">
          <a:xfrm>
            <a:off x="2118142" y="339596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978A02A-BB43-42FA-BFC0-512962CD854C}"/>
              </a:ext>
            </a:extLst>
          </p:cNvPr>
          <p:cNvSpPr txBox="1">
            <a:spLocks noChangeArrowheads="1"/>
          </p:cNvSpPr>
          <p:nvPr/>
        </p:nvSpPr>
        <p:spPr bwMode="auto">
          <a:xfrm>
            <a:off x="1233487" y="3418725"/>
            <a:ext cx="6527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all to the glory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082FCB86-CFE0-45BD-8E32-E8B3E63982A1}"/>
              </a:ext>
            </a:extLst>
          </p:cNvPr>
          <p:cNvSpPr>
            <a:spLocks noChangeArrowheads="1"/>
          </p:cNvSpPr>
          <p:nvPr/>
        </p:nvSpPr>
        <p:spPr bwMode="auto">
          <a:xfrm>
            <a:off x="1507838" y="332046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9" name="Rectangle 6">
            <a:extLst>
              <a:ext uri="{FF2B5EF4-FFF2-40B4-BE49-F238E27FC236}">
                <a16:creationId xmlns:a16="http://schemas.microsoft.com/office/drawing/2014/main" id="{26FE9FE1-04D9-4798-A7B1-64F9FB2098AA}"/>
              </a:ext>
            </a:extLst>
          </p:cNvPr>
          <p:cNvSpPr>
            <a:spLocks noChangeArrowheads="1"/>
          </p:cNvSpPr>
          <p:nvPr/>
        </p:nvSpPr>
        <p:spPr bwMode="auto">
          <a:xfrm>
            <a:off x="7125390" y="26499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6" name="Rectangle 2" hidden="1">
            <a:extLst>
              <a:ext uri="{FF2B5EF4-FFF2-40B4-BE49-F238E27FC236}">
                <a16:creationId xmlns:a16="http://schemas.microsoft.com/office/drawing/2014/main" id="{12802394-9C23-4711-B27F-196D0A5A217B}"/>
              </a:ext>
            </a:extLst>
          </p:cNvPr>
          <p:cNvSpPr txBox="1">
            <a:spLocks noChangeArrowheads="1"/>
          </p:cNvSpPr>
          <p:nvPr/>
        </p:nvSpPr>
        <p:spPr bwMode="auto">
          <a:xfrm>
            <a:off x="1035064" y="269044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25706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0 L -0.21007 -0.08287 " pathEditMode="relative" rAng="0" ptsTypes="AA">
                                      <p:cBhvr>
                                        <p:cTn id="12" dur="1250" spd="-100000" fill="hold"/>
                                        <p:tgtEl>
                                          <p:spTgt spid="3074"/>
                                        </p:tgtEl>
                                        <p:attrNameLst>
                                          <p:attrName>ppt_x</p:attrName>
                                          <p:attrName>ppt_y</p:attrName>
                                        </p:attrNameLst>
                                      </p:cBhvr>
                                      <p:rCtr x="-10503" y="-4144"/>
                                    </p:animMotion>
                                  </p:childTnLst>
                                </p:cTn>
                              </p:par>
                            </p:childTnLst>
                          </p:cTn>
                        </p:par>
                        <p:par>
                          <p:cTn id="13" fill="hold">
                            <p:stCondLst>
                              <p:cond delay="1250"/>
                            </p:stCondLst>
                            <p:childTnLst>
                              <p:par>
                                <p:cTn id="14" presetID="10" presetClass="exit" presetSubtype="0" fill="hold" grpId="1"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0" presetClass="entr" presetSubtype="0"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42" presetClass="path" presetSubtype="0" accel="50000" decel="50000" fill="hold" grpId="2" nodeType="withEffect">
                                  <p:stCondLst>
                                    <p:cond delay="0"/>
                                  </p:stCondLst>
                                  <p:childTnLst>
                                    <p:animMotion origin="layout" path="M 5.55556E-7 -3.7037E-6 L -0.1184 -0.10301 " pathEditMode="relative" rAng="0" ptsTypes="AA">
                                      <p:cBhvr>
                                        <p:cTn id="45" dur="2000" fill="hold"/>
                                        <p:tgtEl>
                                          <p:spTgt spid="5"/>
                                        </p:tgtEl>
                                        <p:attrNameLst>
                                          <p:attrName>ppt_x</p:attrName>
                                          <p:attrName>ppt_y</p:attrName>
                                        </p:attrNameLst>
                                      </p:cBhvr>
                                      <p:rCtr x="-5920" y="-5162"/>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5" grpId="0"/>
      <p:bldP spid="5" grpId="1"/>
      <p:bldP spid="5" grpId="2"/>
      <p:bldP spid="10" grpId="0"/>
      <p:bldP spid="10" grpId="1"/>
      <p:bldP spid="8" grpId="0"/>
      <p:bldP spid="8" grpId="1"/>
      <p:bldP spid="9" grpId="0"/>
      <p:bldP spid="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7DC71-A9CC-4909-B5EB-E9E742F31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EC94D1D2-E073-4757-B59E-21811B9D59B8}"/>
              </a:ext>
            </a:extLst>
          </p:cNvPr>
          <p:cNvSpPr txBox="1">
            <a:spLocks/>
          </p:cNvSpPr>
          <p:nvPr/>
        </p:nvSpPr>
        <p:spPr>
          <a:xfrm>
            <a:off x="3538184" y="1981553"/>
            <a:ext cx="18315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thanks</a:t>
            </a:r>
          </a:p>
        </p:txBody>
      </p:sp>
      <p:sp>
        <p:nvSpPr>
          <p:cNvPr id="7" name="Title 1">
            <a:extLst>
              <a:ext uri="{FF2B5EF4-FFF2-40B4-BE49-F238E27FC236}">
                <a16:creationId xmlns:a16="http://schemas.microsoft.com/office/drawing/2014/main" id="{E4F3BC8C-ACF5-4E4A-98DE-70475A5C690E}"/>
              </a:ext>
            </a:extLst>
          </p:cNvPr>
          <p:cNvSpPr txBox="1">
            <a:spLocks/>
          </p:cNvSpPr>
          <p:nvPr/>
        </p:nvSpPr>
        <p:spPr>
          <a:xfrm>
            <a:off x="1036196" y="2648744"/>
            <a:ext cx="42220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things to God</a:t>
            </a:r>
          </a:p>
        </p:txBody>
      </p:sp>
      <p:sp>
        <p:nvSpPr>
          <p:cNvPr id="3074" name="Rectangle 2"/>
          <p:cNvSpPr>
            <a:spLocks noGrp="1" noChangeArrowheads="1"/>
          </p:cNvSpPr>
          <p:nvPr>
            <p:ph type="title"/>
          </p:nvPr>
        </p:nvSpPr>
        <p:spPr>
          <a:xfrm>
            <a:off x="770860" y="1976751"/>
            <a:ext cx="7862777" cy="29044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giving thanks always for          all things to God the Father in the name of our Lord Jesus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5:20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40263E86-0166-42C1-B68C-0A35BBA1D44F}"/>
              </a:ext>
            </a:extLst>
          </p:cNvPr>
          <p:cNvSpPr txBox="1">
            <a:spLocks noChangeArrowheads="1"/>
          </p:cNvSpPr>
          <p:nvPr/>
        </p:nvSpPr>
        <p:spPr bwMode="auto">
          <a:xfrm>
            <a:off x="1035064" y="269044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FC45CD2A-E891-41BA-A516-3B8A550F1879}"/>
              </a:ext>
            </a:extLst>
          </p:cNvPr>
          <p:cNvSpPr>
            <a:spLocks noChangeArrowheads="1"/>
          </p:cNvSpPr>
          <p:nvPr/>
        </p:nvSpPr>
        <p:spPr bwMode="auto">
          <a:xfrm>
            <a:off x="7537289" y="261803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9">
            <a:extLst>
              <a:ext uri="{FF2B5EF4-FFF2-40B4-BE49-F238E27FC236}">
                <a16:creationId xmlns:a16="http://schemas.microsoft.com/office/drawing/2014/main" id="{304626F4-A5FB-4552-8936-91A6F0AF38BA}"/>
              </a:ext>
            </a:extLst>
          </p:cNvPr>
          <p:cNvSpPr>
            <a:spLocks noChangeArrowheads="1"/>
          </p:cNvSpPr>
          <p:nvPr/>
        </p:nvSpPr>
        <p:spPr bwMode="auto">
          <a:xfrm>
            <a:off x="1872929" y="4076763"/>
            <a:ext cx="175262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465C7253-27A6-483B-876B-BF2076D59FE0}"/>
              </a:ext>
            </a:extLst>
          </p:cNvPr>
          <p:cNvSpPr txBox="1">
            <a:spLocks noChangeArrowheads="1"/>
          </p:cNvSpPr>
          <p:nvPr/>
        </p:nvSpPr>
        <p:spPr bwMode="auto">
          <a:xfrm>
            <a:off x="3514725" y="2036013"/>
            <a:ext cx="1866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thanks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63F42D9-EE1E-4B62-9D8D-6679C302A690}"/>
              </a:ext>
            </a:extLst>
          </p:cNvPr>
          <p:cNvSpPr txBox="1">
            <a:spLocks noChangeArrowheads="1"/>
          </p:cNvSpPr>
          <p:nvPr/>
        </p:nvSpPr>
        <p:spPr bwMode="auto">
          <a:xfrm>
            <a:off x="1071563" y="2712288"/>
            <a:ext cx="4152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things to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97BDDB9E-46AE-4871-AD86-3ABF2F422467}"/>
              </a:ext>
            </a:extLst>
          </p:cNvPr>
          <p:cNvSpPr txBox="1">
            <a:spLocks noChangeArrowheads="1"/>
          </p:cNvSpPr>
          <p:nvPr/>
        </p:nvSpPr>
        <p:spPr bwMode="auto">
          <a:xfrm>
            <a:off x="2777709" y="188742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05917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par>
                          <p:cTn id="10" fill="hold">
                            <p:stCondLst>
                              <p:cond delay="75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stCondLst>
                                            <p:cond delay="0"/>
                                          </p:stCondLst>
                                        </p:cTn>
                                        <p:tgtEl>
                                          <p:spTgt spid="8"/>
                                        </p:tgtEl>
                                      </p:cBhvr>
                                    </p:animEffect>
                                    <p:anim to="" calcmode="lin" valueType="num">
                                      <p:cBhvr>
                                        <p:cTn id="3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9" presetID="0" presetClass="entr" presetSubtype="0" fill="hold" grpId="0" nodeType="withEffect">
                                  <p:stCondLst>
                                    <p:cond delay="250"/>
                                  </p:stCondLst>
                                  <p:iterate type="lt">
                                    <p:tmPct val="10000"/>
                                  </p:iterate>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stCondLst>
                                            <p:cond delay="0"/>
                                          </p:stCondLst>
                                        </p:cTn>
                                        <p:tgtEl>
                                          <p:spTgt spid="9"/>
                                        </p:tgtEl>
                                      </p:cBhvr>
                                    </p:animEffect>
                                    <p:anim to="" calcmode="lin" valueType="num">
                                      <p:cBhvr>
                                        <p:cTn id="4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4" fill="hold">
                            <p:stCondLst>
                              <p:cond delay="10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42" presetClass="path" presetSubtype="0" accel="50000" decel="50000" fill="hold" grpId="2" nodeType="withEffect">
                                  <p:stCondLst>
                                    <p:cond delay="0"/>
                                  </p:stCondLst>
                                  <p:childTnLst>
                                    <p:animMotion origin="layout" path="M 3.33333E-6 4.07407E-6 L 0.19062 -0.1169 " pathEditMode="relative" rAng="0" ptsTypes="AA">
                                      <p:cBhvr>
                                        <p:cTn id="54" dur="2000" fill="hold"/>
                                        <p:tgtEl>
                                          <p:spTgt spid="4"/>
                                        </p:tgtEl>
                                        <p:attrNameLst>
                                          <p:attrName>ppt_x</p:attrName>
                                          <p:attrName>ppt_y</p:attrName>
                                        </p:attrNameLst>
                                      </p:cBhvr>
                                      <p:rCtr x="9531" y="-5856"/>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iterate type="lt">
                                    <p:tmPct val="0"/>
                                  </p:iterate>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8" grpId="0"/>
      <p:bldP spid="8" grpId="1"/>
      <p:bldP spid="9" grpId="0"/>
      <p:bldP spid="9" grpId="1"/>
      <p:bldP spid="9" grpId="2"/>
      <p:bldP spid="10" grpId="0"/>
      <p:bldP spid="10" grpId="1"/>
      <p:bldP spid="11" grpId="0"/>
      <p:bldP spid="1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41573-0C48-4B27-BBA6-4AA2BCC45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3A5F263-CE93-4CA1-999D-8D3426774BC7}"/>
              </a:ext>
            </a:extLst>
          </p:cNvPr>
          <p:cNvSpPr txBox="1">
            <a:spLocks/>
          </p:cNvSpPr>
          <p:nvPr/>
        </p:nvSpPr>
        <p:spPr>
          <a:xfrm>
            <a:off x="1238779" y="1853230"/>
            <a:ext cx="25088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above all</a:t>
            </a:r>
          </a:p>
        </p:txBody>
      </p:sp>
      <p:sp>
        <p:nvSpPr>
          <p:cNvPr id="8" name="Title 1">
            <a:extLst>
              <a:ext uri="{FF2B5EF4-FFF2-40B4-BE49-F238E27FC236}">
                <a16:creationId xmlns:a16="http://schemas.microsoft.com/office/drawing/2014/main" id="{82917FB8-CCD4-4DB5-83C1-8BA20DC7CD9D}"/>
              </a:ext>
            </a:extLst>
          </p:cNvPr>
          <p:cNvSpPr txBox="1">
            <a:spLocks/>
          </p:cNvSpPr>
          <p:nvPr/>
        </p:nvSpPr>
        <p:spPr>
          <a:xfrm>
            <a:off x="662516" y="2521037"/>
            <a:ext cx="14138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3074" name="Rectangle 2"/>
          <p:cNvSpPr>
            <a:spLocks noGrp="1" noChangeArrowheads="1"/>
          </p:cNvSpPr>
          <p:nvPr>
            <p:ph type="title"/>
          </p:nvPr>
        </p:nvSpPr>
        <p:spPr>
          <a:xfrm>
            <a:off x="478465" y="1822580"/>
            <a:ext cx="8229600" cy="29576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above all, taking the shield of faith with which you will be able to quench all the fiery darts of the wicked one.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6:16 </a:t>
            </a:r>
          </a:p>
        </p:txBody>
      </p:sp>
      <p:sp>
        <p:nvSpPr>
          <p:cNvPr id="5" name="Rectangle 2">
            <a:extLst>
              <a:ext uri="{FF2B5EF4-FFF2-40B4-BE49-F238E27FC236}">
                <a16:creationId xmlns:a16="http://schemas.microsoft.com/office/drawing/2014/main" id="{24D15790-158D-4E77-80C7-982F77CBB697}"/>
              </a:ext>
            </a:extLst>
          </p:cNvPr>
          <p:cNvSpPr txBox="1">
            <a:spLocks noChangeArrowheads="1"/>
          </p:cNvSpPr>
          <p:nvPr/>
        </p:nvSpPr>
        <p:spPr bwMode="auto">
          <a:xfrm>
            <a:off x="2777709" y="188742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52959F43-241C-49F1-86E0-3F6B151FE809}"/>
              </a:ext>
            </a:extLst>
          </p:cNvPr>
          <p:cNvSpPr txBox="1">
            <a:spLocks/>
          </p:cNvSpPr>
          <p:nvPr/>
        </p:nvSpPr>
        <p:spPr>
          <a:xfrm>
            <a:off x="2953264" y="3035445"/>
            <a:ext cx="3101546" cy="1511842"/>
          </a:xfrm>
          <a:prstGeom prst="rect">
            <a:avLst/>
          </a:prstGeom>
        </p:spPr>
        <p:txBody>
          <a:bodyPr vert="horz" lIns="91440" tIns="45720" rIns="91440" bIns="45720" rtlCol="0" anchor="ctr">
            <a:prstTxWarp prst="textArchUpPour">
              <a:avLst>
                <a:gd name="adj1" fmla="val 9915582"/>
                <a:gd name="adj2" fmla="val 60180"/>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protection</a:t>
            </a:r>
          </a:p>
        </p:txBody>
      </p:sp>
      <p:sp>
        <p:nvSpPr>
          <p:cNvPr id="10" name="Rectangle 2">
            <a:extLst>
              <a:ext uri="{FF2B5EF4-FFF2-40B4-BE49-F238E27FC236}">
                <a16:creationId xmlns:a16="http://schemas.microsoft.com/office/drawing/2014/main" id="{A6D60D1A-CB6A-4579-9611-B87133D4F8CB}"/>
              </a:ext>
            </a:extLst>
          </p:cNvPr>
          <p:cNvSpPr txBox="1">
            <a:spLocks noChangeArrowheads="1"/>
          </p:cNvSpPr>
          <p:nvPr/>
        </p:nvSpPr>
        <p:spPr bwMode="auto">
          <a:xfrm>
            <a:off x="1169194" y="1908218"/>
            <a:ext cx="2643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above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F5EBE4A-5B1E-49B7-8E99-5833BCDE336C}"/>
              </a:ext>
            </a:extLst>
          </p:cNvPr>
          <p:cNvSpPr txBox="1">
            <a:spLocks noChangeArrowheads="1"/>
          </p:cNvSpPr>
          <p:nvPr/>
        </p:nvSpPr>
        <p:spPr bwMode="auto">
          <a:xfrm>
            <a:off x="555625" y="2586875"/>
            <a:ext cx="1612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C033C9FC-1089-4D39-AD2B-86651C93C401}"/>
              </a:ext>
            </a:extLst>
          </p:cNvPr>
          <p:cNvSpPr txBox="1">
            <a:spLocks noChangeArrowheads="1"/>
          </p:cNvSpPr>
          <p:nvPr/>
        </p:nvSpPr>
        <p:spPr bwMode="auto">
          <a:xfrm>
            <a:off x="3387543" y="235211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74949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05556E-6 0 L 0.00712 -0.48125 " pathEditMode="relative" rAng="0" ptsTypes="AA">
                                      <p:cBhvr>
                                        <p:cTn id="10" dur="1000" spd="-100000" fill="hold"/>
                                        <p:tgtEl>
                                          <p:spTgt spid="3074"/>
                                        </p:tgtEl>
                                        <p:attrNameLst>
                                          <p:attrName>ppt_x</p:attrName>
                                          <p:attrName>ppt_y</p:attrName>
                                        </p:attrNameLst>
                                      </p:cBhvr>
                                      <p:rCtr x="347" y="-24074"/>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42" presetClass="path" presetSubtype="0" accel="50000" decel="50000" fill="hold" grpId="2" nodeType="withEffect">
                                  <p:stCondLst>
                                    <p:cond delay="0"/>
                                  </p:stCondLst>
                                  <p:childTnLst>
                                    <p:animMotion origin="layout" path="M -1.66667E-6 3.7037E-6 L 0.06667 0.06782 " pathEditMode="relative" rAng="0" ptsTypes="AA">
                                      <p:cBhvr>
                                        <p:cTn id="46" dur="1750" fill="hold"/>
                                        <p:tgtEl>
                                          <p:spTgt spid="5"/>
                                        </p:tgtEl>
                                        <p:attrNameLst>
                                          <p:attrName>ppt_x</p:attrName>
                                          <p:attrName>ppt_y</p:attrName>
                                        </p:attrNameLst>
                                      </p:cBhvr>
                                      <p:rCtr x="3333" y="3380"/>
                                    </p:animMotion>
                                  </p:childTnLst>
                                </p:cTn>
                              </p:par>
                              <p:par>
                                <p:cTn id="47" presetID="10" presetClass="exit" presetSubtype="0" fill="hold" grpId="1" nodeType="withEffect">
                                  <p:stCondLst>
                                    <p:cond delay="0"/>
                                  </p:stCondLst>
                                  <p:childTnLst>
                                    <p:animEffect transition="out" filter="fade">
                                      <p:cBhvr>
                                        <p:cTn id="48" dur="1000"/>
                                        <p:tgtEl>
                                          <p:spTgt spid="3074"/>
                                        </p:tgtEl>
                                      </p:cBhvr>
                                    </p:animEffect>
                                    <p:set>
                                      <p:cBhvr>
                                        <p:cTn id="49" dur="1" fill="hold">
                                          <p:stCondLst>
                                            <p:cond delay="999"/>
                                          </p:stCondLst>
                                        </p:cTn>
                                        <p:tgtEl>
                                          <p:spTgt spid="3074"/>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999"/>
                                          </p:stCondLst>
                                        </p:cTn>
                                        <p:tgtEl>
                                          <p:spTgt spid="9"/>
                                        </p:tgtEl>
                                        <p:attrNameLst>
                                          <p:attrName>style.visibility</p:attrName>
                                        </p:attrNameLst>
                                      </p:cBhvr>
                                      <p:to>
                                        <p:strVal val="hidden"/>
                                      </p:to>
                                    </p:set>
                                    <p:animEffect transition="out" filter="dissolve">
                                      <p:cBhvr>
                                        <p:cTn id="52" dur="1000">
                                          <p:stCondLst>
                                            <p:cond delay="0"/>
                                          </p:stCondLst>
                                        </p:cTn>
                                        <p:tgtEl>
                                          <p:spTgt spid="9"/>
                                        </p:tgtEl>
                                      </p:cBhvr>
                                    </p:animEffect>
                                    <p:anim to="" calcmode="lin" valueType="num">
                                      <p:cBhvr>
                                        <p:cTn id="53"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3074" grpId="2"/>
      <p:bldP spid="5" grpId="0"/>
      <p:bldP spid="5" grpId="1"/>
      <p:bldP spid="5" grpId="2"/>
      <p:bldP spid="9" grpId="0"/>
      <p:bldP spid="9" grpId="1"/>
      <p:bldP spid="10" grpId="0"/>
      <p:bldP spid="10" grpId="1"/>
      <p:bldP spid="11" grpId="0"/>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720AD-41F6-4059-9FC1-8EACB9570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788C540-FA92-4907-A6E6-019FE738A304}"/>
              </a:ext>
            </a:extLst>
          </p:cNvPr>
          <p:cNvSpPr txBox="1">
            <a:spLocks/>
          </p:cNvSpPr>
          <p:nvPr/>
        </p:nvSpPr>
        <p:spPr>
          <a:xfrm>
            <a:off x="1898915" y="2316074"/>
            <a:ext cx="24072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above all</a:t>
            </a:r>
          </a:p>
        </p:txBody>
      </p:sp>
      <p:sp>
        <p:nvSpPr>
          <p:cNvPr id="8" name="Title 1">
            <a:extLst>
              <a:ext uri="{FF2B5EF4-FFF2-40B4-BE49-F238E27FC236}">
                <a16:creationId xmlns:a16="http://schemas.microsoft.com/office/drawing/2014/main" id="{C5810633-1BE3-4F7D-BD1F-CC5D85551839}"/>
              </a:ext>
            </a:extLst>
          </p:cNvPr>
          <p:cNvSpPr txBox="1">
            <a:spLocks/>
          </p:cNvSpPr>
          <p:nvPr/>
        </p:nvSpPr>
        <p:spPr>
          <a:xfrm>
            <a:off x="1790169" y="3053379"/>
            <a:ext cx="1312231" cy="786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770860" y="2343575"/>
            <a:ext cx="7602279" cy="2170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above all these things put on love, which is the bond of perfection.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3:14</a:t>
            </a:r>
          </a:p>
        </p:txBody>
      </p:sp>
      <p:sp>
        <p:nvSpPr>
          <p:cNvPr id="5" name="Rectangle 2">
            <a:extLst>
              <a:ext uri="{FF2B5EF4-FFF2-40B4-BE49-F238E27FC236}">
                <a16:creationId xmlns:a16="http://schemas.microsoft.com/office/drawing/2014/main" id="{B007FB5D-40AB-43BD-88CB-3E1671008CB6}"/>
              </a:ext>
            </a:extLst>
          </p:cNvPr>
          <p:cNvSpPr txBox="1">
            <a:spLocks noChangeArrowheads="1"/>
          </p:cNvSpPr>
          <p:nvPr/>
        </p:nvSpPr>
        <p:spPr bwMode="auto">
          <a:xfrm>
            <a:off x="3387543" y="235211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93AED56-0D73-40C2-8CBC-65B151068E28}"/>
              </a:ext>
            </a:extLst>
          </p:cNvPr>
          <p:cNvSpPr txBox="1">
            <a:spLocks noChangeArrowheads="1"/>
          </p:cNvSpPr>
          <p:nvPr/>
        </p:nvSpPr>
        <p:spPr bwMode="auto">
          <a:xfrm>
            <a:off x="3078215" y="20468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E97208D-1992-48DD-A0B6-061C605DBB1B}"/>
              </a:ext>
            </a:extLst>
          </p:cNvPr>
          <p:cNvSpPr txBox="1">
            <a:spLocks noChangeArrowheads="1"/>
          </p:cNvSpPr>
          <p:nvPr/>
        </p:nvSpPr>
        <p:spPr bwMode="auto">
          <a:xfrm>
            <a:off x="1684048" y="3023951"/>
            <a:ext cx="1526328"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A153DCB-92AB-4266-938F-6A54F7171087}"/>
              </a:ext>
            </a:extLst>
          </p:cNvPr>
          <p:cNvSpPr txBox="1">
            <a:spLocks noChangeArrowheads="1"/>
          </p:cNvSpPr>
          <p:nvPr/>
        </p:nvSpPr>
        <p:spPr bwMode="auto">
          <a:xfrm>
            <a:off x="1849438" y="2374150"/>
            <a:ext cx="2503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above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37966A0-4702-4AC6-AFCA-87BF993579CB}"/>
              </a:ext>
            </a:extLst>
          </p:cNvPr>
          <p:cNvSpPr txBox="1">
            <a:spLocks noChangeArrowheads="1"/>
          </p:cNvSpPr>
          <p:nvPr/>
        </p:nvSpPr>
        <p:spPr bwMode="auto">
          <a:xfrm>
            <a:off x="1787525" y="3048044"/>
            <a:ext cx="1320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2425040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40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42" presetClass="path" presetSubtype="0" accel="50000" decel="50000" fill="hold" grpId="2" nodeType="withEffect">
                                  <p:stCondLst>
                                    <p:cond delay="0"/>
                                  </p:stCondLst>
                                  <p:childTnLst>
                                    <p:animMotion origin="layout" path="M 1.66667E-6 -3.7037E-7 L -0.03368 -0.04444 " pathEditMode="relative" rAng="0" ptsTypes="AA">
                                      <p:cBhvr>
                                        <p:cTn id="37" dur="1750" fill="hold"/>
                                        <p:tgtEl>
                                          <p:spTgt spid="5"/>
                                        </p:tgtEl>
                                        <p:attrNameLst>
                                          <p:attrName>ppt_x</p:attrName>
                                          <p:attrName>ppt_y</p:attrName>
                                        </p:attrNameLst>
                                      </p:cBhvr>
                                      <p:rCtr x="-1684" y="-2222"/>
                                    </p:animMotion>
                                  </p:childTnLst>
                                </p:cTn>
                              </p:par>
                              <p:par>
                                <p:cTn id="38" presetID="10" presetClass="exit" presetSubtype="0" fill="hold" grpId="1" nodeType="withEffect">
                                  <p:stCondLst>
                                    <p:cond delay="0"/>
                                  </p:stCondLst>
                                  <p:childTnLst>
                                    <p:animEffect transition="out" filter="fade">
                                      <p:cBhvr>
                                        <p:cTn id="39" dur="1000"/>
                                        <p:tgtEl>
                                          <p:spTgt spid="3074"/>
                                        </p:tgtEl>
                                      </p:cBhvr>
                                    </p:animEffect>
                                    <p:set>
                                      <p:cBhvr>
                                        <p:cTn id="40" dur="1" fill="hold">
                                          <p:stCondLst>
                                            <p:cond delay="9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42" presetClass="path" presetSubtype="0" accel="50000" decel="50000" fill="hold" grpId="2" nodeType="withEffect">
                                  <p:stCondLst>
                                    <p:cond delay="0"/>
                                  </p:stCondLst>
                                  <p:childTnLst>
                                    <p:animMotion origin="layout" path="M -4.72222E-6 2.96296E-6 L 0.25834 0.04375 " pathEditMode="relative" rAng="0" ptsTypes="AA">
                                      <p:cBhvr>
                                        <p:cTn id="57" dur="1750" fill="hold"/>
                                        <p:tgtEl>
                                          <p:spTgt spid="9"/>
                                        </p:tgtEl>
                                        <p:attrNameLst>
                                          <p:attrName>ppt_x</p:attrName>
                                          <p:attrName>ppt_y</p:attrName>
                                        </p:attrNameLst>
                                      </p:cBhvr>
                                      <p:rCtr x="12917" y="2176"/>
                                    </p:animMotion>
                                  </p:childTnLst>
                                </p:cTn>
                              </p:par>
                              <p:par>
                                <p:cTn id="58" presetID="6" presetClass="emph" presetSubtype="0" fill="hold" grpId="3" nodeType="withEffect">
                                  <p:stCondLst>
                                    <p:cond delay="0"/>
                                  </p:stCondLst>
                                  <p:childTnLst>
                                    <p:animScale>
                                      <p:cBhvr>
                                        <p:cTn id="59" dur="2000" fill="hold"/>
                                        <p:tgtEl>
                                          <p:spTgt spid="9"/>
                                        </p:tgtEl>
                                      </p:cBhvr>
                                      <p:by x="150000" y="150000"/>
                                    </p:animScale>
                                  </p:childTnLst>
                                </p:cTn>
                              </p:par>
                            </p:childTnLst>
                          </p:cTn>
                        </p:par>
                        <p:par>
                          <p:cTn id="60" fill="hold">
                            <p:stCondLst>
                              <p:cond delay="2000"/>
                            </p:stCondLst>
                            <p:childTnLst>
                              <p:par>
                                <p:cTn id="61" presetID="23" presetClass="exit" presetSubtype="32" fill="hold" grpId="1" nodeType="afterEffect">
                                  <p:stCondLst>
                                    <p:cond delay="0"/>
                                  </p:stCondLst>
                                  <p:childTnLst>
                                    <p:anim calcmode="lin" valueType="num">
                                      <p:cBhvr>
                                        <p:cTn id="62" dur="1000"/>
                                        <p:tgtEl>
                                          <p:spTgt spid="9"/>
                                        </p:tgtEl>
                                        <p:attrNameLst>
                                          <p:attrName>ppt_w</p:attrName>
                                        </p:attrNameLst>
                                      </p:cBhvr>
                                      <p:tavLst>
                                        <p:tav tm="0">
                                          <p:val>
                                            <p:strVal val="ppt_w"/>
                                          </p:val>
                                        </p:tav>
                                        <p:tav tm="100000">
                                          <p:val>
                                            <p:fltVal val="0"/>
                                          </p:val>
                                        </p:tav>
                                      </p:tavLst>
                                    </p:anim>
                                    <p:anim calcmode="lin" valueType="num">
                                      <p:cBhvr>
                                        <p:cTn id="63" dur="1000"/>
                                        <p:tgtEl>
                                          <p:spTgt spid="9"/>
                                        </p:tgtEl>
                                        <p:attrNameLst>
                                          <p:attrName>ppt_h</p:attrName>
                                        </p:attrNameLst>
                                      </p:cBhvr>
                                      <p:tavLst>
                                        <p:tav tm="0">
                                          <p:val>
                                            <p:strVal val="ppt_h"/>
                                          </p:val>
                                        </p:tav>
                                        <p:tav tm="100000">
                                          <p:val>
                                            <p:fltVal val="0"/>
                                          </p:val>
                                        </p:tav>
                                      </p:tavLst>
                                    </p:anim>
                                    <p:set>
                                      <p:cBhvr>
                                        <p:cTn id="6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5" grpId="0"/>
      <p:bldP spid="5" grpId="1"/>
      <p:bldP spid="5" grpId="2"/>
      <p:bldP spid="9" grpId="0"/>
      <p:bldP spid="9" grpId="1"/>
      <p:bldP spid="9" grpId="2"/>
      <p:bldP spid="9" grpId="3"/>
      <p:bldP spid="10" grpId="0"/>
      <p:bldP spid="10" grpId="1"/>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A484C-2BA9-4F6D-AC34-4973C89AE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8794" cy="6943060"/>
          </a:xfrm>
          <a:prstGeom prst="rect">
            <a:avLst/>
          </a:prstGeom>
        </p:spPr>
      </p:pic>
      <p:sp>
        <p:nvSpPr>
          <p:cNvPr id="6" name="Title 1">
            <a:extLst>
              <a:ext uri="{FF2B5EF4-FFF2-40B4-BE49-F238E27FC236}">
                <a16:creationId xmlns:a16="http://schemas.microsoft.com/office/drawing/2014/main" id="{7C39C96A-6BC8-49C5-B0E9-8DA571479B73}"/>
              </a:ext>
            </a:extLst>
          </p:cNvPr>
          <p:cNvSpPr txBox="1">
            <a:spLocks/>
          </p:cNvSpPr>
          <p:nvPr/>
        </p:nvSpPr>
        <p:spPr>
          <a:xfrm>
            <a:off x="1453343" y="2008275"/>
            <a:ext cx="42433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above all things</a:t>
            </a:r>
          </a:p>
        </p:txBody>
      </p:sp>
      <p:sp>
        <p:nvSpPr>
          <p:cNvPr id="7" name="Title 1">
            <a:extLst>
              <a:ext uri="{FF2B5EF4-FFF2-40B4-BE49-F238E27FC236}">
                <a16:creationId xmlns:a16="http://schemas.microsoft.com/office/drawing/2014/main" id="{14F8B44C-6817-49A1-A203-FC7C8268E9E0}"/>
              </a:ext>
            </a:extLst>
          </p:cNvPr>
          <p:cNvSpPr txBox="1">
            <a:spLocks/>
          </p:cNvSpPr>
          <p:nvPr/>
        </p:nvSpPr>
        <p:spPr>
          <a:xfrm>
            <a:off x="361245" y="2676084"/>
            <a:ext cx="13772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love</a:t>
            </a:r>
          </a:p>
        </p:txBody>
      </p:sp>
      <p:sp>
        <p:nvSpPr>
          <p:cNvPr id="8" name="Title 1">
            <a:extLst>
              <a:ext uri="{FF2B5EF4-FFF2-40B4-BE49-F238E27FC236}">
                <a16:creationId xmlns:a16="http://schemas.microsoft.com/office/drawing/2014/main" id="{7444F75C-CCF4-45DC-8E07-068F810451F4}"/>
              </a:ext>
            </a:extLst>
          </p:cNvPr>
          <p:cNvSpPr txBox="1">
            <a:spLocks/>
          </p:cNvSpPr>
          <p:nvPr/>
        </p:nvSpPr>
        <p:spPr>
          <a:xfrm>
            <a:off x="2179979" y="2676702"/>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one another</a:t>
            </a:r>
          </a:p>
        </p:txBody>
      </p:sp>
      <p:sp>
        <p:nvSpPr>
          <p:cNvPr id="3074" name="Rectangle 2"/>
          <p:cNvSpPr>
            <a:spLocks noGrp="1" noChangeArrowheads="1"/>
          </p:cNvSpPr>
          <p:nvPr>
            <p:ph type="title"/>
          </p:nvPr>
        </p:nvSpPr>
        <p:spPr>
          <a:xfrm>
            <a:off x="457200" y="1998016"/>
            <a:ext cx="8229600" cy="28619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above all things have fervent love for one another, for "love will cover a multitude of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93D60F3-BA47-4093-A1BE-C7456EAFF43D}"/>
              </a:ext>
            </a:extLst>
          </p:cNvPr>
          <p:cNvSpPr txBox="1">
            <a:spLocks noChangeArrowheads="1"/>
          </p:cNvSpPr>
          <p:nvPr/>
        </p:nvSpPr>
        <p:spPr bwMode="auto">
          <a:xfrm>
            <a:off x="3078215" y="20468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1B9505E-12E6-459C-95E1-54497EC80F34}"/>
              </a:ext>
            </a:extLst>
          </p:cNvPr>
          <p:cNvSpPr txBox="1">
            <a:spLocks noChangeArrowheads="1"/>
          </p:cNvSpPr>
          <p:nvPr/>
        </p:nvSpPr>
        <p:spPr bwMode="auto">
          <a:xfrm>
            <a:off x="1445419" y="2070937"/>
            <a:ext cx="4241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above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457EBAC-0BAC-4747-A3FD-23D7CC70CB5F}"/>
              </a:ext>
            </a:extLst>
          </p:cNvPr>
          <p:cNvSpPr txBox="1">
            <a:spLocks noChangeArrowheads="1"/>
          </p:cNvSpPr>
          <p:nvPr/>
        </p:nvSpPr>
        <p:spPr bwMode="auto">
          <a:xfrm>
            <a:off x="402431" y="2748006"/>
            <a:ext cx="1295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355703E-0792-4BB3-A38B-4552D76F8684}"/>
              </a:ext>
            </a:extLst>
          </p:cNvPr>
          <p:cNvSpPr txBox="1">
            <a:spLocks noChangeArrowheads="1"/>
          </p:cNvSpPr>
          <p:nvPr/>
        </p:nvSpPr>
        <p:spPr bwMode="auto">
          <a:xfrm>
            <a:off x="2212975" y="2742450"/>
            <a:ext cx="3378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one another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A00AAB27-8392-4B1D-B8C7-59D11D9B4B7B}"/>
              </a:ext>
            </a:extLst>
          </p:cNvPr>
          <p:cNvSpPr txBox="1">
            <a:spLocks noChangeArrowheads="1"/>
          </p:cNvSpPr>
          <p:nvPr/>
        </p:nvSpPr>
        <p:spPr bwMode="auto">
          <a:xfrm>
            <a:off x="2043191" y="268904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6277458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80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par>
                                <p:cTn id="46" presetID="42" presetClass="path" presetSubtype="0" accel="50000" decel="50000" fill="hold" grpId="2" nodeType="withEffect">
                                  <p:stCondLst>
                                    <p:cond delay="0"/>
                                  </p:stCondLst>
                                  <p:childTnLst>
                                    <p:animMotion origin="layout" path="M -4.16667E-6 -4.44444E-6 L -0.11284 0.09329 " pathEditMode="relative" rAng="0" ptsTypes="AA">
                                      <p:cBhvr>
                                        <p:cTn id="47" dur="2000" fill="hold"/>
                                        <p:tgtEl>
                                          <p:spTgt spid="4"/>
                                        </p:tgtEl>
                                        <p:attrNameLst>
                                          <p:attrName>ppt_x</p:attrName>
                                          <p:attrName>ppt_y</p:attrName>
                                        </p:attrNameLst>
                                      </p:cBhvr>
                                      <p:rCtr x="-5642" y="4653"/>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3074" grpId="0"/>
      <p:bldP spid="3074" grpId="1"/>
      <p:bldP spid="4" grpId="0"/>
      <p:bldP spid="4" grpId="1"/>
      <p:bldP spid="4" grpId="2"/>
      <p:bldP spid="9" grpId="0"/>
      <p:bldP spid="9" grpId="1"/>
      <p:bldP spid="10" grpId="0"/>
      <p:bldP spid="10" grpId="1"/>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60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B2AB7-BB16-4664-A12C-24DA5455DD7E}"/>
              </a:ext>
            </a:extLst>
          </p:cNvPr>
          <p:cNvPicPr>
            <a:picLocks noChangeAspect="1"/>
          </p:cNvPicPr>
          <p:nvPr/>
        </p:nvPicPr>
        <p:blipFill rotWithShape="1">
          <a:blip r:embed="rId3">
            <a:extLst>
              <a:ext uri="{28A0092B-C50C-407E-A947-70E740481C1C}">
                <a14:useLocalDpi xmlns:a14="http://schemas.microsoft.com/office/drawing/2010/main" val="0"/>
              </a:ext>
            </a:extLst>
          </a:blip>
          <a:srcRect r="5391"/>
          <a:stretch/>
        </p:blipFill>
        <p:spPr>
          <a:xfrm>
            <a:off x="-1" y="0"/>
            <a:ext cx="9144001" cy="6858000"/>
          </a:xfrm>
          <a:prstGeom prst="rect">
            <a:avLst/>
          </a:prstGeom>
        </p:spPr>
      </p:pic>
      <p:sp>
        <p:nvSpPr>
          <p:cNvPr id="4" name="Rectangle 4"/>
          <p:cNvSpPr>
            <a:spLocks noChangeArrowheads="1"/>
          </p:cNvSpPr>
          <p:nvPr/>
        </p:nvSpPr>
        <p:spPr bwMode="auto">
          <a:xfrm>
            <a:off x="3976576" y="85060"/>
            <a:ext cx="342563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All</a:t>
            </a:r>
            <a:endParaRPr kumimoji="0" lang="en-US" sz="166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088759" y="525881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March 27, 2022</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5CCF6A40-44AC-4CFA-A697-004D9F4E8B94}"/>
              </a:ext>
            </a:extLst>
          </p:cNvPr>
          <p:cNvSpPr>
            <a:spLocks noChangeArrowheads="1"/>
          </p:cNvSpPr>
          <p:nvPr/>
        </p:nvSpPr>
        <p:spPr bwMode="auto">
          <a:xfrm>
            <a:off x="6485860" y="3086985"/>
            <a:ext cx="1759868" cy="16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4</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69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39" presetClass="entr" presetSubtype="0" accel="10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2.22222E-6 2.22222E-6 L -0.07691 0.32245 " pathEditMode="relative" rAng="0" ptsTypes="AA">
                                      <p:cBhvr>
                                        <p:cTn id="36" dur="1000" fill="hold"/>
                                        <p:tgtEl>
                                          <p:spTgt spid="4"/>
                                        </p:tgtEl>
                                        <p:attrNameLst>
                                          <p:attrName>ppt_x</p:attrName>
                                          <p:attrName>ppt_y</p:attrName>
                                        </p:attrNameLst>
                                      </p:cBhvr>
                                      <p:rCtr x="-3854" y="16111"/>
                                    </p:animMotion>
                                  </p:childTnLst>
                                </p:cTn>
                              </p:par>
                              <p:par>
                                <p:cTn id="37" presetID="0" presetClass="exit" presetSubtype="0" fill="hold" grpId="1" nodeType="withEffect">
                                  <p:stCondLst>
                                    <p:cond delay="250"/>
                                  </p:stCondLst>
                                  <p:childTnLst>
                                    <p:set>
                                      <p:cBhvr>
                                        <p:cTn id="38" dur="1" fill="hold">
                                          <p:stCondLst>
                                            <p:cond delay="999"/>
                                          </p:stCondLst>
                                        </p:cTn>
                                        <p:tgtEl>
                                          <p:spTgt spid="7"/>
                                        </p:tgtEl>
                                        <p:attrNameLst>
                                          <p:attrName>style.visibility</p:attrName>
                                        </p:attrNameLst>
                                      </p:cBhvr>
                                      <p:to>
                                        <p:strVal val="hidden"/>
                                      </p:to>
                                    </p:set>
                                    <p:animEffect transition="out" filter="dissolve">
                                      <p:cBhvr>
                                        <p:cTn id="39" dur="1000">
                                          <p:stCondLst>
                                            <p:cond delay="0"/>
                                          </p:stCondLst>
                                        </p:cTn>
                                        <p:tgtEl>
                                          <p:spTgt spid="7"/>
                                        </p:tgtEl>
                                      </p:cBhvr>
                                    </p:animEffect>
                                    <p:anim to="" calcmode="lin" valueType="num">
                                      <p:cBhvr>
                                        <p:cTn id="4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2" presetID="42" presetClass="path" presetSubtype="0" accel="50000" decel="50000" fill="hold" grpId="2" nodeType="withEffect">
                                  <p:stCondLst>
                                    <p:cond delay="250"/>
                                  </p:stCondLst>
                                  <p:childTnLst>
                                    <p:animMotion origin="layout" path="M 4.44444E-6 1.85185E-6 L -0.26025 -0.05209 " pathEditMode="relative" rAng="0" ptsTypes="AA">
                                      <p:cBhvr>
                                        <p:cTn id="43" dur="1000" fill="hold"/>
                                        <p:tgtEl>
                                          <p:spTgt spid="7"/>
                                        </p:tgtEl>
                                        <p:attrNameLst>
                                          <p:attrName>ppt_x</p:attrName>
                                          <p:attrName>ppt_y</p:attrName>
                                        </p:attrNameLst>
                                      </p:cBhvr>
                                      <p:rCtr x="-13021" y="-2616"/>
                                    </p:animMotion>
                                  </p:childTnLst>
                                </p:cTn>
                              </p:par>
                              <p:par>
                                <p:cTn id="44" presetID="9" presetClass="exit" presetSubtype="0" fill="hold" grpId="1" nodeType="withEffect">
                                  <p:stCondLst>
                                    <p:cond delay="500"/>
                                  </p:stCondLst>
                                  <p:childTnLst>
                                    <p:animEffect transition="out" filter="dissolve">
                                      <p:cBhvr>
                                        <p:cTn id="45" dur="1500"/>
                                        <p:tgtEl>
                                          <p:spTgt spid="5"/>
                                        </p:tgtEl>
                                      </p:cBhvr>
                                    </p:animEffect>
                                    <p:set>
                                      <p:cBhvr>
                                        <p:cTn id="46" dur="1" fill="hold">
                                          <p:stCondLst>
                                            <p:cond delay="1499"/>
                                          </p:stCondLst>
                                        </p:cTn>
                                        <p:tgtEl>
                                          <p:spTgt spid="5"/>
                                        </p:tgtEl>
                                        <p:attrNameLst>
                                          <p:attrName>style.visibility</p:attrName>
                                        </p:attrNameLst>
                                      </p:cBhvr>
                                      <p:to>
                                        <p:strVal val="hidden"/>
                                      </p:to>
                                    </p:set>
                                  </p:childTnLst>
                                </p:cTn>
                              </p:par>
                              <p:par>
                                <p:cTn id="47" presetID="0" presetClass="path" presetSubtype="0" accel="50000" decel="50000" fill="hold" grpId="2" nodeType="withEffect">
                                  <p:stCondLst>
                                    <p:cond delay="500"/>
                                  </p:stCondLst>
                                  <p:childTnLst>
                                    <p:animMotion origin="layout" path="M 3.33333E-6 3.13599E-6 L 3.33333E-6 0.23034 " pathEditMode="relative" rAng="0" ptsTypes="AA">
                                      <p:cBhvr>
                                        <p:cTn id="48" dur="1500" fill="hold"/>
                                        <p:tgtEl>
                                          <p:spTgt spid="5"/>
                                        </p:tgtEl>
                                        <p:attrNameLst>
                                          <p:attrName>ppt_x</p:attrName>
                                          <p:attrName>ppt_y</p:attrName>
                                        </p:attrNameLst>
                                      </p:cBhvr>
                                      <p:rCtr x="0" y="11517"/>
                                    </p:animMotion>
                                  </p:childTnLst>
                                </p:cTn>
                              </p:par>
                              <p:par>
                                <p:cTn id="49" presetID="31" presetClass="exit" presetSubtype="0" fill="hold" grpId="1" nodeType="withEffect">
                                  <p:stCondLst>
                                    <p:cond delay="1250"/>
                                  </p:stCondLst>
                                  <p:childTnLst>
                                    <p:anim calcmode="lin" valueType="num">
                                      <p:cBhvr>
                                        <p:cTn id="50" dur="1000"/>
                                        <p:tgtEl>
                                          <p:spTgt spid="6"/>
                                        </p:tgtEl>
                                        <p:attrNameLst>
                                          <p:attrName>ppt_w</p:attrName>
                                        </p:attrNameLst>
                                      </p:cBhvr>
                                      <p:tavLst>
                                        <p:tav tm="0">
                                          <p:val>
                                            <p:strVal val="ppt_w"/>
                                          </p:val>
                                        </p:tav>
                                        <p:tav tm="100000">
                                          <p:val>
                                            <p:fltVal val="0"/>
                                          </p:val>
                                        </p:tav>
                                      </p:tavLst>
                                    </p:anim>
                                    <p:anim calcmode="lin" valueType="num">
                                      <p:cBhvr>
                                        <p:cTn id="51" dur="1000"/>
                                        <p:tgtEl>
                                          <p:spTgt spid="6"/>
                                        </p:tgtEl>
                                        <p:attrNameLst>
                                          <p:attrName>ppt_h</p:attrName>
                                        </p:attrNameLst>
                                      </p:cBhvr>
                                      <p:tavLst>
                                        <p:tav tm="0">
                                          <p:val>
                                            <p:strVal val="ppt_h"/>
                                          </p:val>
                                        </p:tav>
                                        <p:tav tm="100000">
                                          <p:val>
                                            <p:fltVal val="0"/>
                                          </p:val>
                                        </p:tav>
                                      </p:tavLst>
                                    </p:anim>
                                    <p:anim calcmode="lin" valueType="num">
                                      <p:cBhvr>
                                        <p:cTn id="52" dur="1000"/>
                                        <p:tgtEl>
                                          <p:spTgt spid="6"/>
                                        </p:tgtEl>
                                        <p:attrNameLst>
                                          <p:attrName>style.rotation</p:attrName>
                                        </p:attrNameLst>
                                      </p:cBhvr>
                                      <p:tavLst>
                                        <p:tav tm="0">
                                          <p:val>
                                            <p:fltVal val="0"/>
                                          </p:val>
                                        </p:tav>
                                        <p:tav tm="100000">
                                          <p:val>
                                            <p:fltVal val="90"/>
                                          </p:val>
                                        </p:tav>
                                      </p:tavLst>
                                    </p:anim>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42" presetClass="path" presetSubtype="0" accel="50000" decel="50000" fill="hold" grpId="2" nodeType="withEffect">
                                  <p:stCondLst>
                                    <p:cond delay="1250"/>
                                  </p:stCondLst>
                                  <p:childTnLst>
                                    <p:animMotion origin="layout" path="M -3.88889E-6 4.07407E-6 L 0.14671 -0.29607 " pathEditMode="relative" rAng="0" ptsTypes="AA">
                                      <p:cBhvr>
                                        <p:cTn id="56" dur="1000" fill="hold"/>
                                        <p:tgtEl>
                                          <p:spTgt spid="6"/>
                                        </p:tgtEl>
                                        <p:attrNameLst>
                                          <p:attrName>ppt_x</p:attrName>
                                          <p:attrName>ppt_y</p:attrName>
                                        </p:attrNameLst>
                                      </p:cBhvr>
                                      <p:rCtr x="7326"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5E033-24E7-44F2-9A10-CF174BC44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38273A7-D2C8-46BD-9584-BBB35C88877E}"/>
              </a:ext>
            </a:extLst>
          </p:cNvPr>
          <p:cNvSpPr txBox="1">
            <a:spLocks/>
          </p:cNvSpPr>
          <p:nvPr/>
        </p:nvSpPr>
        <p:spPr>
          <a:xfrm>
            <a:off x="3414007" y="3365940"/>
            <a:ext cx="42784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all have faith</a:t>
            </a:r>
          </a:p>
        </p:txBody>
      </p:sp>
      <p:sp>
        <p:nvSpPr>
          <p:cNvPr id="3074" name="Rectangle 2"/>
          <p:cNvSpPr>
            <a:spLocks noGrp="1" noChangeArrowheads="1"/>
          </p:cNvSpPr>
          <p:nvPr>
            <p:ph type="title"/>
          </p:nvPr>
        </p:nvSpPr>
        <p:spPr>
          <a:xfrm>
            <a:off x="457200" y="1987384"/>
            <a:ext cx="8229600" cy="28832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that we may be delivered from unreasonable and wicked men; for not all have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5DBE279-116C-4300-9D11-B077AA953F36}"/>
              </a:ext>
            </a:extLst>
          </p:cNvPr>
          <p:cNvSpPr txBox="1">
            <a:spLocks noChangeArrowheads="1"/>
          </p:cNvSpPr>
          <p:nvPr/>
        </p:nvSpPr>
        <p:spPr bwMode="auto">
          <a:xfrm>
            <a:off x="4298156" y="339764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FFAC786-80F5-4DBA-A47C-05A768B6C629}"/>
              </a:ext>
            </a:extLst>
          </p:cNvPr>
          <p:cNvSpPr txBox="1">
            <a:spLocks noChangeArrowheads="1"/>
          </p:cNvSpPr>
          <p:nvPr/>
        </p:nvSpPr>
        <p:spPr bwMode="auto">
          <a:xfrm>
            <a:off x="3325019" y="3418160"/>
            <a:ext cx="4470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all have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6A05FBA-3E1B-4E97-92CC-D4EB7A8D5F57}"/>
              </a:ext>
            </a:extLst>
          </p:cNvPr>
          <p:cNvSpPr txBox="1">
            <a:spLocks noChangeArrowheads="1"/>
          </p:cNvSpPr>
          <p:nvPr/>
        </p:nvSpPr>
        <p:spPr bwMode="auto">
          <a:xfrm>
            <a:off x="5877589" y="40003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Multiply 42">
            <a:extLst>
              <a:ext uri="{FF2B5EF4-FFF2-40B4-BE49-F238E27FC236}">
                <a16:creationId xmlns:a16="http://schemas.microsoft.com/office/drawing/2014/main" id="{1EFF3041-FBEB-41CA-91C0-4165BA424A81}"/>
              </a:ext>
            </a:extLst>
          </p:cNvPr>
          <p:cNvSpPr/>
          <p:nvPr/>
        </p:nvSpPr>
        <p:spPr>
          <a:xfrm>
            <a:off x="6172040" y="3474720"/>
            <a:ext cx="1626487" cy="688957"/>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67257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0" presetClass="entr" presetSubtype="0"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stCondLst>
                                            <p:cond delay="0"/>
                                          </p:stCondLst>
                                        </p:cTn>
                                        <p:tgtEl>
                                          <p:spTgt spid="8"/>
                                        </p:tgtEl>
                                      </p:cBhvr>
                                    </p:animEffect>
                                    <p:anim to="" calcmode="lin" valueType="num">
                                      <p:cBhvr>
                                        <p:cTn id="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accel="50000" decel="50000" fill="hold" grpId="2" nodeType="withEffect">
                                  <p:stCondLst>
                                    <p:cond delay="0"/>
                                  </p:stCondLst>
                                  <p:childTnLst>
                                    <p:animMotion origin="layout" path="M 2.5E-6 4.81481E-6 L 0.17291 0.08796 " pathEditMode="relative" rAng="0" ptsTypes="AA">
                                      <p:cBhvr>
                                        <p:cTn id="34" dur="2000" fill="hold"/>
                                        <p:tgtEl>
                                          <p:spTgt spid="4"/>
                                        </p:tgtEl>
                                        <p:attrNameLst>
                                          <p:attrName>ppt_x</p:attrName>
                                          <p:attrName>ppt_y</p:attrName>
                                        </p:attrNameLst>
                                      </p:cBhvr>
                                      <p:rCtr x="8646" y="4398"/>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8" grpId="0" animBg="1"/>
      <p:bldP spid="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5FBF4-78FF-44E8-A399-F9665F3F7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C456B571-75C4-49F4-BD3C-2B677C433E94}"/>
              </a:ext>
            </a:extLst>
          </p:cNvPr>
          <p:cNvSpPr txBox="1">
            <a:spLocks/>
          </p:cNvSpPr>
          <p:nvPr/>
        </p:nvSpPr>
        <p:spPr>
          <a:xfrm>
            <a:off x="1061232" y="265412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Test all things</a:t>
            </a:r>
          </a:p>
        </p:txBody>
      </p:sp>
      <p:sp>
        <p:nvSpPr>
          <p:cNvPr id="3074" name="Rectangle 2"/>
          <p:cNvSpPr>
            <a:spLocks noGrp="1" noChangeArrowheads="1"/>
          </p:cNvSpPr>
          <p:nvPr>
            <p:ph type="title"/>
          </p:nvPr>
        </p:nvSpPr>
        <p:spPr>
          <a:xfrm>
            <a:off x="898451" y="2519012"/>
            <a:ext cx="7347098" cy="18199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Test all things; hold fast what is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5:21 </a:t>
            </a:r>
          </a:p>
        </p:txBody>
      </p:sp>
      <p:sp>
        <p:nvSpPr>
          <p:cNvPr id="5" name="Rectangle 2">
            <a:extLst>
              <a:ext uri="{FF2B5EF4-FFF2-40B4-BE49-F238E27FC236}">
                <a16:creationId xmlns:a16="http://schemas.microsoft.com/office/drawing/2014/main" id="{3A6B2C73-FF06-49C2-BB6C-5A2AF2C42D46}"/>
              </a:ext>
            </a:extLst>
          </p:cNvPr>
          <p:cNvSpPr txBox="1">
            <a:spLocks noChangeArrowheads="1"/>
          </p:cNvSpPr>
          <p:nvPr/>
        </p:nvSpPr>
        <p:spPr bwMode="auto">
          <a:xfrm>
            <a:off x="2043191" y="2689043"/>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8873FCD-2E05-4311-881D-BE39BF9382CC}"/>
              </a:ext>
            </a:extLst>
          </p:cNvPr>
          <p:cNvSpPr txBox="1">
            <a:spLocks noChangeArrowheads="1"/>
          </p:cNvSpPr>
          <p:nvPr/>
        </p:nvSpPr>
        <p:spPr bwMode="auto">
          <a:xfrm rot="16200000">
            <a:off x="2696772" y="1913767"/>
            <a:ext cx="3338269" cy="68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is good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152CE64-74F5-4A88-BA5E-98577FAC56A9}"/>
              </a:ext>
            </a:extLst>
          </p:cNvPr>
          <p:cNvSpPr txBox="1">
            <a:spLocks noChangeArrowheads="1"/>
          </p:cNvSpPr>
          <p:nvPr/>
        </p:nvSpPr>
        <p:spPr bwMode="auto">
          <a:xfrm>
            <a:off x="6563474" y="2692989"/>
            <a:ext cx="1658982"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D2BCC3D-51E8-4FF1-A19A-18AE2D1B2A7F}"/>
              </a:ext>
            </a:extLst>
          </p:cNvPr>
          <p:cNvSpPr txBox="1">
            <a:spLocks noChangeArrowheads="1"/>
          </p:cNvSpPr>
          <p:nvPr/>
        </p:nvSpPr>
        <p:spPr bwMode="auto">
          <a:xfrm>
            <a:off x="1428614" y="3363957"/>
            <a:ext cx="1855599"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good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7479310-9286-46E7-BF7E-E3734A51A4AF}"/>
              </a:ext>
            </a:extLst>
          </p:cNvPr>
          <p:cNvSpPr txBox="1">
            <a:spLocks noChangeArrowheads="1"/>
          </p:cNvSpPr>
          <p:nvPr/>
        </p:nvSpPr>
        <p:spPr bwMode="auto">
          <a:xfrm>
            <a:off x="4497229" y="2689383"/>
            <a:ext cx="2312800"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hold fast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7B41A379-F3B9-44B7-A5F9-DED3ADE7F03A}"/>
              </a:ext>
            </a:extLst>
          </p:cNvPr>
          <p:cNvSpPr txBox="1">
            <a:spLocks noChangeArrowheads="1"/>
          </p:cNvSpPr>
          <p:nvPr/>
        </p:nvSpPr>
        <p:spPr bwMode="auto">
          <a:xfrm>
            <a:off x="3193159" y="1881051"/>
            <a:ext cx="2332429" cy="67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hold fast</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39E7AFB7-7B92-4914-8DA8-03474DA3DE0A}"/>
              </a:ext>
            </a:extLst>
          </p:cNvPr>
          <p:cNvSpPr txBox="1">
            <a:spLocks noChangeArrowheads="1"/>
          </p:cNvSpPr>
          <p:nvPr/>
        </p:nvSpPr>
        <p:spPr bwMode="auto">
          <a:xfrm>
            <a:off x="6957583" y="393798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F848A30-EEED-4497-B0C6-A99BEEAD7C32}"/>
              </a:ext>
            </a:extLst>
          </p:cNvPr>
          <p:cNvSpPr txBox="1">
            <a:spLocks noChangeArrowheads="1"/>
          </p:cNvSpPr>
          <p:nvPr/>
        </p:nvSpPr>
        <p:spPr bwMode="auto">
          <a:xfrm>
            <a:off x="858043" y="2712288"/>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Test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982279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37" presetClass="path" presetSubtype="0" accel="50000" decel="50000" fill="hold" grpId="3" nodeType="withEffect">
                                  <p:stCondLst>
                                    <p:cond delay="0"/>
                                  </p:stCondLst>
                                  <p:childTnLst>
                                    <p:animMotion origin="layout" path="M 2.77778E-7 -4.44444E-6 C 0.02031 0.08982 0.04653 0.18519 0.06927 0.23519 C 0.08906 0.2801 0.12309 0.3463 0.16667 0.37223 C 0.21024 0.39815 0.28403 0.39977 0.33056 0.39098 C 0.37622 0.38218 0.40677 0.35209 0.44323 0.31899 C 0.48056 0.28612 0.51719 0.21806 0.53785 0.18102 " pathEditMode="relative" rAng="0" ptsTypes="AAAAAA">
                                      <p:cBhvr>
                                        <p:cTn id="29" dur="2000" fill="hold"/>
                                        <p:tgtEl>
                                          <p:spTgt spid="5"/>
                                        </p:tgtEl>
                                        <p:attrNameLst>
                                          <p:attrName>ppt_x</p:attrName>
                                          <p:attrName>ppt_y</p:attrName>
                                        </p:attrNameLst>
                                      </p:cBhvr>
                                      <p:rCtr x="26892" y="19792"/>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8" presetClass="emph" presetSubtype="0" fill="hold" grpId="3" nodeType="withEffect">
                                  <p:stCondLst>
                                    <p:cond delay="0"/>
                                  </p:stCondLst>
                                  <p:childTnLst>
                                    <p:animRot by="-5400000">
                                      <p:cBhvr>
                                        <p:cTn id="49" dur="2000" fill="hold"/>
                                        <p:tgtEl>
                                          <p:spTgt spid="11"/>
                                        </p:tgtEl>
                                        <p:attrNameLst>
                                          <p:attrName>r</p:attrName>
                                        </p:attrNameLst>
                                      </p:cBhvr>
                                    </p:animRot>
                                  </p:childTnLst>
                                </p:cTn>
                              </p:par>
                              <p:par>
                                <p:cTn id="50" presetID="8" presetClass="emph" presetSubtype="0" fill="hold" grpId="3" nodeType="withEffect">
                                  <p:stCondLst>
                                    <p:cond delay="0"/>
                                  </p:stCondLst>
                                  <p:childTnLst>
                                    <p:animRot by="-5400000">
                                      <p:cBhvr>
                                        <p:cTn id="51" dur="2000" fill="hold"/>
                                        <p:tgtEl>
                                          <p:spTgt spid="12"/>
                                        </p:tgtEl>
                                        <p:attrNameLst>
                                          <p:attrName>r</p:attrName>
                                        </p:attrNameLst>
                                      </p:cBhvr>
                                    </p:animRot>
                                  </p:childTnLst>
                                </p:cTn>
                              </p:par>
                              <p:par>
                                <p:cTn id="52" presetID="42" presetClass="path" presetSubtype="0" accel="50000" decel="50000" fill="hold" grpId="2" nodeType="withEffect">
                                  <p:stCondLst>
                                    <p:cond delay="0"/>
                                  </p:stCondLst>
                                  <p:childTnLst>
                                    <p:animMotion origin="layout" path="M 8.33333E-7 -4.44444E-6 L -0.14201 -0.12685 " pathEditMode="relative" rAng="0" ptsTypes="AA">
                                      <p:cBhvr>
                                        <p:cTn id="53" dur="2000" fill="hold"/>
                                        <p:tgtEl>
                                          <p:spTgt spid="10"/>
                                        </p:tgtEl>
                                        <p:attrNameLst>
                                          <p:attrName>ppt_x</p:attrName>
                                          <p:attrName>ppt_y</p:attrName>
                                        </p:attrNameLst>
                                      </p:cBhvr>
                                      <p:rCtr x="-7101" y="-6343"/>
                                    </p:animMotion>
                                  </p:childTnLst>
                                </p:cTn>
                              </p:par>
                              <p:par>
                                <p:cTn id="54" presetID="42" presetClass="path" presetSubtype="0" accel="50000" decel="50000" fill="hold" grpId="2" nodeType="withEffect">
                                  <p:stCondLst>
                                    <p:cond delay="0"/>
                                  </p:stCondLst>
                                  <p:childTnLst>
                                    <p:animMotion origin="layout" path="M -3.33333E-6 2.59259E-6 L -0.33125 0.00856 " pathEditMode="relative" rAng="0" ptsTypes="AA">
                                      <p:cBhvr>
                                        <p:cTn id="55" dur="2000" fill="hold"/>
                                        <p:tgtEl>
                                          <p:spTgt spid="11"/>
                                        </p:tgtEl>
                                        <p:attrNameLst>
                                          <p:attrName>ppt_x</p:attrName>
                                          <p:attrName>ppt_y</p:attrName>
                                        </p:attrNameLst>
                                      </p:cBhvr>
                                      <p:rCtr x="-16563" y="417"/>
                                    </p:animMotion>
                                  </p:childTnLst>
                                </p:cTn>
                              </p:par>
                              <p:par>
                                <p:cTn id="56" presetID="42" presetClass="path" presetSubtype="0" accel="50000" decel="50000" fill="hold" grpId="2" nodeType="withEffect">
                                  <p:stCondLst>
                                    <p:cond delay="0"/>
                                  </p:stCondLst>
                                  <p:childTnLst>
                                    <p:animMotion origin="layout" path="M 1.11111E-6 -4.07407E-6 L 0.22066 -0.31736 " pathEditMode="relative" rAng="0" ptsTypes="AA">
                                      <p:cBhvr>
                                        <p:cTn id="57" dur="2000" fill="hold"/>
                                        <p:tgtEl>
                                          <p:spTgt spid="12"/>
                                        </p:tgtEl>
                                        <p:attrNameLst>
                                          <p:attrName>ppt_x</p:attrName>
                                          <p:attrName>ppt_y</p:attrName>
                                        </p:attrNameLst>
                                      </p:cBhvr>
                                      <p:rCtr x="11024" y="-15880"/>
                                    </p:animMotion>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50" presetClass="exit" presetSubtype="0" accel="100000" fill="hold" grpId="1" nodeType="withEffect">
                                  <p:stCondLst>
                                    <p:cond delay="750"/>
                                  </p:stCondLst>
                                  <p:childTnLst>
                                    <p:anim calcmode="lin" valueType="num">
                                      <p:cBhvr>
                                        <p:cTn id="72" dur="1000"/>
                                        <p:tgtEl>
                                          <p:spTgt spid="10"/>
                                        </p:tgtEl>
                                        <p:attrNameLst>
                                          <p:attrName>ppt_w</p:attrName>
                                        </p:attrNameLst>
                                      </p:cBhvr>
                                      <p:tavLst>
                                        <p:tav tm="0">
                                          <p:val>
                                            <p:strVal val="ppt_w"/>
                                          </p:val>
                                        </p:tav>
                                        <p:tav tm="100000">
                                          <p:val>
                                            <p:strVal val="ppt_w+.3"/>
                                          </p:val>
                                        </p:tav>
                                      </p:tavLst>
                                    </p:anim>
                                    <p:anim calcmode="lin" valueType="num">
                                      <p:cBhvr>
                                        <p:cTn id="73" dur="1000"/>
                                        <p:tgtEl>
                                          <p:spTgt spid="10"/>
                                        </p:tgtEl>
                                        <p:attrNameLst>
                                          <p:attrName>ppt_h</p:attrName>
                                        </p:attrNameLst>
                                      </p:cBhvr>
                                      <p:tavLst>
                                        <p:tav tm="0">
                                          <p:val>
                                            <p:strVal val="ppt_h"/>
                                          </p:val>
                                        </p:tav>
                                        <p:tav tm="100000">
                                          <p:val>
                                            <p:strVal val="ppt_h"/>
                                          </p:val>
                                        </p:tav>
                                      </p:tavLst>
                                    </p:anim>
                                    <p:animEffect transition="out" filter="fade">
                                      <p:cBhvr>
                                        <p:cTn id="74" dur="1000"/>
                                        <p:tgtEl>
                                          <p:spTgt spid="10"/>
                                        </p:tgtEl>
                                      </p:cBhvr>
                                    </p:animEffect>
                                    <p:set>
                                      <p:cBhvr>
                                        <p:cTn id="75" dur="1" fill="hold">
                                          <p:stCondLst>
                                            <p:cond delay="999"/>
                                          </p:stCondLst>
                                        </p:cTn>
                                        <p:tgtEl>
                                          <p:spTgt spid="10"/>
                                        </p:tgtEl>
                                        <p:attrNameLst>
                                          <p:attrName>style.visibility</p:attrName>
                                        </p:attrNameLst>
                                      </p:cBhvr>
                                      <p:to>
                                        <p:strVal val="hidden"/>
                                      </p:to>
                                    </p:set>
                                  </p:childTnLst>
                                </p:cTn>
                              </p:par>
                              <p:par>
                                <p:cTn id="76" presetID="50" presetClass="exit" presetSubtype="0" accel="100000" fill="hold" grpId="1" nodeType="withEffect">
                                  <p:stCondLst>
                                    <p:cond delay="750"/>
                                  </p:stCondLst>
                                  <p:childTnLst>
                                    <p:anim calcmode="lin" valueType="num">
                                      <p:cBhvr>
                                        <p:cTn id="77" dur="1000"/>
                                        <p:tgtEl>
                                          <p:spTgt spid="8"/>
                                        </p:tgtEl>
                                        <p:attrNameLst>
                                          <p:attrName>ppt_w</p:attrName>
                                        </p:attrNameLst>
                                      </p:cBhvr>
                                      <p:tavLst>
                                        <p:tav tm="0">
                                          <p:val>
                                            <p:strVal val="ppt_w"/>
                                          </p:val>
                                        </p:tav>
                                        <p:tav tm="100000">
                                          <p:val>
                                            <p:strVal val="ppt_w+.3"/>
                                          </p:val>
                                        </p:tav>
                                      </p:tavLst>
                                    </p:anim>
                                    <p:anim calcmode="lin" valueType="num">
                                      <p:cBhvr>
                                        <p:cTn id="78" dur="1000"/>
                                        <p:tgtEl>
                                          <p:spTgt spid="8"/>
                                        </p:tgtEl>
                                        <p:attrNameLst>
                                          <p:attrName>ppt_h</p:attrName>
                                        </p:attrNameLst>
                                      </p:cBhvr>
                                      <p:tavLst>
                                        <p:tav tm="0">
                                          <p:val>
                                            <p:strVal val="ppt_h"/>
                                          </p:val>
                                        </p:tav>
                                        <p:tav tm="100000">
                                          <p:val>
                                            <p:strVal val="ppt_h"/>
                                          </p:val>
                                        </p:tav>
                                      </p:tavLst>
                                    </p:anim>
                                    <p:animEffect transition="out" filter="fade">
                                      <p:cBhvr>
                                        <p:cTn id="79" dur="1000"/>
                                        <p:tgtEl>
                                          <p:spTgt spid="8"/>
                                        </p:tgtEl>
                                      </p:cBhvr>
                                    </p:animEffect>
                                    <p:set>
                                      <p:cBhvr>
                                        <p:cTn id="80" dur="1" fill="hold">
                                          <p:stCondLst>
                                            <p:cond delay="999"/>
                                          </p:stCondLst>
                                        </p:cTn>
                                        <p:tgtEl>
                                          <p:spTgt spid="8"/>
                                        </p:tgtEl>
                                        <p:attrNameLst>
                                          <p:attrName>style.visibility</p:attrName>
                                        </p:attrNameLst>
                                      </p:cBhvr>
                                      <p:to>
                                        <p:strVal val="hidden"/>
                                      </p:to>
                                    </p:set>
                                  </p:childTnLst>
                                </p:cTn>
                              </p:par>
                              <p:par>
                                <p:cTn id="81" presetID="50" presetClass="exit" presetSubtype="0" accel="100000" fill="hold" grpId="1" nodeType="withEffect">
                                  <p:stCondLst>
                                    <p:cond delay="0"/>
                                  </p:stCondLst>
                                  <p:childTnLst>
                                    <p:anim calcmode="lin" valueType="num">
                                      <p:cBhvr>
                                        <p:cTn id="82" dur="1000"/>
                                        <p:tgtEl>
                                          <p:spTgt spid="9"/>
                                        </p:tgtEl>
                                        <p:attrNameLst>
                                          <p:attrName>ppt_w</p:attrName>
                                        </p:attrNameLst>
                                      </p:cBhvr>
                                      <p:tavLst>
                                        <p:tav tm="0">
                                          <p:val>
                                            <p:strVal val="ppt_w"/>
                                          </p:val>
                                        </p:tav>
                                        <p:tav tm="100000">
                                          <p:val>
                                            <p:strVal val="ppt_w+.3"/>
                                          </p:val>
                                        </p:tav>
                                      </p:tavLst>
                                    </p:anim>
                                    <p:anim calcmode="lin" valueType="num">
                                      <p:cBhvr>
                                        <p:cTn id="83" dur="1000"/>
                                        <p:tgtEl>
                                          <p:spTgt spid="9"/>
                                        </p:tgtEl>
                                        <p:attrNameLst>
                                          <p:attrName>ppt_h</p:attrName>
                                        </p:attrNameLst>
                                      </p:cBhvr>
                                      <p:tavLst>
                                        <p:tav tm="0">
                                          <p:val>
                                            <p:strVal val="ppt_h"/>
                                          </p:val>
                                        </p:tav>
                                        <p:tav tm="100000">
                                          <p:val>
                                            <p:strVal val="ppt_h"/>
                                          </p:val>
                                        </p:tav>
                                      </p:tavLst>
                                    </p:anim>
                                    <p:animEffect transition="out" filter="fade">
                                      <p:cBhvr>
                                        <p:cTn id="84" dur="1000"/>
                                        <p:tgtEl>
                                          <p:spTgt spid="9"/>
                                        </p:tgtEl>
                                      </p:cBhvr>
                                    </p:animEffect>
                                    <p:set>
                                      <p:cBhvr>
                                        <p:cTn id="8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3"/>
      <p:bldP spid="8" grpId="0"/>
      <p:bldP spid="8" grpId="1"/>
      <p:bldP spid="11" grpId="0"/>
      <p:bldP spid="11" grpId="1"/>
      <p:bldP spid="11" grpId="2"/>
      <p:bldP spid="11" grpId="3"/>
      <p:bldP spid="12" grpId="0"/>
      <p:bldP spid="12" grpId="1"/>
      <p:bldP spid="12" grpId="2"/>
      <p:bldP spid="12" grpId="3"/>
      <p:bldP spid="10" grpId="0"/>
      <p:bldP spid="10" grpId="1"/>
      <p:bldP spid="10" grpId="2"/>
      <p:bldP spid="9" grpId="0"/>
      <p:bldP spid="9" grpId="1"/>
      <p:bldP spid="13" grpId="0"/>
      <p:bldP spid="1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26B01-F684-4122-AFA8-CE37AEB384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525"/>
          <a:stretch/>
        </p:blipFill>
        <p:spPr>
          <a:xfrm>
            <a:off x="0" y="0"/>
            <a:ext cx="9144000" cy="6858000"/>
          </a:xfrm>
          <a:prstGeom prst="rect">
            <a:avLst/>
          </a:prstGeom>
        </p:spPr>
      </p:pic>
      <p:sp>
        <p:nvSpPr>
          <p:cNvPr id="7" name="Title 1">
            <a:extLst>
              <a:ext uri="{FF2B5EF4-FFF2-40B4-BE49-F238E27FC236}">
                <a16:creationId xmlns:a16="http://schemas.microsoft.com/office/drawing/2014/main" id="{92D4A45D-183E-4B61-ADB8-8A38A0CB8825}"/>
              </a:ext>
            </a:extLst>
          </p:cNvPr>
          <p:cNvSpPr txBox="1">
            <a:spLocks/>
          </p:cNvSpPr>
          <p:nvPr/>
        </p:nvSpPr>
        <p:spPr>
          <a:xfrm>
            <a:off x="3314170" y="3893520"/>
            <a:ext cx="45832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patient with all</a:t>
            </a:r>
          </a:p>
        </p:txBody>
      </p:sp>
      <p:sp>
        <p:nvSpPr>
          <p:cNvPr id="3074" name="Rectangle 2"/>
          <p:cNvSpPr>
            <a:spLocks noGrp="1" noChangeArrowheads="1"/>
          </p:cNvSpPr>
          <p:nvPr>
            <p:ph type="title"/>
          </p:nvPr>
        </p:nvSpPr>
        <p:spPr>
          <a:xfrm>
            <a:off x="352269" y="1952696"/>
            <a:ext cx="8229600" cy="33723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we exhort you, brethren, warn those who are unruly, comfort the fainthearted, uphold the weak, be patient with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05F0E58-C4C7-430B-A271-D9C43A0ECBAD}"/>
              </a:ext>
            </a:extLst>
          </p:cNvPr>
          <p:cNvSpPr txBox="1">
            <a:spLocks noChangeArrowheads="1"/>
          </p:cNvSpPr>
          <p:nvPr/>
        </p:nvSpPr>
        <p:spPr bwMode="auto">
          <a:xfrm>
            <a:off x="6957583" y="3937988"/>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7994A4A-255A-428B-B610-90D20D9435CD}"/>
              </a:ext>
            </a:extLst>
          </p:cNvPr>
          <p:cNvSpPr txBox="1">
            <a:spLocks noChangeArrowheads="1"/>
          </p:cNvSpPr>
          <p:nvPr/>
        </p:nvSpPr>
        <p:spPr bwMode="auto">
          <a:xfrm>
            <a:off x="854909" y="373050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C0367C8-BB32-4529-8A01-6D2FC0947282}"/>
              </a:ext>
            </a:extLst>
          </p:cNvPr>
          <p:cNvSpPr txBox="1">
            <a:spLocks noChangeArrowheads="1"/>
          </p:cNvSpPr>
          <p:nvPr/>
        </p:nvSpPr>
        <p:spPr bwMode="auto">
          <a:xfrm>
            <a:off x="3208338" y="3964031"/>
            <a:ext cx="4787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patient with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825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42" presetClass="path" presetSubtype="0" accel="50000" decel="50000" fill="hold" grpId="2" nodeType="withEffect">
                                  <p:stCondLst>
                                    <p:cond delay="0"/>
                                  </p:stCondLst>
                                  <p:childTnLst>
                                    <p:animMotion origin="layout" path="M 2.77778E-7 -3.7037E-7 L -0.66736 -0.03032 " pathEditMode="relative" rAng="0" ptsTypes="AA">
                                      <p:cBhvr>
                                        <p:cTn id="30" dur="2000" fill="hold"/>
                                        <p:tgtEl>
                                          <p:spTgt spid="5"/>
                                        </p:tgtEl>
                                        <p:attrNameLst>
                                          <p:attrName>ppt_x</p:attrName>
                                          <p:attrName>ppt_y</p:attrName>
                                        </p:attrNameLst>
                                      </p:cBhvr>
                                      <p:rCtr x="-33368" y="-1528"/>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BEC3-E300-4B7E-B35E-78B4CA3FC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8C63AC6A-2A3C-4E70-BC7C-F8D471917B14}"/>
              </a:ext>
            </a:extLst>
          </p:cNvPr>
          <p:cNvSpPr txBox="1">
            <a:spLocks/>
          </p:cNvSpPr>
          <p:nvPr/>
        </p:nvSpPr>
        <p:spPr>
          <a:xfrm>
            <a:off x="784917" y="3686175"/>
            <a:ext cx="74155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longsuffering and teaching</a:t>
            </a:r>
          </a:p>
        </p:txBody>
      </p:sp>
      <p:sp>
        <p:nvSpPr>
          <p:cNvPr id="3074" name="Rectangle 2"/>
          <p:cNvSpPr>
            <a:spLocks noGrp="1" noChangeArrowheads="1"/>
          </p:cNvSpPr>
          <p:nvPr>
            <p:ph type="title"/>
          </p:nvPr>
        </p:nvSpPr>
        <p:spPr>
          <a:xfrm>
            <a:off x="648586" y="1663091"/>
            <a:ext cx="7846828" cy="35318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Convince, rebuke, exhort, with all longsuffering and teaching.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811D3B5-C9B6-426B-B197-0F9899813F5D}"/>
              </a:ext>
            </a:extLst>
          </p:cNvPr>
          <p:cNvSpPr txBox="1">
            <a:spLocks noChangeArrowheads="1"/>
          </p:cNvSpPr>
          <p:nvPr/>
        </p:nvSpPr>
        <p:spPr bwMode="auto">
          <a:xfrm>
            <a:off x="854909" y="373050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963FF52-B951-4681-B5E2-C77058DBE797}"/>
              </a:ext>
            </a:extLst>
          </p:cNvPr>
          <p:cNvSpPr txBox="1">
            <a:spLocks noChangeArrowheads="1"/>
          </p:cNvSpPr>
          <p:nvPr/>
        </p:nvSpPr>
        <p:spPr bwMode="auto">
          <a:xfrm>
            <a:off x="727909" y="3082807"/>
            <a:ext cx="262489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persuade</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508FD04-BD48-4D56-BD3E-4CF20DF41358}"/>
              </a:ext>
            </a:extLst>
          </p:cNvPr>
          <p:cNvSpPr txBox="1">
            <a:spLocks noChangeArrowheads="1"/>
          </p:cNvSpPr>
          <p:nvPr/>
        </p:nvSpPr>
        <p:spPr bwMode="auto">
          <a:xfrm>
            <a:off x="3166309" y="3082807"/>
            <a:ext cx="201529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correct</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45ABDAC-A3A8-40B1-80D9-090D3CDC5FED}"/>
              </a:ext>
            </a:extLst>
          </p:cNvPr>
          <p:cNvSpPr txBox="1">
            <a:spLocks noChangeArrowheads="1"/>
          </p:cNvSpPr>
          <p:nvPr/>
        </p:nvSpPr>
        <p:spPr bwMode="auto">
          <a:xfrm>
            <a:off x="5211009" y="3057407"/>
            <a:ext cx="262489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encourage</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4C58C184-3883-4DDC-9A49-B122B1477674}"/>
              </a:ext>
            </a:extLst>
          </p:cNvPr>
          <p:cNvSpPr txBox="1">
            <a:spLocks noChangeArrowheads="1"/>
          </p:cNvSpPr>
          <p:nvPr/>
        </p:nvSpPr>
        <p:spPr bwMode="auto">
          <a:xfrm>
            <a:off x="5918499" y="20468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3231ADB-5027-4424-A31C-14B19E1724FC}"/>
              </a:ext>
            </a:extLst>
          </p:cNvPr>
          <p:cNvSpPr txBox="1">
            <a:spLocks noChangeArrowheads="1"/>
          </p:cNvSpPr>
          <p:nvPr/>
        </p:nvSpPr>
        <p:spPr bwMode="auto">
          <a:xfrm>
            <a:off x="760412" y="3754481"/>
            <a:ext cx="7480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longsuffering and teaching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6349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42" presetClass="path" presetSubtype="0" accel="50000" decel="50000" fill="hold" grpId="2" nodeType="withEffect">
                                  <p:stCondLst>
                                    <p:cond delay="0"/>
                                  </p:stCondLst>
                                  <p:childTnLst>
                                    <p:animMotion origin="layout" path="M 1.38889E-6 3.7037E-6 L 0.55347 -0.24561 " pathEditMode="relative" rAng="0" ptsTypes="AA">
                                      <p:cBhvr>
                                        <p:cTn id="53" dur="2000" fill="hold"/>
                                        <p:tgtEl>
                                          <p:spTgt spid="5"/>
                                        </p:tgtEl>
                                        <p:attrNameLst>
                                          <p:attrName>ppt_x</p:attrName>
                                          <p:attrName>ppt_y</p:attrName>
                                        </p:attrNameLst>
                                      </p:cBhvr>
                                      <p:rCtr x="27674" y="-12292"/>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50"/>
                                        <p:tgtEl>
                                          <p:spTgt spid="8"/>
                                        </p:tgtEl>
                                      </p:cBhvr>
                                    </p:animEffect>
                                    <p:set>
                                      <p:cBhvr>
                                        <p:cTn id="65" dur="1" fill="hold">
                                          <p:stCondLst>
                                            <p:cond delay="24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50"/>
                                        <p:tgtEl>
                                          <p:spTgt spid="10"/>
                                        </p:tgtEl>
                                      </p:cBhvr>
                                    </p:animEffect>
                                    <p:set>
                                      <p:cBhvr>
                                        <p:cTn id="68" dur="1" fill="hold">
                                          <p:stCondLst>
                                            <p:cond delay="24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10" grpId="0"/>
      <p:bldP spid="10" grpId="1"/>
      <p:bldP spid="11" grpId="0"/>
      <p:bldP spid="11" grpId="1"/>
      <p:bldP spid="12" grpId="0"/>
      <p:bldP spid="1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D71E1-0D9F-4539-B176-46CC78743883}"/>
              </a:ext>
            </a:extLst>
          </p:cNvPr>
          <p:cNvPicPr>
            <a:picLocks noChangeAspect="1"/>
          </p:cNvPicPr>
          <p:nvPr/>
        </p:nvPicPr>
        <p:blipFill rotWithShape="1">
          <a:blip r:embed="rId3">
            <a:extLst>
              <a:ext uri="{28A0092B-C50C-407E-A947-70E740481C1C}">
                <a14:useLocalDpi xmlns:a14="http://schemas.microsoft.com/office/drawing/2010/main" val="0"/>
              </a:ext>
            </a:extLst>
          </a:blip>
          <a:srcRect t="16775"/>
          <a:stretch/>
        </p:blipFill>
        <p:spPr>
          <a:xfrm>
            <a:off x="-85059" y="0"/>
            <a:ext cx="9229060" cy="6857999"/>
          </a:xfrm>
          <a:prstGeom prst="rect">
            <a:avLst/>
          </a:prstGeom>
        </p:spPr>
      </p:pic>
      <p:sp>
        <p:nvSpPr>
          <p:cNvPr id="7" name="Title 1">
            <a:extLst>
              <a:ext uri="{FF2B5EF4-FFF2-40B4-BE49-F238E27FC236}">
                <a16:creationId xmlns:a16="http://schemas.microsoft.com/office/drawing/2014/main" id="{9E088BD9-8CDA-4C22-A4CA-A3506C668D4E}"/>
              </a:ext>
            </a:extLst>
          </p:cNvPr>
          <p:cNvSpPr txBox="1">
            <a:spLocks/>
          </p:cNvSpPr>
          <p:nvPr/>
        </p:nvSpPr>
        <p:spPr>
          <a:xfrm>
            <a:off x="3239294" y="2008276"/>
            <a:ext cx="5181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watchful in all things</a:t>
            </a:r>
          </a:p>
        </p:txBody>
      </p:sp>
      <p:sp>
        <p:nvSpPr>
          <p:cNvPr id="3074" name="Rectangle 2"/>
          <p:cNvSpPr>
            <a:spLocks noGrp="1" noChangeArrowheads="1"/>
          </p:cNvSpPr>
          <p:nvPr>
            <p:ph type="title"/>
          </p:nvPr>
        </p:nvSpPr>
        <p:spPr>
          <a:xfrm>
            <a:off x="457200" y="2008649"/>
            <a:ext cx="8229600" cy="28407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be watchful in all things, endure afflictions, do the work of an evangelist, fulfill your ministry.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C60CC52-0420-450A-A209-02249819AEC2}"/>
              </a:ext>
            </a:extLst>
          </p:cNvPr>
          <p:cNvSpPr txBox="1">
            <a:spLocks noChangeArrowheads="1"/>
          </p:cNvSpPr>
          <p:nvPr/>
        </p:nvSpPr>
        <p:spPr bwMode="auto">
          <a:xfrm>
            <a:off x="5918499" y="20468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3A0C9490-634D-4FBE-8B59-3EE3B78EEDB8}"/>
              </a:ext>
            </a:extLst>
          </p:cNvPr>
          <p:cNvSpPr>
            <a:spLocks noChangeArrowheads="1"/>
          </p:cNvSpPr>
          <p:nvPr/>
        </p:nvSpPr>
        <p:spPr bwMode="auto">
          <a:xfrm>
            <a:off x="4939726" y="26524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9" name="Rectangle 2">
            <a:extLst>
              <a:ext uri="{FF2B5EF4-FFF2-40B4-BE49-F238E27FC236}">
                <a16:creationId xmlns:a16="http://schemas.microsoft.com/office/drawing/2014/main" id="{D9827C34-62DF-4A35-9371-3792D25EB20C}"/>
              </a:ext>
            </a:extLst>
          </p:cNvPr>
          <p:cNvSpPr txBox="1">
            <a:spLocks noChangeArrowheads="1"/>
          </p:cNvSpPr>
          <p:nvPr/>
        </p:nvSpPr>
        <p:spPr bwMode="auto">
          <a:xfrm>
            <a:off x="3074195" y="2069350"/>
            <a:ext cx="5488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watchful in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847A3F7-1544-4304-909F-769FED9E107F}"/>
              </a:ext>
            </a:extLst>
          </p:cNvPr>
          <p:cNvSpPr txBox="1">
            <a:spLocks noChangeArrowheads="1"/>
          </p:cNvSpPr>
          <p:nvPr/>
        </p:nvSpPr>
        <p:spPr bwMode="auto">
          <a:xfrm>
            <a:off x="3163394" y="22188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Oval 44">
            <a:extLst>
              <a:ext uri="{FF2B5EF4-FFF2-40B4-BE49-F238E27FC236}">
                <a16:creationId xmlns:a16="http://schemas.microsoft.com/office/drawing/2014/main" id="{3D5C888D-1B68-450A-B644-DE7972CE7379}"/>
              </a:ext>
            </a:extLst>
          </p:cNvPr>
          <p:cNvSpPr/>
          <p:nvPr/>
        </p:nvSpPr>
        <p:spPr>
          <a:xfrm>
            <a:off x="432080" y="2838939"/>
            <a:ext cx="2100106" cy="66793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3322933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stCondLst>
                                            <p:cond delay="0"/>
                                          </p:stCondLst>
                                        </p:cTn>
                                        <p:tgtEl>
                                          <p:spTgt spid="10"/>
                                        </p:tgtEl>
                                      </p:cBhvr>
                                    </p:animEffect>
                                    <p:anim to="" calcmode="lin" valueType="num">
                                      <p:cBhvr>
                                        <p:cTn id="3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42" presetClass="path" presetSubtype="0" accel="50000" decel="50000" fill="hold" grpId="2" nodeType="withEffect">
                                  <p:stCondLst>
                                    <p:cond delay="0"/>
                                  </p:stCondLst>
                                  <p:childTnLst>
                                    <p:animMotion origin="layout" path="M -4.44444E-6 -4.44444E-6 L -0.30121 0.025 " pathEditMode="relative" rAng="0" ptsTypes="AA">
                                      <p:cBhvr>
                                        <p:cTn id="44" dur="2000" fill="hold"/>
                                        <p:tgtEl>
                                          <p:spTgt spid="5"/>
                                        </p:tgtEl>
                                        <p:attrNameLst>
                                          <p:attrName>ppt_x</p:attrName>
                                          <p:attrName>ppt_y</p:attrName>
                                        </p:attrNameLst>
                                      </p:cBhvr>
                                      <p:rCtr x="-15069" y="1250"/>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5" grpId="0"/>
      <p:bldP spid="5" grpId="1"/>
      <p:bldP spid="5" grpId="2"/>
      <p:bldP spid="8" grpId="0"/>
      <p:bldP spid="8" grpId="1"/>
      <p:bldP spid="9" grpId="0"/>
      <p:bldP spid="9" grpId="1"/>
      <p:bldP spid="10" grpId="0" animBg="1"/>
      <p:bldP spid="1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C740D6-4885-4B1C-B996-658E0598B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Title 1">
            <a:extLst>
              <a:ext uri="{FF2B5EF4-FFF2-40B4-BE49-F238E27FC236}">
                <a16:creationId xmlns:a16="http://schemas.microsoft.com/office/drawing/2014/main" id="{08405804-C5A2-4602-9510-521248D5D302}"/>
              </a:ext>
            </a:extLst>
          </p:cNvPr>
          <p:cNvSpPr txBox="1">
            <a:spLocks/>
          </p:cNvSpPr>
          <p:nvPr/>
        </p:nvSpPr>
        <p:spPr>
          <a:xfrm>
            <a:off x="1480684" y="2180608"/>
            <a:ext cx="58351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holy in all your conduct</a:t>
            </a:r>
          </a:p>
        </p:txBody>
      </p:sp>
      <p:sp>
        <p:nvSpPr>
          <p:cNvPr id="3074" name="Rectangle 2"/>
          <p:cNvSpPr>
            <a:spLocks noGrp="1" noChangeArrowheads="1"/>
          </p:cNvSpPr>
          <p:nvPr>
            <p:ph type="title"/>
          </p:nvPr>
        </p:nvSpPr>
        <p:spPr>
          <a:xfrm>
            <a:off x="1224660" y="672694"/>
            <a:ext cx="6496493" cy="31640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as He who called you is holy, you also be holy in all your conduct,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3" name="Rectangle 2">
            <a:extLst>
              <a:ext uri="{FF2B5EF4-FFF2-40B4-BE49-F238E27FC236}">
                <a16:creationId xmlns:a16="http://schemas.microsoft.com/office/drawing/2014/main" id="{613A78BA-7E06-4751-B684-23747EEE2CEA}"/>
              </a:ext>
            </a:extLst>
          </p:cNvPr>
          <p:cNvSpPr txBox="1">
            <a:spLocks noChangeArrowheads="1"/>
          </p:cNvSpPr>
          <p:nvPr/>
        </p:nvSpPr>
        <p:spPr bwMode="auto">
          <a:xfrm>
            <a:off x="1440657" y="2241593"/>
            <a:ext cx="5918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holy in all your conduct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657E39E-EBA9-4020-BA11-24493654749D}"/>
              </a:ext>
            </a:extLst>
          </p:cNvPr>
          <p:cNvSpPr txBox="1">
            <a:spLocks noChangeArrowheads="1"/>
          </p:cNvSpPr>
          <p:nvPr/>
        </p:nvSpPr>
        <p:spPr bwMode="auto">
          <a:xfrm>
            <a:off x="502171" y="3875011"/>
            <a:ext cx="8229600" cy="225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laying aside all malice, all deceit, hypocrisy, envy, and all evil speaking, …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a:t>
            </a:r>
          </a:p>
        </p:txBody>
      </p:sp>
      <p:sp>
        <p:nvSpPr>
          <p:cNvPr id="15" name="Rectangle 2">
            <a:extLst>
              <a:ext uri="{FF2B5EF4-FFF2-40B4-BE49-F238E27FC236}">
                <a16:creationId xmlns:a16="http://schemas.microsoft.com/office/drawing/2014/main" id="{18E4896D-C2C4-4346-BF8A-3FB429AEAFE2}"/>
              </a:ext>
            </a:extLst>
          </p:cNvPr>
          <p:cNvSpPr txBox="1">
            <a:spLocks noChangeArrowheads="1"/>
          </p:cNvSpPr>
          <p:nvPr/>
        </p:nvSpPr>
        <p:spPr bwMode="auto">
          <a:xfrm>
            <a:off x="6446951" y="1545236"/>
            <a:ext cx="8708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A11966A-824A-406D-B1FD-EFF13F255B01}"/>
              </a:ext>
            </a:extLst>
          </p:cNvPr>
          <p:cNvSpPr txBox="1">
            <a:spLocks noChangeArrowheads="1"/>
          </p:cNvSpPr>
          <p:nvPr/>
        </p:nvSpPr>
        <p:spPr bwMode="auto">
          <a:xfrm>
            <a:off x="1497580" y="2220264"/>
            <a:ext cx="13788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FA8C054-C386-443E-BD17-E7962F91DB38}"/>
              </a:ext>
            </a:extLst>
          </p:cNvPr>
          <p:cNvSpPr txBox="1">
            <a:spLocks noChangeArrowheads="1"/>
          </p:cNvSpPr>
          <p:nvPr/>
        </p:nvSpPr>
        <p:spPr bwMode="auto">
          <a:xfrm>
            <a:off x="3048227" y="3930568"/>
            <a:ext cx="3918856"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laying aside 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713C54E-7E05-4D8B-B5B8-2A644A5601E4}"/>
              </a:ext>
            </a:extLst>
          </p:cNvPr>
          <p:cNvSpPr txBox="1">
            <a:spLocks noChangeArrowheads="1"/>
          </p:cNvSpPr>
          <p:nvPr/>
        </p:nvSpPr>
        <p:spPr bwMode="auto">
          <a:xfrm>
            <a:off x="6597083" y="3930569"/>
            <a:ext cx="2002971"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malice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FAA5584E-4333-4C96-A9A8-883FC2E38BAB}"/>
              </a:ext>
            </a:extLst>
          </p:cNvPr>
          <p:cNvSpPr txBox="1">
            <a:spLocks noChangeArrowheads="1"/>
          </p:cNvSpPr>
          <p:nvPr/>
        </p:nvSpPr>
        <p:spPr bwMode="auto">
          <a:xfrm>
            <a:off x="1214438" y="4603214"/>
            <a:ext cx="17852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deceit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6D590045-C0CC-42CE-AB65-818A2E682FE8}"/>
              </a:ext>
            </a:extLst>
          </p:cNvPr>
          <p:cNvSpPr txBox="1">
            <a:spLocks noChangeArrowheads="1"/>
          </p:cNvSpPr>
          <p:nvPr/>
        </p:nvSpPr>
        <p:spPr bwMode="auto">
          <a:xfrm>
            <a:off x="2799104" y="4603215"/>
            <a:ext cx="28012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hypocrisy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821774FB-E381-4CE8-9609-C342C7D3B048}"/>
              </a:ext>
            </a:extLst>
          </p:cNvPr>
          <p:cNvSpPr txBox="1">
            <a:spLocks noChangeArrowheads="1"/>
          </p:cNvSpPr>
          <p:nvPr/>
        </p:nvSpPr>
        <p:spPr bwMode="auto">
          <a:xfrm>
            <a:off x="5300095" y="4605595"/>
            <a:ext cx="16836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envy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BDEA130-D1BB-4913-B954-DDF84D9F400B}"/>
              </a:ext>
            </a:extLst>
          </p:cNvPr>
          <p:cNvSpPr txBox="1">
            <a:spLocks noChangeArrowheads="1"/>
          </p:cNvSpPr>
          <p:nvPr/>
        </p:nvSpPr>
        <p:spPr bwMode="auto">
          <a:xfrm>
            <a:off x="1208995" y="5277787"/>
            <a:ext cx="3541485"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speaking</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7E7D788-0664-47C4-AEA6-5F77EEE8E9B1}"/>
              </a:ext>
            </a:extLst>
          </p:cNvPr>
          <p:cNvSpPr txBox="1">
            <a:spLocks noChangeArrowheads="1"/>
          </p:cNvSpPr>
          <p:nvPr/>
        </p:nvSpPr>
        <p:spPr bwMode="auto">
          <a:xfrm>
            <a:off x="3163394" y="22188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AF157F1-3DD7-4579-A389-D5CE6C9FC0D7}"/>
              </a:ext>
            </a:extLst>
          </p:cNvPr>
          <p:cNvSpPr txBox="1">
            <a:spLocks noChangeArrowheads="1"/>
          </p:cNvSpPr>
          <p:nvPr/>
        </p:nvSpPr>
        <p:spPr bwMode="auto">
          <a:xfrm>
            <a:off x="3163394" y="22188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6">
            <a:extLst>
              <a:ext uri="{FF2B5EF4-FFF2-40B4-BE49-F238E27FC236}">
                <a16:creationId xmlns:a16="http://schemas.microsoft.com/office/drawing/2014/main" id="{A09A28E1-1218-450B-B9AD-E33D4E74F387}"/>
              </a:ext>
            </a:extLst>
          </p:cNvPr>
          <p:cNvSpPr>
            <a:spLocks noChangeArrowheads="1"/>
          </p:cNvSpPr>
          <p:nvPr/>
        </p:nvSpPr>
        <p:spPr bwMode="auto">
          <a:xfrm>
            <a:off x="2625424" y="2238349"/>
            <a:ext cx="826114" cy="76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2">
            <a:extLst>
              <a:ext uri="{FF2B5EF4-FFF2-40B4-BE49-F238E27FC236}">
                <a16:creationId xmlns:a16="http://schemas.microsoft.com/office/drawing/2014/main" id="{FDC9FFF3-921F-4DE1-9AA1-A4BA11A6D3C9}"/>
              </a:ext>
            </a:extLst>
          </p:cNvPr>
          <p:cNvSpPr txBox="1">
            <a:spLocks noChangeArrowheads="1"/>
          </p:cNvSpPr>
          <p:nvPr/>
        </p:nvSpPr>
        <p:spPr bwMode="auto">
          <a:xfrm>
            <a:off x="3163394" y="22188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534B351-19D5-45D8-80B3-2A6EE66DEEFE}"/>
              </a:ext>
            </a:extLst>
          </p:cNvPr>
          <p:cNvSpPr txBox="1">
            <a:spLocks noChangeArrowheads="1"/>
          </p:cNvSpPr>
          <p:nvPr/>
        </p:nvSpPr>
        <p:spPr bwMode="auto">
          <a:xfrm>
            <a:off x="5943014" y="393084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953ED76-4CDD-4BD8-840B-119F64325381}"/>
              </a:ext>
            </a:extLst>
          </p:cNvPr>
          <p:cNvSpPr txBox="1">
            <a:spLocks noChangeArrowheads="1"/>
          </p:cNvSpPr>
          <p:nvPr/>
        </p:nvSpPr>
        <p:spPr bwMode="auto">
          <a:xfrm>
            <a:off x="3163394" y="221888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E71D558-B0A1-41EB-ADD3-087672A5D0B2}"/>
              </a:ext>
            </a:extLst>
          </p:cNvPr>
          <p:cNvSpPr txBox="1">
            <a:spLocks noChangeArrowheads="1"/>
          </p:cNvSpPr>
          <p:nvPr/>
        </p:nvSpPr>
        <p:spPr bwMode="auto">
          <a:xfrm>
            <a:off x="1539113" y="272083"/>
            <a:ext cx="5712362" cy="564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holy</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1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laying aside all: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malice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deceit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hypocrisy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envy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evil speaking</a:t>
            </a:r>
          </a:p>
        </p:txBody>
      </p:sp>
      <p:sp>
        <p:nvSpPr>
          <p:cNvPr id="8" name="Rectangle 2" hidden="1">
            <a:extLst>
              <a:ext uri="{FF2B5EF4-FFF2-40B4-BE49-F238E27FC236}">
                <a16:creationId xmlns:a16="http://schemas.microsoft.com/office/drawing/2014/main" id="{75F5ED27-BD3B-4802-9FF3-D8FF1FDA8F8E}"/>
              </a:ext>
            </a:extLst>
          </p:cNvPr>
          <p:cNvSpPr txBox="1">
            <a:spLocks noChangeArrowheads="1"/>
          </p:cNvSpPr>
          <p:nvPr/>
        </p:nvSpPr>
        <p:spPr bwMode="auto">
          <a:xfrm>
            <a:off x="5254171" y="16863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96993437"/>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8" presetClass="emph" presetSubtype="0" fill="hold" grpId="1" nodeType="withEffect">
                                  <p:stCondLst>
                                    <p:cond delay="0"/>
                                  </p:stCondLst>
                                  <p:childTnLst>
                                    <p:set>
                                      <p:cBhvr override="childStyle">
                                        <p:cTn id="19" dur="500" fill="hold"/>
                                        <p:tgtEl>
                                          <p:spTgt spid="12"/>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0" presetClass="entr" presetSubtype="0" fill="hold" grpId="0" nodeType="withEffect">
                                  <p:stCondLst>
                                    <p:cond delay="40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stCondLst>
                                            <p:cond delay="0"/>
                                          </p:stCondLst>
                                        </p:cTn>
                                        <p:tgtEl>
                                          <p:spTgt spid="24"/>
                                        </p:tgtEl>
                                      </p:cBhvr>
                                    </p:animEffect>
                                    <p:anim to="" calcmode="lin" valueType="num">
                                      <p:cBhvr>
                                        <p:cTn id="26"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42" presetClass="path" presetSubtype="0" accel="50000" decel="50000" fill="hold" grpId="2" nodeType="withEffect">
                                  <p:stCondLst>
                                    <p:cond delay="0"/>
                                  </p:stCondLst>
                                  <p:childTnLst>
                                    <p:animMotion origin="layout" path="M 8.33333E-7 4.07407E-6 L 0.50208 0.34699 " pathEditMode="relative" rAng="0" ptsTypes="AA">
                                      <p:cBhvr>
                                        <p:cTn id="40" dur="2000" fill="hold"/>
                                        <p:tgtEl>
                                          <p:spTgt spid="9"/>
                                        </p:tgtEl>
                                        <p:attrNameLst>
                                          <p:attrName>ppt_x</p:attrName>
                                          <p:attrName>ppt_y</p:attrName>
                                        </p:attrNameLst>
                                      </p:cBhvr>
                                      <p:rCtr x="25104" y="17338"/>
                                    </p:animMotion>
                                  </p:childTnLst>
                                </p:cTn>
                              </p:par>
                              <p:par>
                                <p:cTn id="41" presetID="42" presetClass="path" presetSubtype="0" accel="50000" decel="50000" fill="hold" grpId="2" nodeType="withEffect">
                                  <p:stCondLst>
                                    <p:cond delay="0"/>
                                  </p:stCondLst>
                                  <p:childTnLst>
                                    <p:animMotion origin="layout" path="M 8.33333E-7 4.07407E-6 L 0.30399 0.24953 " pathEditMode="relative" rAng="0" ptsTypes="AA">
                                      <p:cBhvr>
                                        <p:cTn id="42" dur="2000" fill="hold"/>
                                        <p:tgtEl>
                                          <p:spTgt spid="10"/>
                                        </p:tgtEl>
                                        <p:attrNameLst>
                                          <p:attrName>ppt_x</p:attrName>
                                          <p:attrName>ppt_y</p:attrName>
                                        </p:attrNameLst>
                                      </p:cBhvr>
                                      <p:rCtr x="15191" y="12477"/>
                                    </p:animMotion>
                                  </p:childTnLst>
                                </p:cTn>
                              </p:par>
                              <p:par>
                                <p:cTn id="43" presetID="42" presetClass="path" presetSubtype="0" accel="50000" decel="50000" fill="hold" grpId="2" nodeType="withEffect">
                                  <p:stCondLst>
                                    <p:cond delay="0"/>
                                  </p:stCondLst>
                                  <p:childTnLst>
                                    <p:animMotion origin="layout" path="M 8.33333E-7 4.07407E-6 L -0.29115 0.34722 " pathEditMode="relative" rAng="0" ptsTypes="AA">
                                      <p:cBhvr>
                                        <p:cTn id="44" dur="2000" fill="hold"/>
                                        <p:tgtEl>
                                          <p:spTgt spid="11"/>
                                        </p:tgtEl>
                                        <p:attrNameLst>
                                          <p:attrName>ppt_x</p:attrName>
                                          <p:attrName>ppt_y</p:attrName>
                                        </p:attrNameLst>
                                      </p:cBhvr>
                                      <p:rCtr x="-14566" y="17361"/>
                                    </p:animMotion>
                                  </p:childTnLst>
                                </p:cTn>
                              </p:par>
                              <p:par>
                                <p:cTn id="45" presetID="2" presetClass="entr" presetSubtype="2" fill="hold" grpId="0" nodeType="withEffect">
                                  <p:stCondLst>
                                    <p:cond delay="150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1+#ppt_w/2"/>
                                          </p:val>
                                        </p:tav>
                                        <p:tav tm="100000">
                                          <p:val>
                                            <p:strVal val="#ppt_x"/>
                                          </p:val>
                                        </p:tav>
                                      </p:tavLst>
                                    </p:anim>
                                    <p:anim calcmode="lin" valueType="num">
                                      <p:cBhvr additive="base">
                                        <p:cTn id="48" dur="500" fill="hold"/>
                                        <p:tgtEl>
                                          <p:spTgt spid="3"/>
                                        </p:tgtEl>
                                        <p:attrNameLst>
                                          <p:attrName>ppt_y</p:attrName>
                                        </p:attrNameLst>
                                      </p:cBhvr>
                                      <p:tavLst>
                                        <p:tav tm="0">
                                          <p:val>
                                            <p:strVal val="#ppt_y"/>
                                          </p:val>
                                        </p:tav>
                                        <p:tav tm="100000">
                                          <p:val>
                                            <p:strVal val="#ppt_y"/>
                                          </p:val>
                                        </p:tav>
                                      </p:tavLst>
                                    </p:anim>
                                  </p:childTnLst>
                                </p:cTn>
                              </p:par>
                            </p:childTnLst>
                          </p:cTn>
                        </p:par>
                        <p:par>
                          <p:cTn id="49" fill="hold">
                            <p:stCondLst>
                              <p:cond delay="2000"/>
                            </p:stCondLst>
                            <p:childTnLst>
                              <p:par>
                                <p:cTn id="50" presetID="10" presetClass="exit" presetSubtype="0" fill="hold" grpId="1" nodeType="afterEffect">
                                  <p:stCondLst>
                                    <p:cond delay="0"/>
                                  </p:stCondLst>
                                  <p:childTnLst>
                                    <p:animEffect transition="out" filter="fade">
                                      <p:cBhvr>
                                        <p:cTn id="51" dur="250"/>
                                        <p:tgtEl>
                                          <p:spTgt spid="9"/>
                                        </p:tgtEl>
                                      </p:cBhvr>
                                    </p:animEffect>
                                    <p:set>
                                      <p:cBhvr>
                                        <p:cTn id="52" dur="1" fill="hold">
                                          <p:stCondLst>
                                            <p:cond delay="24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10"/>
                                        </p:tgtEl>
                                      </p:cBhvr>
                                    </p:animEffect>
                                    <p:set>
                                      <p:cBhvr>
                                        <p:cTn id="55" dur="1" fill="hold">
                                          <p:stCondLst>
                                            <p:cond delay="24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11"/>
                                        </p:tgtEl>
                                      </p:cBhvr>
                                    </p:animEffect>
                                    <p:set>
                                      <p:cBhvr>
                                        <p:cTn id="58" dur="1" fill="hold">
                                          <p:stCondLst>
                                            <p:cond delay="24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5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250"/>
                                        <p:tgtEl>
                                          <p:spTgt spid="7"/>
                                        </p:tgtEl>
                                      </p:cBhvr>
                                    </p:animEffect>
                                  </p:childTnLst>
                                </p:cTn>
                              </p:par>
                              <p:par>
                                <p:cTn id="67" presetID="10" presetClass="entr" presetSubtype="0" fill="hold" grpId="4"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250"/>
                                        <p:tgtEl>
                                          <p:spTgt spid="9"/>
                                        </p:tgtEl>
                                      </p:cBhvr>
                                    </p:animEffect>
                                  </p:childTnLst>
                                </p:cTn>
                              </p:par>
                              <p:par>
                                <p:cTn id="70" presetID="10" presetClass="entr" presetSubtype="0" fill="hold" grpId="4"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250"/>
                                        <p:tgtEl>
                                          <p:spTgt spid="11"/>
                                        </p:tgtEl>
                                      </p:cBhvr>
                                    </p:animEffect>
                                  </p:childTnLst>
                                </p:cTn>
                              </p:par>
                              <p:par>
                                <p:cTn id="73" presetID="3" presetClass="emph" presetSubtype="2" fill="hold" grpId="6" nodeType="withEffect">
                                  <p:stCondLst>
                                    <p:cond delay="0"/>
                                  </p:stCondLst>
                                  <p:childTnLst>
                                    <p:animClr clrSpc="rgb" dir="cw">
                                      <p:cBhvr override="childStyle">
                                        <p:cTn id="74" dur="2000" fill="hold"/>
                                        <p:tgtEl>
                                          <p:spTgt spid="11"/>
                                        </p:tgtEl>
                                        <p:attrNameLst>
                                          <p:attrName>style.color</p:attrName>
                                        </p:attrNameLst>
                                      </p:cBhvr>
                                      <p:to>
                                        <a:srgbClr val="FF9900"/>
                                      </p:to>
                                    </p:animClr>
                                  </p:childTnLst>
                                </p:cTn>
                              </p:par>
                              <p:par>
                                <p:cTn id="75" presetID="3" presetClass="emph" presetSubtype="2" fill="hold" grpId="6" nodeType="withEffect">
                                  <p:stCondLst>
                                    <p:cond delay="0"/>
                                  </p:stCondLst>
                                  <p:childTnLst>
                                    <p:animClr clrSpc="rgb" dir="cw">
                                      <p:cBhvr override="childStyle">
                                        <p:cTn id="76" dur="2000" fill="hold"/>
                                        <p:tgtEl>
                                          <p:spTgt spid="9"/>
                                        </p:tgtEl>
                                        <p:attrNameLst>
                                          <p:attrName>style.color</p:attrName>
                                        </p:attrNameLst>
                                      </p:cBhvr>
                                      <p:to>
                                        <a:srgbClr val="FF9900"/>
                                      </p:to>
                                    </p:animClr>
                                  </p:childTnLst>
                                </p:cTn>
                              </p:par>
                              <p:par>
                                <p:cTn id="77" presetID="3" presetClass="emph" presetSubtype="2" fill="hold" grpId="3" nodeType="withEffect">
                                  <p:stCondLst>
                                    <p:cond delay="0"/>
                                  </p:stCondLst>
                                  <p:childTnLst>
                                    <p:animClr clrSpc="rgb" dir="cw">
                                      <p:cBhvr override="childStyle">
                                        <p:cTn id="78" dur="2000" fill="hold"/>
                                        <p:tgtEl>
                                          <p:spTgt spid="6"/>
                                        </p:tgtEl>
                                        <p:attrNameLst>
                                          <p:attrName>style.color</p:attrName>
                                        </p:attrNameLst>
                                      </p:cBhvr>
                                      <p:to>
                                        <a:srgbClr val="FF9900"/>
                                      </p:to>
                                    </p:animClr>
                                  </p:childTnLst>
                                </p:cTn>
                              </p:par>
                              <p:par>
                                <p:cTn id="79" presetID="3" presetClass="emph" presetSubtype="2" fill="hold" grpId="3" nodeType="withEffect">
                                  <p:stCondLst>
                                    <p:cond delay="0"/>
                                  </p:stCondLst>
                                  <p:childTnLst>
                                    <p:animClr clrSpc="rgb" dir="cw">
                                      <p:cBhvr override="childStyle">
                                        <p:cTn id="80" dur="2000" fill="hold"/>
                                        <p:tgtEl>
                                          <p:spTgt spid="7"/>
                                        </p:tgtEl>
                                        <p:attrNameLst>
                                          <p:attrName>style.color</p:attrName>
                                        </p:attrNameLst>
                                      </p:cBhvr>
                                      <p:to>
                                        <a:srgbClr val="FF9900"/>
                                      </p:to>
                                    </p:animClr>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250"/>
                                        <p:tgtEl>
                                          <p:spTgt spid="1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250"/>
                                        <p:tgtEl>
                                          <p:spTgt spid="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250"/>
                                        <p:tgtEl>
                                          <p:spTgt spid="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250"/>
                                        <p:tgtEl>
                                          <p:spTgt spid="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250"/>
                                        <p:tgtEl>
                                          <p:spTgt spid="2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250"/>
                                        <p:tgtEl>
                                          <p:spTgt spid="2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fade">
                                      <p:cBhvr>
                                        <p:cTn id="106" dur="250"/>
                                        <p:tgtEl>
                                          <p:spTgt spid="22"/>
                                        </p:tgtEl>
                                      </p:cBhvr>
                                    </p:animEffect>
                                  </p:childTnLst>
                                </p:cTn>
                              </p:par>
                              <p:par>
                                <p:cTn id="107" presetID="42" presetClass="path" presetSubtype="0" accel="50000" decel="50000" fill="hold" grpId="2" nodeType="withEffect">
                                  <p:stCondLst>
                                    <p:cond delay="0"/>
                                  </p:stCondLst>
                                  <p:childTnLst>
                                    <p:animMotion origin="layout" path="M 8.33333E-7 4.07407E-6 L 0.22865 -0.07732 " pathEditMode="relative" rAng="0" ptsTypes="AA">
                                      <p:cBhvr>
                                        <p:cTn id="108" dur="2000" fill="hold"/>
                                        <p:tgtEl>
                                          <p:spTgt spid="6"/>
                                        </p:tgtEl>
                                        <p:attrNameLst>
                                          <p:attrName>ppt_x</p:attrName>
                                          <p:attrName>ppt_y</p:attrName>
                                        </p:attrNameLst>
                                      </p:cBhvr>
                                      <p:rCtr x="11424" y="-3866"/>
                                    </p:animMotion>
                                  </p:childTnLst>
                                </p:cTn>
                              </p:par>
                              <p:par>
                                <p:cTn id="109" presetID="42" presetClass="path" presetSubtype="0" accel="50000" decel="50000" fill="hold" grpId="2" nodeType="withEffect">
                                  <p:stCondLst>
                                    <p:cond delay="0"/>
                                  </p:stCondLst>
                                  <p:childTnLst>
                                    <p:animMotion origin="layout" path="M -2.22222E-6 -2.96296E-6 L -0.07517 -0.32731 " pathEditMode="relative" rAng="0" ptsTypes="AA">
                                      <p:cBhvr>
                                        <p:cTn id="110" dur="2000" fill="hold"/>
                                        <p:tgtEl>
                                          <p:spTgt spid="7"/>
                                        </p:tgtEl>
                                        <p:attrNameLst>
                                          <p:attrName>ppt_x</p:attrName>
                                          <p:attrName>ppt_y</p:attrName>
                                        </p:attrNameLst>
                                      </p:cBhvr>
                                      <p:rCtr x="-3767" y="-16366"/>
                                    </p:animMotion>
                                  </p:childTnLst>
                                </p:cTn>
                              </p:par>
                              <p:par>
                                <p:cTn id="111" presetID="42" presetClass="path" presetSubtype="0" accel="50000" decel="50000" fill="hold" grpId="3" nodeType="withEffect">
                                  <p:stCondLst>
                                    <p:cond delay="0"/>
                                  </p:stCondLst>
                                  <p:childTnLst>
                                    <p:animMotion origin="layout" path="M 0.50208 0.34699 L 0.22847 -0.07778 " pathEditMode="relative" rAng="0" ptsTypes="AA">
                                      <p:cBhvr>
                                        <p:cTn id="112" dur="2000" fill="hold"/>
                                        <p:tgtEl>
                                          <p:spTgt spid="9"/>
                                        </p:tgtEl>
                                        <p:attrNameLst>
                                          <p:attrName>ppt_x</p:attrName>
                                          <p:attrName>ppt_y</p:attrName>
                                        </p:attrNameLst>
                                      </p:cBhvr>
                                      <p:rCtr x="-13681" y="-21250"/>
                                    </p:animMotion>
                                  </p:childTnLst>
                                </p:cTn>
                              </p:par>
                              <p:par>
                                <p:cTn id="113" presetID="42" presetClass="path" presetSubtype="0" accel="50000" decel="50000" fill="hold" grpId="3" nodeType="withEffect">
                                  <p:stCondLst>
                                    <p:cond delay="0"/>
                                  </p:stCondLst>
                                  <p:childTnLst>
                                    <p:animMotion origin="layout" path="M -0.29115 0.34722 L 0.22865 -0.07732 " pathEditMode="relative" rAng="0" ptsTypes="AA">
                                      <p:cBhvr>
                                        <p:cTn id="114" dur="2000" fill="hold"/>
                                        <p:tgtEl>
                                          <p:spTgt spid="11"/>
                                        </p:tgtEl>
                                        <p:attrNameLst>
                                          <p:attrName>ppt_x</p:attrName>
                                          <p:attrName>ppt_y</p:attrName>
                                        </p:attrNameLst>
                                      </p:cBhvr>
                                      <p:rCtr x="25990" y="-21227"/>
                                    </p:animMotion>
                                  </p:childTnLst>
                                </p:cTn>
                              </p:par>
                              <p:par>
                                <p:cTn id="115" presetID="42" presetClass="path" presetSubtype="0" accel="50000" decel="50000" fill="hold" grpId="2" nodeType="withEffect">
                                  <p:stCondLst>
                                    <p:cond delay="0"/>
                                  </p:stCondLst>
                                  <p:childTnLst>
                                    <p:animMotion origin="layout" path="M -4.16667E-6 3.7037E-6 L -0.33368 -0.17524 " pathEditMode="relative" rAng="0" ptsTypes="AA">
                                      <p:cBhvr>
                                        <p:cTn id="116" dur="2000" fill="hold"/>
                                        <p:tgtEl>
                                          <p:spTgt spid="15"/>
                                        </p:tgtEl>
                                        <p:attrNameLst>
                                          <p:attrName>ppt_x</p:attrName>
                                          <p:attrName>ppt_y</p:attrName>
                                        </p:attrNameLst>
                                      </p:cBhvr>
                                      <p:rCtr x="-16684" y="-8773"/>
                                    </p:animMotion>
                                  </p:childTnLst>
                                </p:cTn>
                              </p:par>
                              <p:par>
                                <p:cTn id="117" presetID="42" presetClass="path" presetSubtype="0" accel="50000" decel="50000" fill="hold" grpId="2" nodeType="withEffect">
                                  <p:stCondLst>
                                    <p:cond delay="0"/>
                                  </p:stCondLst>
                                  <p:childTnLst>
                                    <p:animMotion origin="layout" path="M -2.5E-6 2.59259E-6 L 0.28056 -0.27385 " pathEditMode="relative" rAng="0" ptsTypes="AA">
                                      <p:cBhvr>
                                        <p:cTn id="118" dur="2000" fill="hold"/>
                                        <p:tgtEl>
                                          <p:spTgt spid="16"/>
                                        </p:tgtEl>
                                        <p:attrNameLst>
                                          <p:attrName>ppt_x</p:attrName>
                                          <p:attrName>ppt_y</p:attrName>
                                        </p:attrNameLst>
                                      </p:cBhvr>
                                      <p:rCtr x="14028" y="-13704"/>
                                    </p:animMotion>
                                  </p:childTnLst>
                                </p:cTn>
                              </p:par>
                              <p:par>
                                <p:cTn id="119" presetID="42" presetClass="path" presetSubtype="0" accel="50000" decel="50000" fill="hold" grpId="2" nodeType="withEffect">
                                  <p:stCondLst>
                                    <p:cond delay="0"/>
                                  </p:stCondLst>
                                  <p:childTnLst>
                                    <p:animMotion origin="layout" path="M 5.55556E-7 -2.96296E-6 L -0.07552 -0.32731 " pathEditMode="relative" rAng="0" ptsTypes="AA">
                                      <p:cBhvr>
                                        <p:cTn id="120" dur="2000" fill="hold"/>
                                        <p:tgtEl>
                                          <p:spTgt spid="17"/>
                                        </p:tgtEl>
                                        <p:attrNameLst>
                                          <p:attrName>ppt_x</p:attrName>
                                          <p:attrName>ppt_y</p:attrName>
                                        </p:attrNameLst>
                                      </p:cBhvr>
                                      <p:rCtr x="-3785" y="-16366"/>
                                    </p:animMotion>
                                  </p:childTnLst>
                                </p:cTn>
                              </p:par>
                              <p:par>
                                <p:cTn id="121" presetID="42" presetClass="path" presetSubtype="0" accel="50000" decel="50000" fill="hold" grpId="2" nodeType="withEffect">
                                  <p:stCondLst>
                                    <p:cond delay="0"/>
                                  </p:stCondLst>
                                  <p:childTnLst>
                                    <p:animMotion origin="layout" path="M -2.77778E-6 -2.96296E-6 L -0.31857 -0.22963 " pathEditMode="relative" rAng="0" ptsTypes="AA">
                                      <p:cBhvr>
                                        <p:cTn id="122" dur="2000" fill="hold"/>
                                        <p:tgtEl>
                                          <p:spTgt spid="18"/>
                                        </p:tgtEl>
                                        <p:attrNameLst>
                                          <p:attrName>ppt_x</p:attrName>
                                          <p:attrName>ppt_y</p:attrName>
                                        </p:attrNameLst>
                                      </p:cBhvr>
                                      <p:rCtr x="-15937" y="-11481"/>
                                    </p:animMotion>
                                  </p:childTnLst>
                                </p:cTn>
                              </p:par>
                              <p:par>
                                <p:cTn id="123" presetID="42" presetClass="path" presetSubtype="0" accel="50000" decel="50000" fill="hold" grpId="2" nodeType="withEffect">
                                  <p:stCondLst>
                                    <p:cond delay="0"/>
                                  </p:stCondLst>
                                  <p:childTnLst>
                                    <p:animMotion origin="layout" path="M -1.94444E-6 -1.11111E-6 L 0.27691 -0.22963 " pathEditMode="relative" rAng="0" ptsTypes="AA">
                                      <p:cBhvr>
                                        <p:cTn id="124" dur="2000" fill="hold"/>
                                        <p:tgtEl>
                                          <p:spTgt spid="19"/>
                                        </p:tgtEl>
                                        <p:attrNameLst>
                                          <p:attrName>ppt_x</p:attrName>
                                          <p:attrName>ppt_y</p:attrName>
                                        </p:attrNameLst>
                                      </p:cBhvr>
                                      <p:rCtr x="13837" y="-11481"/>
                                    </p:animMotion>
                                  </p:childTnLst>
                                </p:cTn>
                              </p:par>
                              <p:par>
                                <p:cTn id="125" presetID="42" presetClass="path" presetSubtype="0" accel="50000" decel="50000" fill="hold" grpId="2" nodeType="withEffect">
                                  <p:stCondLst>
                                    <p:cond delay="0"/>
                                  </p:stCondLst>
                                  <p:childTnLst>
                                    <p:animMotion origin="layout" path="M -1.38889E-6 -1.11111E-6 L 0.09202 -0.13171 " pathEditMode="relative" rAng="0" ptsTypes="AA">
                                      <p:cBhvr>
                                        <p:cTn id="126" dur="2000" fill="hold"/>
                                        <p:tgtEl>
                                          <p:spTgt spid="20"/>
                                        </p:tgtEl>
                                        <p:attrNameLst>
                                          <p:attrName>ppt_x</p:attrName>
                                          <p:attrName>ppt_y</p:attrName>
                                        </p:attrNameLst>
                                      </p:cBhvr>
                                      <p:rCtr x="4601" y="-6597"/>
                                    </p:animMotion>
                                  </p:childTnLst>
                                </p:cTn>
                              </p:par>
                              <p:par>
                                <p:cTn id="127" presetID="42" presetClass="path" presetSubtype="0" accel="50000" decel="50000" fill="hold" grpId="2" nodeType="withEffect">
                                  <p:stCondLst>
                                    <p:cond delay="0"/>
                                  </p:stCondLst>
                                  <p:childTnLst>
                                    <p:animMotion origin="layout" path="M -1.38889E-6 -2.59259E-6 L -0.18194 -0.03426 " pathEditMode="relative" rAng="0" ptsTypes="AA">
                                      <p:cBhvr>
                                        <p:cTn id="128" dur="2000" fill="hold"/>
                                        <p:tgtEl>
                                          <p:spTgt spid="21"/>
                                        </p:tgtEl>
                                        <p:attrNameLst>
                                          <p:attrName>ppt_x</p:attrName>
                                          <p:attrName>ppt_y</p:attrName>
                                        </p:attrNameLst>
                                      </p:cBhvr>
                                      <p:rCtr x="-9097" y="-1713"/>
                                    </p:animMotion>
                                  </p:childTnLst>
                                </p:cTn>
                              </p:par>
                              <p:par>
                                <p:cTn id="129" presetID="42" presetClass="path" presetSubtype="0" accel="50000" decel="50000" fill="hold" grpId="2" nodeType="withEffect">
                                  <p:stCondLst>
                                    <p:cond delay="0"/>
                                  </p:stCondLst>
                                  <p:childTnLst>
                                    <p:animMotion origin="layout" path="M 1.94444E-6 -7.40741E-7 L 0.26736 -0.03449 " pathEditMode="relative" rAng="0" ptsTypes="AA">
                                      <p:cBhvr>
                                        <p:cTn id="130" dur="2000" fill="hold"/>
                                        <p:tgtEl>
                                          <p:spTgt spid="22"/>
                                        </p:tgtEl>
                                        <p:attrNameLst>
                                          <p:attrName>ppt_x</p:attrName>
                                          <p:attrName>ppt_y</p:attrName>
                                        </p:attrNameLst>
                                      </p:cBhvr>
                                      <p:rCtr x="13368" y="-1736"/>
                                    </p:animMotion>
                                  </p:childTnLst>
                                </p:cTn>
                              </p:par>
                              <p:par>
                                <p:cTn id="131" presetID="10" presetClass="exit" presetSubtype="0" fill="hold" grpId="1" nodeType="withEffect">
                                  <p:stCondLst>
                                    <p:cond delay="0"/>
                                  </p:stCondLst>
                                  <p:childTnLst>
                                    <p:animEffect transition="out" filter="fade">
                                      <p:cBhvr>
                                        <p:cTn id="132" dur="1250"/>
                                        <p:tgtEl>
                                          <p:spTgt spid="3074"/>
                                        </p:tgtEl>
                                      </p:cBhvr>
                                    </p:animEffect>
                                    <p:set>
                                      <p:cBhvr>
                                        <p:cTn id="133" dur="1" fill="hold">
                                          <p:stCondLst>
                                            <p:cond delay="1249"/>
                                          </p:stCondLst>
                                        </p:cTn>
                                        <p:tgtEl>
                                          <p:spTgt spid="307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250"/>
                                        <p:tgtEl>
                                          <p:spTgt spid="3"/>
                                        </p:tgtEl>
                                      </p:cBhvr>
                                    </p:animEffect>
                                    <p:set>
                                      <p:cBhvr>
                                        <p:cTn id="136" dur="1" fill="hold">
                                          <p:stCondLst>
                                            <p:cond delay="1249"/>
                                          </p:stCondLst>
                                        </p:cTn>
                                        <p:tgtEl>
                                          <p:spTgt spid="3"/>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2"/>
                                        </p:tgtEl>
                                      </p:cBhvr>
                                    </p:animEffect>
                                    <p:set>
                                      <p:cBhvr>
                                        <p:cTn id="139" dur="1" fill="hold">
                                          <p:stCondLst>
                                            <p:cond delay="499"/>
                                          </p:stCondLst>
                                        </p:cTn>
                                        <p:tgtEl>
                                          <p:spTgt spid="1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childTnLst>
                          </p:cTn>
                        </p:par>
                        <p:par>
                          <p:cTn id="146" fill="hold">
                            <p:stCondLst>
                              <p:cond delay="2000"/>
                            </p:stCondLst>
                            <p:childTnLst>
                              <p:par>
                                <p:cTn id="147" presetID="10" presetClass="exit" presetSubtype="0" fill="hold" grpId="1" nodeType="afterEffect">
                                  <p:stCondLst>
                                    <p:cond delay="0"/>
                                  </p:stCondLst>
                                  <p:childTnLst>
                                    <p:animEffect transition="out" filter="fade">
                                      <p:cBhvr>
                                        <p:cTn id="148" dur="250"/>
                                        <p:tgtEl>
                                          <p:spTgt spid="7"/>
                                        </p:tgtEl>
                                      </p:cBhvr>
                                    </p:animEffect>
                                    <p:set>
                                      <p:cBhvr>
                                        <p:cTn id="149" dur="1" fill="hold">
                                          <p:stCondLst>
                                            <p:cond delay="249"/>
                                          </p:stCondLst>
                                        </p:cTn>
                                        <p:tgtEl>
                                          <p:spTgt spid="7"/>
                                        </p:tgtEl>
                                        <p:attrNameLst>
                                          <p:attrName>style.visibility</p:attrName>
                                        </p:attrNameLst>
                                      </p:cBhvr>
                                      <p:to>
                                        <p:strVal val="hidden"/>
                                      </p:to>
                                    </p:set>
                                  </p:childTnLst>
                                </p:cTn>
                              </p:par>
                              <p:par>
                                <p:cTn id="150" presetID="10" presetClass="exit" presetSubtype="0" fill="hold" grpId="5" nodeType="withEffect">
                                  <p:stCondLst>
                                    <p:cond delay="0"/>
                                  </p:stCondLst>
                                  <p:childTnLst>
                                    <p:animEffect transition="out" filter="fade">
                                      <p:cBhvr>
                                        <p:cTn id="151" dur="250"/>
                                        <p:tgtEl>
                                          <p:spTgt spid="11"/>
                                        </p:tgtEl>
                                      </p:cBhvr>
                                    </p:animEffect>
                                    <p:set>
                                      <p:cBhvr>
                                        <p:cTn id="152" dur="1" fill="hold">
                                          <p:stCondLst>
                                            <p:cond delay="249"/>
                                          </p:stCondLst>
                                        </p:cTn>
                                        <p:tgtEl>
                                          <p:spTgt spid="11"/>
                                        </p:tgtEl>
                                        <p:attrNameLst>
                                          <p:attrName>style.visibility</p:attrName>
                                        </p:attrNameLst>
                                      </p:cBhvr>
                                      <p:to>
                                        <p:strVal val="hidden"/>
                                      </p:to>
                                    </p:set>
                                  </p:childTnLst>
                                </p:cTn>
                              </p:par>
                              <p:par>
                                <p:cTn id="153" presetID="10" presetClass="exit" presetSubtype="0" fill="hold" grpId="5" nodeType="withEffect">
                                  <p:stCondLst>
                                    <p:cond delay="0"/>
                                  </p:stCondLst>
                                  <p:childTnLst>
                                    <p:animEffect transition="out" filter="fade">
                                      <p:cBhvr>
                                        <p:cTn id="154" dur="250"/>
                                        <p:tgtEl>
                                          <p:spTgt spid="9"/>
                                        </p:tgtEl>
                                      </p:cBhvr>
                                    </p:animEffect>
                                    <p:set>
                                      <p:cBhvr>
                                        <p:cTn id="155" dur="1" fill="hold">
                                          <p:stCondLst>
                                            <p:cond delay="249"/>
                                          </p:stCondLst>
                                        </p:cTn>
                                        <p:tgtEl>
                                          <p:spTgt spid="9"/>
                                        </p:tgtEl>
                                        <p:attrNameLst>
                                          <p:attrName>style.visibility</p:attrName>
                                        </p:attrNameLst>
                                      </p:cBhvr>
                                      <p:to>
                                        <p:strVal val="hidden"/>
                                      </p:to>
                                    </p:set>
                                  </p:childTnLst>
                                </p:cTn>
                              </p:par>
                              <p:par>
                                <p:cTn id="156" presetID="10" presetClass="entr" presetSubtype="0" fill="hold" grpId="0" nodeType="withEffect">
                                  <p:stCondLst>
                                    <p:cond delay="0"/>
                                  </p:stCondLst>
                                  <p:childTnLst>
                                    <p:set>
                                      <p:cBhvr>
                                        <p:cTn id="157" dur="1" fill="hold">
                                          <p:stCondLst>
                                            <p:cond delay="0"/>
                                          </p:stCondLst>
                                        </p:cTn>
                                        <p:tgtEl>
                                          <p:spTgt spid="14"/>
                                        </p:tgtEl>
                                        <p:attrNameLst>
                                          <p:attrName>style.visibility</p:attrName>
                                        </p:attrNameLst>
                                      </p:cBhvr>
                                      <p:to>
                                        <p:strVal val="visible"/>
                                      </p:to>
                                    </p:set>
                                    <p:animEffect transition="in" filter="fade">
                                      <p:cBhvr>
                                        <p:cTn id="158" dur="250"/>
                                        <p:tgtEl>
                                          <p:spTgt spid="14"/>
                                        </p:tgtEl>
                                      </p:cBhvr>
                                    </p:animEffect>
                                  </p:childTnLst>
                                </p:cTn>
                              </p:par>
                              <p:par>
                                <p:cTn id="159" presetID="10" presetClass="exit" presetSubtype="0" fill="hold" grpId="1"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7"/>
                                        </p:tgtEl>
                                      </p:cBhvr>
                                    </p:animEffect>
                                    <p:set>
                                      <p:cBhvr>
                                        <p:cTn id="167" dur="1" fill="hold">
                                          <p:stCondLst>
                                            <p:cond delay="499"/>
                                          </p:stCondLst>
                                        </p:cTn>
                                        <p:tgtEl>
                                          <p:spTgt spid="1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19"/>
                                        </p:tgtEl>
                                      </p:cBhvr>
                                    </p:animEffect>
                                    <p:set>
                                      <p:cBhvr>
                                        <p:cTn id="173" dur="1" fill="hold">
                                          <p:stCondLst>
                                            <p:cond delay="499"/>
                                          </p:stCondLst>
                                        </p:cTn>
                                        <p:tgtEl>
                                          <p:spTgt spid="19"/>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22"/>
                                        </p:tgtEl>
                                      </p:cBhvr>
                                    </p:animEffect>
                                    <p:set>
                                      <p:cBhvr>
                                        <p:cTn id="182" dur="1" fill="hold">
                                          <p:stCondLst>
                                            <p:cond delay="499"/>
                                          </p:stCondLst>
                                        </p:cTn>
                                        <p:tgtEl>
                                          <p:spTgt spid="2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3" presetClass="exit" presetSubtype="32" fill="hold" grpId="1" nodeType="clickEffect">
                                  <p:stCondLst>
                                    <p:cond delay="0"/>
                                  </p:stCondLst>
                                  <p:childTnLst>
                                    <p:anim calcmode="lin" valueType="num">
                                      <p:cBhvr>
                                        <p:cTn id="186" dur="1250"/>
                                        <p:tgtEl>
                                          <p:spTgt spid="14"/>
                                        </p:tgtEl>
                                        <p:attrNameLst>
                                          <p:attrName>ppt_w</p:attrName>
                                        </p:attrNameLst>
                                      </p:cBhvr>
                                      <p:tavLst>
                                        <p:tav tm="0">
                                          <p:val>
                                            <p:strVal val="ppt_w"/>
                                          </p:val>
                                        </p:tav>
                                        <p:tav tm="100000">
                                          <p:val>
                                            <p:fltVal val="0"/>
                                          </p:val>
                                        </p:tav>
                                      </p:tavLst>
                                    </p:anim>
                                    <p:anim calcmode="lin" valueType="num">
                                      <p:cBhvr>
                                        <p:cTn id="187" dur="1250"/>
                                        <p:tgtEl>
                                          <p:spTgt spid="14"/>
                                        </p:tgtEl>
                                        <p:attrNameLst>
                                          <p:attrName>ppt_h</p:attrName>
                                        </p:attrNameLst>
                                      </p:cBhvr>
                                      <p:tavLst>
                                        <p:tav tm="0">
                                          <p:val>
                                            <p:strVal val="ppt_h"/>
                                          </p:val>
                                        </p:tav>
                                        <p:tav tm="100000">
                                          <p:val>
                                            <p:fltVal val="0"/>
                                          </p:val>
                                        </p:tav>
                                      </p:tavLst>
                                    </p:anim>
                                    <p:set>
                                      <p:cBhvr>
                                        <p:cTn id="188" dur="1" fill="hold">
                                          <p:stCondLst>
                                            <p:cond delay="1249"/>
                                          </p:stCondLst>
                                        </p:cTn>
                                        <p:tgtEl>
                                          <p:spTgt spid="14"/>
                                        </p:tgtEl>
                                        <p:attrNameLst>
                                          <p:attrName>style.visibility</p:attrName>
                                        </p:attrNameLst>
                                      </p:cBhvr>
                                      <p:to>
                                        <p:strVal val="hidden"/>
                                      </p:to>
                                    </p:set>
                                  </p:childTnLst>
                                </p:cTn>
                              </p:par>
                              <p:par>
                                <p:cTn id="189" presetID="42" presetClass="path" presetSubtype="0" accel="50000" decel="50000" fill="hold" grpId="2" nodeType="withEffect">
                                  <p:stCondLst>
                                    <p:cond delay="0"/>
                                  </p:stCondLst>
                                  <p:childTnLst>
                                    <p:animMotion origin="layout" path="M 8.33333E-7 2.59259E-6 L 0.15226 -0.1419 " pathEditMode="relative" rAng="0" ptsTypes="AA">
                                      <p:cBhvr>
                                        <p:cTn id="190" dur="1250" fill="hold"/>
                                        <p:tgtEl>
                                          <p:spTgt spid="14"/>
                                        </p:tgtEl>
                                        <p:attrNameLst>
                                          <p:attrName>ppt_x</p:attrName>
                                          <p:attrName>ppt_y</p:attrName>
                                        </p:attrNameLst>
                                      </p:cBhvr>
                                      <p:rCtr x="7604" y="-7106"/>
                                    </p:animMotion>
                                  </p:childTnLst>
                                </p:cTn>
                              </p:par>
                              <p:par>
                                <p:cTn id="191" presetID="3" presetClass="emph" presetSubtype="2" fill="hold" grpId="4" nodeType="withEffect">
                                  <p:stCondLst>
                                    <p:cond delay="1250"/>
                                  </p:stCondLst>
                                  <p:childTnLst>
                                    <p:animClr clrSpc="rgb" dir="cw">
                                      <p:cBhvr override="childStyle">
                                        <p:cTn id="192" dur="1500" fill="hold"/>
                                        <p:tgtEl>
                                          <p:spTgt spid="6"/>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74" grpId="0"/>
      <p:bldP spid="3074" grpId="1"/>
      <p:bldP spid="23" grpId="0"/>
      <p:bldP spid="23" grpId="1"/>
      <p:bldP spid="3" grpId="0"/>
      <p:bldP spid="3" grpId="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6" grpId="0"/>
      <p:bldP spid="6" grpId="1"/>
      <p:bldP spid="6" grpId="2"/>
      <p:bldP spid="6" grpId="3"/>
      <p:bldP spid="6" grpId="4"/>
      <p:bldP spid="9" grpId="0"/>
      <p:bldP spid="9" grpId="1"/>
      <p:bldP spid="9" grpId="2"/>
      <p:bldP spid="9" grpId="3"/>
      <p:bldP spid="9" grpId="4"/>
      <p:bldP spid="9" grpId="5"/>
      <p:bldP spid="9" grpId="6"/>
      <p:bldP spid="24" grpId="0"/>
      <p:bldP spid="24" grpId="1"/>
      <p:bldP spid="11" grpId="0"/>
      <p:bldP spid="11" grpId="1"/>
      <p:bldP spid="11" grpId="2"/>
      <p:bldP spid="11" grpId="3"/>
      <p:bldP spid="11" grpId="4"/>
      <p:bldP spid="11" grpId="5"/>
      <p:bldP spid="11" grpId="6"/>
      <p:bldP spid="7" grpId="0"/>
      <p:bldP spid="7" grpId="1"/>
      <p:bldP spid="7" grpId="2"/>
      <p:bldP spid="7" grpId="3"/>
      <p:bldP spid="10" grpId="0"/>
      <p:bldP spid="10" grpId="1"/>
      <p:bldP spid="10" grpId="2"/>
      <p:bldP spid="14" grpId="0"/>
      <p:bldP spid="14" grpId="1"/>
      <p:bldP spid="14"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F00A8-0E8E-4D0B-8C3C-3444708653CB}"/>
              </a:ext>
            </a:extLst>
          </p:cNvPr>
          <p:cNvPicPr>
            <a:picLocks noChangeAspect="1"/>
          </p:cNvPicPr>
          <p:nvPr/>
        </p:nvPicPr>
        <p:blipFill rotWithShape="1">
          <a:blip r:embed="rId3">
            <a:extLst>
              <a:ext uri="{28A0092B-C50C-407E-A947-70E740481C1C}">
                <a14:useLocalDpi xmlns:a14="http://schemas.microsoft.com/office/drawing/2010/main" val="0"/>
              </a:ext>
            </a:extLst>
          </a:blip>
          <a:srcRect l="208"/>
          <a:stretch/>
        </p:blipFill>
        <p:spPr>
          <a:xfrm>
            <a:off x="0" y="0"/>
            <a:ext cx="9144000" cy="6857999"/>
          </a:xfrm>
          <a:prstGeom prst="rect">
            <a:avLst/>
          </a:prstGeom>
        </p:spPr>
      </p:pic>
      <p:sp>
        <p:nvSpPr>
          <p:cNvPr id="7" name="Title 1">
            <a:extLst>
              <a:ext uri="{FF2B5EF4-FFF2-40B4-BE49-F238E27FC236}">
                <a16:creationId xmlns:a16="http://schemas.microsoft.com/office/drawing/2014/main" id="{89A89029-9958-42E7-AB60-7FF6762ED189}"/>
              </a:ext>
            </a:extLst>
          </p:cNvPr>
          <p:cNvSpPr txBox="1">
            <a:spLocks/>
          </p:cNvSpPr>
          <p:nvPr/>
        </p:nvSpPr>
        <p:spPr>
          <a:xfrm>
            <a:off x="3116956" y="1645268"/>
            <a:ext cx="53497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lay aside all filthiness</a:t>
            </a:r>
          </a:p>
        </p:txBody>
      </p:sp>
      <p:sp>
        <p:nvSpPr>
          <p:cNvPr id="8" name="Title 1">
            <a:extLst>
              <a:ext uri="{FF2B5EF4-FFF2-40B4-BE49-F238E27FC236}">
                <a16:creationId xmlns:a16="http://schemas.microsoft.com/office/drawing/2014/main" id="{BD6F04B6-A260-4985-BBDA-E7C588A1049D}"/>
              </a:ext>
            </a:extLst>
          </p:cNvPr>
          <p:cNvSpPr txBox="1">
            <a:spLocks/>
          </p:cNvSpPr>
          <p:nvPr/>
        </p:nvSpPr>
        <p:spPr>
          <a:xfrm>
            <a:off x="1750395" y="3085483"/>
            <a:ext cx="2136320" cy="7187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receive</a:t>
            </a:r>
          </a:p>
        </p:txBody>
      </p:sp>
      <p:sp>
        <p:nvSpPr>
          <p:cNvPr id="9" name="Title 1">
            <a:extLst>
              <a:ext uri="{FF2B5EF4-FFF2-40B4-BE49-F238E27FC236}">
                <a16:creationId xmlns:a16="http://schemas.microsoft.com/office/drawing/2014/main" id="{0270CC2F-CE65-45AC-BFB8-B503DD764849}"/>
              </a:ext>
            </a:extLst>
          </p:cNvPr>
          <p:cNvSpPr txBox="1">
            <a:spLocks/>
          </p:cNvSpPr>
          <p:nvPr/>
        </p:nvSpPr>
        <p:spPr>
          <a:xfrm>
            <a:off x="3105060" y="3766961"/>
            <a:ext cx="1560587" cy="707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word</a:t>
            </a:r>
          </a:p>
        </p:txBody>
      </p:sp>
      <p:sp>
        <p:nvSpPr>
          <p:cNvPr id="10" name="Title 1">
            <a:extLst>
              <a:ext uri="{FF2B5EF4-FFF2-40B4-BE49-F238E27FC236}">
                <a16:creationId xmlns:a16="http://schemas.microsoft.com/office/drawing/2014/main" id="{8CF24A99-A7CC-4CB9-B4BC-7C36F992B829}"/>
              </a:ext>
            </a:extLst>
          </p:cNvPr>
          <p:cNvSpPr txBox="1">
            <a:spLocks/>
          </p:cNvSpPr>
          <p:nvPr/>
        </p:nvSpPr>
        <p:spPr>
          <a:xfrm>
            <a:off x="1229948" y="4329023"/>
            <a:ext cx="40966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save your souls</a:t>
            </a:r>
          </a:p>
        </p:txBody>
      </p:sp>
      <p:sp>
        <p:nvSpPr>
          <p:cNvPr id="3074" name="Rectangle 2"/>
          <p:cNvSpPr>
            <a:spLocks noGrp="1" noChangeArrowheads="1"/>
          </p:cNvSpPr>
          <p:nvPr>
            <p:ph type="title"/>
          </p:nvPr>
        </p:nvSpPr>
        <p:spPr>
          <a:xfrm>
            <a:off x="457200" y="1769416"/>
            <a:ext cx="8229600" cy="33191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 aside all filthiness and overflow of wickedness,       and receive with meekness the implanted word, which is able to save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1:21 </a:t>
            </a:r>
          </a:p>
        </p:txBody>
      </p:sp>
      <p:sp>
        <p:nvSpPr>
          <p:cNvPr id="5" name="Rectangle 2">
            <a:extLst>
              <a:ext uri="{FF2B5EF4-FFF2-40B4-BE49-F238E27FC236}">
                <a16:creationId xmlns:a16="http://schemas.microsoft.com/office/drawing/2014/main" id="{32303EDE-61F7-43DD-8D7D-6216EE800641}"/>
              </a:ext>
            </a:extLst>
          </p:cNvPr>
          <p:cNvSpPr txBox="1">
            <a:spLocks noChangeArrowheads="1"/>
          </p:cNvSpPr>
          <p:nvPr/>
        </p:nvSpPr>
        <p:spPr bwMode="auto">
          <a:xfrm>
            <a:off x="5254171" y="16863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0430797-A30E-4AFF-B68B-045E8D08AE0C}"/>
              </a:ext>
            </a:extLst>
          </p:cNvPr>
          <p:cNvSpPr txBox="1">
            <a:spLocks noChangeArrowheads="1"/>
          </p:cNvSpPr>
          <p:nvPr/>
        </p:nvSpPr>
        <p:spPr bwMode="auto">
          <a:xfrm>
            <a:off x="3037174" y="1705929"/>
            <a:ext cx="5499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lay aside all filthiness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0E1B074-6208-4174-AE99-8369BDEBC88D}"/>
              </a:ext>
            </a:extLst>
          </p:cNvPr>
          <p:cNvSpPr txBox="1">
            <a:spLocks noChangeArrowheads="1"/>
          </p:cNvSpPr>
          <p:nvPr/>
        </p:nvSpPr>
        <p:spPr bwMode="auto">
          <a:xfrm>
            <a:off x="1739900" y="3049840"/>
            <a:ext cx="2159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receive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0DC6EA1-C79E-4165-B03A-DACC5C0AD289}"/>
              </a:ext>
            </a:extLst>
          </p:cNvPr>
          <p:cNvSpPr txBox="1">
            <a:spLocks noChangeArrowheads="1"/>
          </p:cNvSpPr>
          <p:nvPr/>
        </p:nvSpPr>
        <p:spPr bwMode="auto">
          <a:xfrm>
            <a:off x="3103589" y="3715444"/>
            <a:ext cx="1551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3483ABB-8A6E-4882-9A00-1AF301E45C6A}"/>
              </a:ext>
            </a:extLst>
          </p:cNvPr>
          <p:cNvSpPr txBox="1">
            <a:spLocks noChangeArrowheads="1"/>
          </p:cNvSpPr>
          <p:nvPr/>
        </p:nvSpPr>
        <p:spPr bwMode="auto">
          <a:xfrm>
            <a:off x="1371600" y="4393332"/>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save your souls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4910EB45-5E3C-4388-972C-116C3C8681E7}"/>
              </a:ext>
            </a:extLst>
          </p:cNvPr>
          <p:cNvSpPr txBox="1">
            <a:spLocks noChangeArrowheads="1"/>
          </p:cNvSpPr>
          <p:nvPr/>
        </p:nvSpPr>
        <p:spPr bwMode="auto">
          <a:xfrm>
            <a:off x="7277140" y="33612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325736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16" presetClass="exit" presetSubtype="21" fill="hold" grpId="2" nodeType="withEffect">
                                  <p:stCondLst>
                                    <p:cond delay="0"/>
                                  </p:stCondLst>
                                  <p:childTnLst>
                                    <p:animEffect transition="out" filter="barn(inVertic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22" presetClass="entr" presetSubtype="8" fill="hold" grpId="0" nodeType="withEffect">
                                  <p:stCondLst>
                                    <p:cond delay="4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400"/>
                                  </p:stCondLst>
                                  <p:childTnLst>
                                    <p:set>
                                      <p:cBhvr override="childStyle">
                                        <p:cTn id="43" dur="500" fill="hold"/>
                                        <p:tgtEl>
                                          <p:spTgt spid="9"/>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80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18" presetClass="emph" presetSubtype="0" fill="hold" grpId="1" nodeType="withEffect">
                                  <p:stCondLst>
                                    <p:cond delay="800"/>
                                  </p:stCondLst>
                                  <p:childTnLst>
                                    <p:set>
                                      <p:cBhvr override="childStyle">
                                        <p:cTn id="51" dur="500" fill="hold"/>
                                        <p:tgtEl>
                                          <p:spTgt spid="10"/>
                                        </p:tgtEl>
                                        <p:attrNameLst>
                                          <p:attrName>style.textDecorationUnderline</p:attrName>
                                        </p:attrNameLst>
                                      </p:cBhvr>
                                      <p:to>
                                        <p:strVal val="true"/>
                                      </p:to>
                                    </p:set>
                                  </p:childTnLst>
                                </p:cTn>
                              </p:par>
                              <p:par>
                                <p:cTn id="52" presetID="22" presetClass="entr" presetSubtype="8" fill="hold" grpId="0" nodeType="withEffect">
                                  <p:stCondLst>
                                    <p:cond delay="80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42" presetClass="path" presetSubtype="0" accel="50000" decel="50000" fill="hold" grpId="2" nodeType="withEffect">
                                  <p:stCondLst>
                                    <p:cond delay="0"/>
                                  </p:stCondLst>
                                  <p:childTnLst>
                                    <p:animMotion origin="layout" path="M 5E-6 1.85185E-6 L 0.22136 0.24398 " pathEditMode="relative" rAng="0" ptsTypes="AA">
                                      <p:cBhvr>
                                        <p:cTn id="61" dur="2000" fill="hold"/>
                                        <p:tgtEl>
                                          <p:spTgt spid="5"/>
                                        </p:tgtEl>
                                        <p:attrNameLst>
                                          <p:attrName>ppt_x</p:attrName>
                                          <p:attrName>ppt_y</p:attrName>
                                        </p:attrNameLst>
                                      </p:cBhvr>
                                      <p:rCtr x="11059" y="12199"/>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3074" grpId="0"/>
      <p:bldP spid="3074" grpId="1"/>
      <p:bldP spid="5" grpId="0"/>
      <p:bldP spid="5" grpId="1"/>
      <p:bldP spid="5" grpId="2"/>
      <p:bldP spid="11" grpId="0"/>
      <p:bldP spid="11" grpId="1"/>
      <p:bldP spid="12" grpId="0"/>
      <p:bldP spid="12" grpId="1"/>
      <p:bldP spid="13" grpId="0"/>
      <p:bldP spid="13" grpId="1"/>
      <p:bldP spid="14" grpId="0"/>
      <p:bldP spid="1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FD2B5-CAE6-49C9-B4C8-1E0E896A2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75F8C043-CCBF-4E61-9B08-DF8014DE7B56}"/>
              </a:ext>
            </a:extLst>
          </p:cNvPr>
          <p:cNvSpPr txBox="1">
            <a:spLocks/>
          </p:cNvSpPr>
          <p:nvPr/>
        </p:nvSpPr>
        <p:spPr>
          <a:xfrm>
            <a:off x="3445492" y="3317787"/>
            <a:ext cx="48767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cleanse us from all</a:t>
            </a:r>
          </a:p>
        </p:txBody>
      </p:sp>
      <p:sp>
        <p:nvSpPr>
          <p:cNvPr id="8" name="Title 1">
            <a:extLst>
              <a:ext uri="{FF2B5EF4-FFF2-40B4-BE49-F238E27FC236}">
                <a16:creationId xmlns:a16="http://schemas.microsoft.com/office/drawing/2014/main" id="{231ACE11-5F5C-4AB3-9F59-D852563993E3}"/>
              </a:ext>
            </a:extLst>
          </p:cNvPr>
          <p:cNvSpPr txBox="1">
            <a:spLocks/>
          </p:cNvSpPr>
          <p:nvPr/>
        </p:nvSpPr>
        <p:spPr>
          <a:xfrm>
            <a:off x="1211514" y="3993356"/>
            <a:ext cx="40853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unrighteousness</a:t>
            </a:r>
          </a:p>
        </p:txBody>
      </p:sp>
      <p:sp>
        <p:nvSpPr>
          <p:cNvPr id="3074" name="Rectangle 2"/>
          <p:cNvSpPr>
            <a:spLocks noGrp="1" noChangeArrowheads="1"/>
          </p:cNvSpPr>
          <p:nvPr>
            <p:ph type="title"/>
          </p:nvPr>
        </p:nvSpPr>
        <p:spPr>
          <a:xfrm>
            <a:off x="457200" y="2008649"/>
            <a:ext cx="8229600" cy="28407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confess our sins, He is faithful and just to forgive us our sins and to cleanse us from all unrighteousness.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p>
        </p:txBody>
      </p:sp>
      <p:sp>
        <p:nvSpPr>
          <p:cNvPr id="5" name="Rectangle 2">
            <a:extLst>
              <a:ext uri="{FF2B5EF4-FFF2-40B4-BE49-F238E27FC236}">
                <a16:creationId xmlns:a16="http://schemas.microsoft.com/office/drawing/2014/main" id="{3C287940-C8CC-4665-8F93-F3A1E79186D7}"/>
              </a:ext>
            </a:extLst>
          </p:cNvPr>
          <p:cNvSpPr txBox="1">
            <a:spLocks noChangeArrowheads="1"/>
          </p:cNvSpPr>
          <p:nvPr/>
        </p:nvSpPr>
        <p:spPr bwMode="auto">
          <a:xfrm>
            <a:off x="7277140" y="33612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44A4E63-B2BE-4F7E-B196-314BA13A2465}"/>
              </a:ext>
            </a:extLst>
          </p:cNvPr>
          <p:cNvSpPr txBox="1">
            <a:spLocks noChangeArrowheads="1"/>
          </p:cNvSpPr>
          <p:nvPr/>
        </p:nvSpPr>
        <p:spPr bwMode="auto">
          <a:xfrm>
            <a:off x="3480217" y="3385037"/>
            <a:ext cx="4813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cleanse us from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FBE5983-BC8B-4017-BA85-6EC8B6144DC2}"/>
              </a:ext>
            </a:extLst>
          </p:cNvPr>
          <p:cNvSpPr txBox="1">
            <a:spLocks noChangeArrowheads="1"/>
          </p:cNvSpPr>
          <p:nvPr/>
        </p:nvSpPr>
        <p:spPr bwMode="auto">
          <a:xfrm>
            <a:off x="1071797" y="4060218"/>
            <a:ext cx="4368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unrighteousness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6A4773D0-174E-4C4C-917C-9FF08763E737}"/>
              </a:ext>
            </a:extLst>
          </p:cNvPr>
          <p:cNvSpPr txBox="1">
            <a:spLocks noChangeArrowheads="1"/>
          </p:cNvSpPr>
          <p:nvPr/>
        </p:nvSpPr>
        <p:spPr bwMode="auto">
          <a:xfrm>
            <a:off x="2029410" y="16813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761971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1000"/>
                                        <p:tgtEl>
                                          <p:spTgt spid="3074"/>
                                        </p:tgtEl>
                                      </p:cBhvr>
                                    </p:animEffect>
                                  </p:childTnLst>
                                </p:cTn>
                              </p:par>
                              <p:par>
                                <p:cTn id="8" presetID="42" presetClass="path" presetSubtype="0" accel="50000" decel="50000" fill="hold" grpId="2" nodeType="withEffect">
                                  <p:stCondLst>
                                    <p:cond delay="0"/>
                                  </p:stCondLst>
                                  <p:childTnLst>
                                    <p:animMotion origin="layout" path="M 0 0 L -0.18003 0.36157 " pathEditMode="relative" rAng="0" ptsTypes="AA">
                                      <p:cBhvr>
                                        <p:cTn id="9" dur="1000" spd="-100000" fill="hold"/>
                                        <p:tgtEl>
                                          <p:spTgt spid="3074"/>
                                        </p:tgtEl>
                                        <p:attrNameLst>
                                          <p:attrName>ppt_x</p:attrName>
                                          <p:attrName>ppt_y</p:attrName>
                                        </p:attrNameLst>
                                      </p:cBhvr>
                                      <p:rCtr x="-9010" y="18079"/>
                                    </p:animMotion>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40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42" presetClass="path" presetSubtype="0" accel="50000" decel="50000" fill="hold" grpId="2" nodeType="withEffect">
                                  <p:stCondLst>
                                    <p:cond delay="0"/>
                                  </p:stCondLst>
                                  <p:childTnLst>
                                    <p:animMotion origin="layout" path="M 4.44444E-6 -1.11111E-6 L -0.57379 -0.24444 " pathEditMode="relative" rAng="0" ptsTypes="AA">
                                      <p:cBhvr>
                                        <p:cTn id="38" dur="2000" fill="hold"/>
                                        <p:tgtEl>
                                          <p:spTgt spid="5"/>
                                        </p:tgtEl>
                                        <p:attrNameLst>
                                          <p:attrName>ppt_x</p:attrName>
                                          <p:attrName>ppt_y</p:attrName>
                                        </p:attrNameLst>
                                      </p:cBhvr>
                                      <p:rCtr x="-28698" y="-12222"/>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7"/>
                                        </p:tgtEl>
                                      </p:cBhvr>
                                    </p:animEffect>
                                    <p:set>
                                      <p:cBhvr>
                                        <p:cTn id="44" dur="1" fill="hold">
                                          <p:stCondLst>
                                            <p:cond delay="24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250"/>
                                        <p:tgtEl>
                                          <p:spTgt spid="8"/>
                                        </p:tgtEl>
                                      </p:cBhvr>
                                    </p:animEffect>
                                    <p:set>
                                      <p:cBhvr>
                                        <p:cTn id="47" dur="1" fill="hold">
                                          <p:stCondLst>
                                            <p:cond delay="24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3074" grpId="2"/>
      <p:bldP spid="5" grpId="0"/>
      <p:bldP spid="5" grpId="1"/>
      <p:bldP spid="5" grpId="2"/>
      <p:bldP spid="10" grpId="0"/>
      <p:bldP spid="10" grpId="1"/>
      <p:bldP spid="11" grpId="0"/>
      <p:bldP spid="11"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4038-9337-4BC7-9562-29A896AEAFAE}"/>
              </a:ext>
            </a:extLst>
          </p:cNvPr>
          <p:cNvPicPr>
            <a:picLocks noChangeAspect="1"/>
          </p:cNvPicPr>
          <p:nvPr/>
        </p:nvPicPr>
        <p:blipFill rotWithShape="1">
          <a:blip r:embed="rId3">
            <a:extLst>
              <a:ext uri="{28A0092B-C50C-407E-A947-70E740481C1C}">
                <a14:useLocalDpi xmlns:a14="http://schemas.microsoft.com/office/drawing/2010/main" val="0"/>
              </a:ext>
            </a:extLst>
          </a:blip>
          <a:srcRect l="8782" r="10009"/>
          <a:stretch/>
        </p:blipFill>
        <p:spPr>
          <a:xfrm>
            <a:off x="0" y="0"/>
            <a:ext cx="9144000" cy="6858000"/>
          </a:xfrm>
          <a:prstGeom prst="rect">
            <a:avLst/>
          </a:prstGeom>
        </p:spPr>
      </p:pic>
      <p:sp>
        <p:nvSpPr>
          <p:cNvPr id="6" name="Title 1">
            <a:extLst>
              <a:ext uri="{FF2B5EF4-FFF2-40B4-BE49-F238E27FC236}">
                <a16:creationId xmlns:a16="http://schemas.microsoft.com/office/drawing/2014/main" id="{2A807EA6-A8BB-429D-B168-997CB39F0382}"/>
              </a:ext>
            </a:extLst>
          </p:cNvPr>
          <p:cNvSpPr txBox="1">
            <a:spLocks/>
          </p:cNvSpPr>
          <p:nvPr/>
        </p:nvSpPr>
        <p:spPr>
          <a:xfrm>
            <a:off x="2010479" y="1734431"/>
            <a:ext cx="5554132" cy="741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all that is in the world</a:t>
            </a:r>
          </a:p>
        </p:txBody>
      </p:sp>
      <p:sp>
        <p:nvSpPr>
          <p:cNvPr id="7" name="Title 1">
            <a:extLst>
              <a:ext uri="{FF2B5EF4-FFF2-40B4-BE49-F238E27FC236}">
                <a16:creationId xmlns:a16="http://schemas.microsoft.com/office/drawing/2014/main" id="{03A10629-DF7C-4802-9901-EF5BBE175201}"/>
              </a:ext>
            </a:extLst>
          </p:cNvPr>
          <p:cNvSpPr txBox="1">
            <a:spLocks/>
          </p:cNvSpPr>
          <p:nvPr/>
        </p:nvSpPr>
        <p:spPr>
          <a:xfrm>
            <a:off x="1680881" y="2312894"/>
            <a:ext cx="12883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lust</a:t>
            </a:r>
          </a:p>
        </p:txBody>
      </p:sp>
      <p:sp>
        <p:nvSpPr>
          <p:cNvPr id="8" name="Title 1">
            <a:extLst>
              <a:ext uri="{FF2B5EF4-FFF2-40B4-BE49-F238E27FC236}">
                <a16:creationId xmlns:a16="http://schemas.microsoft.com/office/drawing/2014/main" id="{D7B223B0-AC1F-4342-888A-3845DF8DD2C0}"/>
              </a:ext>
            </a:extLst>
          </p:cNvPr>
          <p:cNvSpPr txBox="1">
            <a:spLocks/>
          </p:cNvSpPr>
          <p:nvPr/>
        </p:nvSpPr>
        <p:spPr>
          <a:xfrm>
            <a:off x="4796678" y="2981325"/>
            <a:ext cx="17455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pride</a:t>
            </a:r>
          </a:p>
        </p:txBody>
      </p:sp>
      <p:sp>
        <p:nvSpPr>
          <p:cNvPr id="9" name="Title 1">
            <a:extLst>
              <a:ext uri="{FF2B5EF4-FFF2-40B4-BE49-F238E27FC236}">
                <a16:creationId xmlns:a16="http://schemas.microsoft.com/office/drawing/2014/main" id="{8834C2CB-8243-4605-9553-626108E1EE24}"/>
              </a:ext>
            </a:extLst>
          </p:cNvPr>
          <p:cNvSpPr txBox="1">
            <a:spLocks/>
          </p:cNvSpPr>
          <p:nvPr/>
        </p:nvSpPr>
        <p:spPr>
          <a:xfrm>
            <a:off x="1544880" y="3656899"/>
            <a:ext cx="45364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not of the Father</a:t>
            </a:r>
          </a:p>
        </p:txBody>
      </p:sp>
      <p:sp>
        <p:nvSpPr>
          <p:cNvPr id="3074" name="Rectangle 2"/>
          <p:cNvSpPr>
            <a:spLocks noGrp="1" noChangeArrowheads="1"/>
          </p:cNvSpPr>
          <p:nvPr>
            <p:ph type="title"/>
          </p:nvPr>
        </p:nvSpPr>
        <p:spPr>
          <a:xfrm>
            <a:off x="510363" y="1652458"/>
            <a:ext cx="8123274" cy="35530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all that is in the world --        the lust of the flesh, the lust of          the eyes, and the pride of life --     is not of the Father but is of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FCBE20A-1315-44E8-9FAF-0CCE9AEBC0E5}"/>
              </a:ext>
            </a:extLst>
          </p:cNvPr>
          <p:cNvSpPr txBox="1">
            <a:spLocks noChangeArrowheads="1"/>
          </p:cNvSpPr>
          <p:nvPr/>
        </p:nvSpPr>
        <p:spPr bwMode="auto">
          <a:xfrm>
            <a:off x="2029410" y="1681347"/>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5C7C729-DA33-45A0-82C4-E8D5DCFD6E95}"/>
              </a:ext>
            </a:extLst>
          </p:cNvPr>
          <p:cNvSpPr txBox="1">
            <a:spLocks noChangeArrowheads="1"/>
          </p:cNvSpPr>
          <p:nvPr/>
        </p:nvSpPr>
        <p:spPr bwMode="auto">
          <a:xfrm>
            <a:off x="1973497" y="1705513"/>
            <a:ext cx="5613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that is in the world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8800A96-1FA1-4C1E-A866-F4ED863B5AF6}"/>
              </a:ext>
            </a:extLst>
          </p:cNvPr>
          <p:cNvSpPr txBox="1">
            <a:spLocks noChangeArrowheads="1"/>
          </p:cNvSpPr>
          <p:nvPr/>
        </p:nvSpPr>
        <p:spPr bwMode="auto">
          <a:xfrm>
            <a:off x="1637883" y="2378821"/>
            <a:ext cx="1399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lust</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0A2E43A-B7D3-45E9-A588-30CBEACA8AB0}"/>
              </a:ext>
            </a:extLst>
          </p:cNvPr>
          <p:cNvSpPr txBox="1">
            <a:spLocks noChangeArrowheads="1"/>
          </p:cNvSpPr>
          <p:nvPr/>
        </p:nvSpPr>
        <p:spPr bwMode="auto">
          <a:xfrm>
            <a:off x="4902408" y="3044842"/>
            <a:ext cx="15387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pride</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2297F37-5776-4009-BD96-3891C45EBDC1}"/>
              </a:ext>
            </a:extLst>
          </p:cNvPr>
          <p:cNvSpPr txBox="1">
            <a:spLocks noChangeArrowheads="1"/>
          </p:cNvSpPr>
          <p:nvPr/>
        </p:nvSpPr>
        <p:spPr bwMode="auto">
          <a:xfrm>
            <a:off x="1577506" y="3725230"/>
            <a:ext cx="4470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not of the Father</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21C5AB5-C024-4054-9EBD-1BABFFA30BAD}"/>
              </a:ext>
            </a:extLst>
          </p:cNvPr>
          <p:cNvSpPr txBox="1">
            <a:spLocks noChangeArrowheads="1"/>
          </p:cNvSpPr>
          <p:nvPr/>
        </p:nvSpPr>
        <p:spPr bwMode="auto">
          <a:xfrm>
            <a:off x="2709900" y="37012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621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par>
                                <p:cTn id="18" presetID="18" presetClass="emph" presetSubtype="0" fill="hold" grpId="1" nodeType="withEffect">
                                  <p:stCondLst>
                                    <p:cond delay="0"/>
                                  </p:stCondLst>
                                  <p:childTnLst>
                                    <p:set>
                                      <p:cBhvr override="childStyle">
                                        <p:cTn id="19" dur="75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65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65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65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105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8" presetClass="emph" presetSubtype="0" fill="hold" grpId="1" nodeType="withEffect">
                                  <p:stCondLst>
                                    <p:cond delay="1050"/>
                                  </p:stCondLst>
                                  <p:childTnLst>
                                    <p:set>
                                      <p:cBhvr override="childStyle">
                                        <p:cTn id="35" dur="500" fill="hold"/>
                                        <p:tgtEl>
                                          <p:spTgt spid="8"/>
                                        </p:tgtEl>
                                        <p:attrNameLst>
                                          <p:attrName>style.textDecorationUnderline</p:attrName>
                                        </p:attrNameLst>
                                      </p:cBhvr>
                                      <p:to>
                                        <p:strVal val="true"/>
                                      </p:to>
                                    </p:set>
                                  </p:childTnLst>
                                </p:cTn>
                              </p:par>
                              <p:par>
                                <p:cTn id="36" presetID="22" presetClass="entr" presetSubtype="8" fill="hold" grpId="0" nodeType="withEffect">
                                  <p:stCondLst>
                                    <p:cond delay="105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1500"/>
                                  </p:stCondLst>
                                  <p:childTnLst>
                                    <p:set>
                                      <p:cBhvr override="childStyle">
                                        <p:cTn id="43" dur="500" fill="hold"/>
                                        <p:tgtEl>
                                          <p:spTgt spid="9"/>
                                        </p:tgtEl>
                                        <p:attrNameLst>
                                          <p:attrName>style.textDecorationUnderline</p:attrName>
                                        </p:attrNameLst>
                                      </p:cBhvr>
                                      <p:to>
                                        <p:strVal val="true"/>
                                      </p:to>
                                    </p:set>
                                  </p:childTnLst>
                                </p:cTn>
                              </p:par>
                              <p:par>
                                <p:cTn id="44" presetID="22" presetClass="entr" presetSubtype="8" fill="hold" grpId="0" nodeType="withEffect">
                                  <p:stCondLst>
                                    <p:cond delay="150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2" nodeType="withEffect">
                                  <p:stCondLst>
                                    <p:cond delay="0"/>
                                  </p:stCondLst>
                                  <p:childTnLst>
                                    <p:animMotion origin="layout" path="M 2.77778E-6 -3.7037E-6 L 0.07448 0.29422 " pathEditMode="relative" rAng="0" ptsTypes="AA">
                                      <p:cBhvr>
                                        <p:cTn id="53" dur="2000" fill="hold"/>
                                        <p:tgtEl>
                                          <p:spTgt spid="4"/>
                                        </p:tgtEl>
                                        <p:attrNameLst>
                                          <p:attrName>ppt_x</p:attrName>
                                          <p:attrName>ppt_y</p:attrName>
                                        </p:attrNameLst>
                                      </p:cBhvr>
                                      <p:rCtr x="3715" y="14699"/>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3074" grpId="0"/>
      <p:bldP spid="3074" grpId="1"/>
      <p:bldP spid="4" grpId="0"/>
      <p:bldP spid="4" grpId="1"/>
      <p:bldP spid="4" grpId="2"/>
      <p:bldP spid="10" grpId="0"/>
      <p:bldP spid="10" grpId="1"/>
      <p:bldP spid="11" grpId="0"/>
      <p:bldP spid="11" grpId="1"/>
      <p:bldP spid="12" grpId="0"/>
      <p:bldP spid="12" grpId="1"/>
      <p:bldP spid="13" grpId="0"/>
      <p:bldP spid="1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6458F-1F10-4C43-B682-69F31D368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9892" cy="6858000"/>
          </a:xfrm>
          <a:prstGeom prst="rect">
            <a:avLst/>
          </a:prstGeom>
        </p:spPr>
      </p:pic>
      <p:sp>
        <p:nvSpPr>
          <p:cNvPr id="7" name="Title 1">
            <a:extLst>
              <a:ext uri="{FF2B5EF4-FFF2-40B4-BE49-F238E27FC236}">
                <a16:creationId xmlns:a16="http://schemas.microsoft.com/office/drawing/2014/main" id="{774AD1A9-CF04-4158-B429-E3704A9BAF4E}"/>
              </a:ext>
            </a:extLst>
          </p:cNvPr>
          <p:cNvSpPr txBox="1">
            <a:spLocks/>
          </p:cNvSpPr>
          <p:nvPr/>
        </p:nvSpPr>
        <p:spPr>
          <a:xfrm>
            <a:off x="416858" y="2985247"/>
            <a:ext cx="13421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God</a:t>
            </a:r>
          </a:p>
        </p:txBody>
      </p:sp>
      <p:sp>
        <p:nvSpPr>
          <p:cNvPr id="8" name="Title 1">
            <a:extLst>
              <a:ext uri="{FF2B5EF4-FFF2-40B4-BE49-F238E27FC236}">
                <a16:creationId xmlns:a16="http://schemas.microsoft.com/office/drawing/2014/main" id="{6868AC12-01DA-4C57-AAF4-BD9BD80903BE}"/>
              </a:ext>
            </a:extLst>
          </p:cNvPr>
          <p:cNvSpPr txBox="1">
            <a:spLocks/>
          </p:cNvSpPr>
          <p:nvPr/>
        </p:nvSpPr>
        <p:spPr>
          <a:xfrm>
            <a:off x="1155606" y="3663203"/>
            <a:ext cx="39937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knows all things</a:t>
            </a:r>
          </a:p>
        </p:txBody>
      </p:sp>
      <p:sp>
        <p:nvSpPr>
          <p:cNvPr id="3074" name="Rectangle 2"/>
          <p:cNvSpPr>
            <a:spLocks noGrp="1" noChangeArrowheads="1"/>
          </p:cNvSpPr>
          <p:nvPr>
            <p:ph type="title"/>
          </p:nvPr>
        </p:nvSpPr>
        <p:spPr>
          <a:xfrm>
            <a:off x="457200" y="2311677"/>
            <a:ext cx="8229600" cy="22346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our heart condemns us,    God is greater than our heart, and knows all things.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3:20</a:t>
            </a:r>
          </a:p>
        </p:txBody>
      </p:sp>
      <p:sp>
        <p:nvSpPr>
          <p:cNvPr id="9" name="Rectangle 2">
            <a:extLst>
              <a:ext uri="{FF2B5EF4-FFF2-40B4-BE49-F238E27FC236}">
                <a16:creationId xmlns:a16="http://schemas.microsoft.com/office/drawing/2014/main" id="{4989E856-C949-4469-9AD8-7AC416F912B9}"/>
              </a:ext>
            </a:extLst>
          </p:cNvPr>
          <p:cNvSpPr txBox="1">
            <a:spLocks noChangeArrowheads="1"/>
          </p:cNvSpPr>
          <p:nvPr/>
        </p:nvSpPr>
        <p:spPr bwMode="auto">
          <a:xfrm>
            <a:off x="2709900" y="37012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615AB54-D91C-44CD-837F-6E469123174B}"/>
              </a:ext>
            </a:extLst>
          </p:cNvPr>
          <p:cNvSpPr txBox="1">
            <a:spLocks noChangeArrowheads="1"/>
          </p:cNvSpPr>
          <p:nvPr/>
        </p:nvSpPr>
        <p:spPr bwMode="auto">
          <a:xfrm>
            <a:off x="4873765" y="3024532"/>
            <a:ext cx="2839575"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00E4749-9F97-4392-B9A3-5168EFD07AF1}"/>
              </a:ext>
            </a:extLst>
          </p:cNvPr>
          <p:cNvSpPr txBox="1">
            <a:spLocks noChangeArrowheads="1"/>
          </p:cNvSpPr>
          <p:nvPr/>
        </p:nvSpPr>
        <p:spPr bwMode="auto">
          <a:xfrm>
            <a:off x="478632" y="3047250"/>
            <a:ext cx="1231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E03FDEE-F5D2-4692-819B-208E3603BE3A}"/>
              </a:ext>
            </a:extLst>
          </p:cNvPr>
          <p:cNvSpPr txBox="1">
            <a:spLocks noChangeArrowheads="1"/>
          </p:cNvSpPr>
          <p:nvPr/>
        </p:nvSpPr>
        <p:spPr bwMode="auto">
          <a:xfrm>
            <a:off x="946150" y="3723525"/>
            <a:ext cx="4419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knows all things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263D872E-190A-4FD1-96AB-CD54B6FD85C8}"/>
              </a:ext>
            </a:extLst>
          </p:cNvPr>
          <p:cNvSpPr txBox="1">
            <a:spLocks noChangeArrowheads="1"/>
          </p:cNvSpPr>
          <p:nvPr/>
        </p:nvSpPr>
        <p:spPr bwMode="auto">
          <a:xfrm>
            <a:off x="2575945" y="201854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12760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42" presetClass="path" presetSubtype="0" accel="50000" decel="50000" fill="hold" grpId="2" nodeType="withEffect">
                                  <p:stCondLst>
                                    <p:cond delay="0"/>
                                  </p:stCondLst>
                                  <p:childTnLst>
                                    <p:animMotion origin="layout" path="M 3.61111E-6 1.85185E-6 L -0.01441 -0.24514 " pathEditMode="relative" rAng="0" ptsTypes="AA">
                                      <p:cBhvr>
                                        <p:cTn id="42" dur="2000" fill="hold"/>
                                        <p:tgtEl>
                                          <p:spTgt spid="9"/>
                                        </p:tgtEl>
                                        <p:attrNameLst>
                                          <p:attrName>ppt_x</p:attrName>
                                          <p:attrName>ppt_y</p:attrName>
                                        </p:attrNameLst>
                                      </p:cBhvr>
                                      <p:rCtr x="-729" y="-12269"/>
                                    </p:animMotion>
                                  </p:childTnLst>
                                </p:cTn>
                              </p:par>
                              <p:par>
                                <p:cTn id="43" presetID="42" presetClass="path" presetSubtype="0" accel="50000" decel="50000" fill="hold" grpId="2" nodeType="withEffect">
                                  <p:stCondLst>
                                    <p:cond delay="0"/>
                                  </p:stCondLst>
                                  <p:childTnLst>
                                    <p:animMotion origin="layout" path="M -4.44444E-6 2.96296E-6 L -0.22916 0.19583 " pathEditMode="relative" rAng="0" ptsTypes="AA">
                                      <p:cBhvr>
                                        <p:cTn id="44" dur="2000" fill="hold"/>
                                        <p:tgtEl>
                                          <p:spTgt spid="10"/>
                                        </p:tgtEl>
                                        <p:attrNameLst>
                                          <p:attrName>ppt_x</p:attrName>
                                          <p:attrName>ppt_y</p:attrName>
                                        </p:attrNameLst>
                                      </p:cBhvr>
                                      <p:rCtr x="-11458" y="9792"/>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250"/>
                                        <p:tgtEl>
                                          <p:spTgt spid="7"/>
                                        </p:tgtEl>
                                      </p:cBhvr>
                                    </p:animEffect>
                                    <p:set>
                                      <p:cBhvr>
                                        <p:cTn id="56" dur="1" fill="hold">
                                          <p:stCondLst>
                                            <p:cond delay="249"/>
                                          </p:stCondLst>
                                        </p:cTn>
                                        <p:tgtEl>
                                          <p:spTgt spid="7"/>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8"/>
                                        </p:tgtEl>
                                      </p:cBhvr>
                                    </p:animEffect>
                                    <p:set>
                                      <p:cBhvr>
                                        <p:cTn id="59" dur="1" fill="hold">
                                          <p:stCondLst>
                                            <p:cond delay="24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3" presetClass="exit" presetSubtype="32" fill="hold" grpId="1" nodeType="afterEffect">
                                  <p:stCondLst>
                                    <p:cond delay="25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Effect transition="out" filter="fade">
                                      <p:cBhvr>
                                        <p:cTn id="64" dur="1000"/>
                                        <p:tgtEl>
                                          <p:spTgt spid="10"/>
                                        </p:tgtEl>
                                      </p:cBhvr>
                                    </p:animEffect>
                                    <p:set>
                                      <p:cBhvr>
                                        <p:cTn id="65" dur="1" fill="hold">
                                          <p:stCondLst>
                                            <p:cond delay="999"/>
                                          </p:stCondLst>
                                        </p:cTn>
                                        <p:tgtEl>
                                          <p:spTgt spid="10"/>
                                        </p:tgtEl>
                                        <p:attrNameLst>
                                          <p:attrName>style.visibility</p:attrName>
                                        </p:attrNameLst>
                                      </p:cBhvr>
                                      <p:to>
                                        <p:strVal val="hidden"/>
                                      </p:to>
                                    </p:set>
                                  </p:childTnLst>
                                </p:cTn>
                              </p:par>
                              <p:par>
                                <p:cTn id="66" presetID="8" presetClass="emph" presetSubtype="0" fill="hold" grpId="3" nodeType="withEffect">
                                  <p:stCondLst>
                                    <p:cond delay="250"/>
                                  </p:stCondLst>
                                  <p:childTnLst>
                                    <p:animRot by="-2100000">
                                      <p:cBhvr>
                                        <p:cTn id="67" dur="1000" fill="hold"/>
                                        <p:tgtEl>
                                          <p:spTgt spid="10"/>
                                        </p:tgtEl>
                                        <p:attrNameLst>
                                          <p:attrName>r</p:attrName>
                                        </p:attrNameLst>
                                      </p:cBhvr>
                                    </p:animRot>
                                  </p:childTnLst>
                                </p:cTn>
                              </p:par>
                              <p:par>
                                <p:cTn id="68" presetID="42" presetClass="path" presetSubtype="0" accel="50000" decel="50000" fill="hold" grpId="4" nodeType="withEffect">
                                  <p:stCondLst>
                                    <p:cond delay="250"/>
                                  </p:stCondLst>
                                  <p:childTnLst>
                                    <p:animMotion origin="layout" path="M -0.22916 0.19583 L -0.16753 0.11527 " pathEditMode="relative" rAng="0" ptsTypes="AA">
                                      <p:cBhvr>
                                        <p:cTn id="69" dur="1000" fill="hold"/>
                                        <p:tgtEl>
                                          <p:spTgt spid="10"/>
                                        </p:tgtEl>
                                        <p:attrNameLst>
                                          <p:attrName>ppt_x</p:attrName>
                                          <p:attrName>ppt_y</p:attrName>
                                        </p:attrNameLst>
                                      </p:cBhvr>
                                      <p:rCtr x="3073"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9" grpId="0"/>
      <p:bldP spid="9" grpId="1"/>
      <p:bldP spid="9" grpId="2"/>
      <p:bldP spid="10" grpId="0"/>
      <p:bldP spid="10" grpId="1"/>
      <p:bldP spid="10" grpId="2"/>
      <p:bldP spid="10" grpId="3"/>
      <p:bldP spid="10" grpId="4"/>
      <p:bldP spid="12" grpId="0"/>
      <p:bldP spid="12" grpId="1"/>
      <p:bldP spid="13" grpId="0"/>
      <p:bldP spid="1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DD987-1021-4821-B8AB-D2F7EF33E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E741F454-1B0E-4523-B22D-46FD9C6D04B1}"/>
              </a:ext>
            </a:extLst>
          </p:cNvPr>
          <p:cNvSpPr txBox="1">
            <a:spLocks/>
          </p:cNvSpPr>
          <p:nvPr/>
        </p:nvSpPr>
        <p:spPr>
          <a:xfrm>
            <a:off x="2590335" y="1978064"/>
            <a:ext cx="60105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speak the same thing</a:t>
            </a:r>
          </a:p>
        </p:txBody>
      </p:sp>
      <p:sp>
        <p:nvSpPr>
          <p:cNvPr id="8" name="Title 1">
            <a:extLst>
              <a:ext uri="{FF2B5EF4-FFF2-40B4-BE49-F238E27FC236}">
                <a16:creationId xmlns:a16="http://schemas.microsoft.com/office/drawing/2014/main" id="{C675101E-D5ED-4DEC-983B-767970D22C29}"/>
              </a:ext>
            </a:extLst>
          </p:cNvPr>
          <p:cNvSpPr txBox="1">
            <a:spLocks/>
          </p:cNvSpPr>
          <p:nvPr/>
        </p:nvSpPr>
        <p:spPr>
          <a:xfrm>
            <a:off x="2396231" y="4730661"/>
            <a:ext cx="2877444" cy="786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 mind</a:t>
            </a:r>
          </a:p>
        </p:txBody>
      </p:sp>
      <p:sp>
        <p:nvSpPr>
          <p:cNvPr id="9" name="Title 1">
            <a:extLst>
              <a:ext uri="{FF2B5EF4-FFF2-40B4-BE49-F238E27FC236}">
                <a16:creationId xmlns:a16="http://schemas.microsoft.com/office/drawing/2014/main" id="{34C5B313-81A2-4CCD-B450-926662082100}"/>
              </a:ext>
            </a:extLst>
          </p:cNvPr>
          <p:cNvSpPr txBox="1">
            <a:spLocks/>
          </p:cNvSpPr>
          <p:nvPr/>
        </p:nvSpPr>
        <p:spPr>
          <a:xfrm>
            <a:off x="647613" y="5441243"/>
            <a:ext cx="3951110" cy="7074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 judgment</a:t>
            </a:r>
          </a:p>
        </p:txBody>
      </p:sp>
      <p:sp>
        <p:nvSpPr>
          <p:cNvPr id="3074" name="Rectangle 2"/>
          <p:cNvSpPr>
            <a:spLocks noGrp="1" noChangeArrowheads="1"/>
          </p:cNvSpPr>
          <p:nvPr>
            <p:ph type="title"/>
          </p:nvPr>
        </p:nvSpPr>
        <p:spPr>
          <a:xfrm>
            <a:off x="457200" y="594519"/>
            <a:ext cx="8337176"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plead with you, brethren, by the name of our Lord Jesus Christ, that you all speak the same thing, and that there be no divisions among you, but that you be perfectly joined together in           the same mind and in the         same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1:10 </a:t>
            </a:r>
          </a:p>
        </p:txBody>
      </p:sp>
      <p:sp>
        <p:nvSpPr>
          <p:cNvPr id="5" name="Rectangle 2">
            <a:extLst>
              <a:ext uri="{FF2B5EF4-FFF2-40B4-BE49-F238E27FC236}">
                <a16:creationId xmlns:a16="http://schemas.microsoft.com/office/drawing/2014/main" id="{59A2DE17-205B-41EC-AECC-1845CF92BB71}"/>
              </a:ext>
            </a:extLst>
          </p:cNvPr>
          <p:cNvSpPr txBox="1">
            <a:spLocks noChangeArrowheads="1"/>
          </p:cNvSpPr>
          <p:nvPr/>
        </p:nvSpPr>
        <p:spPr bwMode="auto">
          <a:xfrm>
            <a:off x="2575945" y="2018546"/>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86CF193-D455-446D-84CD-F11802DC2AA3}"/>
              </a:ext>
            </a:extLst>
          </p:cNvPr>
          <p:cNvSpPr txBox="1">
            <a:spLocks noChangeArrowheads="1"/>
          </p:cNvSpPr>
          <p:nvPr/>
        </p:nvSpPr>
        <p:spPr bwMode="auto">
          <a:xfrm>
            <a:off x="2605881" y="2039188"/>
            <a:ext cx="59817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speak the same thing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FF88787-27C4-4974-9E55-4776F156445C}"/>
              </a:ext>
            </a:extLst>
          </p:cNvPr>
          <p:cNvSpPr txBox="1">
            <a:spLocks noChangeArrowheads="1"/>
          </p:cNvSpPr>
          <p:nvPr/>
        </p:nvSpPr>
        <p:spPr bwMode="auto">
          <a:xfrm>
            <a:off x="2420938" y="4726031"/>
            <a:ext cx="28468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 mind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2A4845C-31B5-4658-A550-155B2588CCAA}"/>
              </a:ext>
            </a:extLst>
          </p:cNvPr>
          <p:cNvSpPr txBox="1">
            <a:spLocks noChangeArrowheads="1"/>
          </p:cNvSpPr>
          <p:nvPr/>
        </p:nvSpPr>
        <p:spPr bwMode="auto">
          <a:xfrm>
            <a:off x="381794" y="5402306"/>
            <a:ext cx="4495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same judgment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3CB2642-8B59-404A-A7D1-1DA340BB6888}"/>
              </a:ext>
            </a:extLst>
          </p:cNvPr>
          <p:cNvSpPr txBox="1">
            <a:spLocks noChangeArrowheads="1"/>
          </p:cNvSpPr>
          <p:nvPr/>
        </p:nvSpPr>
        <p:spPr bwMode="auto">
          <a:xfrm>
            <a:off x="4223919" y="1345545"/>
            <a:ext cx="4545104"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no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Jesus Christ</a:t>
            </a:r>
            <a:endParaRPr lang="en-US" altLang="en-US" sz="3200" b="1" i="1" kern="0" dirty="0">
              <a:ln w="3175" cmpd="sng">
                <a:no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E1029AF-A7BD-445E-B30C-65F9D6C7FF5C}"/>
              </a:ext>
            </a:extLst>
          </p:cNvPr>
          <p:cNvSpPr txBox="1">
            <a:spLocks noChangeArrowheads="1"/>
          </p:cNvSpPr>
          <p:nvPr/>
        </p:nvSpPr>
        <p:spPr bwMode="auto">
          <a:xfrm>
            <a:off x="3993591" y="33935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381825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500"/>
                                        <p:tgtEl>
                                          <p:spTgt spid="3074"/>
                                        </p:tgtEl>
                                      </p:cBhvr>
                                    </p:animEffect>
                                  </p:childTnLst>
                                </p:cTn>
                              </p:par>
                            </p:childTnLst>
                          </p:cTn>
                        </p:par>
                        <p:par>
                          <p:cTn id="8" fill="hold">
                            <p:stCondLst>
                              <p:cond delay="1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8" presetClass="emph" presetSubtype="0" fill="hold" grpId="1" nodeType="withEffect">
                                  <p:stCondLst>
                                    <p:cond delay="400"/>
                                  </p:stCondLst>
                                  <p:childTnLst>
                                    <p:set>
                                      <p:cBhvr override="childStyle">
                                        <p:cTn id="36" dur="500" fill="hold"/>
                                        <p:tgtEl>
                                          <p:spTgt spid="9"/>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42" presetClass="path" presetSubtype="0" accel="50000" decel="50000" fill="hold" grpId="2" nodeType="withEffect">
                                  <p:stCondLst>
                                    <p:cond delay="250"/>
                                  </p:stCondLst>
                                  <p:childTnLst>
                                    <p:animMotion origin="layout" path="M 3.33333E-6 -1.11111E-6 L -0.36337 0.54445 " pathEditMode="relative" rAng="0" ptsTypes="AA">
                                      <p:cBhvr>
                                        <p:cTn id="46" dur="2000" fill="hold"/>
                                        <p:tgtEl>
                                          <p:spTgt spid="10"/>
                                        </p:tgtEl>
                                        <p:attrNameLst>
                                          <p:attrName>ppt_x</p:attrName>
                                          <p:attrName>ppt_y</p:attrName>
                                        </p:attrNameLst>
                                      </p:cBhvr>
                                      <p:rCtr x="-18177" y="27222"/>
                                    </p:animMotion>
                                  </p:childTnLst>
                                </p:cTn>
                              </p:par>
                              <p:par>
                                <p:cTn id="47" presetID="6" presetClass="emph" presetSubtype="0" fill="hold" grpId="3" nodeType="withEffect">
                                  <p:stCondLst>
                                    <p:cond delay="250"/>
                                  </p:stCondLst>
                                  <p:childTnLst>
                                    <p:animScale>
                                      <p:cBhvr>
                                        <p:cTn id="48" dur="1000" fill="hold"/>
                                        <p:tgtEl>
                                          <p:spTgt spid="10"/>
                                        </p:tgtEl>
                                      </p:cBhvr>
                                      <p:by x="150000" y="150000"/>
                                    </p:animScale>
                                  </p:childTnLst>
                                </p:cTn>
                              </p:par>
                              <p:par>
                                <p:cTn id="49" presetID="6" presetClass="emph" presetSubtype="0" fill="hold" grpId="4" nodeType="withEffect">
                                  <p:stCondLst>
                                    <p:cond delay="1250"/>
                                  </p:stCondLst>
                                  <p:childTnLst>
                                    <p:animScale>
                                      <p:cBhvr>
                                        <p:cTn id="50" dur="1000" fill="hold"/>
                                        <p:tgtEl>
                                          <p:spTgt spid="10"/>
                                        </p:tgtEl>
                                      </p:cBhvr>
                                      <p:by x="65000" y="65000"/>
                                    </p:animScale>
                                  </p:childTnLst>
                                </p:cTn>
                              </p:par>
                              <p:par>
                                <p:cTn id="51" presetID="3" presetClass="emph" presetSubtype="2" fill="hold" grpId="5" nodeType="withEffect">
                                  <p:stCondLst>
                                    <p:cond delay="250"/>
                                  </p:stCondLst>
                                  <p:childTnLst>
                                    <p:animClr clrSpc="rgb" dir="cw">
                                      <p:cBhvr override="childStyle">
                                        <p:cTn id="52" dur="2000" fill="hold"/>
                                        <p:tgtEl>
                                          <p:spTgt spid="10"/>
                                        </p:tgtEl>
                                        <p:attrNameLst>
                                          <p:attrName>style.color</p:attrName>
                                        </p:attrNameLst>
                                      </p:cBhvr>
                                      <p:to>
                                        <a:srgbClr val="CC9900"/>
                                      </p:to>
                                    </p:animClr>
                                  </p:childTnLst>
                                </p:cTn>
                              </p:par>
                            </p:childTnLst>
                          </p:cTn>
                        </p:par>
                        <p:par>
                          <p:cTn id="53" fill="hold">
                            <p:stCondLst>
                              <p:cond delay="2250"/>
                            </p:stCondLst>
                            <p:childTnLst>
                              <p:par>
                                <p:cTn id="54" presetID="50" presetClass="exit" presetSubtype="0" accel="100000" fill="hold" grpId="1" nodeType="afterEffect">
                                  <p:stCondLst>
                                    <p:cond delay="250"/>
                                  </p:stCondLst>
                                  <p:childTnLst>
                                    <p:anim calcmode="lin" valueType="num">
                                      <p:cBhvr>
                                        <p:cTn id="55" dur="1000"/>
                                        <p:tgtEl>
                                          <p:spTgt spid="10"/>
                                        </p:tgtEl>
                                        <p:attrNameLst>
                                          <p:attrName>ppt_w</p:attrName>
                                        </p:attrNameLst>
                                      </p:cBhvr>
                                      <p:tavLst>
                                        <p:tav tm="0">
                                          <p:val>
                                            <p:strVal val="ppt_w"/>
                                          </p:val>
                                        </p:tav>
                                        <p:tav tm="100000">
                                          <p:val>
                                            <p:strVal val="ppt_w+.3"/>
                                          </p:val>
                                        </p:tav>
                                      </p:tavLst>
                                    </p:anim>
                                    <p:anim calcmode="lin" valueType="num">
                                      <p:cBhvr>
                                        <p:cTn id="56" dur="1000"/>
                                        <p:tgtEl>
                                          <p:spTgt spid="10"/>
                                        </p:tgtEl>
                                        <p:attrNameLst>
                                          <p:attrName>ppt_h</p:attrName>
                                        </p:attrNameLst>
                                      </p:cBhvr>
                                      <p:tavLst>
                                        <p:tav tm="0">
                                          <p:val>
                                            <p:strVal val="ppt_h"/>
                                          </p:val>
                                        </p:tav>
                                        <p:tav tm="100000">
                                          <p:val>
                                            <p:strVal val="ppt_h"/>
                                          </p:val>
                                        </p:tav>
                                      </p:tavLst>
                                    </p:anim>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50"/>
                                        <p:tgtEl>
                                          <p:spTgt spid="5"/>
                                        </p:tgtEl>
                                      </p:cBhvr>
                                    </p:animEffect>
                                  </p:childTnLst>
                                </p:cTn>
                              </p:par>
                              <p:par>
                                <p:cTn id="64" presetID="42" presetClass="path" presetSubtype="0" accel="50000" decel="50000" fill="hold" grpId="2" nodeType="withEffect">
                                  <p:stCondLst>
                                    <p:cond delay="0"/>
                                  </p:stCondLst>
                                  <p:childTnLst>
                                    <p:animMotion origin="layout" path="M -3.05556E-6 7.40741E-7 L 0.15521 0.2 " pathEditMode="relative" rAng="0" ptsTypes="AA">
                                      <p:cBhvr>
                                        <p:cTn id="65" dur="2000" fill="hold"/>
                                        <p:tgtEl>
                                          <p:spTgt spid="5"/>
                                        </p:tgtEl>
                                        <p:attrNameLst>
                                          <p:attrName>ppt_x</p:attrName>
                                          <p:attrName>ppt_y</p:attrName>
                                        </p:attrNameLst>
                                      </p:cBhvr>
                                      <p:rCtr x="7760" y="10000"/>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250"/>
                                        <p:tgtEl>
                                          <p:spTgt spid="7"/>
                                        </p:tgtEl>
                                      </p:cBhvr>
                                    </p:animEffect>
                                    <p:set>
                                      <p:cBhvr>
                                        <p:cTn id="71" dur="1" fill="hold">
                                          <p:stCondLst>
                                            <p:cond delay="249"/>
                                          </p:stCondLst>
                                        </p:cTn>
                                        <p:tgtEl>
                                          <p:spTgt spid="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5" grpId="0"/>
      <p:bldP spid="5" grpId="1"/>
      <p:bldP spid="5" grpId="2"/>
      <p:bldP spid="11" grpId="0"/>
      <p:bldP spid="11" grpId="1"/>
      <p:bldP spid="12" grpId="0"/>
      <p:bldP spid="12" grpId="1"/>
      <p:bldP spid="13" grpId="0"/>
      <p:bldP spid="13" grpId="1"/>
      <p:bldP spid="10" grpId="0"/>
      <p:bldP spid="10" grpId="1"/>
      <p:bldP spid="10" grpId="2"/>
      <p:bldP spid="10" grpId="3"/>
      <p:bldP spid="10" grpId="4"/>
      <p:bldP spid="10" grpId="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BA1C8-C947-4F0E-80D8-0CFA13DDDA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E791FC4D-B296-48CF-8708-44D549D7B0E3}"/>
              </a:ext>
            </a:extLst>
          </p:cNvPr>
          <p:cNvSpPr txBox="1">
            <a:spLocks/>
          </p:cNvSpPr>
          <p:nvPr/>
        </p:nvSpPr>
        <p:spPr>
          <a:xfrm>
            <a:off x="5915377" y="3963017"/>
            <a:ext cx="25765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should</a:t>
            </a:r>
          </a:p>
        </p:txBody>
      </p:sp>
      <p:sp>
        <p:nvSpPr>
          <p:cNvPr id="7" name="Title 1">
            <a:extLst>
              <a:ext uri="{FF2B5EF4-FFF2-40B4-BE49-F238E27FC236}">
                <a16:creationId xmlns:a16="http://schemas.microsoft.com/office/drawing/2014/main" id="{0C91ADC8-E377-46CA-A994-FF6F0A2D4029}"/>
              </a:ext>
            </a:extLst>
          </p:cNvPr>
          <p:cNvSpPr txBox="1">
            <a:spLocks/>
          </p:cNvSpPr>
          <p:nvPr/>
        </p:nvSpPr>
        <p:spPr>
          <a:xfrm>
            <a:off x="652374" y="4690886"/>
            <a:ext cx="4989688"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 repentance</a:t>
            </a:r>
          </a:p>
        </p:txBody>
      </p:sp>
      <p:sp>
        <p:nvSpPr>
          <p:cNvPr id="8" name="Title 1">
            <a:extLst>
              <a:ext uri="{FF2B5EF4-FFF2-40B4-BE49-F238E27FC236}">
                <a16:creationId xmlns:a16="http://schemas.microsoft.com/office/drawing/2014/main" id="{89B06A65-F8F2-411A-9F68-0D1047CB8698}"/>
              </a:ext>
            </a:extLst>
          </p:cNvPr>
          <p:cNvSpPr txBox="1">
            <a:spLocks/>
          </p:cNvSpPr>
          <p:nvPr/>
        </p:nvSpPr>
        <p:spPr>
          <a:xfrm>
            <a:off x="743787" y="1328304"/>
            <a:ext cx="2309856"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a:t>
            </a:r>
          </a:p>
        </p:txBody>
      </p:sp>
      <p:sp>
        <p:nvSpPr>
          <p:cNvPr id="9" name="Title 1">
            <a:extLst>
              <a:ext uri="{FF2B5EF4-FFF2-40B4-BE49-F238E27FC236}">
                <a16:creationId xmlns:a16="http://schemas.microsoft.com/office/drawing/2014/main" id="{40E3FDE4-5123-46CC-9847-1278C83A5997}"/>
              </a:ext>
            </a:extLst>
          </p:cNvPr>
          <p:cNvSpPr txBox="1">
            <a:spLocks/>
          </p:cNvSpPr>
          <p:nvPr/>
        </p:nvSpPr>
        <p:spPr>
          <a:xfrm>
            <a:off x="4251625" y="2669977"/>
            <a:ext cx="3990376"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longsuffering</a:t>
            </a:r>
          </a:p>
        </p:txBody>
      </p:sp>
      <p:sp>
        <p:nvSpPr>
          <p:cNvPr id="3074" name="Rectangle 2"/>
          <p:cNvSpPr>
            <a:spLocks noGrp="1" noChangeArrowheads="1"/>
          </p:cNvSpPr>
          <p:nvPr>
            <p:ph type="title"/>
          </p:nvPr>
        </p:nvSpPr>
        <p:spPr>
          <a:xfrm>
            <a:off x="457200" y="1237788"/>
            <a:ext cx="8229600" cy="43186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not slack concerning His promise, as some count slackness, but is longsuffering toward us, not willing that any should perish but that all should come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3:9 </a:t>
            </a:r>
          </a:p>
        </p:txBody>
      </p:sp>
      <p:sp>
        <p:nvSpPr>
          <p:cNvPr id="4" name="Rectangle 2">
            <a:extLst>
              <a:ext uri="{FF2B5EF4-FFF2-40B4-BE49-F238E27FC236}">
                <a16:creationId xmlns:a16="http://schemas.microsoft.com/office/drawing/2014/main" id="{54D5BD97-F88A-4D57-AD59-ABD924C86881}"/>
              </a:ext>
            </a:extLst>
          </p:cNvPr>
          <p:cNvSpPr txBox="1">
            <a:spLocks noChangeArrowheads="1"/>
          </p:cNvSpPr>
          <p:nvPr/>
        </p:nvSpPr>
        <p:spPr bwMode="auto">
          <a:xfrm>
            <a:off x="5877589" y="400033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A0F713D-7F03-48DC-8F7E-911E248720DA}"/>
              </a:ext>
            </a:extLst>
          </p:cNvPr>
          <p:cNvSpPr txBox="1">
            <a:spLocks noChangeArrowheads="1"/>
          </p:cNvSpPr>
          <p:nvPr/>
        </p:nvSpPr>
        <p:spPr bwMode="auto">
          <a:xfrm>
            <a:off x="5870576" y="4023791"/>
            <a:ext cx="26817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should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E432AF7-1B4C-4B2C-BAA0-C2A9BDC3C511}"/>
              </a:ext>
            </a:extLst>
          </p:cNvPr>
          <p:cNvSpPr txBox="1">
            <a:spLocks noChangeArrowheads="1"/>
          </p:cNvSpPr>
          <p:nvPr/>
        </p:nvSpPr>
        <p:spPr bwMode="auto">
          <a:xfrm>
            <a:off x="611981" y="4697685"/>
            <a:ext cx="5080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repentance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5914211-F739-4B8B-AA11-0FD70A6D33E4}"/>
              </a:ext>
            </a:extLst>
          </p:cNvPr>
          <p:cNvSpPr txBox="1">
            <a:spLocks noChangeArrowheads="1"/>
          </p:cNvSpPr>
          <p:nvPr/>
        </p:nvSpPr>
        <p:spPr bwMode="auto">
          <a:xfrm>
            <a:off x="742157" y="1339329"/>
            <a:ext cx="2311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Lord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437AAD7-4200-4304-A433-78DFA3701319}"/>
              </a:ext>
            </a:extLst>
          </p:cNvPr>
          <p:cNvSpPr txBox="1">
            <a:spLocks noChangeArrowheads="1"/>
          </p:cNvSpPr>
          <p:nvPr/>
        </p:nvSpPr>
        <p:spPr bwMode="auto">
          <a:xfrm>
            <a:off x="4351338" y="2683147"/>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longsuffering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D3D1223-4A3F-4898-9FC3-C219564B5149}"/>
              </a:ext>
            </a:extLst>
          </p:cNvPr>
          <p:cNvSpPr txBox="1">
            <a:spLocks noChangeArrowheads="1"/>
          </p:cNvSpPr>
          <p:nvPr/>
        </p:nvSpPr>
        <p:spPr bwMode="auto">
          <a:xfrm>
            <a:off x="2292735" y="4706394"/>
            <a:ext cx="3716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regret</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546A547-1C5C-4F5E-BA42-0B0F3D843513}"/>
              </a:ext>
            </a:extLst>
          </p:cNvPr>
          <p:cNvSpPr txBox="1">
            <a:spLocks noChangeArrowheads="1"/>
          </p:cNvSpPr>
          <p:nvPr/>
        </p:nvSpPr>
        <p:spPr bwMode="auto">
          <a:xfrm>
            <a:off x="2331923" y="4706393"/>
            <a:ext cx="37292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sorrow</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D770387-E4EC-46D8-828D-2C308989F650}"/>
              </a:ext>
            </a:extLst>
          </p:cNvPr>
          <p:cNvSpPr txBox="1">
            <a:spLocks noChangeArrowheads="1"/>
          </p:cNvSpPr>
          <p:nvPr/>
        </p:nvSpPr>
        <p:spPr bwMode="auto">
          <a:xfrm>
            <a:off x="2292737" y="4693330"/>
            <a:ext cx="37684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remorse</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8E7C3A8-C500-4C7E-9099-8F6BF2087DB0}"/>
              </a:ext>
            </a:extLst>
          </p:cNvPr>
          <p:cNvSpPr txBox="1">
            <a:spLocks noChangeArrowheads="1"/>
          </p:cNvSpPr>
          <p:nvPr/>
        </p:nvSpPr>
        <p:spPr bwMode="auto">
          <a:xfrm>
            <a:off x="2429691" y="4693330"/>
            <a:ext cx="34485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shame</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7895803-0B93-410A-A2D9-BC0C48FFCE76}"/>
              </a:ext>
            </a:extLst>
          </p:cNvPr>
          <p:cNvSpPr txBox="1">
            <a:spLocks noChangeArrowheads="1"/>
          </p:cNvSpPr>
          <p:nvPr/>
        </p:nvSpPr>
        <p:spPr bwMode="auto">
          <a:xfrm>
            <a:off x="2239296" y="4682643"/>
            <a:ext cx="38076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rPr>
              <a:t>atonement</a:t>
            </a:r>
            <a:endParaRPr lang="en-US" altLang="en-US" b="1" i="1" kern="0" dirty="0">
              <a:ln w="3175" cmpd="sng">
                <a:solidFill>
                  <a:srgbClr val="FFFFFF"/>
                </a:solidFill>
                <a:prstDash val="solid"/>
                <a:miter lim="800000"/>
              </a:ln>
              <a:solidFill>
                <a:schemeClr val="bg1"/>
              </a:solidFill>
              <a:effectLst>
                <a:glow rad="127000">
                  <a:srgbClr val="C00000"/>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D3258EC-64E1-43E3-99C2-FC31B4F14588}"/>
              </a:ext>
            </a:extLst>
          </p:cNvPr>
          <p:cNvSpPr txBox="1">
            <a:spLocks noChangeArrowheads="1"/>
          </p:cNvSpPr>
          <p:nvPr/>
        </p:nvSpPr>
        <p:spPr bwMode="auto">
          <a:xfrm>
            <a:off x="3816089" y="235379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9" name="Rectangle 12">
            <a:extLst>
              <a:ext uri="{FF2B5EF4-FFF2-40B4-BE49-F238E27FC236}">
                <a16:creationId xmlns:a16="http://schemas.microsoft.com/office/drawing/2014/main" id="{DAD00531-03DB-436D-B34C-975AC4B94A20}"/>
              </a:ext>
            </a:extLst>
          </p:cNvPr>
          <p:cNvSpPr>
            <a:spLocks noChangeArrowheads="1"/>
          </p:cNvSpPr>
          <p:nvPr/>
        </p:nvSpPr>
        <p:spPr bwMode="auto">
          <a:xfrm>
            <a:off x="919506" y="3607660"/>
            <a:ext cx="308828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C00000"/>
                  </a:glow>
                </a:effectLst>
                <a:uLnTx/>
                <a:uFillTx/>
                <a:latin typeface="Calibri" panose="020F0502020204030204" pitchFamily="34" charset="0"/>
                <a:ea typeface="+mn-ea"/>
                <a:cs typeface="+mn-cs"/>
              </a:rPr>
              <a:t>Salvation</a:t>
            </a:r>
            <a:endParaRPr kumimoji="0" lang="en-US" altLang="en-US" sz="5400" b="1" i="1" u="none" strike="noStrike" kern="1200" cap="none" spc="0" normalizeH="0" baseline="0" noProof="0" dirty="0">
              <a:ln>
                <a:noFill/>
              </a:ln>
              <a:solidFill>
                <a:srgbClr val="FFFFFF"/>
              </a:solidFill>
              <a:effectLst>
                <a:glow rad="127000">
                  <a:srgbClr val="C00000"/>
                </a:glow>
              </a:effectLst>
              <a:uLnTx/>
              <a:uFillTx/>
              <a:latin typeface="Calibri" panose="020F0502020204030204" pitchFamily="34" charset="0"/>
              <a:ea typeface="+mn-ea"/>
              <a:cs typeface="+mn-cs"/>
            </a:endParaRPr>
          </a:p>
        </p:txBody>
      </p:sp>
      <p:sp>
        <p:nvSpPr>
          <p:cNvPr id="20" name="Rectangle 9">
            <a:extLst>
              <a:ext uri="{FF2B5EF4-FFF2-40B4-BE49-F238E27FC236}">
                <a16:creationId xmlns:a16="http://schemas.microsoft.com/office/drawing/2014/main" id="{4379C83C-CE76-4183-8ABC-7430BDF5114E}"/>
              </a:ext>
            </a:extLst>
          </p:cNvPr>
          <p:cNvSpPr>
            <a:spLocks noChangeArrowheads="1"/>
          </p:cNvSpPr>
          <p:nvPr/>
        </p:nvSpPr>
        <p:spPr bwMode="auto">
          <a:xfrm>
            <a:off x="1596386" y="1355333"/>
            <a:ext cx="159377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08233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25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childTnLst>
                                </p:cTn>
                              </p:par>
                              <p:par>
                                <p:cTn id="42" presetID="53" presetClass="exit" presetSubtype="32" fill="hold" grpId="1" nodeType="withEffect">
                                  <p:stCondLst>
                                    <p:cond delay="0"/>
                                  </p:stCondLst>
                                  <p:childTnLst>
                                    <p:anim calcmode="lin" valueType="num">
                                      <p:cBhvr>
                                        <p:cTn id="43" dur="500"/>
                                        <p:tgtEl>
                                          <p:spTgt spid="14"/>
                                        </p:tgtEl>
                                        <p:attrNameLst>
                                          <p:attrName>ppt_w</p:attrName>
                                        </p:attrNameLst>
                                      </p:cBhvr>
                                      <p:tavLst>
                                        <p:tav tm="0">
                                          <p:val>
                                            <p:strVal val="ppt_w"/>
                                          </p:val>
                                        </p:tav>
                                        <p:tav tm="100000">
                                          <p:val>
                                            <p:fltVal val="0"/>
                                          </p:val>
                                        </p:tav>
                                      </p:tavLst>
                                    </p:anim>
                                    <p:anim calcmode="lin" valueType="num">
                                      <p:cBhvr>
                                        <p:cTn id="44" dur="500"/>
                                        <p:tgtEl>
                                          <p:spTgt spid="14"/>
                                        </p:tgtEl>
                                        <p:attrNameLst>
                                          <p:attrName>ppt_h</p:attrName>
                                        </p:attrNameLst>
                                      </p:cBhvr>
                                      <p:tavLst>
                                        <p:tav tm="0">
                                          <p:val>
                                            <p:strVal val="ppt_h"/>
                                          </p:val>
                                        </p:tav>
                                        <p:tav tm="100000">
                                          <p:val>
                                            <p:fltVal val="0"/>
                                          </p:val>
                                        </p:tav>
                                      </p:tavLst>
                                    </p:anim>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childTnLst>
                                </p:cTn>
                              </p:par>
                              <p:par>
                                <p:cTn id="53" presetID="53" presetClass="exit" presetSubtype="32" fill="hold" grpId="1" nodeType="with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25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childTnLst>
                                </p:cTn>
                              </p:par>
                              <p:par>
                                <p:cTn id="64" presetID="53" presetClass="exit" presetSubtype="32" fill="hold" grpId="1" nodeType="with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25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childTnLst>
                                </p:cTn>
                              </p:par>
                              <p:par>
                                <p:cTn id="75" presetID="53" presetClass="exit" presetSubtype="32" fill="hold" grpId="1" nodeType="withEffect">
                                  <p:stCondLst>
                                    <p:cond delay="0"/>
                                  </p:stCondLst>
                                  <p:childTnLst>
                                    <p:anim calcmode="lin" valueType="num">
                                      <p:cBhvr>
                                        <p:cTn id="76" dur="500"/>
                                        <p:tgtEl>
                                          <p:spTgt spid="17"/>
                                        </p:tgtEl>
                                        <p:attrNameLst>
                                          <p:attrName>ppt_w</p:attrName>
                                        </p:attrNameLst>
                                      </p:cBhvr>
                                      <p:tavLst>
                                        <p:tav tm="0">
                                          <p:val>
                                            <p:strVal val="ppt_w"/>
                                          </p:val>
                                        </p:tav>
                                        <p:tav tm="100000">
                                          <p:val>
                                            <p:fltVal val="0"/>
                                          </p:val>
                                        </p:tav>
                                      </p:tavLst>
                                    </p:anim>
                                    <p:anim calcmode="lin" valueType="num">
                                      <p:cBhvr>
                                        <p:cTn id="77" dur="500"/>
                                        <p:tgtEl>
                                          <p:spTgt spid="17"/>
                                        </p:tgtEl>
                                        <p:attrNameLst>
                                          <p:attrName>ppt_h</p:attrName>
                                        </p:attrNameLst>
                                      </p:cBhvr>
                                      <p:tavLst>
                                        <p:tav tm="0">
                                          <p:val>
                                            <p:strVal val="ppt_h"/>
                                          </p:val>
                                        </p:tav>
                                        <p:tav tm="100000">
                                          <p:val>
                                            <p:fltVal val="0"/>
                                          </p:val>
                                        </p:tav>
                                      </p:tavLst>
                                    </p:anim>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9" presetClass="entr" presetSubtype="0" accel="10000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85"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86"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25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par>
                                <p:cTn id="93" presetID="18" presetClass="emph" presetSubtype="0" fill="hold" grpId="1" nodeType="withEffect">
                                  <p:stCondLst>
                                    <p:cond delay="250"/>
                                  </p:stCondLst>
                                  <p:childTnLst>
                                    <p:set>
                                      <p:cBhvr override="childStyle">
                                        <p:cTn id="94" dur="500" fill="hold"/>
                                        <p:tgtEl>
                                          <p:spTgt spid="8"/>
                                        </p:tgtEl>
                                        <p:attrNameLst>
                                          <p:attrName>style.textDecorationUnderline</p:attrName>
                                        </p:attrNameLst>
                                      </p:cBhvr>
                                      <p:to>
                                        <p:strVal val="true"/>
                                      </p:to>
                                    </p:set>
                                  </p:childTnLst>
                                </p:cTn>
                              </p:par>
                              <p:par>
                                <p:cTn id="95" presetID="22" presetClass="entr" presetSubtype="8" fill="hold" grpId="0" nodeType="withEffect">
                                  <p:stCondLst>
                                    <p:cond delay="250"/>
                                  </p:stCondLst>
                                  <p:childTnLst>
                                    <p:set>
                                      <p:cBhvr>
                                        <p:cTn id="96" dur="1" fill="hold">
                                          <p:stCondLst>
                                            <p:cond delay="0"/>
                                          </p:stCondLst>
                                        </p:cTn>
                                        <p:tgtEl>
                                          <p:spTgt spid="12"/>
                                        </p:tgtEl>
                                        <p:attrNameLst>
                                          <p:attrName>style.visibility</p:attrName>
                                        </p:attrNameLst>
                                      </p:cBhvr>
                                      <p:to>
                                        <p:strVal val="visible"/>
                                      </p:to>
                                    </p:set>
                                    <p:animEffect transition="in" filter="wipe(left)">
                                      <p:cBhvr>
                                        <p:cTn id="97" dur="500"/>
                                        <p:tgtEl>
                                          <p:spTgt spid="12"/>
                                        </p:tgtEl>
                                      </p:cBhvr>
                                    </p:animEffect>
                                  </p:childTnLst>
                                </p:cTn>
                              </p:par>
                              <p:par>
                                <p:cTn id="98" presetID="0" presetClass="entr" presetSubtype="0" fill="hold" grpId="0" nodeType="withEffect">
                                  <p:stCondLst>
                                    <p:cond delay="750"/>
                                  </p:stCondLst>
                                  <p:iterate type="lt">
                                    <p:tmPct val="10000"/>
                                  </p:iterate>
                                  <p:childTnLst>
                                    <p:set>
                                      <p:cBhvr>
                                        <p:cTn id="99" dur="1" fill="hold">
                                          <p:stCondLst>
                                            <p:cond delay="0"/>
                                          </p:stCondLst>
                                        </p:cTn>
                                        <p:tgtEl>
                                          <p:spTgt spid="20"/>
                                        </p:tgtEl>
                                        <p:attrNameLst>
                                          <p:attrName>style.visibility</p:attrName>
                                        </p:attrNameLst>
                                      </p:cBhvr>
                                      <p:to>
                                        <p:strVal val="visible"/>
                                      </p:to>
                                    </p:set>
                                    <p:animEffect transition="in" filter="dissolve">
                                      <p:cBhvr>
                                        <p:cTn id="100" dur="500">
                                          <p:stCondLst>
                                            <p:cond delay="0"/>
                                          </p:stCondLst>
                                        </p:cTn>
                                        <p:tgtEl>
                                          <p:spTgt spid="20"/>
                                        </p:tgtEl>
                                      </p:cBhvr>
                                    </p:animEffect>
                                    <p:anim to="" calcmode="lin" valueType="num">
                                      <p:cBhvr>
                                        <p:cTn id="101"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03" presetID="26" presetClass="emph" presetSubtype="0" fill="hold" grpId="1" nodeType="withEffect">
                                  <p:stCondLst>
                                    <p:cond delay="1250"/>
                                  </p:stCondLst>
                                  <p:iterate type="lt">
                                    <p:tmPct val="0"/>
                                  </p:iterate>
                                  <p:childTnLst>
                                    <p:animEffect transition="out" filter="fade">
                                      <p:cBhvr>
                                        <p:cTn id="104" dur="500" tmFilter="0, 0; .2, .5; .8, .5; 1, 0"/>
                                        <p:tgtEl>
                                          <p:spTgt spid="20"/>
                                        </p:tgtEl>
                                      </p:cBhvr>
                                    </p:animEffect>
                                    <p:animScale>
                                      <p:cBhvr>
                                        <p:cTn id="105" dur="250" autoRev="1" fill="hold"/>
                                        <p:tgtEl>
                                          <p:spTgt spid="20"/>
                                        </p:tgtEl>
                                      </p:cBhvr>
                                      <p:by x="105000" y="105000"/>
                                    </p:animScale>
                                  </p:childTnLst>
                                </p:cTn>
                              </p:par>
                              <p:par>
                                <p:cTn id="106" presetID="22" presetClass="exit" presetSubtype="2" fill="hold" grpId="2" nodeType="withEffect">
                                  <p:stCondLst>
                                    <p:cond delay="0"/>
                                  </p:stCondLst>
                                  <p:childTnLst>
                                    <p:animEffect transition="out" filter="wipe(right)">
                                      <p:cBhvr>
                                        <p:cTn id="107" dur="500"/>
                                        <p:tgtEl>
                                          <p:spTgt spid="6"/>
                                        </p:tgtEl>
                                      </p:cBhvr>
                                    </p:animEffect>
                                    <p:set>
                                      <p:cBhvr>
                                        <p:cTn id="108" dur="1" fill="hold">
                                          <p:stCondLst>
                                            <p:cond delay="499"/>
                                          </p:stCondLst>
                                        </p:cTn>
                                        <p:tgtEl>
                                          <p:spTgt spid="6"/>
                                        </p:tgtEl>
                                        <p:attrNameLst>
                                          <p:attrName>style.visibility</p:attrName>
                                        </p:attrNameLst>
                                      </p:cBhvr>
                                      <p:to>
                                        <p:strVal val="hidden"/>
                                      </p:to>
                                    </p:set>
                                  </p:childTnLst>
                                </p:cTn>
                              </p:par>
                              <p:par>
                                <p:cTn id="109" presetID="22" presetClass="exit" presetSubtype="8" fill="hold" grpId="2" nodeType="withEffect">
                                  <p:stCondLst>
                                    <p:cond delay="0"/>
                                  </p:stCondLst>
                                  <p:childTnLst>
                                    <p:animEffect transition="out" filter="wipe(left)">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18"/>
                                        </p:tgtEl>
                                        <p:attrNameLst>
                                          <p:attrName>ppt_w</p:attrName>
                                        </p:attrNameLst>
                                      </p:cBhvr>
                                      <p:tavLst>
                                        <p:tav tm="0">
                                          <p:val>
                                            <p:strVal val="ppt_w"/>
                                          </p:val>
                                        </p:tav>
                                        <p:tav tm="100000">
                                          <p:val>
                                            <p:fltVal val="0"/>
                                          </p:val>
                                        </p:tav>
                                      </p:tavLst>
                                    </p:anim>
                                    <p:anim calcmode="lin" valueType="num">
                                      <p:cBhvr>
                                        <p:cTn id="120" dur="500"/>
                                        <p:tgtEl>
                                          <p:spTgt spid="18"/>
                                        </p:tgtEl>
                                        <p:attrNameLst>
                                          <p:attrName>ppt_h</p:attrName>
                                        </p:attrNameLst>
                                      </p:cBhvr>
                                      <p:tavLst>
                                        <p:tav tm="0">
                                          <p:val>
                                            <p:strVal val="ppt_h"/>
                                          </p:val>
                                        </p:tav>
                                        <p:tav tm="100000">
                                          <p:val>
                                            <p:fltVal val="0"/>
                                          </p:val>
                                        </p:tav>
                                      </p:tavLst>
                                    </p:anim>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22" presetClass="entr" presetSubtype="8" fill="hold" grpId="0" nodeType="withEffect">
                                  <p:stCondLst>
                                    <p:cond delay="650"/>
                                  </p:stCondLst>
                                  <p:childTnLst>
                                    <p:set>
                                      <p:cBhvr>
                                        <p:cTn id="124" dur="1" fill="hold">
                                          <p:stCondLst>
                                            <p:cond delay="0"/>
                                          </p:stCondLst>
                                        </p:cTn>
                                        <p:tgtEl>
                                          <p:spTgt spid="9"/>
                                        </p:tgtEl>
                                        <p:attrNameLst>
                                          <p:attrName>style.visibility</p:attrName>
                                        </p:attrNameLst>
                                      </p:cBhvr>
                                      <p:to>
                                        <p:strVal val="visible"/>
                                      </p:to>
                                    </p:set>
                                    <p:animEffect transition="in" filter="wipe(left)">
                                      <p:cBhvr>
                                        <p:cTn id="125" dur="500"/>
                                        <p:tgtEl>
                                          <p:spTgt spid="9"/>
                                        </p:tgtEl>
                                      </p:cBhvr>
                                    </p:animEffect>
                                  </p:childTnLst>
                                </p:cTn>
                              </p:par>
                              <p:par>
                                <p:cTn id="126" presetID="18" presetClass="emph" presetSubtype="0" fill="hold" grpId="1" nodeType="withEffect">
                                  <p:stCondLst>
                                    <p:cond delay="650"/>
                                  </p:stCondLst>
                                  <p:childTnLst>
                                    <p:set>
                                      <p:cBhvr override="childStyle">
                                        <p:cTn id="127" dur="500" fill="hold"/>
                                        <p:tgtEl>
                                          <p:spTgt spid="9"/>
                                        </p:tgtEl>
                                        <p:attrNameLst>
                                          <p:attrName>style.textDecorationUnderline</p:attrName>
                                        </p:attrNameLst>
                                      </p:cBhvr>
                                      <p:to>
                                        <p:strVal val="true"/>
                                      </p:to>
                                    </p:set>
                                  </p:childTnLst>
                                </p:cTn>
                              </p:par>
                              <p:par>
                                <p:cTn id="128" presetID="22" presetClass="entr" presetSubtype="8" fill="hold" grpId="0" nodeType="withEffect">
                                  <p:stCondLst>
                                    <p:cond delay="650"/>
                                  </p:stCondLst>
                                  <p:childTnLst>
                                    <p:set>
                                      <p:cBhvr>
                                        <p:cTn id="129" dur="1" fill="hold">
                                          <p:stCondLst>
                                            <p:cond delay="0"/>
                                          </p:stCondLst>
                                        </p:cTn>
                                        <p:tgtEl>
                                          <p:spTgt spid="13"/>
                                        </p:tgtEl>
                                        <p:attrNameLst>
                                          <p:attrName>style.visibility</p:attrName>
                                        </p:attrNameLst>
                                      </p:cBhvr>
                                      <p:to>
                                        <p:strVal val="visible"/>
                                      </p:to>
                                    </p:set>
                                    <p:animEffect transition="in" filter="wipe(left)">
                                      <p:cBhvr>
                                        <p:cTn id="130" dur="500"/>
                                        <p:tgtEl>
                                          <p:spTgt spid="1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Effect transition="in" filter="fade">
                                      <p:cBhvr>
                                        <p:cTn id="135" dur="250"/>
                                        <p:tgtEl>
                                          <p:spTgt spid="4"/>
                                        </p:tgtEl>
                                      </p:cBhvr>
                                    </p:animEffect>
                                  </p:childTnLst>
                                </p:cTn>
                              </p:par>
                              <p:par>
                                <p:cTn id="136" presetID="42" presetClass="path" presetSubtype="0" accel="50000" decel="50000" fill="hold" grpId="2" nodeType="withEffect">
                                  <p:stCondLst>
                                    <p:cond delay="0"/>
                                  </p:stCondLst>
                                  <p:childTnLst>
                                    <p:animMotion origin="layout" path="M -5.55556E-7 1.85185E-6 L -0.22535 -0.24051 " pathEditMode="relative" rAng="0" ptsTypes="AA">
                                      <p:cBhvr>
                                        <p:cTn id="137" dur="2000" fill="hold"/>
                                        <p:tgtEl>
                                          <p:spTgt spid="4"/>
                                        </p:tgtEl>
                                        <p:attrNameLst>
                                          <p:attrName>ppt_x</p:attrName>
                                          <p:attrName>ppt_y</p:attrName>
                                        </p:attrNameLst>
                                      </p:cBhvr>
                                      <p:rCtr x="-11267" y="-12037"/>
                                    </p:animMotion>
                                  </p:childTnLst>
                                </p:cTn>
                              </p:par>
                              <p:par>
                                <p:cTn id="138" presetID="10" presetClass="exit" presetSubtype="0" fill="hold" grpId="1" nodeType="withEffect">
                                  <p:stCondLst>
                                    <p:cond delay="0"/>
                                  </p:stCondLst>
                                  <p:childTnLst>
                                    <p:animEffect transition="out" filter="fade">
                                      <p:cBhvr>
                                        <p:cTn id="139" dur="1250"/>
                                        <p:tgtEl>
                                          <p:spTgt spid="3074"/>
                                        </p:tgtEl>
                                      </p:cBhvr>
                                    </p:animEffect>
                                    <p:set>
                                      <p:cBhvr>
                                        <p:cTn id="140" dur="1" fill="hold">
                                          <p:stCondLst>
                                            <p:cond delay="1249"/>
                                          </p:stCondLst>
                                        </p:cTn>
                                        <p:tgtEl>
                                          <p:spTgt spid="3074"/>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8"/>
                                        </p:tgtEl>
                                      </p:cBhvr>
                                    </p:animEffect>
                                    <p:set>
                                      <p:cBhvr>
                                        <p:cTn id="143" dur="1" fill="hold">
                                          <p:stCondLst>
                                            <p:cond delay="499"/>
                                          </p:stCondLst>
                                        </p:cTn>
                                        <p:tgtEl>
                                          <p:spTgt spid="8"/>
                                        </p:tgtEl>
                                        <p:attrNameLst>
                                          <p:attrName>style.visibility</p:attrName>
                                        </p:attrNameLst>
                                      </p:cBhvr>
                                      <p:to>
                                        <p:strVal val="hidden"/>
                                      </p:to>
                                    </p:set>
                                  </p:childTnLst>
                                </p:cTn>
                              </p:par>
                              <p:par>
                                <p:cTn id="144" presetID="10" presetClass="exit" presetSubtype="0" fill="hold" grpId="2" nodeType="withEffect">
                                  <p:stCondLst>
                                    <p:cond delay="0"/>
                                  </p:stCondLst>
                                  <p:iterate type="lt">
                                    <p:tmPct val="0"/>
                                  </p:iterate>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9"/>
                                        </p:tgtEl>
                                      </p:cBhvr>
                                    </p:animEffect>
                                    <p:set>
                                      <p:cBhvr>
                                        <p:cTn id="149" dur="1" fill="hold">
                                          <p:stCondLst>
                                            <p:cond delay="499"/>
                                          </p:stCondLst>
                                        </p:cTn>
                                        <p:tgtEl>
                                          <p:spTgt spid="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3"/>
                                        </p:tgtEl>
                                      </p:cBhvr>
                                    </p:animEffect>
                                    <p:set>
                                      <p:cBhvr>
                                        <p:cTn id="155" dur="1" fill="hold">
                                          <p:stCondLst>
                                            <p:cond delay="499"/>
                                          </p:stCondLst>
                                        </p:cTn>
                                        <p:tgtEl>
                                          <p:spTgt spid="13"/>
                                        </p:tgtEl>
                                        <p:attrNameLst>
                                          <p:attrName>style.visibility</p:attrName>
                                        </p:attrNameLst>
                                      </p:cBhvr>
                                      <p:to>
                                        <p:strVal val="hidden"/>
                                      </p:to>
                                    </p:set>
                                  </p:childTnLst>
                                </p:cTn>
                              </p:par>
                            </p:childTnLst>
                          </p:cTn>
                        </p:par>
                        <p:par>
                          <p:cTn id="156" fill="hold">
                            <p:stCondLst>
                              <p:cond delay="2000"/>
                            </p:stCondLst>
                            <p:childTnLst>
                              <p:par>
                                <p:cTn id="157" presetID="53" presetClass="exit" presetSubtype="32" fill="hold" grpId="1" nodeType="afterEffect">
                                  <p:stCondLst>
                                    <p:cond delay="250"/>
                                  </p:stCondLst>
                                  <p:childTnLst>
                                    <p:anim calcmode="lin" valueType="num">
                                      <p:cBhvr>
                                        <p:cTn id="158" dur="1000"/>
                                        <p:tgtEl>
                                          <p:spTgt spid="19"/>
                                        </p:tgtEl>
                                        <p:attrNameLst>
                                          <p:attrName>ppt_w</p:attrName>
                                        </p:attrNameLst>
                                      </p:cBhvr>
                                      <p:tavLst>
                                        <p:tav tm="0">
                                          <p:val>
                                            <p:strVal val="ppt_w"/>
                                          </p:val>
                                        </p:tav>
                                        <p:tav tm="100000">
                                          <p:val>
                                            <p:fltVal val="0"/>
                                          </p:val>
                                        </p:tav>
                                      </p:tavLst>
                                    </p:anim>
                                    <p:anim calcmode="lin" valueType="num">
                                      <p:cBhvr>
                                        <p:cTn id="159" dur="1000"/>
                                        <p:tgtEl>
                                          <p:spTgt spid="19"/>
                                        </p:tgtEl>
                                        <p:attrNameLst>
                                          <p:attrName>ppt_h</p:attrName>
                                        </p:attrNameLst>
                                      </p:cBhvr>
                                      <p:tavLst>
                                        <p:tav tm="0">
                                          <p:val>
                                            <p:strVal val="ppt_h"/>
                                          </p:val>
                                        </p:tav>
                                        <p:tav tm="100000">
                                          <p:val>
                                            <p:fltVal val="0"/>
                                          </p:val>
                                        </p:tav>
                                      </p:tavLst>
                                    </p:anim>
                                    <p:animEffect transition="out" filter="fade">
                                      <p:cBhvr>
                                        <p:cTn id="160" dur="1000"/>
                                        <p:tgtEl>
                                          <p:spTgt spid="19"/>
                                        </p:tgtEl>
                                      </p:cBhvr>
                                    </p:animEffect>
                                    <p:set>
                                      <p:cBhvr>
                                        <p:cTn id="161"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3074" grpId="0"/>
      <p:bldP spid="3074" grpId="1"/>
      <p:bldP spid="4" grpId="0"/>
      <p:bldP spid="4" grpId="1"/>
      <p:bldP spid="4" grpId="2"/>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0"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0A406-F372-40F9-8BF7-1FB0C66A8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52BDF9E8-B0EB-4DB1-81F8-8879FC7D7395}"/>
              </a:ext>
            </a:extLst>
          </p:cNvPr>
          <p:cNvSpPr txBox="1">
            <a:spLocks/>
          </p:cNvSpPr>
          <p:nvPr/>
        </p:nvSpPr>
        <p:spPr>
          <a:xfrm>
            <a:off x="3941045" y="3355798"/>
            <a:ext cx="41530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stand before</a:t>
            </a:r>
          </a:p>
        </p:txBody>
      </p:sp>
      <p:sp>
        <p:nvSpPr>
          <p:cNvPr id="8" name="Title 1">
            <a:extLst>
              <a:ext uri="{FF2B5EF4-FFF2-40B4-BE49-F238E27FC236}">
                <a16:creationId xmlns:a16="http://schemas.microsoft.com/office/drawing/2014/main" id="{2C641CB0-E8BD-4CC4-A377-9B948A5D9A62}"/>
              </a:ext>
            </a:extLst>
          </p:cNvPr>
          <p:cNvSpPr txBox="1">
            <a:spLocks/>
          </p:cNvSpPr>
          <p:nvPr/>
        </p:nvSpPr>
        <p:spPr>
          <a:xfrm>
            <a:off x="953634" y="4020608"/>
            <a:ext cx="70769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judgment seat of Christ</a:t>
            </a:r>
          </a:p>
        </p:txBody>
      </p:sp>
      <p:sp>
        <p:nvSpPr>
          <p:cNvPr id="3074" name="Rectangle 2"/>
          <p:cNvSpPr>
            <a:spLocks noGrp="1" noChangeArrowheads="1"/>
          </p:cNvSpPr>
          <p:nvPr>
            <p:ph type="title"/>
          </p:nvPr>
        </p:nvSpPr>
        <p:spPr>
          <a:xfrm>
            <a:off x="893135" y="1354747"/>
            <a:ext cx="7357730" cy="41485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why do you judge your brother? Or why do you show contempt for your brother? For we shall all stand before the judgment seat of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14:10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03091CAE-643B-422D-BC09-FF483C2C21FB}"/>
              </a:ext>
            </a:extLst>
          </p:cNvPr>
          <p:cNvSpPr txBox="1">
            <a:spLocks noChangeArrowheads="1"/>
          </p:cNvSpPr>
          <p:nvPr/>
        </p:nvSpPr>
        <p:spPr bwMode="auto">
          <a:xfrm>
            <a:off x="3993591" y="33935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A9252C3F-6339-4139-95AE-3603F0BBA7C0}"/>
              </a:ext>
            </a:extLst>
          </p:cNvPr>
          <p:cNvSpPr>
            <a:spLocks noChangeArrowheads="1"/>
          </p:cNvSpPr>
          <p:nvPr/>
        </p:nvSpPr>
        <p:spPr bwMode="auto">
          <a:xfrm>
            <a:off x="3393314" y="13077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11" name="Rectangle 6">
            <a:extLst>
              <a:ext uri="{FF2B5EF4-FFF2-40B4-BE49-F238E27FC236}">
                <a16:creationId xmlns:a16="http://schemas.microsoft.com/office/drawing/2014/main" id="{D6402223-1267-4572-8146-2FFE0CD33274}"/>
              </a:ext>
            </a:extLst>
          </p:cNvPr>
          <p:cNvSpPr>
            <a:spLocks noChangeArrowheads="1"/>
          </p:cNvSpPr>
          <p:nvPr/>
        </p:nvSpPr>
        <p:spPr bwMode="auto">
          <a:xfrm>
            <a:off x="4977685" y="197770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12" name="Rectangle 2">
            <a:extLst>
              <a:ext uri="{FF2B5EF4-FFF2-40B4-BE49-F238E27FC236}">
                <a16:creationId xmlns:a16="http://schemas.microsoft.com/office/drawing/2014/main" id="{9EA46C0C-8C05-448C-8BBE-988216C94632}"/>
              </a:ext>
            </a:extLst>
          </p:cNvPr>
          <p:cNvSpPr txBox="1">
            <a:spLocks noChangeArrowheads="1"/>
          </p:cNvSpPr>
          <p:nvPr/>
        </p:nvSpPr>
        <p:spPr bwMode="auto">
          <a:xfrm>
            <a:off x="3772694" y="3411581"/>
            <a:ext cx="4508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stand before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74F32B1-4C78-4A73-8A97-C40F28DC10C3}"/>
              </a:ext>
            </a:extLst>
          </p:cNvPr>
          <p:cNvSpPr txBox="1">
            <a:spLocks noChangeArrowheads="1"/>
          </p:cNvSpPr>
          <p:nvPr/>
        </p:nvSpPr>
        <p:spPr bwMode="auto">
          <a:xfrm>
            <a:off x="800100" y="4091031"/>
            <a:ext cx="7391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judgment seat of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F1CCEAC7-E7C1-41FD-9D8B-50BC99D52ACB}"/>
              </a:ext>
            </a:extLst>
          </p:cNvPr>
          <p:cNvSpPr>
            <a:spLocks noChangeArrowheads="1"/>
          </p:cNvSpPr>
          <p:nvPr/>
        </p:nvSpPr>
        <p:spPr bwMode="auto">
          <a:xfrm>
            <a:off x="6150644" y="4107305"/>
            <a:ext cx="16592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86936103-7CDA-4B79-8143-7A27826C1A55}"/>
              </a:ext>
            </a:extLst>
          </p:cNvPr>
          <p:cNvSpPr txBox="1">
            <a:spLocks noChangeArrowheads="1"/>
          </p:cNvSpPr>
          <p:nvPr/>
        </p:nvSpPr>
        <p:spPr bwMode="auto">
          <a:xfrm>
            <a:off x="2279950" y="171230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15411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750"/>
                                        <p:tgtEl>
                                          <p:spTgt spid="8"/>
                                        </p:tgtEl>
                                      </p:cBhvr>
                                    </p:animEffect>
                                  </p:childTnLst>
                                </p:cTn>
                              </p:par>
                              <p:par>
                                <p:cTn id="25" presetID="18" presetClass="emph" presetSubtype="0" fill="hold" grpId="1" nodeType="withEffect">
                                  <p:stCondLst>
                                    <p:cond delay="400"/>
                                  </p:stCondLst>
                                  <p:childTnLst>
                                    <p:set>
                                      <p:cBhvr override="childStyle">
                                        <p:cTn id="26" dur="75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750"/>
                                        <p:tgtEl>
                                          <p:spTgt spid="13"/>
                                        </p:tgtEl>
                                      </p:cBhvr>
                                    </p:animEffect>
                                  </p:childTnLst>
                                </p:cTn>
                              </p:par>
                              <p:par>
                                <p:cTn id="30" presetID="0" presetClass="entr" presetSubtype="0" fill="hold" grpId="0" nodeType="withEffect">
                                  <p:stCondLst>
                                    <p:cond delay="1000"/>
                                  </p:stCondLst>
                                  <p:iterate type="lt">
                                    <p:tmPct val="10000"/>
                                  </p:iterate>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stCondLst>
                                            <p:cond delay="0"/>
                                          </p:stCondLst>
                                        </p:cTn>
                                        <p:tgtEl>
                                          <p:spTgt spid="9"/>
                                        </p:tgtEl>
                                      </p:cBhvr>
                                    </p:animEffect>
                                    <p:anim to="" calcmode="lin" valueType="num">
                                      <p:cBhvr>
                                        <p:cTn id="3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5" fill="hold">
                            <p:stCondLst>
                              <p:cond delay="17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25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stCondLst>
                                            <p:cond delay="0"/>
                                          </p:stCondLst>
                                        </p:cTn>
                                        <p:tgtEl>
                                          <p:spTgt spid="10"/>
                                        </p:tgtEl>
                                      </p:cBhvr>
                                    </p:animEffect>
                                    <p:anim to="" calcmode="lin" valueType="num">
                                      <p:cBhvr>
                                        <p:cTn id="4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50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stCondLst>
                                            <p:cond delay="0"/>
                                          </p:stCondLst>
                                        </p:cTn>
                                        <p:tgtEl>
                                          <p:spTgt spid="11"/>
                                        </p:tgtEl>
                                      </p:cBhvr>
                                    </p:animEffect>
                                    <p:anim to="" calcmode="lin" valueType="num">
                                      <p:cBhvr>
                                        <p:cTn id="4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51" presetID="23" presetClass="exit" presetSubtype="32" fill="hold" grpId="2" nodeType="withEffect">
                                  <p:stCondLst>
                                    <p:cond delay="0"/>
                                  </p:stCondLst>
                                  <p:iterate type="lt">
                                    <p:tmPct val="0"/>
                                  </p:iterate>
                                  <p:childTnLst>
                                    <p:anim calcmode="lin" valueType="num">
                                      <p:cBhvr>
                                        <p:cTn id="52" dur="500"/>
                                        <p:tgtEl>
                                          <p:spTgt spid="9"/>
                                        </p:tgtEl>
                                        <p:attrNameLst>
                                          <p:attrName>ppt_w</p:attrName>
                                        </p:attrNameLst>
                                      </p:cBhvr>
                                      <p:tavLst>
                                        <p:tav tm="0">
                                          <p:val>
                                            <p:strVal val="ppt_w"/>
                                          </p:val>
                                        </p:tav>
                                        <p:tav tm="100000">
                                          <p:val>
                                            <p:fltVal val="0"/>
                                          </p:val>
                                        </p:tav>
                                      </p:tavLst>
                                    </p:anim>
                                    <p:anim calcmode="lin" valueType="num">
                                      <p:cBhvr>
                                        <p:cTn id="53" dur="500"/>
                                        <p:tgtEl>
                                          <p:spTgt spid="9"/>
                                        </p:tgtEl>
                                        <p:attrNameLst>
                                          <p:attrName>ppt_h</p:attrName>
                                        </p:attrNameLst>
                                      </p:cBhvr>
                                      <p:tavLst>
                                        <p:tav tm="0">
                                          <p:val>
                                            <p:strVal val="ppt_h"/>
                                          </p:val>
                                        </p:tav>
                                        <p:tav tm="100000">
                                          <p:val>
                                            <p:fltVal val="0"/>
                                          </p:val>
                                        </p:tav>
                                      </p:tavLst>
                                    </p:anim>
                                    <p:set>
                                      <p:cBhvr>
                                        <p:cTn id="54" dur="1" fill="hold">
                                          <p:stCondLst>
                                            <p:cond delay="499"/>
                                          </p:stCondLst>
                                        </p:cTn>
                                        <p:tgtEl>
                                          <p:spTgt spid="9"/>
                                        </p:tgtEl>
                                        <p:attrNameLst>
                                          <p:attrName>style.visibility</p:attrName>
                                        </p:attrNameLst>
                                      </p:cBhvr>
                                      <p:to>
                                        <p:strVal val="hidden"/>
                                      </p:to>
                                    </p:set>
                                  </p:childTnLst>
                                </p:cTn>
                              </p:par>
                              <p:par>
                                <p:cTn id="55" presetID="16" presetClass="exit" presetSubtype="21" fill="hold" grpId="2" nodeType="withEffect">
                                  <p:stCondLst>
                                    <p:cond delay="0"/>
                                  </p:stCondLst>
                                  <p:childTnLst>
                                    <p:animEffect transition="out" filter="barn(inVertical)">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6" presetClass="exit" presetSubtype="21" fill="hold" grpId="2" nodeType="withEffect">
                                  <p:stCondLst>
                                    <p:cond delay="0"/>
                                  </p:stCondLst>
                                  <p:childTnLst>
                                    <p:animEffect transition="out" filter="barn(inVertical)">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50"/>
                                        <p:tgtEl>
                                          <p:spTgt spid="5"/>
                                        </p:tgtEl>
                                      </p:cBhvr>
                                    </p:animEffect>
                                  </p:childTnLst>
                                </p:cTn>
                              </p:par>
                              <p:par>
                                <p:cTn id="72" presetID="42" presetClass="path" presetSubtype="0" accel="50000" decel="50000" fill="hold" grpId="2" nodeType="withEffect">
                                  <p:stCondLst>
                                    <p:cond delay="0"/>
                                  </p:stCondLst>
                                  <p:childTnLst>
                                    <p:animMotion origin="layout" path="M 2.22222E-6 -2.22222E-6 L -0.1875 -0.24491 " pathEditMode="relative" rAng="0" ptsTypes="AA">
                                      <p:cBhvr>
                                        <p:cTn id="73" dur="2000" fill="hold"/>
                                        <p:tgtEl>
                                          <p:spTgt spid="5"/>
                                        </p:tgtEl>
                                        <p:attrNameLst>
                                          <p:attrName>ppt_x</p:attrName>
                                          <p:attrName>ppt_y</p:attrName>
                                        </p:attrNameLst>
                                      </p:cBhvr>
                                      <p:rCtr x="-9375" y="-12245"/>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1" nodeType="withEffect">
                                  <p:stCondLst>
                                    <p:cond delay="250"/>
                                  </p:stCondLst>
                                  <p:childTnLst>
                                    <p:animEffect transition="out" filter="fade">
                                      <p:cBhvr>
                                        <p:cTn id="78" dur="1750"/>
                                        <p:tgtEl>
                                          <p:spTgt spid="10"/>
                                        </p:tgtEl>
                                      </p:cBhvr>
                                    </p:animEffect>
                                    <p:set>
                                      <p:cBhvr>
                                        <p:cTn id="79" dur="1" fill="hold">
                                          <p:stCondLst>
                                            <p:cond delay="174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250"/>
                                  </p:stCondLst>
                                  <p:childTnLst>
                                    <p:animEffect transition="out" filter="fade">
                                      <p:cBhvr>
                                        <p:cTn id="81" dur="1750"/>
                                        <p:tgtEl>
                                          <p:spTgt spid="11"/>
                                        </p:tgtEl>
                                      </p:cBhvr>
                                    </p:animEffect>
                                    <p:set>
                                      <p:cBhvr>
                                        <p:cTn id="82" dur="1" fill="hold">
                                          <p:stCondLst>
                                            <p:cond delay="1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5" grpId="0"/>
      <p:bldP spid="5" grpId="1"/>
      <p:bldP spid="5" grpId="2"/>
      <p:bldP spid="10" grpId="0"/>
      <p:bldP spid="10" grpId="1"/>
      <p:bldP spid="11" grpId="0"/>
      <p:bldP spid="11" grpId="1"/>
      <p:bldP spid="12" grpId="0"/>
      <p:bldP spid="12" grpId="1"/>
      <p:bldP spid="13" grpId="0"/>
      <p:bldP spid="13" grpId="1"/>
      <p:bldP spid="9" grpId="0"/>
      <p:bldP spid="9" grpId="1"/>
      <p:bldP spid="9"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FC4A7-E2E8-4176-87BD-69819904B738}"/>
              </a:ext>
            </a:extLst>
          </p:cNvPr>
          <p:cNvPicPr>
            <a:picLocks noChangeAspect="1"/>
          </p:cNvPicPr>
          <p:nvPr/>
        </p:nvPicPr>
        <p:blipFill rotWithShape="1">
          <a:blip r:embed="rId4">
            <a:extLst>
              <a:ext uri="{28A0092B-C50C-407E-A947-70E740481C1C}">
                <a14:useLocalDpi xmlns:a14="http://schemas.microsoft.com/office/drawing/2010/main" val="0"/>
              </a:ext>
            </a:extLst>
          </a:blip>
          <a:srcRect b="7201"/>
          <a:stretch/>
        </p:blipFill>
        <p:spPr>
          <a:xfrm>
            <a:off x="-1" y="-1"/>
            <a:ext cx="9144001" cy="6858001"/>
          </a:xfrm>
          <a:prstGeom prst="rect">
            <a:avLst/>
          </a:prstGeom>
        </p:spPr>
      </p:pic>
      <p:sp>
        <p:nvSpPr>
          <p:cNvPr id="8" name="Title 1">
            <a:extLst>
              <a:ext uri="{FF2B5EF4-FFF2-40B4-BE49-F238E27FC236}">
                <a16:creationId xmlns:a16="http://schemas.microsoft.com/office/drawing/2014/main" id="{844103C4-D1BE-4235-9AC9-CEE1A2F84585}"/>
              </a:ext>
            </a:extLst>
          </p:cNvPr>
          <p:cNvSpPr txBox="1">
            <a:spLocks/>
          </p:cNvSpPr>
          <p:nvPr/>
        </p:nvSpPr>
        <p:spPr>
          <a:xfrm>
            <a:off x="2250092" y="1667846"/>
            <a:ext cx="62753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of you be of one mind</a:t>
            </a:r>
          </a:p>
        </p:txBody>
      </p:sp>
      <p:sp>
        <p:nvSpPr>
          <p:cNvPr id="3074" name="Rectangle 2"/>
          <p:cNvSpPr>
            <a:spLocks noGrp="1" noChangeArrowheads="1"/>
          </p:cNvSpPr>
          <p:nvPr>
            <p:ph type="title"/>
          </p:nvPr>
        </p:nvSpPr>
        <p:spPr>
          <a:xfrm>
            <a:off x="457200" y="1684356"/>
            <a:ext cx="8229600" cy="34892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all of you be of one mind, having compassion for one another; love as brothers, be tenderhearted, be courteous;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8F3CA6F3-145D-426C-B831-B0AFFA389491}"/>
              </a:ext>
            </a:extLst>
          </p:cNvPr>
          <p:cNvSpPr txBox="1">
            <a:spLocks noChangeArrowheads="1"/>
          </p:cNvSpPr>
          <p:nvPr/>
        </p:nvSpPr>
        <p:spPr bwMode="auto">
          <a:xfrm>
            <a:off x="2279950" y="171230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153A864-E171-4E7A-889D-28832D0817BB}"/>
              </a:ext>
            </a:extLst>
          </p:cNvPr>
          <p:cNvSpPr txBox="1">
            <a:spLocks noChangeArrowheads="1"/>
          </p:cNvSpPr>
          <p:nvPr/>
        </p:nvSpPr>
        <p:spPr bwMode="auto">
          <a:xfrm>
            <a:off x="468923" y="3270238"/>
            <a:ext cx="8229600" cy="34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 mind</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compassion for one another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 as brothers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tenderhearted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courteous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Heart 10">
            <a:extLst>
              <a:ext uri="{FF2B5EF4-FFF2-40B4-BE49-F238E27FC236}">
                <a16:creationId xmlns:a16="http://schemas.microsoft.com/office/drawing/2014/main" id="{ECC78FE7-D78C-4ECD-81F1-52C949583E2E}"/>
              </a:ext>
            </a:extLst>
          </p:cNvPr>
          <p:cNvSpPr/>
          <p:nvPr/>
        </p:nvSpPr>
        <p:spPr bwMode="auto">
          <a:xfrm>
            <a:off x="4247725" y="3073857"/>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2">
            <a:extLst>
              <a:ext uri="{FF2B5EF4-FFF2-40B4-BE49-F238E27FC236}">
                <a16:creationId xmlns:a16="http://schemas.microsoft.com/office/drawing/2014/main" id="{4A62FA46-38D9-455A-82AE-6413BB07F8A6}"/>
              </a:ext>
            </a:extLst>
          </p:cNvPr>
          <p:cNvSpPr txBox="1">
            <a:spLocks noChangeArrowheads="1"/>
          </p:cNvSpPr>
          <p:nvPr/>
        </p:nvSpPr>
        <p:spPr bwMode="auto">
          <a:xfrm>
            <a:off x="5929313" y="1715208"/>
            <a:ext cx="2510352"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one mind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9240375-D5E9-407F-AEC1-92514ECF61A9}"/>
              </a:ext>
            </a:extLst>
          </p:cNvPr>
          <p:cNvSpPr txBox="1">
            <a:spLocks noChangeArrowheads="1"/>
          </p:cNvSpPr>
          <p:nvPr/>
        </p:nvSpPr>
        <p:spPr bwMode="auto">
          <a:xfrm>
            <a:off x="2910789" y="2383759"/>
            <a:ext cx="4989940"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compassion for one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48DFDA9-019F-4BB8-8180-47B678E693BF}"/>
              </a:ext>
            </a:extLst>
          </p:cNvPr>
          <p:cNvSpPr txBox="1">
            <a:spLocks noChangeArrowheads="1"/>
          </p:cNvSpPr>
          <p:nvPr/>
        </p:nvSpPr>
        <p:spPr bwMode="auto">
          <a:xfrm>
            <a:off x="993301" y="3058618"/>
            <a:ext cx="2273643"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another</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D5C3CAE-8311-4F0C-A128-7E7AE75E18C1}"/>
              </a:ext>
            </a:extLst>
          </p:cNvPr>
          <p:cNvSpPr txBox="1">
            <a:spLocks noChangeArrowheads="1"/>
          </p:cNvSpPr>
          <p:nvPr/>
        </p:nvSpPr>
        <p:spPr bwMode="auto">
          <a:xfrm>
            <a:off x="3180449" y="3056237"/>
            <a:ext cx="4053016"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as brothers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B09BE61-470B-48EA-B791-BB55BBE94198}"/>
              </a:ext>
            </a:extLst>
          </p:cNvPr>
          <p:cNvSpPr txBox="1">
            <a:spLocks noChangeArrowheads="1"/>
          </p:cNvSpPr>
          <p:nvPr/>
        </p:nvSpPr>
        <p:spPr bwMode="auto">
          <a:xfrm>
            <a:off x="7230892" y="3059071"/>
            <a:ext cx="825713"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0EE322B-09DC-438C-87B1-9AAF1966178D}"/>
              </a:ext>
            </a:extLst>
          </p:cNvPr>
          <p:cNvSpPr txBox="1">
            <a:spLocks noChangeArrowheads="1"/>
          </p:cNvSpPr>
          <p:nvPr/>
        </p:nvSpPr>
        <p:spPr bwMode="auto">
          <a:xfrm>
            <a:off x="917042" y="3730646"/>
            <a:ext cx="3840762"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tenderhearted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275E13D6-AB8B-4EFA-8939-E3C6B6A3CF72}"/>
              </a:ext>
            </a:extLst>
          </p:cNvPr>
          <p:cNvSpPr txBox="1">
            <a:spLocks noChangeArrowheads="1"/>
          </p:cNvSpPr>
          <p:nvPr/>
        </p:nvSpPr>
        <p:spPr bwMode="auto">
          <a:xfrm>
            <a:off x="4624260" y="3728264"/>
            <a:ext cx="3398108"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courteous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EC85C39-6CF7-4E50-9CC1-B16971C217C4}"/>
              </a:ext>
            </a:extLst>
          </p:cNvPr>
          <p:cNvSpPr txBox="1">
            <a:spLocks noChangeArrowheads="1"/>
          </p:cNvSpPr>
          <p:nvPr/>
        </p:nvSpPr>
        <p:spPr bwMode="auto">
          <a:xfrm>
            <a:off x="2796759" y="268904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C62F275-C180-41AE-8E62-C33E1C1F841C}"/>
              </a:ext>
            </a:extLst>
          </p:cNvPr>
          <p:cNvSpPr txBox="1">
            <a:spLocks noChangeArrowheads="1"/>
          </p:cNvSpPr>
          <p:nvPr/>
        </p:nvSpPr>
        <p:spPr bwMode="auto">
          <a:xfrm>
            <a:off x="2228850" y="1734387"/>
            <a:ext cx="6324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all of you be of one mind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419918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635">
        <p15:prstTrans prst="drape"/>
      </p:transition>
    </mc:Choice>
    <mc:Fallback xmlns="">
      <p:transition spd="slow" advTm="31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42" presetClass="path" presetSubtype="0" accel="50000" decel="50000" fill="hold" grpId="2" nodeType="withEffect">
                                  <p:stCondLst>
                                    <p:cond delay="0"/>
                                  </p:stCondLst>
                                  <p:childTnLst>
                                    <p:animMotion origin="layout" path="M 2.22222E-6 -3.33333E-6 L 0.05677 0.14236 " pathEditMode="relative" rAng="0" ptsTypes="AA">
                                      <p:cBhvr>
                                        <p:cTn id="28" dur="2000" fill="hold"/>
                                        <p:tgtEl>
                                          <p:spTgt spid="7"/>
                                        </p:tgtEl>
                                        <p:attrNameLst>
                                          <p:attrName>ppt_x</p:attrName>
                                          <p:attrName>ppt_y</p:attrName>
                                        </p:attrNameLst>
                                      </p:cBhvr>
                                      <p:rCtr x="2830" y="7106"/>
                                    </p:animMotion>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42" presetClass="path" presetSubtype="0" accel="50000" decel="50000" fill="hold" grpId="2" nodeType="withEffect">
                                  <p:stCondLst>
                                    <p:cond delay="0"/>
                                  </p:stCondLst>
                                  <p:childTnLst>
                                    <p:animMotion origin="layout" path="M -2.77778E-7 -4.81481E-6 L -0.60382 0.22639 " pathEditMode="relative" rAng="0" ptsTypes="AA">
                                      <p:cBhvr>
                                        <p:cTn id="51" dur="2000" fill="hold"/>
                                        <p:tgtEl>
                                          <p:spTgt spid="11"/>
                                        </p:tgtEl>
                                        <p:attrNameLst>
                                          <p:attrName>ppt_x</p:attrName>
                                          <p:attrName>ppt_y</p:attrName>
                                        </p:attrNameLst>
                                      </p:cBhvr>
                                      <p:rCtr x="-30191" y="11319"/>
                                    </p:animMotion>
                                  </p:childTnLst>
                                </p:cTn>
                              </p:par>
                              <p:par>
                                <p:cTn id="52" presetID="42" presetClass="path" presetSubtype="0" accel="50000" decel="50000" fill="hold" grpId="2" nodeType="withEffect">
                                  <p:stCondLst>
                                    <p:cond delay="0"/>
                                  </p:stCondLst>
                                  <p:childTnLst>
                                    <p:animMotion origin="layout" path="M 4.16667E-6 0 L -0.12969 0.22685 " pathEditMode="relative" rAng="0" ptsTypes="AA">
                                      <p:cBhvr>
                                        <p:cTn id="53" dur="2000" fill="hold"/>
                                        <p:tgtEl>
                                          <p:spTgt spid="13"/>
                                        </p:tgtEl>
                                        <p:attrNameLst>
                                          <p:attrName>ppt_x</p:attrName>
                                          <p:attrName>ppt_y</p:attrName>
                                        </p:attrNameLst>
                                      </p:cBhvr>
                                      <p:rCtr x="-6493" y="11343"/>
                                    </p:animMotion>
                                  </p:childTnLst>
                                </p:cTn>
                              </p:par>
                              <p:par>
                                <p:cTn id="54" presetID="42" presetClass="path" presetSubtype="0" accel="50000" decel="50000" fill="hold" grpId="2" nodeType="withEffect">
                                  <p:stCondLst>
                                    <p:cond delay="0"/>
                                  </p:stCondLst>
                                  <p:childTnLst>
                                    <p:animMotion origin="layout" path="M 3.88889E-6 3.7037E-7 L 0.59288 0.12893 " pathEditMode="relative" rAng="0" ptsTypes="AA">
                                      <p:cBhvr>
                                        <p:cTn id="55" dur="2000" fill="hold"/>
                                        <p:tgtEl>
                                          <p:spTgt spid="14"/>
                                        </p:tgtEl>
                                        <p:attrNameLst>
                                          <p:attrName>ppt_x</p:attrName>
                                          <p:attrName>ppt_y</p:attrName>
                                        </p:attrNameLst>
                                      </p:cBhvr>
                                      <p:rCtr x="29635" y="6435"/>
                                    </p:animMotion>
                                  </p:childTnLst>
                                </p:cTn>
                              </p:par>
                              <p:par>
                                <p:cTn id="56" presetID="42" presetClass="path" presetSubtype="0" accel="50000" decel="50000" fill="hold" grpId="2" nodeType="withEffect">
                                  <p:stCondLst>
                                    <p:cond delay="0"/>
                                  </p:stCondLst>
                                  <p:childTnLst>
                                    <p:animMotion origin="layout" path="M -4.44444E-6 3.33333E-6 L -0.15312 0.22708 " pathEditMode="relative" rAng="0" ptsTypes="AA">
                                      <p:cBhvr>
                                        <p:cTn id="57" dur="2000" fill="hold"/>
                                        <p:tgtEl>
                                          <p:spTgt spid="15"/>
                                        </p:tgtEl>
                                        <p:attrNameLst>
                                          <p:attrName>ppt_x</p:attrName>
                                          <p:attrName>ppt_y</p:attrName>
                                        </p:attrNameLst>
                                      </p:cBhvr>
                                      <p:rCtr x="-7656" y="11343"/>
                                    </p:animMotion>
                                  </p:childTnLst>
                                </p:cTn>
                              </p:par>
                              <p:par>
                                <p:cTn id="58" presetID="42" presetClass="path" presetSubtype="0" accel="50000" decel="50000" fill="hold" grpId="2" nodeType="withEffect">
                                  <p:stCondLst>
                                    <p:cond delay="0"/>
                                  </p:stCondLst>
                                  <p:childTnLst>
                                    <p:animMotion origin="layout" path="M 2.5E-6 3.7037E-7 L -0.59219 0.32431 " pathEditMode="relative" rAng="0" ptsTypes="AA">
                                      <p:cBhvr>
                                        <p:cTn id="59" dur="2000" fill="hold"/>
                                        <p:tgtEl>
                                          <p:spTgt spid="16"/>
                                        </p:tgtEl>
                                        <p:attrNameLst>
                                          <p:attrName>ppt_x</p:attrName>
                                          <p:attrName>ppt_y</p:attrName>
                                        </p:attrNameLst>
                                      </p:cBhvr>
                                      <p:rCtr x="-29618" y="16204"/>
                                    </p:animMotion>
                                  </p:childTnLst>
                                </p:cTn>
                              </p:par>
                              <p:par>
                                <p:cTn id="60" presetID="42" presetClass="path" presetSubtype="0" accel="50000" decel="50000" fill="hold" grpId="2" nodeType="withEffect">
                                  <p:stCondLst>
                                    <p:cond delay="0"/>
                                  </p:stCondLst>
                                  <p:childTnLst>
                                    <p:animMotion origin="layout" path="M -3.05556E-6 3.7037E-6 L 0.16424 0.22662 " pathEditMode="relative" rAng="0" ptsTypes="AA">
                                      <p:cBhvr>
                                        <p:cTn id="61" dur="2000" fill="hold"/>
                                        <p:tgtEl>
                                          <p:spTgt spid="17"/>
                                        </p:tgtEl>
                                        <p:attrNameLst>
                                          <p:attrName>ppt_x</p:attrName>
                                          <p:attrName>ppt_y</p:attrName>
                                        </p:attrNameLst>
                                      </p:cBhvr>
                                      <p:rCtr x="8212" y="11319"/>
                                    </p:animMotion>
                                  </p:childTnLst>
                                </p:cTn>
                              </p:par>
                              <p:par>
                                <p:cTn id="62" presetID="42" presetClass="path" presetSubtype="0" accel="50000" decel="50000" fill="hold" grpId="2" nodeType="withEffect">
                                  <p:stCondLst>
                                    <p:cond delay="0"/>
                                  </p:stCondLst>
                                  <p:childTnLst>
                                    <p:animMotion origin="layout" path="M -3.05556E-6 -4.81481E-6 L -0.31336 0.32431 " pathEditMode="relative" rAng="0" ptsTypes="AA">
                                      <p:cBhvr>
                                        <p:cTn id="63" dur="2000" fill="hold"/>
                                        <p:tgtEl>
                                          <p:spTgt spid="18"/>
                                        </p:tgtEl>
                                        <p:attrNameLst>
                                          <p:attrName>ppt_x</p:attrName>
                                          <p:attrName>ppt_y</p:attrName>
                                        </p:attrNameLst>
                                      </p:cBhvr>
                                      <p:rCtr x="-15677" y="16204"/>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250"/>
                                        <p:tgtEl>
                                          <p:spTgt spid="9"/>
                                        </p:tgtEl>
                                      </p:cBhvr>
                                    </p:animEffec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50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childTnLst>
                                </p:cTn>
                              </p:par>
                              <p:par>
                                <p:cTn id="104" presetID="23" presetClass="exit" presetSubtype="16" fill="hold" grpId="1" nodeType="withEffect">
                                  <p:stCondLst>
                                    <p:cond delay="900"/>
                                  </p:stCondLst>
                                  <p:childTnLst>
                                    <p:anim calcmode="lin" valueType="num">
                                      <p:cBhvr>
                                        <p:cTn id="105" dur="500"/>
                                        <p:tgtEl>
                                          <p:spTgt spid="10"/>
                                        </p:tgtEl>
                                        <p:attrNameLst>
                                          <p:attrName>ppt_w</p:attrName>
                                        </p:attrNameLst>
                                      </p:cBhvr>
                                      <p:tavLst>
                                        <p:tav tm="0">
                                          <p:val>
                                            <p:strVal val="ppt_w"/>
                                          </p:val>
                                        </p:tav>
                                        <p:tav tm="100000">
                                          <p:val>
                                            <p:strVal val="4*ppt_w"/>
                                          </p:val>
                                        </p:tav>
                                      </p:tavLst>
                                    </p:anim>
                                    <p:anim calcmode="lin" valueType="num">
                                      <p:cBhvr>
                                        <p:cTn id="106" dur="500"/>
                                        <p:tgtEl>
                                          <p:spTgt spid="10"/>
                                        </p:tgtEl>
                                        <p:attrNameLst>
                                          <p:attrName>ppt_h</p:attrName>
                                        </p:attrNameLst>
                                      </p:cBhvr>
                                      <p:tavLst>
                                        <p:tav tm="0">
                                          <p:val>
                                            <p:strVal val="ppt_h"/>
                                          </p:val>
                                        </p:tav>
                                        <p:tav tm="100000">
                                          <p:val>
                                            <p:strVal val="4*ppt_h"/>
                                          </p:val>
                                        </p:tav>
                                      </p:tavLst>
                                    </p:anim>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grpId="2" nodeType="withEffect">
                                  <p:stCondLst>
                                    <p:cond delay="900"/>
                                  </p:stCondLst>
                                  <p:childTnLst>
                                    <p:animEffect transition="out" filter="fade">
                                      <p:cBhvr>
                                        <p:cTn id="109" dur="500"/>
                                        <p:tgtEl>
                                          <p:spTgt spid="10"/>
                                        </p:tgtEl>
                                      </p:cBhvr>
                                    </p:animEffect>
                                    <p:set>
                                      <p:cBhvr>
                                        <p:cTn id="110" dur="1" fill="hold">
                                          <p:stCondLst>
                                            <p:cond delay="499"/>
                                          </p:stCondLst>
                                        </p:cTn>
                                        <p:tgtEl>
                                          <p:spTgt spid="10"/>
                                        </p:tgtEl>
                                        <p:attrNameLst>
                                          <p:attrName>style.visibility</p:attrName>
                                        </p:attrNameLst>
                                      </p:cBhvr>
                                      <p:to>
                                        <p:strVal val="hidden"/>
                                      </p:to>
                                    </p:set>
                                  </p:childTnLst>
                                </p:cTn>
                              </p:par>
                              <p:par>
                                <p:cTn id="111" presetID="42" presetClass="path" presetSubtype="0" accel="50000" decel="50000" fill="hold" grpId="2" nodeType="withEffect">
                                  <p:stCondLst>
                                    <p:cond delay="0"/>
                                  </p:stCondLst>
                                  <p:childTnLst>
                                    <p:animMotion origin="layout" path="M 4.72222E-6 0 L -0.00122 -0.23657 " pathEditMode="relative" rAng="0" ptsTypes="AA">
                                      <p:cBhvr>
                                        <p:cTn id="112" dur="1250" fill="hold"/>
                                        <p:tgtEl>
                                          <p:spTgt spid="9"/>
                                        </p:tgtEl>
                                        <p:attrNameLst>
                                          <p:attrName>ppt_x</p:attrName>
                                          <p:attrName>ppt_y</p:attrName>
                                        </p:attrNameLst>
                                      </p:cBhvr>
                                      <p:rCtr x="-69" y="-11829"/>
                                    </p:animMotion>
                                  </p:childTnLst>
                                </p:cTn>
                              </p:par>
                              <p:par>
                                <p:cTn id="113" presetID="23" presetClass="exit" presetSubtype="32" fill="hold" grpId="1" nodeType="withEffect">
                                  <p:stCondLst>
                                    <p:cond delay="0"/>
                                  </p:stCondLst>
                                  <p:childTnLst>
                                    <p:anim calcmode="lin" valueType="num">
                                      <p:cBhvr>
                                        <p:cTn id="114" dur="1250"/>
                                        <p:tgtEl>
                                          <p:spTgt spid="9"/>
                                        </p:tgtEl>
                                        <p:attrNameLst>
                                          <p:attrName>ppt_w</p:attrName>
                                        </p:attrNameLst>
                                      </p:cBhvr>
                                      <p:tavLst>
                                        <p:tav tm="0">
                                          <p:val>
                                            <p:strVal val="ppt_w"/>
                                          </p:val>
                                        </p:tav>
                                        <p:tav tm="100000">
                                          <p:val>
                                            <p:fltVal val="0"/>
                                          </p:val>
                                        </p:tav>
                                      </p:tavLst>
                                    </p:anim>
                                    <p:anim calcmode="lin" valueType="num">
                                      <p:cBhvr>
                                        <p:cTn id="115" dur="1250"/>
                                        <p:tgtEl>
                                          <p:spTgt spid="9"/>
                                        </p:tgtEl>
                                        <p:attrNameLst>
                                          <p:attrName>ppt_h</p:attrName>
                                        </p:attrNameLst>
                                      </p:cBhvr>
                                      <p:tavLst>
                                        <p:tav tm="0">
                                          <p:val>
                                            <p:strVal val="ppt_h"/>
                                          </p:val>
                                        </p:tav>
                                        <p:tav tm="100000">
                                          <p:val>
                                            <p:fltVal val="0"/>
                                          </p:val>
                                        </p:tav>
                                      </p:tavLst>
                                    </p:anim>
                                    <p:set>
                                      <p:cBhvr>
                                        <p:cTn id="116" dur="1" fill="hold">
                                          <p:stCondLst>
                                            <p:cond delay="1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7" grpId="0"/>
      <p:bldP spid="7" grpId="1"/>
      <p:bldP spid="7" grpId="2"/>
      <p:bldP spid="9" grpId="0"/>
      <p:bldP spid="9" grpId="1"/>
      <p:bldP spid="9" grpId="2"/>
      <p:bldP spid="10" grpId="0" animBg="1"/>
      <p:bldP spid="10" grpId="1" animBg="1"/>
      <p:bldP spid="10" grpId="2" animBg="1"/>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F4593-9305-46ED-9A9C-6446EF4ED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76157A24-3E39-48A9-9F44-9EC76144DA01}"/>
              </a:ext>
            </a:extLst>
          </p:cNvPr>
          <p:cNvSpPr txBox="1">
            <a:spLocks/>
          </p:cNvSpPr>
          <p:nvPr/>
        </p:nvSpPr>
        <p:spPr>
          <a:xfrm>
            <a:off x="1046326" y="2651742"/>
            <a:ext cx="743815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casting all your care upon Him</a:t>
            </a:r>
          </a:p>
        </p:txBody>
      </p:sp>
      <p:sp>
        <p:nvSpPr>
          <p:cNvPr id="3074" name="Rectangle 2"/>
          <p:cNvSpPr>
            <a:spLocks noGrp="1" noChangeArrowheads="1"/>
          </p:cNvSpPr>
          <p:nvPr>
            <p:ph type="title"/>
          </p:nvPr>
        </p:nvSpPr>
        <p:spPr>
          <a:xfrm>
            <a:off x="457200" y="2540277"/>
            <a:ext cx="8229600" cy="17774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casting all your care upon Him, for He cares for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5:7 </a:t>
            </a:r>
          </a:p>
        </p:txBody>
      </p:sp>
      <p:sp>
        <p:nvSpPr>
          <p:cNvPr id="4" name="Rectangle 2">
            <a:extLst>
              <a:ext uri="{FF2B5EF4-FFF2-40B4-BE49-F238E27FC236}">
                <a16:creationId xmlns:a16="http://schemas.microsoft.com/office/drawing/2014/main" id="{3266D9FA-E018-4494-AF05-38D7FB4E100A}"/>
              </a:ext>
            </a:extLst>
          </p:cNvPr>
          <p:cNvSpPr txBox="1">
            <a:spLocks noChangeArrowheads="1"/>
          </p:cNvSpPr>
          <p:nvPr/>
        </p:nvSpPr>
        <p:spPr bwMode="auto">
          <a:xfrm>
            <a:off x="2796759" y="268904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E6E8C2D-D924-4228-85DA-F43C78ED1A86}"/>
              </a:ext>
            </a:extLst>
          </p:cNvPr>
          <p:cNvSpPr txBox="1">
            <a:spLocks noChangeArrowheads="1"/>
          </p:cNvSpPr>
          <p:nvPr/>
        </p:nvSpPr>
        <p:spPr bwMode="auto">
          <a:xfrm>
            <a:off x="1561151" y="3362153"/>
            <a:ext cx="4065416"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cares for you</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16-Point Star 3">
            <a:extLst>
              <a:ext uri="{FF2B5EF4-FFF2-40B4-BE49-F238E27FC236}">
                <a16:creationId xmlns:a16="http://schemas.microsoft.com/office/drawing/2014/main" id="{E1B45FEF-975F-47B9-8E6B-CDF86681E26A}"/>
              </a:ext>
            </a:extLst>
          </p:cNvPr>
          <p:cNvSpPr/>
          <p:nvPr/>
        </p:nvSpPr>
        <p:spPr>
          <a:xfrm>
            <a:off x="3306003" y="4469346"/>
            <a:ext cx="540327" cy="477597"/>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4">
            <a:extLst>
              <a:ext uri="{FF2B5EF4-FFF2-40B4-BE49-F238E27FC236}">
                <a16:creationId xmlns:a16="http://schemas.microsoft.com/office/drawing/2014/main" id="{DB5FAE57-B47C-4C3D-90FA-6D4B4B326342}"/>
              </a:ext>
            </a:extLst>
          </p:cNvPr>
          <p:cNvSpPr/>
          <p:nvPr/>
        </p:nvSpPr>
        <p:spPr>
          <a:xfrm>
            <a:off x="3298530" y="4455485"/>
            <a:ext cx="540327" cy="50569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2">
            <a:extLst>
              <a:ext uri="{FF2B5EF4-FFF2-40B4-BE49-F238E27FC236}">
                <a16:creationId xmlns:a16="http://schemas.microsoft.com/office/drawing/2014/main" id="{3D4A06E6-34E9-4613-931B-B903233EBDB5}"/>
              </a:ext>
            </a:extLst>
          </p:cNvPr>
          <p:cNvSpPr txBox="1">
            <a:spLocks noChangeArrowheads="1"/>
          </p:cNvSpPr>
          <p:nvPr/>
        </p:nvSpPr>
        <p:spPr bwMode="auto">
          <a:xfrm>
            <a:off x="989807" y="2712287"/>
            <a:ext cx="7543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casting all your care upon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8576DA4-7667-467E-B829-4CE312854D72}"/>
              </a:ext>
            </a:extLst>
          </p:cNvPr>
          <p:cNvSpPr txBox="1">
            <a:spLocks noChangeArrowheads="1"/>
          </p:cNvSpPr>
          <p:nvPr/>
        </p:nvSpPr>
        <p:spPr bwMode="auto">
          <a:xfrm>
            <a:off x="4950580" y="321440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450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42" presetClass="path" presetSubtype="0" accel="50000" decel="50000" fill="hold" grpId="2" nodeType="withEffect">
                                  <p:stCondLst>
                                    <p:cond delay="0"/>
                                  </p:stCondLst>
                                  <p:childTnLst>
                                    <p:animMotion origin="layout" path="M 5E-6 -4.44444E-6 L 0.23594 0.07686 " pathEditMode="relative" rAng="0" ptsTypes="AA">
                                      <p:cBhvr>
                                        <p:cTn id="30" dur="2000" fill="hold"/>
                                        <p:tgtEl>
                                          <p:spTgt spid="4"/>
                                        </p:tgtEl>
                                        <p:attrNameLst>
                                          <p:attrName>ppt_x</p:attrName>
                                          <p:attrName>ppt_y</p:attrName>
                                        </p:attrNameLst>
                                      </p:cBhvr>
                                      <p:rCtr x="11788" y="3843"/>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42" presetClass="path" presetSubtype="0" accel="50000" decel="50000" fill="hold" grpId="2" nodeType="withEffect">
                                  <p:stCondLst>
                                    <p:cond delay="0"/>
                                  </p:stCondLst>
                                  <p:childTnLst>
                                    <p:animMotion origin="layout" path="M -1.94444E-6 -2.59259E-6 L -0.00243 0.13797 " pathEditMode="relative" rAng="0" ptsTypes="AA">
                                      <p:cBhvr>
                                        <p:cTn id="44" dur="2000" fill="hold"/>
                                        <p:tgtEl>
                                          <p:spTgt spid="7"/>
                                        </p:tgtEl>
                                        <p:attrNameLst>
                                          <p:attrName>ppt_x</p:attrName>
                                          <p:attrName>ppt_y</p:attrName>
                                        </p:attrNameLst>
                                      </p:cBhvr>
                                      <p:rCtr x="-122" y="6898"/>
                                    </p:animMotion>
                                  </p:childTnLst>
                                </p:cTn>
                              </p:par>
                              <p:par>
                                <p:cTn id="45" presetID="6" presetClass="emph" presetSubtype="0" fill="hold" grpId="3" nodeType="withEffect">
                                  <p:stCondLst>
                                    <p:cond delay="0"/>
                                  </p:stCondLst>
                                  <p:childTnLst>
                                    <p:animScale>
                                      <p:cBhvr>
                                        <p:cTn id="46" dur="2000" fill="hold"/>
                                        <p:tgtEl>
                                          <p:spTgt spid="7"/>
                                        </p:tgtEl>
                                      </p:cBhvr>
                                      <p:by x="40000" y="40000"/>
                                    </p:animScale>
                                  </p:childTnLst>
                                </p:cTn>
                              </p:par>
                            </p:childTnLst>
                          </p:cTn>
                        </p:par>
                        <p:par>
                          <p:cTn id="47" fill="hold">
                            <p:stCondLst>
                              <p:cond delay="2000"/>
                            </p:stCondLst>
                            <p:childTnLst>
                              <p:par>
                                <p:cTn id="48" presetID="17" presetClass="exit" presetSubtype="10" fill="hold" grpId="1" nodeType="afterEffect">
                                  <p:stCondLst>
                                    <p:cond delay="25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strVal val="ppt_h"/>
                                          </p:val>
                                        </p:tav>
                                      </p:tavLst>
                                    </p:anim>
                                    <p:set>
                                      <p:cBhvr>
                                        <p:cTn id="51" dur="1" fill="hold">
                                          <p:stCondLst>
                                            <p:cond delay="499"/>
                                          </p:stCondLst>
                                        </p:cTn>
                                        <p:tgtEl>
                                          <p:spTgt spid="7"/>
                                        </p:tgtEl>
                                        <p:attrNameLst>
                                          <p:attrName>style.visibility</p:attrName>
                                        </p:attrNameLst>
                                      </p:cBhvr>
                                      <p:to>
                                        <p:strVal val="hidden"/>
                                      </p:to>
                                    </p:set>
                                  </p:childTnLst>
                                </p:cTn>
                              </p:par>
                              <p:par>
                                <p:cTn id="52" presetID="23" presetClass="entr" presetSubtype="16" fill="hold" grpId="1"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childTnLst>
                                </p:cTn>
                              </p:par>
                              <p:par>
                                <p:cTn id="56" presetID="23" presetClass="entr" presetSubtype="16" fill="hold" grpId="1" nodeType="withEffect">
                                  <p:stCondLst>
                                    <p:cond delay="50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childTnLst>
                                </p:cTn>
                              </p:par>
                              <p:par>
                                <p:cTn id="60" presetID="23" presetClass="exit" presetSubtype="16" fill="hold" grpId="2" nodeType="withEffect">
                                  <p:stCondLst>
                                    <p:cond delay="1000"/>
                                  </p:stCondLst>
                                  <p:childTnLst>
                                    <p:anim calcmode="lin" valueType="num">
                                      <p:cBhvr>
                                        <p:cTn id="61" dur="500"/>
                                        <p:tgtEl>
                                          <p:spTgt spid="8"/>
                                        </p:tgtEl>
                                        <p:attrNameLst>
                                          <p:attrName>ppt_w</p:attrName>
                                        </p:attrNameLst>
                                      </p:cBhvr>
                                      <p:tavLst>
                                        <p:tav tm="0">
                                          <p:val>
                                            <p:strVal val="ppt_w"/>
                                          </p:val>
                                        </p:tav>
                                        <p:tav tm="100000">
                                          <p:val>
                                            <p:strVal val="4*ppt_w"/>
                                          </p:val>
                                        </p:tav>
                                      </p:tavLst>
                                    </p:anim>
                                    <p:anim calcmode="lin" valueType="num">
                                      <p:cBhvr>
                                        <p:cTn id="62" dur="500"/>
                                        <p:tgtEl>
                                          <p:spTgt spid="8"/>
                                        </p:tgtEl>
                                        <p:attrNameLst>
                                          <p:attrName>ppt_h</p:attrName>
                                        </p:attrNameLst>
                                      </p:cBhvr>
                                      <p:tavLst>
                                        <p:tav tm="0">
                                          <p:val>
                                            <p:strVal val="ppt_h"/>
                                          </p:val>
                                        </p:tav>
                                        <p:tav tm="100000">
                                          <p:val>
                                            <p:strVal val="4*ppt_h"/>
                                          </p:val>
                                        </p:tav>
                                      </p:tavLst>
                                    </p:anim>
                                    <p:set>
                                      <p:cBhvr>
                                        <p:cTn id="63" dur="1" fill="hold">
                                          <p:stCondLst>
                                            <p:cond delay="499"/>
                                          </p:stCondLst>
                                        </p:cTn>
                                        <p:tgtEl>
                                          <p:spTgt spid="8"/>
                                        </p:tgtEl>
                                        <p:attrNameLst>
                                          <p:attrName>style.visibility</p:attrName>
                                        </p:attrNameLst>
                                      </p:cBhvr>
                                      <p:to>
                                        <p:strVal val="hidden"/>
                                      </p:to>
                                    </p:set>
                                  </p:childTnLst>
                                </p:cTn>
                              </p:par>
                              <p:par>
                                <p:cTn id="64" presetID="23" presetClass="exit" presetSubtype="16" fill="hold" grpId="2" nodeType="withEffect">
                                  <p:stCondLst>
                                    <p:cond delay="1000"/>
                                  </p:stCondLst>
                                  <p:childTnLst>
                                    <p:anim calcmode="lin" valueType="num">
                                      <p:cBhvr>
                                        <p:cTn id="65" dur="500"/>
                                        <p:tgtEl>
                                          <p:spTgt spid="9"/>
                                        </p:tgtEl>
                                        <p:attrNameLst>
                                          <p:attrName>ppt_w</p:attrName>
                                        </p:attrNameLst>
                                      </p:cBhvr>
                                      <p:tavLst>
                                        <p:tav tm="0">
                                          <p:val>
                                            <p:strVal val="ppt_w"/>
                                          </p:val>
                                        </p:tav>
                                        <p:tav tm="100000">
                                          <p:val>
                                            <p:strVal val="4*ppt_w"/>
                                          </p:val>
                                        </p:tav>
                                      </p:tavLst>
                                    </p:anim>
                                    <p:anim calcmode="lin" valueType="num">
                                      <p:cBhvr>
                                        <p:cTn id="66" dur="500"/>
                                        <p:tgtEl>
                                          <p:spTgt spid="9"/>
                                        </p:tgtEl>
                                        <p:attrNameLst>
                                          <p:attrName>ppt_h</p:attrName>
                                        </p:attrNameLst>
                                      </p:cBhvr>
                                      <p:tavLst>
                                        <p:tav tm="0">
                                          <p:val>
                                            <p:strVal val="ppt_h"/>
                                          </p:val>
                                        </p:tav>
                                        <p:tav tm="100000">
                                          <p:val>
                                            <p:strVal val="4*ppt_h"/>
                                          </p:val>
                                        </p:tav>
                                      </p:tavLst>
                                    </p:anim>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3" nodeType="withEffect">
                                  <p:stCondLst>
                                    <p:cond delay="100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3" nodeType="withEffect">
                                  <p:stCondLst>
                                    <p:cond delay="100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8" presetClass="emph" presetSubtype="0" repeatCount="indefinite" fill="hold" grpId="0" nodeType="withEffect">
                                  <p:stCondLst>
                                    <p:cond delay="0"/>
                                  </p:stCondLst>
                                  <p:childTnLst>
                                    <p:animRot by="-21600000">
                                      <p:cBhvr>
                                        <p:cTn id="75" dur="1000" fill="hold"/>
                                        <p:tgtEl>
                                          <p:spTgt spid="8"/>
                                        </p:tgtEl>
                                        <p:attrNameLst>
                                          <p:attrName>r</p:attrName>
                                        </p:attrNameLst>
                                      </p:cBhvr>
                                    </p:animRot>
                                  </p:childTnLst>
                                </p:cTn>
                              </p:par>
                              <p:par>
                                <p:cTn id="76" presetID="8" presetClass="emph" presetSubtype="0" repeatCount="indefinite" fill="hold" grpId="0" nodeType="withEffect">
                                  <p:stCondLst>
                                    <p:cond delay="0"/>
                                  </p:stCondLst>
                                  <p:childTnLst>
                                    <p:animRot by="21600000">
                                      <p:cBhvr>
                                        <p:cTn id="77"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7" grpId="2"/>
      <p:bldP spid="7" grpId="3"/>
      <p:bldP spid="8" grpId="0" animBg="1"/>
      <p:bldP spid="8" grpId="1" animBg="1"/>
      <p:bldP spid="8" grpId="2" animBg="1"/>
      <p:bldP spid="8" grpId="3" animBg="1"/>
      <p:bldP spid="9" grpId="0" animBg="1"/>
      <p:bldP spid="9" grpId="1" animBg="1"/>
      <p:bldP spid="9" grpId="2" animBg="1"/>
      <p:bldP spid="9" grpId="3" animBg="1"/>
      <p:bldP spid="10" grpId="0"/>
      <p:bldP spid="10"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18675-D2AA-490F-8688-0DAF35E2D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FC47AD87-D693-400D-89BC-EF32D8E976E6}"/>
              </a:ext>
            </a:extLst>
          </p:cNvPr>
          <p:cNvSpPr txBox="1">
            <a:spLocks/>
          </p:cNvSpPr>
          <p:nvPr/>
        </p:nvSpPr>
        <p:spPr>
          <a:xfrm>
            <a:off x="4132340" y="2499078"/>
            <a:ext cx="28887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gentleness</a:t>
            </a:r>
          </a:p>
        </p:txBody>
      </p:sp>
      <p:sp>
        <p:nvSpPr>
          <p:cNvPr id="7" name="Title 1">
            <a:extLst>
              <a:ext uri="{FF2B5EF4-FFF2-40B4-BE49-F238E27FC236}">
                <a16:creationId xmlns:a16="http://schemas.microsoft.com/office/drawing/2014/main" id="{2142FA16-7116-4ABD-A1E2-3A77CD5FB1EF}"/>
              </a:ext>
            </a:extLst>
          </p:cNvPr>
          <p:cNvSpPr txBox="1">
            <a:spLocks/>
          </p:cNvSpPr>
          <p:nvPr/>
        </p:nvSpPr>
        <p:spPr>
          <a:xfrm>
            <a:off x="1909045" y="3173414"/>
            <a:ext cx="51690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known to all men</a:t>
            </a:r>
          </a:p>
        </p:txBody>
      </p:sp>
      <p:sp>
        <p:nvSpPr>
          <p:cNvPr id="3074" name="Rectangle 2"/>
          <p:cNvSpPr>
            <a:spLocks noGrp="1" noChangeArrowheads="1"/>
          </p:cNvSpPr>
          <p:nvPr>
            <p:ph type="title"/>
          </p:nvPr>
        </p:nvSpPr>
        <p:spPr>
          <a:xfrm>
            <a:off x="2015000" y="2514600"/>
            <a:ext cx="5114000" cy="28077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gentleness be known to all men. The Lord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1A4DAF6-2B0F-42E4-95D2-5505636F73B6}"/>
              </a:ext>
            </a:extLst>
          </p:cNvPr>
          <p:cNvSpPr txBox="1">
            <a:spLocks noChangeArrowheads="1"/>
          </p:cNvSpPr>
          <p:nvPr/>
        </p:nvSpPr>
        <p:spPr bwMode="auto">
          <a:xfrm>
            <a:off x="4950580" y="3214402"/>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89896A9-6075-4D79-8E67-0B164DB5DC22}"/>
              </a:ext>
            </a:extLst>
          </p:cNvPr>
          <p:cNvSpPr txBox="1">
            <a:spLocks noChangeArrowheads="1"/>
          </p:cNvSpPr>
          <p:nvPr/>
        </p:nvSpPr>
        <p:spPr bwMode="auto">
          <a:xfrm>
            <a:off x="2980882" y="3883009"/>
            <a:ext cx="1638783"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1" name="Picture 10">
            <a:extLst>
              <a:ext uri="{FF2B5EF4-FFF2-40B4-BE49-F238E27FC236}">
                <a16:creationId xmlns:a16="http://schemas.microsoft.com/office/drawing/2014/main" id="{19D57E0D-6026-41E2-8F65-29388297025B}"/>
              </a:ext>
            </a:extLst>
          </p:cNvPr>
          <p:cNvPicPr>
            <a:picLocks noChangeAspect="1"/>
          </p:cNvPicPr>
          <p:nvPr/>
        </p:nvPicPr>
        <p:blipFill rotWithShape="1">
          <a:blip r:embed="rId3">
            <a:extLst>
              <a:ext uri="{28A0092B-C50C-407E-A947-70E740481C1C}">
                <a14:useLocalDpi xmlns:a14="http://schemas.microsoft.com/office/drawing/2010/main" val="0"/>
              </a:ext>
            </a:extLst>
          </a:blip>
          <a:srcRect l="56572" b="60190"/>
          <a:stretch/>
        </p:blipFill>
        <p:spPr>
          <a:xfrm>
            <a:off x="5172891" y="0"/>
            <a:ext cx="3971109" cy="2730137"/>
          </a:xfrm>
          <a:prstGeom prst="rect">
            <a:avLst/>
          </a:prstGeom>
        </p:spPr>
      </p:pic>
      <p:sp>
        <p:nvSpPr>
          <p:cNvPr id="12" name="Rectangle 2">
            <a:extLst>
              <a:ext uri="{FF2B5EF4-FFF2-40B4-BE49-F238E27FC236}">
                <a16:creationId xmlns:a16="http://schemas.microsoft.com/office/drawing/2014/main" id="{17FFAA16-7144-4AEA-91D5-16221DAF6770}"/>
              </a:ext>
            </a:extLst>
          </p:cNvPr>
          <p:cNvSpPr txBox="1">
            <a:spLocks noChangeArrowheads="1"/>
          </p:cNvSpPr>
          <p:nvPr/>
        </p:nvSpPr>
        <p:spPr bwMode="auto">
          <a:xfrm>
            <a:off x="4094940" y="2562471"/>
            <a:ext cx="2997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gentleness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B8BCCE8-5546-4D9E-A438-E54CE93684AF}"/>
              </a:ext>
            </a:extLst>
          </p:cNvPr>
          <p:cNvSpPr txBox="1">
            <a:spLocks noChangeArrowheads="1"/>
          </p:cNvSpPr>
          <p:nvPr/>
        </p:nvSpPr>
        <p:spPr bwMode="auto">
          <a:xfrm>
            <a:off x="1940381" y="3235571"/>
            <a:ext cx="51227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known to all 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4C4B74A0-C8DB-4C97-8824-1B2319CBA619}"/>
              </a:ext>
            </a:extLst>
          </p:cNvPr>
          <p:cNvSpPr txBox="1">
            <a:spLocks noChangeArrowheads="1"/>
          </p:cNvSpPr>
          <p:nvPr/>
        </p:nvSpPr>
        <p:spPr bwMode="auto">
          <a:xfrm>
            <a:off x="2967114" y="319562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33170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par>
                                <p:cTn id="25" presetID="18" presetClass="emph" presetSubtype="0" fill="hold" grpId="1" nodeType="withEffect">
                                  <p:stCondLst>
                                    <p:cond delay="400"/>
                                  </p:stCondLst>
                                  <p:childTnLst>
                                    <p:set>
                                      <p:cBhvr override="childStyle">
                                        <p:cTn id="26" dur="75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42" presetClass="path" presetSubtype="0" accel="50000" decel="50000" fill="hold" grpId="2" nodeType="withEffect">
                                  <p:stCondLst>
                                    <p:cond delay="0"/>
                                  </p:stCondLst>
                                  <p:childTnLst>
                                    <p:animMotion origin="layout" path="M -1.66667E-6 -4.81481E-6 L -0.21666 -0.00231 " pathEditMode="relative" rAng="0" ptsTypes="AA">
                                      <p:cBhvr>
                                        <p:cTn id="36" dur="2000" fill="hold"/>
                                        <p:tgtEl>
                                          <p:spTgt spid="4"/>
                                        </p:tgtEl>
                                        <p:attrNameLst>
                                          <p:attrName>ppt_x</p:attrName>
                                          <p:attrName>ppt_y</p:attrName>
                                        </p:attrNameLst>
                                      </p:cBhvr>
                                      <p:rCtr x="-10833" y="-116"/>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par>
                                <p:cTn id="55" presetID="51" presetClass="path" presetSubtype="0" accel="64000" decel="36000" fill="hold" grpId="2" nodeType="withEffect">
                                  <p:stCondLst>
                                    <p:cond delay="250"/>
                                  </p:stCondLst>
                                  <p:childTnLst>
                                    <p:animMotion origin="layout" path="M 5E-6 -0.00046 C 0.0007 0.05694 0.00556 0.12616 0.00643 0.15301 C 0.00955 0.18356 0.04115 0.28356 0.07101 0.30231 C 0.1007 0.32037 0.16459 0.29606 0.1849 0.26366 C 0.20504 0.23102 0.20174 0.16389 0.20816 0.12685 C 0.21632 0.08981 0.23247 0.07778 0.24063 0.00555 C 0.23629 -0.03634 0.23056 -0.05579 0.2106 -0.10347 C 0.19445 -0.13218 0.17483 -0.13565 0.15018 -0.15648 C 0.13803 -0.17222 0.12257 -0.17801 0.11441 -0.1956 C 0.11546 -0.20764 0.11754 -0.22662 0.13126 -0.23588 C 0.14497 -0.24421 0.16303 -0.25232 0.17032 -0.25579 " pathEditMode="relative" rAng="0" ptsTypes="AAAAAAAAAAA">
                                      <p:cBhvr>
                                        <p:cTn id="56" dur="2500" fill="hold"/>
                                        <p:tgtEl>
                                          <p:spTgt spid="10"/>
                                        </p:tgtEl>
                                        <p:attrNameLst>
                                          <p:attrName>ppt_x</p:attrName>
                                          <p:attrName>ppt_y</p:attrName>
                                        </p:attrNameLst>
                                      </p:cBhvr>
                                      <p:rCtr x="12031" y="2685"/>
                                    </p:animMotion>
                                  </p:childTnLst>
                                </p:cTn>
                              </p:par>
                              <p:par>
                                <p:cTn id="57" presetID="23" presetClass="exit" presetSubtype="32" fill="hold" grpId="1" nodeType="withEffect">
                                  <p:stCondLst>
                                    <p:cond delay="500"/>
                                  </p:stCondLst>
                                  <p:childTnLst>
                                    <p:anim calcmode="lin" valueType="num">
                                      <p:cBhvr>
                                        <p:cTn id="58" dur="2750"/>
                                        <p:tgtEl>
                                          <p:spTgt spid="10"/>
                                        </p:tgtEl>
                                        <p:attrNameLst>
                                          <p:attrName>ppt_w</p:attrName>
                                        </p:attrNameLst>
                                      </p:cBhvr>
                                      <p:tavLst>
                                        <p:tav tm="0">
                                          <p:val>
                                            <p:strVal val="ppt_w"/>
                                          </p:val>
                                        </p:tav>
                                        <p:tav tm="100000">
                                          <p:val>
                                            <p:fltVal val="0"/>
                                          </p:val>
                                        </p:tav>
                                      </p:tavLst>
                                    </p:anim>
                                    <p:anim calcmode="lin" valueType="num">
                                      <p:cBhvr>
                                        <p:cTn id="59" dur="2750"/>
                                        <p:tgtEl>
                                          <p:spTgt spid="10"/>
                                        </p:tgtEl>
                                        <p:attrNameLst>
                                          <p:attrName>ppt_h</p:attrName>
                                        </p:attrNameLst>
                                      </p:cBhvr>
                                      <p:tavLst>
                                        <p:tav tm="0">
                                          <p:val>
                                            <p:strVal val="ppt_h"/>
                                          </p:val>
                                        </p:tav>
                                        <p:tav tm="100000">
                                          <p:val>
                                            <p:fltVal val="0"/>
                                          </p:val>
                                        </p:tav>
                                      </p:tavLst>
                                    </p:anim>
                                    <p:set>
                                      <p:cBhvr>
                                        <p:cTn id="60" dur="1" fill="hold">
                                          <p:stCondLst>
                                            <p:cond delay="2749"/>
                                          </p:stCondLst>
                                        </p:cTn>
                                        <p:tgtEl>
                                          <p:spTgt spid="10"/>
                                        </p:tgtEl>
                                        <p:attrNameLst>
                                          <p:attrName>style.visibility</p:attrName>
                                        </p:attrNameLst>
                                      </p:cBhvr>
                                      <p:to>
                                        <p:strVal val="hidden"/>
                                      </p:to>
                                    </p:set>
                                  </p:childTnLst>
                                </p:cTn>
                              </p:par>
                              <p:par>
                                <p:cTn id="61" presetID="1" presetClass="entr" presetSubtype="0" fill="hold" nodeType="withEffect">
                                  <p:stCondLst>
                                    <p:cond delay="150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10" grpId="0"/>
      <p:bldP spid="10" grpId="1"/>
      <p:bldP spid="10" grpId="2"/>
      <p:bldP spid="12" grpId="0"/>
      <p:bldP spid="12" grpId="1"/>
      <p:bldP spid="13" grpId="0"/>
      <p:bldP spid="1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0513B-E4A5-4259-BAC9-4458642D3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2E1BD56B-74F7-4FE9-9512-45B4E1C6E95E}"/>
              </a:ext>
            </a:extLst>
          </p:cNvPr>
          <p:cNvSpPr txBox="1">
            <a:spLocks/>
          </p:cNvSpPr>
          <p:nvPr/>
        </p:nvSpPr>
        <p:spPr>
          <a:xfrm>
            <a:off x="3154363" y="2557903"/>
            <a:ext cx="3601155" cy="763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peace of God</a:t>
            </a:r>
          </a:p>
        </p:txBody>
      </p:sp>
      <p:sp>
        <p:nvSpPr>
          <p:cNvPr id="7" name="Title 1">
            <a:extLst>
              <a:ext uri="{FF2B5EF4-FFF2-40B4-BE49-F238E27FC236}">
                <a16:creationId xmlns:a16="http://schemas.microsoft.com/office/drawing/2014/main" id="{70FB1308-DE0A-47CB-85A1-86D34B182254}"/>
              </a:ext>
            </a:extLst>
          </p:cNvPr>
          <p:cNvSpPr txBox="1">
            <a:spLocks/>
          </p:cNvSpPr>
          <p:nvPr/>
        </p:nvSpPr>
        <p:spPr>
          <a:xfrm>
            <a:off x="548469" y="3150218"/>
            <a:ext cx="69414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surpasses all understanding</a:t>
            </a:r>
          </a:p>
        </p:txBody>
      </p:sp>
      <p:sp>
        <p:nvSpPr>
          <p:cNvPr id="3074" name="Rectangle 2"/>
          <p:cNvSpPr>
            <a:spLocks noGrp="1" noChangeArrowheads="1"/>
          </p:cNvSpPr>
          <p:nvPr>
            <p:ph type="title"/>
          </p:nvPr>
        </p:nvSpPr>
        <p:spPr>
          <a:xfrm>
            <a:off x="457200" y="2561542"/>
            <a:ext cx="8229600" cy="27343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 peace of God, which surpasses all understanding, will guard your hearts and minds through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4:7 </a:t>
            </a:r>
          </a:p>
        </p:txBody>
      </p:sp>
      <p:sp>
        <p:nvSpPr>
          <p:cNvPr id="4" name="Rectangle 2">
            <a:extLst>
              <a:ext uri="{FF2B5EF4-FFF2-40B4-BE49-F238E27FC236}">
                <a16:creationId xmlns:a16="http://schemas.microsoft.com/office/drawing/2014/main" id="{CF269EA4-C5C0-4457-901C-8AC284744117}"/>
              </a:ext>
            </a:extLst>
          </p:cNvPr>
          <p:cNvSpPr txBox="1">
            <a:spLocks noChangeArrowheads="1"/>
          </p:cNvSpPr>
          <p:nvPr/>
        </p:nvSpPr>
        <p:spPr bwMode="auto">
          <a:xfrm>
            <a:off x="2967114" y="319562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A6BDDD5-85B9-4275-BBA9-06F79FFB08B2}"/>
              </a:ext>
            </a:extLst>
          </p:cNvPr>
          <p:cNvSpPr txBox="1">
            <a:spLocks noChangeArrowheads="1"/>
          </p:cNvSpPr>
          <p:nvPr/>
        </p:nvSpPr>
        <p:spPr bwMode="auto">
          <a:xfrm>
            <a:off x="3620666" y="3868157"/>
            <a:ext cx="1792120"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A1814BC-1012-4628-BB28-453A5F4835FA}"/>
              </a:ext>
            </a:extLst>
          </p:cNvPr>
          <p:cNvSpPr txBox="1">
            <a:spLocks noChangeArrowheads="1"/>
          </p:cNvSpPr>
          <p:nvPr/>
        </p:nvSpPr>
        <p:spPr bwMode="auto">
          <a:xfrm>
            <a:off x="6303247" y="3863394"/>
            <a:ext cx="1583113"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mind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63215E3-5FDD-4097-BB05-73638D5AC4C1}"/>
              </a:ext>
            </a:extLst>
          </p:cNvPr>
          <p:cNvSpPr txBox="1">
            <a:spLocks noChangeArrowheads="1"/>
          </p:cNvSpPr>
          <p:nvPr/>
        </p:nvSpPr>
        <p:spPr bwMode="auto">
          <a:xfrm>
            <a:off x="3055143" y="2545600"/>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peace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D7E8782-3C76-4C18-86D8-5CD23B8D8584}"/>
              </a:ext>
            </a:extLst>
          </p:cNvPr>
          <p:cNvSpPr txBox="1">
            <a:spLocks noChangeArrowheads="1"/>
          </p:cNvSpPr>
          <p:nvPr/>
        </p:nvSpPr>
        <p:spPr bwMode="auto">
          <a:xfrm>
            <a:off x="600075" y="3220287"/>
            <a:ext cx="68453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surpasses all understanding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9">
            <a:extLst>
              <a:ext uri="{FF2B5EF4-FFF2-40B4-BE49-F238E27FC236}">
                <a16:creationId xmlns:a16="http://schemas.microsoft.com/office/drawing/2014/main" id="{9B327732-6E2C-443A-95F9-0FBE77DE6DEB}"/>
              </a:ext>
            </a:extLst>
          </p:cNvPr>
          <p:cNvSpPr>
            <a:spLocks noChangeArrowheads="1"/>
          </p:cNvSpPr>
          <p:nvPr/>
        </p:nvSpPr>
        <p:spPr bwMode="auto">
          <a:xfrm>
            <a:off x="2080592" y="4553863"/>
            <a:ext cx="3765037" cy="7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4A5004FC-6BA2-4EF1-9496-424EF9E6798B}"/>
              </a:ext>
            </a:extLst>
          </p:cNvPr>
          <p:cNvSpPr>
            <a:spLocks noChangeArrowheads="1"/>
          </p:cNvSpPr>
          <p:nvPr/>
        </p:nvSpPr>
        <p:spPr bwMode="auto">
          <a:xfrm>
            <a:off x="2080592" y="4553863"/>
            <a:ext cx="3765037" cy="7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endParaRPr>
          </a:p>
        </p:txBody>
      </p:sp>
      <p:sp>
        <p:nvSpPr>
          <p:cNvPr id="5" name="Rectangle 2" hidden="1">
            <a:extLst>
              <a:ext uri="{FF2B5EF4-FFF2-40B4-BE49-F238E27FC236}">
                <a16:creationId xmlns:a16="http://schemas.microsoft.com/office/drawing/2014/main" id="{766FDC74-81B8-49AE-B243-EC942D5501B7}"/>
              </a:ext>
            </a:extLst>
          </p:cNvPr>
          <p:cNvSpPr txBox="1">
            <a:spLocks noChangeArrowheads="1"/>
          </p:cNvSpPr>
          <p:nvPr/>
        </p:nvSpPr>
        <p:spPr bwMode="auto">
          <a:xfrm>
            <a:off x="3301662" y="22693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388661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750"/>
                                        <p:tgtEl>
                                          <p:spTgt spid="7"/>
                                        </p:tgtEl>
                                      </p:cBhvr>
                                    </p:animEffect>
                                  </p:childTnLst>
                                </p:cTn>
                              </p:par>
                              <p:par>
                                <p:cTn id="28" presetID="18" presetClass="emph" presetSubtype="0" fill="hold" grpId="1" nodeType="withEffect">
                                  <p:stCondLst>
                                    <p:cond delay="400"/>
                                  </p:stCondLst>
                                  <p:childTnLst>
                                    <p:set>
                                      <p:cBhvr override="childStyle">
                                        <p:cTn id="29" dur="75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7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iterate type="lt">
                                    <p:tmPct val="10000"/>
                                  </p:iterate>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stCondLst>
                                            <p:cond delay="0"/>
                                          </p:stCondLst>
                                        </p:cTn>
                                        <p:tgtEl>
                                          <p:spTgt spid="13"/>
                                        </p:tgtEl>
                                      </p:cBhvr>
                                    </p:animEffect>
                                    <p:anim to="" calcmode="lin" valueType="num">
                                      <p:cBhvr>
                                        <p:cTn id="3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0" fill="hold">
                            <p:stCondLst>
                              <p:cond delay="100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13"/>
                                        </p:tgtEl>
                                      </p:cBhvr>
                                    </p:animEffect>
                                    <p:animScale>
                                      <p:cBhvr>
                                        <p:cTn id="43" dur="250" autoRev="1" fill="hold"/>
                                        <p:tgtEl>
                                          <p:spTgt spid="13"/>
                                        </p:tgtEl>
                                      </p:cBhvr>
                                      <p:by x="105000" y="105000"/>
                                    </p:animScale>
                                  </p:childTnLst>
                                </p:cTn>
                              </p:par>
                            </p:childTnLst>
                          </p:cTn>
                        </p:par>
                        <p:par>
                          <p:cTn id="44" fill="hold">
                            <p:stCondLst>
                              <p:cond delay="1500"/>
                            </p:stCondLst>
                            <p:childTnLst>
                              <p:par>
                                <p:cTn id="45" presetID="1" presetClass="exit" presetSubtype="0" fill="hold" grpId="2" nodeType="afterEffect">
                                  <p:stCondLst>
                                    <p:cond delay="0"/>
                                  </p:stCondLst>
                                  <p:iterate type="lt">
                                    <p:tmAbs val="0"/>
                                  </p:iterate>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2" nodeType="withEffect">
                                  <p:stCondLst>
                                    <p:cond delay="0"/>
                                  </p:stCondLst>
                                  <p:childTnLst>
                                    <p:animMotion origin="layout" path="M -1.38889E-6 2.96296E-6 L 0.03663 -0.13496 " pathEditMode="relative" rAng="0" ptsTypes="AA">
                                      <p:cBhvr>
                                        <p:cTn id="55" dur="2000" fill="hold"/>
                                        <p:tgtEl>
                                          <p:spTgt spid="4"/>
                                        </p:tgtEl>
                                        <p:attrNameLst>
                                          <p:attrName>ppt_x</p:attrName>
                                          <p:attrName>ppt_y</p:attrName>
                                        </p:attrNameLst>
                                      </p:cBhvr>
                                      <p:rCtr x="1823" y="-6759"/>
                                    </p:animMotion>
                                  </p:childTnLst>
                                </p:cTn>
                              </p:par>
                              <p:par>
                                <p:cTn id="56" presetID="42" presetClass="path" presetSubtype="0" accel="50000" decel="50000" fill="hold" grpId="3" nodeType="withEffect">
                                  <p:stCondLst>
                                    <p:cond delay="0"/>
                                  </p:stCondLst>
                                  <p:childTnLst>
                                    <p:animMotion origin="layout" path="M -3.33333E-6 4.07407E-6 L 0.07396 0.15763 " pathEditMode="relative" rAng="0" ptsTypes="AA">
                                      <p:cBhvr>
                                        <p:cTn id="57" dur="2000" fill="hold"/>
                                        <p:tgtEl>
                                          <p:spTgt spid="14"/>
                                        </p:tgtEl>
                                        <p:attrNameLst>
                                          <p:attrName>ppt_x</p:attrName>
                                          <p:attrName>ppt_y</p:attrName>
                                        </p:attrNameLst>
                                      </p:cBhvr>
                                      <p:rCtr x="3698" y="7870"/>
                                    </p:animMotion>
                                  </p:childTnLst>
                                </p:cTn>
                              </p:par>
                              <p:par>
                                <p:cTn id="58" presetID="6" presetClass="emph" presetSubtype="0" fill="hold" grpId="4" nodeType="withEffect">
                                  <p:stCondLst>
                                    <p:cond delay="0"/>
                                  </p:stCondLst>
                                  <p:childTnLst>
                                    <p:animScale>
                                      <p:cBhvr>
                                        <p:cTn id="59" dur="2000" fill="hold"/>
                                        <p:tgtEl>
                                          <p:spTgt spid="14"/>
                                        </p:tgtEl>
                                      </p:cBhvr>
                                      <p:by x="150000" y="150000"/>
                                    </p:animScale>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250"/>
                                        <p:tgtEl>
                                          <p:spTgt spid="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250"/>
                                        <p:tgtEl>
                                          <p:spTgt spid="10"/>
                                        </p:tgtEl>
                                      </p:cBhvr>
                                    </p:animEffect>
                                  </p:childTnLst>
                                </p:cTn>
                              </p:par>
                              <p:par>
                                <p:cTn id="81" presetID="58" presetClass="path" presetSubtype="0" accel="50000" decel="50000" fill="hold" grpId="2" nodeType="withEffect">
                                  <p:stCondLst>
                                    <p:cond delay="250"/>
                                  </p:stCondLst>
                                  <p:childTnLst>
                                    <p:animMotion origin="layout" path="M 1.94444E-6 -0.00046 C -0.01806 0.06482 -0.04427 0.1419 -0.05469 0.16435 C -0.07465 0.20093 -0.08611 0.22361 -0.10938 0.23773 C -0.13316 0.25185 -0.1724 0.26713 -0.19584 0.24977 C -0.21945 0.23241 -0.24236 0.18056 -0.25104 0.1331 C -0.2599 0.08565 -0.26719 0.04005 -0.27153 -0.03194 C -0.27031 -0.08264 -0.27066 -0.27014 -0.27031 -0.31782 " pathEditMode="relative" rAng="0" ptsTypes="AAAAAAA">
                                      <p:cBhvr>
                                        <p:cTn id="82" dur="2000" fill="hold"/>
                                        <p:tgtEl>
                                          <p:spTgt spid="10"/>
                                        </p:tgtEl>
                                        <p:attrNameLst>
                                          <p:attrName>ppt_x</p:attrName>
                                          <p:attrName>ppt_y</p:attrName>
                                        </p:attrNameLst>
                                      </p:cBhvr>
                                      <p:rCtr x="-13576" y="-2963"/>
                                    </p:animMotion>
                                  </p:childTnLst>
                                </p:cTn>
                              </p:par>
                              <p:par>
                                <p:cTn id="83" presetID="58" presetClass="path" presetSubtype="0" accel="50000" decel="50000" fill="hold" grpId="2" nodeType="withEffect">
                                  <p:stCondLst>
                                    <p:cond delay="250"/>
                                  </p:stCondLst>
                                  <p:childTnLst>
                                    <p:animMotion origin="layout" path="M -3.61111E-6 -0.00093 L 0.00834 -0.02825 C 0.00973 -0.03496 0.01198 -0.05163 0.01198 -0.06158 C 0.01233 -0.07223 0.0125 -0.29561 0.01233 -0.31922 " pathEditMode="relative" rAng="0" ptsTypes="AAAA">
                                      <p:cBhvr>
                                        <p:cTn id="84" dur="2000" fill="hold"/>
                                        <p:tgtEl>
                                          <p:spTgt spid="9"/>
                                        </p:tgtEl>
                                        <p:attrNameLst>
                                          <p:attrName>ppt_x</p:attrName>
                                          <p:attrName>ppt_y</p:attrName>
                                        </p:attrNameLst>
                                      </p:cBhvr>
                                      <p:rCtr x="625" y="-15926"/>
                                    </p:animMotion>
                                  </p:childTnLst>
                                </p:cTn>
                              </p:par>
                              <p:par>
                                <p:cTn id="85" presetID="23" presetClass="exit" presetSubtype="32" fill="hold" grpId="1" nodeType="withEffect">
                                  <p:stCondLst>
                                    <p:cond delay="500"/>
                                  </p:stCondLst>
                                  <p:childTnLst>
                                    <p:anim calcmode="lin" valueType="num">
                                      <p:cBhvr>
                                        <p:cTn id="86" dur="1750"/>
                                        <p:tgtEl>
                                          <p:spTgt spid="9"/>
                                        </p:tgtEl>
                                        <p:attrNameLst>
                                          <p:attrName>ppt_w</p:attrName>
                                        </p:attrNameLst>
                                      </p:cBhvr>
                                      <p:tavLst>
                                        <p:tav tm="0">
                                          <p:val>
                                            <p:strVal val="ppt_w"/>
                                          </p:val>
                                        </p:tav>
                                        <p:tav tm="100000">
                                          <p:val>
                                            <p:fltVal val="0"/>
                                          </p:val>
                                        </p:tav>
                                      </p:tavLst>
                                    </p:anim>
                                    <p:anim calcmode="lin" valueType="num">
                                      <p:cBhvr>
                                        <p:cTn id="87" dur="1750"/>
                                        <p:tgtEl>
                                          <p:spTgt spid="9"/>
                                        </p:tgtEl>
                                        <p:attrNameLst>
                                          <p:attrName>ppt_h</p:attrName>
                                        </p:attrNameLst>
                                      </p:cBhvr>
                                      <p:tavLst>
                                        <p:tav tm="0">
                                          <p:val>
                                            <p:strVal val="ppt_h"/>
                                          </p:val>
                                        </p:tav>
                                        <p:tav tm="100000">
                                          <p:val>
                                            <p:fltVal val="0"/>
                                          </p:val>
                                        </p:tav>
                                      </p:tavLst>
                                    </p:anim>
                                    <p:set>
                                      <p:cBhvr>
                                        <p:cTn id="88" dur="1" fill="hold">
                                          <p:stCondLst>
                                            <p:cond delay="1749"/>
                                          </p:stCondLst>
                                        </p:cTn>
                                        <p:tgtEl>
                                          <p:spTgt spid="9"/>
                                        </p:tgtEl>
                                        <p:attrNameLst>
                                          <p:attrName>style.visibility</p:attrName>
                                        </p:attrNameLst>
                                      </p:cBhvr>
                                      <p:to>
                                        <p:strVal val="hidden"/>
                                      </p:to>
                                    </p:set>
                                  </p:childTnLst>
                                </p:cTn>
                              </p:par>
                              <p:par>
                                <p:cTn id="89" presetID="23" presetClass="exit" presetSubtype="32" fill="hold" grpId="1" nodeType="withEffect">
                                  <p:stCondLst>
                                    <p:cond delay="500"/>
                                  </p:stCondLst>
                                  <p:childTnLst>
                                    <p:anim calcmode="lin" valueType="num">
                                      <p:cBhvr>
                                        <p:cTn id="90" dur="1750"/>
                                        <p:tgtEl>
                                          <p:spTgt spid="10"/>
                                        </p:tgtEl>
                                        <p:attrNameLst>
                                          <p:attrName>ppt_w</p:attrName>
                                        </p:attrNameLst>
                                      </p:cBhvr>
                                      <p:tavLst>
                                        <p:tav tm="0">
                                          <p:val>
                                            <p:strVal val="ppt_w"/>
                                          </p:val>
                                        </p:tav>
                                        <p:tav tm="100000">
                                          <p:val>
                                            <p:fltVal val="0"/>
                                          </p:val>
                                        </p:tav>
                                      </p:tavLst>
                                    </p:anim>
                                    <p:anim calcmode="lin" valueType="num">
                                      <p:cBhvr>
                                        <p:cTn id="91" dur="1750"/>
                                        <p:tgtEl>
                                          <p:spTgt spid="10"/>
                                        </p:tgtEl>
                                        <p:attrNameLst>
                                          <p:attrName>ppt_h</p:attrName>
                                        </p:attrNameLst>
                                      </p:cBhvr>
                                      <p:tavLst>
                                        <p:tav tm="0">
                                          <p:val>
                                            <p:strVal val="ppt_h"/>
                                          </p:val>
                                        </p:tav>
                                        <p:tav tm="100000">
                                          <p:val>
                                            <p:fltVal val="0"/>
                                          </p:val>
                                        </p:tav>
                                      </p:tavLst>
                                    </p:anim>
                                    <p:set>
                                      <p:cBhvr>
                                        <p:cTn id="92" dur="1" fill="hold">
                                          <p:stCondLst>
                                            <p:cond delay="1749"/>
                                          </p:stCondLst>
                                        </p:cTn>
                                        <p:tgtEl>
                                          <p:spTgt spid="10"/>
                                        </p:tgtEl>
                                        <p:attrNameLst>
                                          <p:attrName>style.visibility</p:attrName>
                                        </p:attrNameLst>
                                      </p:cBhvr>
                                      <p:to>
                                        <p:strVal val="hidden"/>
                                      </p:to>
                                    </p:set>
                                  </p:childTnLst>
                                </p:cTn>
                              </p:par>
                            </p:childTnLst>
                          </p:cTn>
                        </p:par>
                        <p:par>
                          <p:cTn id="93" fill="hold">
                            <p:stCondLst>
                              <p:cond delay="2250"/>
                            </p:stCondLst>
                            <p:childTnLst>
                              <p:par>
                                <p:cTn id="94" presetID="42" presetClass="path" presetSubtype="0" accel="50000" decel="50000" fill="hold" grpId="5" nodeType="afterEffect">
                                  <p:stCondLst>
                                    <p:cond delay="0"/>
                                  </p:stCondLst>
                                  <p:childTnLst>
                                    <p:animMotion origin="layout" path="M 0.07396 0.15763 L 0.07101 -0.41621 " pathEditMode="relative" rAng="0" ptsTypes="AA">
                                      <p:cBhvr>
                                        <p:cTn id="95" dur="1250" fill="hold"/>
                                        <p:tgtEl>
                                          <p:spTgt spid="14"/>
                                        </p:tgtEl>
                                        <p:attrNameLst>
                                          <p:attrName>ppt_x</p:attrName>
                                          <p:attrName>ppt_y</p:attrName>
                                        </p:attrNameLst>
                                      </p:cBhvr>
                                      <p:rCtr x="-156" y="-28704"/>
                                    </p:animMotion>
                                  </p:childTnLst>
                                </p:cTn>
                              </p:par>
                              <p:par>
                                <p:cTn id="96" presetID="6" presetClass="emph" presetSubtype="0" fill="hold" grpId="6" nodeType="withEffect">
                                  <p:stCondLst>
                                    <p:cond delay="0"/>
                                  </p:stCondLst>
                                  <p:childTnLst>
                                    <p:animScale>
                                      <p:cBhvr>
                                        <p:cTn id="97" dur="750" fill="hold"/>
                                        <p:tgtEl>
                                          <p:spTgt spid="14"/>
                                        </p:tgtEl>
                                      </p:cBhvr>
                                      <p:by x="150000" y="150000"/>
                                    </p:animScale>
                                  </p:childTnLst>
                                </p:cTn>
                              </p:par>
                              <p:par>
                                <p:cTn id="98" presetID="53" presetClass="exit" presetSubtype="32" fill="hold" grpId="2" nodeType="withEffect">
                                  <p:stCondLst>
                                    <p:cond delay="750"/>
                                  </p:stCondLst>
                                  <p:childTnLst>
                                    <p:anim calcmode="lin" valueType="num">
                                      <p:cBhvr>
                                        <p:cTn id="99" dur="500"/>
                                        <p:tgtEl>
                                          <p:spTgt spid="14"/>
                                        </p:tgtEl>
                                        <p:attrNameLst>
                                          <p:attrName>ppt_w</p:attrName>
                                        </p:attrNameLst>
                                      </p:cBhvr>
                                      <p:tavLst>
                                        <p:tav tm="0">
                                          <p:val>
                                            <p:strVal val="ppt_w"/>
                                          </p:val>
                                        </p:tav>
                                        <p:tav tm="100000">
                                          <p:val>
                                            <p:fltVal val="0"/>
                                          </p:val>
                                        </p:tav>
                                      </p:tavLst>
                                    </p:anim>
                                    <p:anim calcmode="lin" valueType="num">
                                      <p:cBhvr>
                                        <p:cTn id="100" dur="500"/>
                                        <p:tgtEl>
                                          <p:spTgt spid="14"/>
                                        </p:tgtEl>
                                        <p:attrNameLst>
                                          <p:attrName>ppt_h</p:attrName>
                                        </p:attrNameLst>
                                      </p:cBhvr>
                                      <p:tavLst>
                                        <p:tav tm="0">
                                          <p:val>
                                            <p:strVal val="ppt_h"/>
                                          </p:val>
                                        </p:tav>
                                        <p:tav tm="100000">
                                          <p:val>
                                            <p:fltVal val="0"/>
                                          </p:val>
                                        </p:tav>
                                      </p:tavLst>
                                    </p:anim>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9" grpId="0"/>
      <p:bldP spid="9" grpId="1"/>
      <p:bldP spid="9" grpId="2"/>
      <p:bldP spid="10" grpId="0"/>
      <p:bldP spid="10" grpId="1"/>
      <p:bldP spid="10" grpId="2"/>
      <p:bldP spid="11" grpId="0"/>
      <p:bldP spid="11" grpId="1"/>
      <p:bldP spid="12" grpId="0"/>
      <p:bldP spid="12" grpId="1"/>
      <p:bldP spid="13" grpId="0"/>
      <p:bldP spid="13" grpId="1"/>
      <p:bldP spid="13" grpId="2"/>
      <p:bldP spid="14" grpId="0"/>
      <p:bldP spid="14" grpId="2"/>
      <p:bldP spid="14" grpId="3"/>
      <p:bldP spid="14" grpId="4"/>
      <p:bldP spid="14" grpId="5"/>
      <p:bldP spid="14" grpId="6"/>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171539-2101-4AA8-891F-C2716C95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A04D312-7F4F-4E93-86DF-824BD7C29CF7}"/>
              </a:ext>
            </a:extLst>
          </p:cNvPr>
          <p:cNvSpPr txBox="1">
            <a:spLocks/>
          </p:cNvSpPr>
          <p:nvPr/>
        </p:nvSpPr>
        <p:spPr>
          <a:xfrm>
            <a:off x="2569104" y="2306551"/>
            <a:ext cx="5226754" cy="775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all things through</a:t>
            </a:r>
          </a:p>
        </p:txBody>
      </p:sp>
      <p:sp>
        <p:nvSpPr>
          <p:cNvPr id="9" name="Title 1">
            <a:extLst>
              <a:ext uri="{FF2B5EF4-FFF2-40B4-BE49-F238E27FC236}">
                <a16:creationId xmlns:a16="http://schemas.microsoft.com/office/drawing/2014/main" id="{E2E36D6D-43C9-4A26-A1A9-C88815B1E346}"/>
              </a:ext>
            </a:extLst>
          </p:cNvPr>
          <p:cNvSpPr txBox="1">
            <a:spLocks/>
          </p:cNvSpPr>
          <p:nvPr/>
        </p:nvSpPr>
        <p:spPr>
          <a:xfrm>
            <a:off x="1202002" y="2990410"/>
            <a:ext cx="1707342" cy="7450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a:t>
            </a:r>
          </a:p>
        </p:txBody>
      </p:sp>
      <p:sp>
        <p:nvSpPr>
          <p:cNvPr id="3074" name="Rectangle 2"/>
          <p:cNvSpPr>
            <a:spLocks noGrp="1" noChangeArrowheads="1"/>
          </p:cNvSpPr>
          <p:nvPr>
            <p:ph type="title"/>
          </p:nvPr>
        </p:nvSpPr>
        <p:spPr>
          <a:xfrm>
            <a:off x="877186" y="2184085"/>
            <a:ext cx="7410893" cy="22559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can do all things through Christ who strengthens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2D131611-35B7-4F48-BCAF-01FB87744EEF}"/>
              </a:ext>
            </a:extLst>
          </p:cNvPr>
          <p:cNvSpPr txBox="1">
            <a:spLocks noChangeArrowheads="1"/>
          </p:cNvSpPr>
          <p:nvPr/>
        </p:nvSpPr>
        <p:spPr bwMode="auto">
          <a:xfrm>
            <a:off x="3301662" y="226931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E7705AF0-48B0-4B65-8D5A-1849DC54774C}"/>
              </a:ext>
            </a:extLst>
          </p:cNvPr>
          <p:cNvSpPr>
            <a:spLocks noChangeArrowheads="1"/>
          </p:cNvSpPr>
          <p:nvPr/>
        </p:nvSpPr>
        <p:spPr bwMode="auto">
          <a:xfrm>
            <a:off x="1263930" y="2986778"/>
            <a:ext cx="159045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50D08C6C-4C53-4526-81C9-3EDBEDA4D886}"/>
              </a:ext>
            </a:extLst>
          </p:cNvPr>
          <p:cNvSpPr txBox="1">
            <a:spLocks noChangeArrowheads="1"/>
          </p:cNvSpPr>
          <p:nvPr/>
        </p:nvSpPr>
        <p:spPr bwMode="auto">
          <a:xfrm>
            <a:off x="2494756" y="2289218"/>
            <a:ext cx="5384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all things through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28529E46-8831-4B15-9B01-2287767D9771}"/>
              </a:ext>
            </a:extLst>
          </p:cNvPr>
          <p:cNvSpPr>
            <a:spLocks noChangeArrowheads="1"/>
          </p:cNvSpPr>
          <p:nvPr/>
        </p:nvSpPr>
        <p:spPr bwMode="auto">
          <a:xfrm>
            <a:off x="2695290" y="21904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5" name="Rectangle 2" hidden="1">
            <a:extLst>
              <a:ext uri="{FF2B5EF4-FFF2-40B4-BE49-F238E27FC236}">
                <a16:creationId xmlns:a16="http://schemas.microsoft.com/office/drawing/2014/main" id="{B0B7F11A-7ACE-4A11-B387-FD125D812D95}"/>
              </a:ext>
            </a:extLst>
          </p:cNvPr>
          <p:cNvSpPr txBox="1">
            <a:spLocks noChangeArrowheads="1"/>
          </p:cNvSpPr>
          <p:nvPr/>
        </p:nvSpPr>
        <p:spPr bwMode="auto">
          <a:xfrm>
            <a:off x="2669381" y="40790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30212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8"/>
                                        </p:tgtEl>
                                      </p:cBhvr>
                                    </p:animEffect>
                                    <p:set>
                                      <p:cBhvr>
                                        <p:cTn id="12" dur="1" fill="hold">
                                          <p:stCondLst>
                                            <p:cond delay="24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18" presetClass="emph" presetSubtype="0" fill="hold" grpId="1" nodeType="withEffect">
                                  <p:stCondLst>
                                    <p:cond delay="0"/>
                                  </p:stCondLst>
                                  <p:childTnLst>
                                    <p:set>
                                      <p:cBhvr override="childStyle">
                                        <p:cTn id="19" dur="75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0" presetClass="entr" presetSubtype="0"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stCondLst>
                                            <p:cond delay="0"/>
                                          </p:stCondLst>
                                        </p:cTn>
                                        <p:tgtEl>
                                          <p:spTgt spid="11"/>
                                        </p:tgtEl>
                                      </p:cBhvr>
                                    </p:animEffect>
                                    <p:anim to="" calcmode="lin" valueType="num">
                                      <p:cBhvr>
                                        <p:cTn id="2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28" presetID="22" presetClass="entr" presetSubtype="8" fill="hold" grpId="0" nodeType="withEffect">
                                  <p:stCondLst>
                                    <p:cond delay="65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650"/>
                                  </p:stCondLst>
                                  <p:childTnLst>
                                    <p:set>
                                      <p:cBhvr override="childStyle">
                                        <p:cTn id="32" dur="500" fill="hold"/>
                                        <p:tgtEl>
                                          <p:spTgt spid="9"/>
                                        </p:tgtEl>
                                        <p:attrNameLst>
                                          <p:attrName>style.textDecorationUnderline</p:attrName>
                                        </p:attrNameLst>
                                      </p:cBhvr>
                                      <p:to>
                                        <p:strVal val="true"/>
                                      </p:to>
                                    </p:set>
                                  </p:childTnLst>
                                </p:cTn>
                              </p:par>
                              <p:par>
                                <p:cTn id="33" presetID="0" presetClass="entr" presetSubtype="0" fill="hold" grpId="0" nodeType="withEffect">
                                  <p:stCondLst>
                                    <p:cond delay="100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stCondLst>
                                            <p:cond delay="0"/>
                                          </p:stCondLst>
                                        </p:cTn>
                                        <p:tgtEl>
                                          <p:spTgt spid="10"/>
                                        </p:tgtEl>
                                      </p:cBhvr>
                                    </p:animEffect>
                                    <p:anim to="" calcmode="lin" valueType="num">
                                      <p:cBhvr>
                                        <p:cTn id="3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8" fill="hold">
                            <p:stCondLst>
                              <p:cond delay="17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42" presetClass="path" presetSubtype="0" accel="50000" decel="50000" fill="hold" grpId="2" nodeType="withEffect">
                                  <p:stCondLst>
                                    <p:cond delay="0"/>
                                  </p:stCondLst>
                                  <p:childTnLst>
                                    <p:animMotion origin="layout" path="M -3.33333E-6 -1.85185E-6 L -0.06875 0.26412 " pathEditMode="relative" rAng="0" ptsTypes="AA">
                                      <p:cBhvr>
                                        <p:cTn id="48" dur="2000" fill="hold"/>
                                        <p:tgtEl>
                                          <p:spTgt spid="8"/>
                                        </p:tgtEl>
                                        <p:attrNameLst>
                                          <p:attrName>ppt_x</p:attrName>
                                          <p:attrName>ppt_y</p:attrName>
                                        </p:attrNameLst>
                                      </p:cBhvr>
                                      <p:rCtr x="-3438" y="13194"/>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2" nodeType="withEffect">
                                  <p:stCondLst>
                                    <p:cond delay="0"/>
                                  </p:stCondLst>
                                  <p:iterate type="lt">
                                    <p:tmPct val="0"/>
                                  </p:iterate>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8" grpId="0"/>
      <p:bldP spid="8" grpId="1"/>
      <p:bldP spid="8" grpId="2"/>
      <p:bldP spid="10" grpId="0"/>
      <p:bldP spid="10" grpId="1"/>
      <p:bldP spid="10" grpId="2"/>
      <p:bldP spid="12" grpId="0"/>
      <p:bldP spid="12" grpId="1"/>
      <p:bldP spid="11" grpId="0"/>
      <p:bldP spid="1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174A6E-880E-4F55-B317-51D7837CC8CC}"/>
              </a:ext>
            </a:extLst>
          </p:cNvPr>
          <p:cNvPicPr>
            <a:picLocks noChangeAspect="1"/>
          </p:cNvPicPr>
          <p:nvPr/>
        </p:nvPicPr>
        <p:blipFill rotWithShape="1">
          <a:blip r:embed="rId3">
            <a:extLst>
              <a:ext uri="{28A0092B-C50C-407E-A947-70E740481C1C}">
                <a14:useLocalDpi xmlns:a14="http://schemas.microsoft.com/office/drawing/2010/main" val="0"/>
              </a:ext>
            </a:extLst>
          </a:blip>
          <a:srcRect r="5391"/>
          <a:stretch/>
        </p:blipFill>
        <p:spPr>
          <a:xfrm>
            <a:off x="-1" y="0"/>
            <a:ext cx="9144001" cy="6858000"/>
          </a:xfrm>
          <a:prstGeom prst="rect">
            <a:avLst/>
          </a:prstGeom>
        </p:spPr>
      </p:pic>
      <p:pic>
        <p:nvPicPr>
          <p:cNvPr id="3" name="Picture 2">
            <a:extLst>
              <a:ext uri="{FF2B5EF4-FFF2-40B4-BE49-F238E27FC236}">
                <a16:creationId xmlns:a16="http://schemas.microsoft.com/office/drawing/2014/main" id="{75852918-3525-4E56-8B20-87821812F48A}"/>
              </a:ext>
            </a:extLst>
          </p:cNvPr>
          <p:cNvPicPr>
            <a:picLocks noChangeAspect="1"/>
          </p:cNvPicPr>
          <p:nvPr/>
        </p:nvPicPr>
        <p:blipFill rotWithShape="1">
          <a:blip r:embed="rId4">
            <a:extLst>
              <a:ext uri="{28A0092B-C50C-407E-A947-70E740481C1C}">
                <a14:useLocalDpi xmlns:a14="http://schemas.microsoft.com/office/drawing/2010/main" val="0"/>
              </a:ext>
            </a:extLst>
          </a:blip>
          <a:srcRect l="34032" t="14541" b="8653"/>
          <a:stretch/>
        </p:blipFill>
        <p:spPr>
          <a:xfrm>
            <a:off x="-104932" y="0"/>
            <a:ext cx="9248931" cy="6858000"/>
          </a:xfrm>
          <a:prstGeom prst="rect">
            <a:avLst/>
          </a:prstGeom>
        </p:spPr>
      </p:pic>
      <p:pic>
        <p:nvPicPr>
          <p:cNvPr id="4" name="Picture 2">
            <a:extLst>
              <a:ext uri="{FF2B5EF4-FFF2-40B4-BE49-F238E27FC236}">
                <a16:creationId xmlns:a16="http://schemas.microsoft.com/office/drawing/2014/main" id="{60D40653-9A04-4F7A-A0BC-9B05FE8C8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5">
            <a:extLst>
              <a:ext uri="{FF2B5EF4-FFF2-40B4-BE49-F238E27FC236}">
                <a16:creationId xmlns:a16="http://schemas.microsoft.com/office/drawing/2014/main" id="{9F6BD5E6-F283-4A3B-8742-08FAF259F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a:extLst>
              <a:ext uri="{FF2B5EF4-FFF2-40B4-BE49-F238E27FC236}">
                <a16:creationId xmlns:a16="http://schemas.microsoft.com/office/drawing/2014/main" id="{D434D3F8-DC70-4323-8B90-C035ED1EF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7" name="Picture 2">
            <a:extLst>
              <a:ext uri="{FF2B5EF4-FFF2-40B4-BE49-F238E27FC236}">
                <a16:creationId xmlns:a16="http://schemas.microsoft.com/office/drawing/2014/main" id="{A4DFDA1A-2A48-4386-BD8F-40C343BC83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15FDC19B-D1EA-4AE3-AC00-3576AA17F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9" name="Picture 2">
            <a:extLst>
              <a:ext uri="{FF2B5EF4-FFF2-40B4-BE49-F238E27FC236}">
                <a16:creationId xmlns:a16="http://schemas.microsoft.com/office/drawing/2014/main" id="{89281C0F-24DA-45C9-9A9A-978576600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0" name="Picture 2">
            <a:extLst>
              <a:ext uri="{FF2B5EF4-FFF2-40B4-BE49-F238E27FC236}">
                <a16:creationId xmlns:a16="http://schemas.microsoft.com/office/drawing/2014/main" id="{C279098E-4C6B-49D6-A919-4B7FDC29E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8BC61B0C-45AE-4599-8182-0FBD3F88B0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C2FF655D-8AEF-4273-8F62-73925236E1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88794" cy="6943060"/>
          </a:xfrm>
          <a:prstGeom prst="rect">
            <a:avLst/>
          </a:prstGeom>
        </p:spPr>
      </p:pic>
      <p:pic>
        <p:nvPicPr>
          <p:cNvPr id="13" name="Picture 2">
            <a:extLst>
              <a:ext uri="{FF2B5EF4-FFF2-40B4-BE49-F238E27FC236}">
                <a16:creationId xmlns:a16="http://schemas.microsoft.com/office/drawing/2014/main" id="{66BE2152-D6CA-4A7A-B844-5468EA456D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57CC8F02-8E1B-49DF-A365-03B787B2E1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9525"/>
          <a:stretch/>
        </p:blipFill>
        <p:spPr>
          <a:xfrm>
            <a:off x="0" y="0"/>
            <a:ext cx="9144000" cy="6858000"/>
          </a:xfrm>
          <a:prstGeom prst="rect">
            <a:avLst/>
          </a:prstGeom>
        </p:spPr>
      </p:pic>
      <p:pic>
        <p:nvPicPr>
          <p:cNvPr id="15" name="Picture 2">
            <a:extLst>
              <a:ext uri="{FF2B5EF4-FFF2-40B4-BE49-F238E27FC236}">
                <a16:creationId xmlns:a16="http://schemas.microsoft.com/office/drawing/2014/main" id="{665CD80B-C8AE-4162-8727-818CDED994E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9A1B9590-E5A1-4309-96FE-6ECFC88C66CE}"/>
              </a:ext>
            </a:extLst>
          </p:cNvPr>
          <p:cNvPicPr>
            <a:picLocks noChangeAspect="1"/>
          </p:cNvPicPr>
          <p:nvPr/>
        </p:nvPicPr>
        <p:blipFill rotWithShape="1">
          <a:blip r:embed="rId17">
            <a:extLst>
              <a:ext uri="{28A0092B-C50C-407E-A947-70E740481C1C}">
                <a14:useLocalDpi xmlns:a14="http://schemas.microsoft.com/office/drawing/2010/main" val="0"/>
              </a:ext>
            </a:extLst>
          </a:blip>
          <a:srcRect t="16775"/>
          <a:stretch/>
        </p:blipFill>
        <p:spPr>
          <a:xfrm>
            <a:off x="-85059" y="0"/>
            <a:ext cx="9229060" cy="6857999"/>
          </a:xfrm>
          <a:prstGeom prst="rect">
            <a:avLst/>
          </a:prstGeom>
        </p:spPr>
      </p:pic>
      <p:pic>
        <p:nvPicPr>
          <p:cNvPr id="17" name="Picture 3">
            <a:extLst>
              <a:ext uri="{FF2B5EF4-FFF2-40B4-BE49-F238E27FC236}">
                <a16:creationId xmlns:a16="http://schemas.microsoft.com/office/drawing/2014/main" id="{6A7B798E-4C2E-402A-9396-BFC5F85F42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8" name="Picture 2">
            <a:extLst>
              <a:ext uri="{FF2B5EF4-FFF2-40B4-BE49-F238E27FC236}">
                <a16:creationId xmlns:a16="http://schemas.microsoft.com/office/drawing/2014/main" id="{0B387F26-6171-434C-ADA0-CFE7A88D9D8E}"/>
              </a:ext>
            </a:extLst>
          </p:cNvPr>
          <p:cNvPicPr>
            <a:picLocks noChangeAspect="1"/>
          </p:cNvPicPr>
          <p:nvPr/>
        </p:nvPicPr>
        <p:blipFill rotWithShape="1">
          <a:blip r:embed="rId19">
            <a:extLst>
              <a:ext uri="{28A0092B-C50C-407E-A947-70E740481C1C}">
                <a14:useLocalDpi xmlns:a14="http://schemas.microsoft.com/office/drawing/2010/main" val="0"/>
              </a:ext>
            </a:extLst>
          </a:blip>
          <a:srcRect l="208"/>
          <a:stretch/>
        </p:blipFill>
        <p:spPr>
          <a:xfrm>
            <a:off x="0" y="1"/>
            <a:ext cx="9144000" cy="6857999"/>
          </a:xfrm>
          <a:prstGeom prst="rect">
            <a:avLst/>
          </a:prstGeom>
        </p:spPr>
      </p:pic>
      <p:pic>
        <p:nvPicPr>
          <p:cNvPr id="19" name="Picture 2">
            <a:extLst>
              <a:ext uri="{FF2B5EF4-FFF2-40B4-BE49-F238E27FC236}">
                <a16:creationId xmlns:a16="http://schemas.microsoft.com/office/drawing/2014/main" id="{958BA3BE-434C-4E06-9788-7758CC8AF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0" name="Picture 2">
            <a:extLst>
              <a:ext uri="{FF2B5EF4-FFF2-40B4-BE49-F238E27FC236}">
                <a16:creationId xmlns:a16="http://schemas.microsoft.com/office/drawing/2014/main" id="{6F55309A-7A19-4261-8C00-60509173B823}"/>
              </a:ext>
            </a:extLst>
          </p:cNvPr>
          <p:cNvPicPr>
            <a:picLocks noChangeAspect="1"/>
          </p:cNvPicPr>
          <p:nvPr/>
        </p:nvPicPr>
        <p:blipFill rotWithShape="1">
          <a:blip r:embed="rId21">
            <a:extLst>
              <a:ext uri="{28A0092B-C50C-407E-A947-70E740481C1C}">
                <a14:useLocalDpi xmlns:a14="http://schemas.microsoft.com/office/drawing/2010/main" val="0"/>
              </a:ext>
            </a:extLst>
          </a:blip>
          <a:srcRect l="8782" r="10009"/>
          <a:stretch/>
        </p:blipFill>
        <p:spPr>
          <a:xfrm>
            <a:off x="0" y="0"/>
            <a:ext cx="9144000" cy="6858000"/>
          </a:xfrm>
          <a:prstGeom prst="rect">
            <a:avLst/>
          </a:prstGeom>
        </p:spPr>
      </p:pic>
      <p:pic>
        <p:nvPicPr>
          <p:cNvPr id="21" name="Picture 4">
            <a:extLst>
              <a:ext uri="{FF2B5EF4-FFF2-40B4-BE49-F238E27FC236}">
                <a16:creationId xmlns:a16="http://schemas.microsoft.com/office/drawing/2014/main" id="{E15E4828-51CF-487A-9E99-87053750F1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9892" cy="6858000"/>
          </a:xfrm>
          <a:prstGeom prst="rect">
            <a:avLst/>
          </a:prstGeom>
        </p:spPr>
      </p:pic>
      <p:pic>
        <p:nvPicPr>
          <p:cNvPr id="22" name="Picture 2">
            <a:extLst>
              <a:ext uri="{FF2B5EF4-FFF2-40B4-BE49-F238E27FC236}">
                <a16:creationId xmlns:a16="http://schemas.microsoft.com/office/drawing/2014/main" id="{F1D3CAD2-6DC2-4499-9B6C-7AFFA6C4619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D715CEF0-DAB4-4E15-9E14-075E11F479E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4">
            <a:extLst>
              <a:ext uri="{FF2B5EF4-FFF2-40B4-BE49-F238E27FC236}">
                <a16:creationId xmlns:a16="http://schemas.microsoft.com/office/drawing/2014/main" id="{84E71ADA-1786-4977-A075-DEF408841FB4}"/>
              </a:ext>
            </a:extLst>
          </p:cNvPr>
          <p:cNvPicPr>
            <a:picLocks noChangeAspect="1"/>
          </p:cNvPicPr>
          <p:nvPr/>
        </p:nvPicPr>
        <p:blipFill rotWithShape="1">
          <a:blip r:embed="rId25">
            <a:extLst>
              <a:ext uri="{28A0092B-C50C-407E-A947-70E740481C1C}">
                <a14:useLocalDpi xmlns:a14="http://schemas.microsoft.com/office/drawing/2010/main" val="0"/>
              </a:ext>
            </a:extLst>
          </a:blip>
          <a:srcRect b="7201"/>
          <a:stretch/>
        </p:blipFill>
        <p:spPr>
          <a:xfrm>
            <a:off x="-1" y="-1"/>
            <a:ext cx="9144001" cy="6858001"/>
          </a:xfrm>
          <a:prstGeom prst="rect">
            <a:avLst/>
          </a:prstGeom>
        </p:spPr>
      </p:pic>
      <p:pic>
        <p:nvPicPr>
          <p:cNvPr id="25" name="Picture 2">
            <a:extLst>
              <a:ext uri="{FF2B5EF4-FFF2-40B4-BE49-F238E27FC236}">
                <a16:creationId xmlns:a16="http://schemas.microsoft.com/office/drawing/2014/main" id="{764D7F32-0055-4ED1-B860-D5D875563D6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ECAEB50C-22D2-4867-BC5D-E596E10EFD7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6A97738B-B2F7-4A57-B59D-0D22A8D610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8" name="Picture 5">
            <a:extLst>
              <a:ext uri="{FF2B5EF4-FFF2-40B4-BE49-F238E27FC236}">
                <a16:creationId xmlns:a16="http://schemas.microsoft.com/office/drawing/2014/main" id="{8D030852-BCF3-43D3-BFD9-A820974A24E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F09073AF-151C-4219-A4D2-DDE63A986E8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 name="Title 1">
            <a:extLst>
              <a:ext uri="{FF2B5EF4-FFF2-40B4-BE49-F238E27FC236}">
                <a16:creationId xmlns:a16="http://schemas.microsoft.com/office/drawing/2014/main" id="{BC848182-721E-465F-BEF7-419949D81A57}"/>
              </a:ext>
            </a:extLst>
          </p:cNvPr>
          <p:cNvSpPr txBox="1">
            <a:spLocks/>
          </p:cNvSpPr>
          <p:nvPr/>
        </p:nvSpPr>
        <p:spPr>
          <a:xfrm>
            <a:off x="2023091" y="3449107"/>
            <a:ext cx="2576587"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progress</a:t>
            </a:r>
          </a:p>
        </p:txBody>
      </p:sp>
      <p:sp>
        <p:nvSpPr>
          <p:cNvPr id="33" name="Title 1">
            <a:extLst>
              <a:ext uri="{FF2B5EF4-FFF2-40B4-BE49-F238E27FC236}">
                <a16:creationId xmlns:a16="http://schemas.microsoft.com/office/drawing/2014/main" id="{F5898BF6-4408-46FC-91AE-A02F7D3D6A66}"/>
              </a:ext>
            </a:extLst>
          </p:cNvPr>
          <p:cNvSpPr txBox="1">
            <a:spLocks/>
          </p:cNvSpPr>
          <p:nvPr/>
        </p:nvSpPr>
        <p:spPr>
          <a:xfrm>
            <a:off x="5931428" y="3452635"/>
            <a:ext cx="2415823" cy="75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evident</a:t>
            </a:r>
          </a:p>
        </p:txBody>
      </p:sp>
      <p:sp>
        <p:nvSpPr>
          <p:cNvPr id="34" name="Title 1">
            <a:extLst>
              <a:ext uri="{FF2B5EF4-FFF2-40B4-BE49-F238E27FC236}">
                <a16:creationId xmlns:a16="http://schemas.microsoft.com/office/drawing/2014/main" id="{DE7FEB9C-B481-4208-8B7C-9C0CC1251CDA}"/>
              </a:ext>
            </a:extLst>
          </p:cNvPr>
          <p:cNvSpPr txBox="1">
            <a:spLocks/>
          </p:cNvSpPr>
          <p:nvPr/>
        </p:nvSpPr>
        <p:spPr>
          <a:xfrm>
            <a:off x="2027855" y="4090194"/>
            <a:ext cx="1650898"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 name="Rectangle 2">
            <a:extLst>
              <a:ext uri="{FF2B5EF4-FFF2-40B4-BE49-F238E27FC236}">
                <a16:creationId xmlns:a16="http://schemas.microsoft.com/office/drawing/2014/main" id="{F3AC4ACC-AA0C-41EE-AF91-5CE672F55AF2}"/>
              </a:ext>
            </a:extLst>
          </p:cNvPr>
          <p:cNvSpPr>
            <a:spLocks noGrp="1" noChangeArrowheads="1"/>
          </p:cNvSpPr>
          <p:nvPr>
            <p:ph type="title"/>
          </p:nvPr>
        </p:nvSpPr>
        <p:spPr>
          <a:xfrm>
            <a:off x="457200" y="2018232"/>
            <a:ext cx="8229600" cy="29114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Meditate on these things; give yourself entirely to them, that your progress may be evident      to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4:15 </a:t>
            </a:r>
          </a:p>
        </p:txBody>
      </p:sp>
      <p:sp>
        <p:nvSpPr>
          <p:cNvPr id="31" name="Rectangle 2">
            <a:extLst>
              <a:ext uri="{FF2B5EF4-FFF2-40B4-BE49-F238E27FC236}">
                <a16:creationId xmlns:a16="http://schemas.microsoft.com/office/drawing/2014/main" id="{25B2B827-D7D9-443A-875B-1DB1BB67C68C}"/>
              </a:ext>
            </a:extLst>
          </p:cNvPr>
          <p:cNvSpPr txBox="1">
            <a:spLocks noChangeArrowheads="1"/>
          </p:cNvSpPr>
          <p:nvPr/>
        </p:nvSpPr>
        <p:spPr bwMode="auto">
          <a:xfrm>
            <a:off x="2669381" y="407908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96547F9E-87CB-49F5-AA3C-EDE0576EAD43}"/>
              </a:ext>
            </a:extLst>
          </p:cNvPr>
          <p:cNvSpPr txBox="1">
            <a:spLocks noChangeArrowheads="1"/>
          </p:cNvSpPr>
          <p:nvPr/>
        </p:nvSpPr>
        <p:spPr bwMode="auto">
          <a:xfrm>
            <a:off x="2100263" y="3429043"/>
            <a:ext cx="2415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progress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5CD86E6D-D928-4E8B-AA6B-2580D69A8F8A}"/>
              </a:ext>
            </a:extLst>
          </p:cNvPr>
          <p:cNvSpPr txBox="1">
            <a:spLocks noChangeArrowheads="1"/>
          </p:cNvSpPr>
          <p:nvPr/>
        </p:nvSpPr>
        <p:spPr bwMode="auto">
          <a:xfrm>
            <a:off x="6065837" y="3430631"/>
            <a:ext cx="2148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evident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FFEBD168-7FBD-4C4B-AA55-45C4FFED4BAE}"/>
              </a:ext>
            </a:extLst>
          </p:cNvPr>
          <p:cNvSpPr txBox="1">
            <a:spLocks noChangeArrowheads="1"/>
          </p:cNvSpPr>
          <p:nvPr/>
        </p:nvSpPr>
        <p:spPr bwMode="auto">
          <a:xfrm>
            <a:off x="2143126" y="4098969"/>
            <a:ext cx="14117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740397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Right)">
                                      <p:cBhvr>
                                        <p:cTn id="7" dur="500"/>
                                        <p:tgtEl>
                                          <p:spTgt spid="30"/>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31"/>
                                        </p:tgtEl>
                                      </p:cBhvr>
                                    </p:animEffect>
                                    <p:set>
                                      <p:cBhvr>
                                        <p:cTn id="11" dur="1" fill="hold">
                                          <p:stCondLst>
                                            <p:cond delay="249"/>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par>
                                <p:cTn id="17" presetID="18" presetClass="emph" presetSubtype="0" fill="hold" grpId="1" nodeType="withEffect">
                                  <p:stCondLst>
                                    <p:cond delay="0"/>
                                  </p:stCondLst>
                                  <p:childTnLst>
                                    <p:set>
                                      <p:cBhvr override="childStyle">
                                        <p:cTn id="18" dur="500" fill="hold"/>
                                        <p:tgtEl>
                                          <p:spTgt spid="32"/>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par>
                                <p:cTn id="25" presetID="18" presetClass="emph" presetSubtype="0" fill="hold" grpId="1" nodeType="withEffect">
                                  <p:stCondLst>
                                    <p:cond delay="400"/>
                                  </p:stCondLst>
                                  <p:childTnLst>
                                    <p:set>
                                      <p:cBhvr override="childStyle">
                                        <p:cTn id="26" dur="500" fill="hold"/>
                                        <p:tgtEl>
                                          <p:spTgt spid="33"/>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18" presetClass="emph" presetSubtype="0" fill="hold" grpId="1" nodeType="withEffect">
                                  <p:stCondLst>
                                    <p:cond delay="800"/>
                                  </p:stCondLst>
                                  <p:childTnLst>
                                    <p:set>
                                      <p:cBhvr override="childStyle">
                                        <p:cTn id="34" dur="500" fill="hold"/>
                                        <p:tgtEl>
                                          <p:spTgt spid="34"/>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P spid="30" grpId="0"/>
      <p:bldP spid="31" grpId="0"/>
      <p:bldP spid="35" grpId="0"/>
      <p:bldP spid="36" grpId="0"/>
      <p:bldP spid="3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42A79C-5FA7-4554-903D-A7A18B6E6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91"/>
          <a:stretch/>
        </p:blipFill>
        <p:spPr>
          <a:xfrm>
            <a:off x="0" y="0"/>
            <a:ext cx="1816012" cy="1373998"/>
          </a:xfrm>
          <a:prstGeom prst="rect">
            <a:avLst/>
          </a:prstGeom>
        </p:spPr>
      </p:pic>
      <p:pic>
        <p:nvPicPr>
          <p:cNvPr id="5" name="Picture 2">
            <a:extLst>
              <a:ext uri="{FF2B5EF4-FFF2-40B4-BE49-F238E27FC236}">
                <a16:creationId xmlns:a16="http://schemas.microsoft.com/office/drawing/2014/main" id="{861EBF41-C74C-45FC-8A46-5B2E7129B6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032" t="14541" b="8653"/>
          <a:stretch/>
        </p:blipFill>
        <p:spPr>
          <a:xfrm>
            <a:off x="5988509" y="2748742"/>
            <a:ext cx="1591938" cy="1180407"/>
          </a:xfrm>
          <a:prstGeom prst="rect">
            <a:avLst/>
          </a:prstGeom>
        </p:spPr>
      </p:pic>
      <p:pic>
        <p:nvPicPr>
          <p:cNvPr id="6" name="Picture 2">
            <a:extLst>
              <a:ext uri="{FF2B5EF4-FFF2-40B4-BE49-F238E27FC236}">
                <a16:creationId xmlns:a16="http://schemas.microsoft.com/office/drawing/2014/main" id="{79BA4E05-9A7B-4E10-8442-E25C132A1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8418" y="2748316"/>
            <a:ext cx="1575582" cy="1181687"/>
          </a:xfrm>
          <a:prstGeom prst="rect">
            <a:avLst/>
          </a:prstGeom>
        </p:spPr>
      </p:pic>
      <p:pic>
        <p:nvPicPr>
          <p:cNvPr id="7" name="Picture 5">
            <a:extLst>
              <a:ext uri="{FF2B5EF4-FFF2-40B4-BE49-F238E27FC236}">
                <a16:creationId xmlns:a16="http://schemas.microsoft.com/office/drawing/2014/main" id="{404DF724-0D54-4771-A58C-02FD25DCFD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886" y="1"/>
            <a:ext cx="1850113" cy="1387586"/>
          </a:xfrm>
          <a:prstGeom prst="rect">
            <a:avLst/>
          </a:prstGeom>
        </p:spPr>
      </p:pic>
      <p:pic>
        <p:nvPicPr>
          <p:cNvPr id="8" name="Picture 3">
            <a:extLst>
              <a:ext uri="{FF2B5EF4-FFF2-40B4-BE49-F238E27FC236}">
                <a16:creationId xmlns:a16="http://schemas.microsoft.com/office/drawing/2014/main" id="{434D7508-248C-43E6-90C2-33A116C7F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8033" y="0"/>
            <a:ext cx="1845852" cy="1384388"/>
          </a:xfrm>
          <a:prstGeom prst="rect">
            <a:avLst/>
          </a:prstGeom>
        </p:spPr>
      </p:pic>
      <p:pic>
        <p:nvPicPr>
          <p:cNvPr id="9" name="Picture 2">
            <a:extLst>
              <a:ext uri="{FF2B5EF4-FFF2-40B4-BE49-F238E27FC236}">
                <a16:creationId xmlns:a16="http://schemas.microsoft.com/office/drawing/2014/main" id="{8C3177E4-537B-4592-BE70-CFA543DFD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374630"/>
            <a:ext cx="1849348" cy="1368570"/>
          </a:xfrm>
          <a:prstGeom prst="rect">
            <a:avLst/>
          </a:prstGeom>
        </p:spPr>
      </p:pic>
      <p:pic>
        <p:nvPicPr>
          <p:cNvPr id="10" name="Picture 2">
            <a:extLst>
              <a:ext uri="{FF2B5EF4-FFF2-40B4-BE49-F238E27FC236}">
                <a16:creationId xmlns:a16="http://schemas.microsoft.com/office/drawing/2014/main" id="{69673C70-07CF-4FEB-848B-C50A2E1F39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2814" y="0"/>
            <a:ext cx="1801091" cy="1374797"/>
          </a:xfrm>
          <a:prstGeom prst="rect">
            <a:avLst/>
          </a:prstGeom>
        </p:spPr>
      </p:pic>
      <p:pic>
        <p:nvPicPr>
          <p:cNvPr id="11" name="Picture 2">
            <a:extLst>
              <a:ext uri="{FF2B5EF4-FFF2-40B4-BE49-F238E27FC236}">
                <a16:creationId xmlns:a16="http://schemas.microsoft.com/office/drawing/2014/main" id="{2E246D7E-81B9-43F0-A509-A68391F29D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0026" y="1374883"/>
            <a:ext cx="1838122" cy="1378591"/>
          </a:xfrm>
          <a:prstGeom prst="rect">
            <a:avLst/>
          </a:prstGeom>
        </p:spPr>
      </p:pic>
      <p:pic>
        <p:nvPicPr>
          <p:cNvPr id="12" name="Picture 2">
            <a:extLst>
              <a:ext uri="{FF2B5EF4-FFF2-40B4-BE49-F238E27FC236}">
                <a16:creationId xmlns:a16="http://schemas.microsoft.com/office/drawing/2014/main" id="{B2493717-AC8D-48AA-A8F7-1C9AA0F74B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8722" y="1376363"/>
            <a:ext cx="1815278" cy="1377111"/>
          </a:xfrm>
          <a:prstGeom prst="rect">
            <a:avLst/>
          </a:prstGeom>
        </p:spPr>
      </p:pic>
      <p:pic>
        <p:nvPicPr>
          <p:cNvPr id="13" name="Picture 2">
            <a:extLst>
              <a:ext uri="{FF2B5EF4-FFF2-40B4-BE49-F238E27FC236}">
                <a16:creationId xmlns:a16="http://schemas.microsoft.com/office/drawing/2014/main" id="{AD6CCED9-8760-43C5-9F9F-809D37252A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6291" y="2741051"/>
            <a:ext cx="1468581" cy="1122219"/>
          </a:xfrm>
          <a:prstGeom prst="rect">
            <a:avLst/>
          </a:prstGeom>
        </p:spPr>
      </p:pic>
      <p:pic>
        <p:nvPicPr>
          <p:cNvPr id="14" name="Picture 2">
            <a:extLst>
              <a:ext uri="{FF2B5EF4-FFF2-40B4-BE49-F238E27FC236}">
                <a16:creationId xmlns:a16="http://schemas.microsoft.com/office/drawing/2014/main" id="{AB974CCA-E45C-4FE7-ADED-8D8E956946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0415" y="2755159"/>
            <a:ext cx="1527836" cy="1107488"/>
          </a:xfrm>
          <a:prstGeom prst="rect">
            <a:avLst/>
          </a:prstGeom>
        </p:spPr>
      </p:pic>
      <p:pic>
        <p:nvPicPr>
          <p:cNvPr id="15" name="Picture 2">
            <a:extLst>
              <a:ext uri="{FF2B5EF4-FFF2-40B4-BE49-F238E27FC236}">
                <a16:creationId xmlns:a16="http://schemas.microsoft.com/office/drawing/2014/main" id="{15D20569-674D-4008-A712-63F8743643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6134" y="3857625"/>
            <a:ext cx="1873720" cy="1404938"/>
          </a:xfrm>
          <a:prstGeom prst="rect">
            <a:avLst/>
          </a:prstGeom>
        </p:spPr>
      </p:pic>
      <p:pic>
        <p:nvPicPr>
          <p:cNvPr id="16" name="Picture 2">
            <a:extLst>
              <a:ext uri="{FF2B5EF4-FFF2-40B4-BE49-F238E27FC236}">
                <a16:creationId xmlns:a16="http://schemas.microsoft.com/office/drawing/2014/main" id="{6CBB5487-B6C1-40CC-B448-F683232D2B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9525"/>
          <a:stretch/>
        </p:blipFill>
        <p:spPr>
          <a:xfrm>
            <a:off x="-1" y="5262563"/>
            <a:ext cx="2526633" cy="1595437"/>
          </a:xfrm>
          <a:prstGeom prst="rect">
            <a:avLst/>
          </a:prstGeom>
        </p:spPr>
      </p:pic>
      <p:pic>
        <p:nvPicPr>
          <p:cNvPr id="17" name="Picture 2">
            <a:extLst>
              <a:ext uri="{FF2B5EF4-FFF2-40B4-BE49-F238E27FC236}">
                <a16:creationId xmlns:a16="http://schemas.microsoft.com/office/drawing/2014/main" id="{397A47EF-B8F3-4162-B363-B211580E19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09642" y="0"/>
            <a:ext cx="1840074" cy="1380056"/>
          </a:xfrm>
          <a:prstGeom prst="rect">
            <a:avLst/>
          </a:prstGeom>
        </p:spPr>
      </p:pic>
      <p:pic>
        <p:nvPicPr>
          <p:cNvPr id="18" name="Picture 2">
            <a:extLst>
              <a:ext uri="{FF2B5EF4-FFF2-40B4-BE49-F238E27FC236}">
                <a16:creationId xmlns:a16="http://schemas.microsoft.com/office/drawing/2014/main" id="{8A023DCA-8370-4E79-BA3C-A81C45FB0F5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6775"/>
          <a:stretch/>
        </p:blipFill>
        <p:spPr>
          <a:xfrm>
            <a:off x="5900840" y="5264883"/>
            <a:ext cx="1094963" cy="819097"/>
          </a:xfrm>
          <a:prstGeom prst="rect">
            <a:avLst/>
          </a:prstGeom>
        </p:spPr>
      </p:pic>
      <p:pic>
        <p:nvPicPr>
          <p:cNvPr id="19" name="Picture 3">
            <a:extLst>
              <a:ext uri="{FF2B5EF4-FFF2-40B4-BE49-F238E27FC236}">
                <a16:creationId xmlns:a16="http://schemas.microsoft.com/office/drawing/2014/main" id="{CD2B8702-7826-47C1-8CBC-47AE56A8488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862388"/>
            <a:ext cx="1864895" cy="1400175"/>
          </a:xfrm>
          <a:prstGeom prst="rect">
            <a:avLst/>
          </a:prstGeom>
        </p:spPr>
      </p:pic>
      <p:pic>
        <p:nvPicPr>
          <p:cNvPr id="20" name="Picture 2">
            <a:extLst>
              <a:ext uri="{FF2B5EF4-FFF2-40B4-BE49-F238E27FC236}">
                <a16:creationId xmlns:a16="http://schemas.microsoft.com/office/drawing/2014/main" id="{9BF090F4-AC2A-4F07-AB75-27167A32F6D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08"/>
          <a:stretch/>
        </p:blipFill>
        <p:spPr>
          <a:xfrm>
            <a:off x="5548593" y="3875343"/>
            <a:ext cx="1784637" cy="1389540"/>
          </a:xfrm>
          <a:prstGeom prst="rect">
            <a:avLst/>
          </a:prstGeom>
        </p:spPr>
      </p:pic>
      <p:pic>
        <p:nvPicPr>
          <p:cNvPr id="21" name="Picture 2">
            <a:extLst>
              <a:ext uri="{FF2B5EF4-FFF2-40B4-BE49-F238E27FC236}">
                <a16:creationId xmlns:a16="http://schemas.microsoft.com/office/drawing/2014/main" id="{53DACB27-8300-428F-9C19-848B0501797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 y="2738942"/>
            <a:ext cx="1496291" cy="1122218"/>
          </a:xfrm>
          <a:prstGeom prst="rect">
            <a:avLst/>
          </a:prstGeom>
        </p:spPr>
      </p:pic>
      <p:pic>
        <p:nvPicPr>
          <p:cNvPr id="22" name="Picture 2">
            <a:extLst>
              <a:ext uri="{FF2B5EF4-FFF2-40B4-BE49-F238E27FC236}">
                <a16:creationId xmlns:a16="http://schemas.microsoft.com/office/drawing/2014/main" id="{8DADB113-D4AC-41E3-8464-EDFBB8CDA998}"/>
              </a:ext>
            </a:extLst>
          </p:cNvPr>
          <p:cNvPicPr>
            <a:picLocks noChangeAspect="1"/>
          </p:cNvPicPr>
          <p:nvPr/>
        </p:nvPicPr>
        <p:blipFill rotWithShape="1">
          <a:blip r:embed="rId21">
            <a:extLst>
              <a:ext uri="{28A0092B-C50C-407E-A947-70E740481C1C}">
                <a14:useLocalDpi xmlns:a14="http://schemas.microsoft.com/office/drawing/2010/main" val="0"/>
              </a:ext>
            </a:extLst>
          </a:blip>
          <a:srcRect l="8782" r="10009"/>
          <a:stretch/>
        </p:blipFill>
        <p:spPr>
          <a:xfrm>
            <a:off x="3678148" y="1374372"/>
            <a:ext cx="1839076" cy="1379307"/>
          </a:xfrm>
          <a:prstGeom prst="rect">
            <a:avLst/>
          </a:prstGeom>
        </p:spPr>
      </p:pic>
      <p:pic>
        <p:nvPicPr>
          <p:cNvPr id="23" name="Picture 4">
            <a:extLst>
              <a:ext uri="{FF2B5EF4-FFF2-40B4-BE49-F238E27FC236}">
                <a16:creationId xmlns:a16="http://schemas.microsoft.com/office/drawing/2014/main" id="{2254BFAA-37F0-4E6A-9EAC-2CBB9AEAFD3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9956" y="2755047"/>
            <a:ext cx="1487765" cy="1121494"/>
          </a:xfrm>
          <a:prstGeom prst="rect">
            <a:avLst/>
          </a:prstGeom>
        </p:spPr>
      </p:pic>
      <p:pic>
        <p:nvPicPr>
          <p:cNvPr id="24" name="Picture 2">
            <a:extLst>
              <a:ext uri="{FF2B5EF4-FFF2-40B4-BE49-F238E27FC236}">
                <a16:creationId xmlns:a16="http://schemas.microsoft.com/office/drawing/2014/main" id="{4C85E31C-240D-4F31-9124-C9D6EA1F07B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331243" y="3874723"/>
            <a:ext cx="1812758" cy="1387585"/>
          </a:xfrm>
          <a:prstGeom prst="rect">
            <a:avLst/>
          </a:prstGeom>
        </p:spPr>
      </p:pic>
      <p:pic>
        <p:nvPicPr>
          <p:cNvPr id="25" name="Picture 2">
            <a:extLst>
              <a:ext uri="{FF2B5EF4-FFF2-40B4-BE49-F238E27FC236}">
                <a16:creationId xmlns:a16="http://schemas.microsoft.com/office/drawing/2014/main" id="{A5BF0226-0881-46A5-8802-4BD00239264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03820" y="6078263"/>
            <a:ext cx="1117275" cy="781933"/>
          </a:xfrm>
          <a:prstGeom prst="rect">
            <a:avLst/>
          </a:prstGeom>
        </p:spPr>
      </p:pic>
      <p:pic>
        <p:nvPicPr>
          <p:cNvPr id="26" name="Picture 4">
            <a:extLst>
              <a:ext uri="{FF2B5EF4-FFF2-40B4-BE49-F238E27FC236}">
                <a16:creationId xmlns:a16="http://schemas.microsoft.com/office/drawing/2014/main" id="{20AF9FF0-73DE-43F4-93EE-05E051C6330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7201"/>
          <a:stretch/>
        </p:blipFill>
        <p:spPr>
          <a:xfrm>
            <a:off x="4803660" y="5264611"/>
            <a:ext cx="1098217" cy="814218"/>
          </a:xfrm>
          <a:prstGeom prst="rect">
            <a:avLst/>
          </a:prstGeom>
        </p:spPr>
      </p:pic>
      <p:pic>
        <p:nvPicPr>
          <p:cNvPr id="27" name="Picture 2">
            <a:extLst>
              <a:ext uri="{FF2B5EF4-FFF2-40B4-BE49-F238E27FC236}">
                <a16:creationId xmlns:a16="http://schemas.microsoft.com/office/drawing/2014/main" id="{A92A7A44-041D-4974-9C86-5F4572C7DE8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21705" y="6081405"/>
            <a:ext cx="1070957" cy="776596"/>
          </a:xfrm>
          <a:prstGeom prst="rect">
            <a:avLst/>
          </a:prstGeom>
        </p:spPr>
      </p:pic>
      <p:pic>
        <p:nvPicPr>
          <p:cNvPr id="28" name="Picture 2">
            <a:extLst>
              <a:ext uri="{FF2B5EF4-FFF2-40B4-BE49-F238E27FC236}">
                <a16:creationId xmlns:a16="http://schemas.microsoft.com/office/drawing/2014/main" id="{ECF64498-E167-4ED4-8D69-F8A39C3DE4F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994359" y="5262308"/>
            <a:ext cx="2149642" cy="1595692"/>
          </a:xfrm>
          <a:prstGeom prst="rect">
            <a:avLst/>
          </a:prstGeom>
        </p:spPr>
      </p:pic>
      <p:pic>
        <p:nvPicPr>
          <p:cNvPr id="29" name="Picture 2">
            <a:extLst>
              <a:ext uri="{FF2B5EF4-FFF2-40B4-BE49-F238E27FC236}">
                <a16:creationId xmlns:a16="http://schemas.microsoft.com/office/drawing/2014/main" id="{37D595A7-E5EF-4C7C-A2EA-FDD73FCF2DE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19512" y="3857625"/>
            <a:ext cx="1852613" cy="1405914"/>
          </a:xfrm>
          <a:prstGeom prst="rect">
            <a:avLst/>
          </a:prstGeom>
        </p:spPr>
      </p:pic>
      <p:pic>
        <p:nvPicPr>
          <p:cNvPr id="30" name="Picture 5">
            <a:extLst>
              <a:ext uri="{FF2B5EF4-FFF2-40B4-BE49-F238E27FC236}">
                <a16:creationId xmlns:a16="http://schemas.microsoft.com/office/drawing/2014/main" id="{1D9E7C8F-E273-4979-819D-2D58291D878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503525" y="1375723"/>
            <a:ext cx="1837002" cy="1377751"/>
          </a:xfrm>
          <a:prstGeom prst="rect">
            <a:avLst/>
          </a:prstGeom>
        </p:spPr>
      </p:pic>
      <p:pic>
        <p:nvPicPr>
          <p:cNvPr id="31" name="Picture 2">
            <a:extLst>
              <a:ext uri="{FF2B5EF4-FFF2-40B4-BE49-F238E27FC236}">
                <a16:creationId xmlns:a16="http://schemas.microsoft.com/office/drawing/2014/main" id="{DF86B5AA-6307-4896-AA47-7AFDD9CAFAF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14601" y="5262563"/>
            <a:ext cx="2290762" cy="1595437"/>
          </a:xfrm>
          <a:prstGeom prst="rect">
            <a:avLst/>
          </a:prstGeom>
        </p:spPr>
      </p:pic>
    </p:spTree>
    <p:extLst>
      <p:ext uri="{BB962C8B-B14F-4D97-AF65-F5344CB8AC3E}">
        <p14:creationId xmlns:p14="http://schemas.microsoft.com/office/powerpoint/2010/main" val="426365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BE7BE-4C20-4160-83F7-DC1C1B92D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we have opportunity, do good to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all things without complaining and disputing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Have regard for all good and humility to all men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all that you do be done with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Give thanks always for all things to God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Test all things and be patient with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watchful in all things enduring afflictions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Lay aside all malice, deceit, hypocrisy, envy, &amp; evils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evils in the world, lust &amp; pride, are fading away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knows all things and is greater than our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should speak same things in mind &amp;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Cast all your cares  upon Him for He cares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peace surpasses all understanding</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260786">
            <a:off x="646403" y="1300951"/>
            <a:ext cx="8020027" cy="414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His gift of life    is an eternal call              to come to Him</a:t>
            </a:r>
            <a:endParaRPr lang="en-US" sz="8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94444E-6 3.7037E-6 L -0.03785 0.82546 " pathEditMode="relative" rAng="0" ptsTypes="AA">
                                      <p:cBhvr>
                                        <p:cTn id="189" dur="1750" fill="hold"/>
                                        <p:tgtEl>
                                          <p:spTgt spid="4">
                                            <p:txEl>
                                              <p:pRg st="0" end="0"/>
                                            </p:txEl>
                                          </p:spTgt>
                                        </p:tgtEl>
                                        <p:attrNameLst>
                                          <p:attrName>ppt_x</p:attrName>
                                          <p:attrName>ppt_y</p:attrName>
                                        </p:attrNameLst>
                                      </p:cBhvr>
                                      <p:rCtr x="-1892" y="41273"/>
                                    </p:animMotion>
                                  </p:childTnLst>
                                </p:cTn>
                              </p:par>
                              <p:par>
                                <p:cTn id="190" presetID="0" presetClass="path" presetSubtype="0" accel="50000" decel="50000" fill="hold" nodeType="withEffect">
                                  <p:stCondLst>
                                    <p:cond delay="0"/>
                                  </p:stCondLst>
                                  <p:childTnLst>
                                    <p:animMotion origin="layout" path="M 8.33333E-7 -2.96296E-6 L -0.11788 0.7588 " pathEditMode="relative" rAng="0" ptsTypes="AA">
                                      <p:cBhvr>
                                        <p:cTn id="191" dur="1750" fill="hold"/>
                                        <p:tgtEl>
                                          <p:spTgt spid="4">
                                            <p:txEl>
                                              <p:pRg st="1" end="1"/>
                                            </p:txEl>
                                          </p:spTgt>
                                        </p:tgtEl>
                                        <p:attrNameLst>
                                          <p:attrName>ppt_x</p:attrName>
                                          <p:attrName>ppt_y</p:attrName>
                                        </p:attrNameLst>
                                      </p:cBhvr>
                                      <p:rCtr x="-5903" y="37940"/>
                                    </p:animMotion>
                                  </p:childTnLst>
                                </p:cTn>
                              </p:par>
                              <p:par>
                                <p:cTn id="192" presetID="0" presetClass="path" presetSubtype="0" accel="50000" decel="50000" fill="hold" nodeType="withEffect">
                                  <p:stCondLst>
                                    <p:cond delay="0"/>
                                  </p:stCondLst>
                                  <p:childTnLst>
                                    <p:animMotion origin="layout" path="M -3.05556E-6 0.00023 L -0.11527 0.68588 " pathEditMode="relative" rAng="0" ptsTypes="AA">
                                      <p:cBhvr>
                                        <p:cTn id="193" dur="1750" fill="hold"/>
                                        <p:tgtEl>
                                          <p:spTgt spid="4">
                                            <p:txEl>
                                              <p:pRg st="2" end="2"/>
                                            </p:txEl>
                                          </p:spTgt>
                                        </p:tgtEl>
                                        <p:attrNameLst>
                                          <p:attrName>ppt_x</p:attrName>
                                          <p:attrName>ppt_y</p:attrName>
                                        </p:attrNameLst>
                                      </p:cBhvr>
                                      <p:rCtr x="-5764" y="34282"/>
                                    </p:animMotion>
                                  </p:childTnLst>
                                </p:cTn>
                              </p:par>
                              <p:par>
                                <p:cTn id="194" presetID="0" presetClass="path" presetSubtype="0" accel="50000" decel="50000" fill="hold" nodeType="withEffect">
                                  <p:stCondLst>
                                    <p:cond delay="0"/>
                                  </p:stCondLst>
                                  <p:childTnLst>
                                    <p:animMotion origin="layout" path="M 2.77778E-7 0.00023 L -0.02101 0.61366 " pathEditMode="relative" rAng="0" ptsTypes="AA">
                                      <p:cBhvr>
                                        <p:cTn id="195" dur="1750" fill="hold"/>
                                        <p:tgtEl>
                                          <p:spTgt spid="4">
                                            <p:txEl>
                                              <p:pRg st="3" end="3"/>
                                            </p:txEl>
                                          </p:spTgt>
                                        </p:tgtEl>
                                        <p:attrNameLst>
                                          <p:attrName>ppt_x</p:attrName>
                                          <p:attrName>ppt_y</p:attrName>
                                        </p:attrNameLst>
                                      </p:cBhvr>
                                      <p:rCtr x="-1059" y="30671"/>
                                    </p:animMotion>
                                  </p:childTnLst>
                                </p:cTn>
                              </p:par>
                              <p:par>
                                <p:cTn id="196" presetID="0" presetClass="path" presetSubtype="0" accel="50000" decel="50000" fill="hold" nodeType="withEffect">
                                  <p:stCondLst>
                                    <p:cond delay="0"/>
                                  </p:stCondLst>
                                  <p:childTnLst>
                                    <p:animMotion origin="layout" path="M -3.33333E-6 0.00069 L -0.12048 0.53889 " pathEditMode="relative" rAng="0" ptsTypes="AA">
                                      <p:cBhvr>
                                        <p:cTn id="197" dur="1750" fill="hold"/>
                                        <p:tgtEl>
                                          <p:spTgt spid="4">
                                            <p:txEl>
                                              <p:pRg st="4" end="4"/>
                                            </p:txEl>
                                          </p:spTgt>
                                        </p:tgtEl>
                                        <p:attrNameLst>
                                          <p:attrName>ppt_x</p:attrName>
                                          <p:attrName>ppt_y</p:attrName>
                                        </p:attrNameLst>
                                      </p:cBhvr>
                                      <p:rCtr x="-6024" y="26898"/>
                                    </p:animMotion>
                                  </p:childTnLst>
                                </p:cTn>
                              </p:par>
                              <p:par>
                                <p:cTn id="198" presetID="0" presetClass="path" presetSubtype="0" accel="50000" decel="50000" fill="hold" nodeType="withEffect">
                                  <p:stCondLst>
                                    <p:cond delay="0"/>
                                  </p:stCondLst>
                                  <p:childTnLst>
                                    <p:animMotion origin="layout" path="M -1.38889E-6 0.00046 L -0.02083 0.46551 " pathEditMode="relative" rAng="0" ptsTypes="AA">
                                      <p:cBhvr>
                                        <p:cTn id="199" dur="1750" fill="hold"/>
                                        <p:tgtEl>
                                          <p:spTgt spid="4">
                                            <p:txEl>
                                              <p:pRg st="5" end="5"/>
                                            </p:txEl>
                                          </p:spTgt>
                                        </p:tgtEl>
                                        <p:attrNameLst>
                                          <p:attrName>ppt_x</p:attrName>
                                          <p:attrName>ppt_y</p:attrName>
                                        </p:attrNameLst>
                                      </p:cBhvr>
                                      <p:rCtr x="-1042" y="23241"/>
                                    </p:animMotion>
                                  </p:childTnLst>
                                </p:cTn>
                              </p:par>
                              <p:par>
                                <p:cTn id="200" presetID="0" presetClass="path" presetSubtype="0" accel="50000" decel="50000" fill="hold" nodeType="withEffect">
                                  <p:stCondLst>
                                    <p:cond delay="0"/>
                                  </p:stCondLst>
                                  <p:childTnLst>
                                    <p:animMotion origin="layout" path="M 3.88889E-6 0.00046 L -0.08334 0.39213 " pathEditMode="relative" rAng="0" ptsTypes="AA">
                                      <p:cBhvr>
                                        <p:cTn id="201" dur="1750" fill="hold"/>
                                        <p:tgtEl>
                                          <p:spTgt spid="4">
                                            <p:txEl>
                                              <p:pRg st="6" end="6"/>
                                            </p:txEl>
                                          </p:spTgt>
                                        </p:tgtEl>
                                        <p:attrNameLst>
                                          <p:attrName>ppt_x</p:attrName>
                                          <p:attrName>ppt_y</p:attrName>
                                        </p:attrNameLst>
                                      </p:cBhvr>
                                      <p:rCtr x="-4167" y="19583"/>
                                    </p:animMotion>
                                  </p:childTnLst>
                                </p:cTn>
                              </p:par>
                              <p:par>
                                <p:cTn id="202" presetID="0" presetClass="path" presetSubtype="0" accel="50000" decel="50000" fill="hold" nodeType="withEffect">
                                  <p:stCondLst>
                                    <p:cond delay="0"/>
                                  </p:stCondLst>
                                  <p:childTnLst>
                                    <p:animMotion origin="layout" path="M 1.66667E-6 0.00023 L -0.14236 0.31805 " pathEditMode="relative" rAng="0" ptsTypes="AA">
                                      <p:cBhvr>
                                        <p:cTn id="203" dur="1750" fill="hold"/>
                                        <p:tgtEl>
                                          <p:spTgt spid="4">
                                            <p:txEl>
                                              <p:pRg st="7" end="7"/>
                                            </p:txEl>
                                          </p:spTgt>
                                        </p:tgtEl>
                                        <p:attrNameLst>
                                          <p:attrName>ppt_x</p:attrName>
                                          <p:attrName>ppt_y</p:attrName>
                                        </p:attrNameLst>
                                      </p:cBhvr>
                                      <p:rCtr x="-7118" y="15880"/>
                                    </p:animMotion>
                                  </p:childTnLst>
                                </p:cTn>
                              </p:par>
                              <p:par>
                                <p:cTn id="204" presetID="0" presetClass="path" presetSubtype="0" accel="50000" decel="50000" fill="hold" nodeType="withEffect">
                                  <p:stCondLst>
                                    <p:cond delay="0"/>
                                  </p:stCondLst>
                                  <p:childTnLst>
                                    <p:animMotion origin="layout" path="M 1.94444E-6 0.00069 L -0.13837 0.24537 " pathEditMode="relative" rAng="0" ptsTypes="AA">
                                      <p:cBhvr>
                                        <p:cTn id="205" dur="1750" fill="hold"/>
                                        <p:tgtEl>
                                          <p:spTgt spid="4">
                                            <p:txEl>
                                              <p:pRg st="8" end="8"/>
                                            </p:txEl>
                                          </p:spTgt>
                                        </p:tgtEl>
                                        <p:attrNameLst>
                                          <p:attrName>ppt_x</p:attrName>
                                          <p:attrName>ppt_y</p:attrName>
                                        </p:attrNameLst>
                                      </p:cBhvr>
                                      <p:rCtr x="-6927" y="12222"/>
                                    </p:animMotion>
                                  </p:childTnLst>
                                </p:cTn>
                              </p:par>
                              <p:par>
                                <p:cTn id="206" presetID="0" presetClass="path" presetSubtype="0" accel="50000" decel="50000" fill="hold" nodeType="withEffect">
                                  <p:stCondLst>
                                    <p:cond delay="0"/>
                                  </p:stCondLst>
                                  <p:childTnLst>
                                    <p:animMotion origin="layout" path="M -2.5E-6 0.00023 L -0.14496 0.17268 " pathEditMode="relative" rAng="0" ptsTypes="AA">
                                      <p:cBhvr>
                                        <p:cTn id="207" dur="1750" fill="hold"/>
                                        <p:tgtEl>
                                          <p:spTgt spid="4">
                                            <p:txEl>
                                              <p:pRg st="9" end="9"/>
                                            </p:txEl>
                                          </p:spTgt>
                                        </p:tgtEl>
                                        <p:attrNameLst>
                                          <p:attrName>ppt_x</p:attrName>
                                          <p:attrName>ppt_y</p:attrName>
                                        </p:attrNameLst>
                                      </p:cBhvr>
                                      <p:rCtr x="-7257" y="8611"/>
                                    </p:animMotion>
                                  </p:childTnLst>
                                </p:cTn>
                              </p:par>
                              <p:par>
                                <p:cTn id="208" presetID="0" presetClass="path" presetSubtype="0" accel="50000" decel="50000" fill="hold" nodeType="withEffect">
                                  <p:stCondLst>
                                    <p:cond delay="0"/>
                                  </p:stCondLst>
                                  <p:childTnLst>
                                    <p:animMotion origin="layout" path="M 0 0.00023 L -0.13125 0.09884 " pathEditMode="relative" rAng="0" ptsTypes="AA">
                                      <p:cBhvr>
                                        <p:cTn id="209" dur="1750" fill="hold"/>
                                        <p:tgtEl>
                                          <p:spTgt spid="4">
                                            <p:txEl>
                                              <p:pRg st="10" end="10"/>
                                            </p:txEl>
                                          </p:spTgt>
                                        </p:tgtEl>
                                        <p:attrNameLst>
                                          <p:attrName>ppt_x</p:attrName>
                                          <p:attrName>ppt_y</p:attrName>
                                        </p:attrNameLst>
                                      </p:cBhvr>
                                      <p:rCtr x="-6562" y="4931"/>
                                    </p:animMotion>
                                  </p:childTnLst>
                                </p:cTn>
                              </p:par>
                              <p:par>
                                <p:cTn id="210" presetID="0" presetClass="path" presetSubtype="0" accel="50000" decel="50000" fill="hold" nodeType="withEffect">
                                  <p:stCondLst>
                                    <p:cond delay="0"/>
                                  </p:stCondLst>
                                  <p:childTnLst>
                                    <p:animMotion origin="layout" path="M -1.94444E-6 0.00069 L -0.06215 0.02546 " pathEditMode="relative" rAng="0" ptsTypes="AA">
                                      <p:cBhvr>
                                        <p:cTn id="211" dur="1750" fill="hold"/>
                                        <p:tgtEl>
                                          <p:spTgt spid="4">
                                            <p:txEl>
                                              <p:pRg st="11" end="11"/>
                                            </p:txEl>
                                          </p:spTgt>
                                        </p:tgtEl>
                                        <p:attrNameLst>
                                          <p:attrName>ppt_x</p:attrName>
                                          <p:attrName>ppt_y</p:attrName>
                                        </p:attrNameLst>
                                      </p:cBhvr>
                                      <p:rCtr x="-3108" y="1227"/>
                                    </p:animMotion>
                                  </p:childTnLst>
                                </p:cTn>
                              </p:par>
                              <p:par>
                                <p:cTn id="212" presetID="0" presetClass="path" presetSubtype="0" accel="50000" decel="50000" fill="hold" nodeType="withEffect">
                                  <p:stCondLst>
                                    <p:cond delay="0"/>
                                  </p:stCondLst>
                                  <p:childTnLst>
                                    <p:animMotion origin="layout" path="M -5.55556E-7 0.00046 L -0.05312 -0.04815 " pathEditMode="relative" rAng="0" ptsTypes="AA">
                                      <p:cBhvr>
                                        <p:cTn id="213" dur="1750" fill="hold"/>
                                        <p:tgtEl>
                                          <p:spTgt spid="4">
                                            <p:txEl>
                                              <p:pRg st="12" end="12"/>
                                            </p:txEl>
                                          </p:spTgt>
                                        </p:tgtEl>
                                        <p:attrNameLst>
                                          <p:attrName>ppt_x</p:attrName>
                                          <p:attrName>ppt_y</p:attrName>
                                        </p:attrNameLst>
                                      </p:cBhvr>
                                      <p:rCtr x="-2656"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1BF68-78E2-4CA6-81A5-88410C616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86CA5267-EAAD-48C9-B536-2234A7B04946}"/>
              </a:ext>
            </a:extLst>
          </p:cNvPr>
          <p:cNvSpPr txBox="1">
            <a:spLocks/>
          </p:cNvSpPr>
          <p:nvPr/>
        </p:nvSpPr>
        <p:spPr>
          <a:xfrm>
            <a:off x="2090208" y="2316075"/>
            <a:ext cx="66152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 all men to be saved</a:t>
            </a:r>
          </a:p>
        </p:txBody>
      </p:sp>
      <p:sp>
        <p:nvSpPr>
          <p:cNvPr id="9" name="Title 1">
            <a:extLst>
              <a:ext uri="{FF2B5EF4-FFF2-40B4-BE49-F238E27FC236}">
                <a16:creationId xmlns:a16="http://schemas.microsoft.com/office/drawing/2014/main" id="{768AC028-3ADB-450F-937A-4458EB85D6B2}"/>
              </a:ext>
            </a:extLst>
          </p:cNvPr>
          <p:cNvSpPr txBox="1">
            <a:spLocks/>
          </p:cNvSpPr>
          <p:nvPr/>
        </p:nvSpPr>
        <p:spPr>
          <a:xfrm>
            <a:off x="2116704" y="3038185"/>
            <a:ext cx="2347319"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a:t>
            </a:r>
          </a:p>
        </p:txBody>
      </p:sp>
      <p:sp>
        <p:nvSpPr>
          <p:cNvPr id="11" name="Title 1">
            <a:extLst>
              <a:ext uri="{FF2B5EF4-FFF2-40B4-BE49-F238E27FC236}">
                <a16:creationId xmlns:a16="http://schemas.microsoft.com/office/drawing/2014/main" id="{171B2D5E-8A26-4A11-9E00-2BE2BC29F56B}"/>
              </a:ext>
            </a:extLst>
          </p:cNvPr>
          <p:cNvSpPr txBox="1">
            <a:spLocks/>
          </p:cNvSpPr>
          <p:nvPr/>
        </p:nvSpPr>
        <p:spPr>
          <a:xfrm>
            <a:off x="2590913" y="3717976"/>
            <a:ext cx="1621605"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a:t>
            </a:r>
          </a:p>
        </p:txBody>
      </p:sp>
      <p:sp>
        <p:nvSpPr>
          <p:cNvPr id="3074" name="Rectangle 2"/>
          <p:cNvSpPr>
            <a:spLocks noGrp="1" noChangeArrowheads="1"/>
          </p:cNvSpPr>
          <p:nvPr>
            <p:ph type="title"/>
          </p:nvPr>
        </p:nvSpPr>
        <p:spPr>
          <a:xfrm>
            <a:off x="457200" y="2343575"/>
            <a:ext cx="8229600" cy="2170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desires all men to be saved and to come to the knowledge of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2:4 </a:t>
            </a:r>
          </a:p>
        </p:txBody>
      </p:sp>
      <p:sp>
        <p:nvSpPr>
          <p:cNvPr id="4" name="Rectangle 2">
            <a:extLst>
              <a:ext uri="{FF2B5EF4-FFF2-40B4-BE49-F238E27FC236}">
                <a16:creationId xmlns:a16="http://schemas.microsoft.com/office/drawing/2014/main" id="{41D32D53-4CBC-46F7-AD50-5E25208F0F5C}"/>
              </a:ext>
            </a:extLst>
          </p:cNvPr>
          <p:cNvSpPr txBox="1">
            <a:spLocks noChangeArrowheads="1"/>
          </p:cNvSpPr>
          <p:nvPr/>
        </p:nvSpPr>
        <p:spPr bwMode="auto">
          <a:xfrm>
            <a:off x="3816089" y="235188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442AFE6-F215-44C0-AC42-5CAA3267645C}"/>
              </a:ext>
            </a:extLst>
          </p:cNvPr>
          <p:cNvSpPr txBox="1">
            <a:spLocks noChangeArrowheads="1"/>
          </p:cNvSpPr>
          <p:nvPr/>
        </p:nvSpPr>
        <p:spPr bwMode="auto">
          <a:xfrm>
            <a:off x="3816089" y="235379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67354C1-1534-411A-9E18-AAB712FE12A9}"/>
              </a:ext>
            </a:extLst>
          </p:cNvPr>
          <p:cNvSpPr txBox="1">
            <a:spLocks noChangeArrowheads="1"/>
          </p:cNvSpPr>
          <p:nvPr/>
        </p:nvSpPr>
        <p:spPr bwMode="auto">
          <a:xfrm>
            <a:off x="1956595" y="2372791"/>
            <a:ext cx="6908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desires all men to be saved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CA0F7C6-9D50-4028-9DCD-38D4A55605CE}"/>
              </a:ext>
            </a:extLst>
          </p:cNvPr>
          <p:cNvSpPr txBox="1">
            <a:spLocks noChangeArrowheads="1"/>
          </p:cNvSpPr>
          <p:nvPr/>
        </p:nvSpPr>
        <p:spPr bwMode="auto">
          <a:xfrm>
            <a:off x="2169319" y="3045891"/>
            <a:ext cx="22499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9759D74-DB3C-4152-8800-23A2E0551AF8}"/>
              </a:ext>
            </a:extLst>
          </p:cNvPr>
          <p:cNvSpPr txBox="1">
            <a:spLocks noChangeArrowheads="1"/>
          </p:cNvSpPr>
          <p:nvPr/>
        </p:nvSpPr>
        <p:spPr bwMode="auto">
          <a:xfrm>
            <a:off x="2611438" y="3717404"/>
            <a:ext cx="15748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6440817-4996-4140-8D80-04A679A8DD52}"/>
              </a:ext>
            </a:extLst>
          </p:cNvPr>
          <p:cNvSpPr txBox="1">
            <a:spLocks noChangeArrowheads="1"/>
          </p:cNvSpPr>
          <p:nvPr/>
        </p:nvSpPr>
        <p:spPr bwMode="auto">
          <a:xfrm>
            <a:off x="6509557" y="339525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2C23B8C-8E6E-4962-92EA-EEE5A869FDBA}"/>
              </a:ext>
            </a:extLst>
          </p:cNvPr>
          <p:cNvSpPr txBox="1">
            <a:spLocks noChangeArrowheads="1"/>
          </p:cNvSpPr>
          <p:nvPr/>
        </p:nvSpPr>
        <p:spPr bwMode="auto">
          <a:xfrm>
            <a:off x="5266807" y="339558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417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750"/>
                                        <p:tgtEl>
                                          <p:spTgt spid="8"/>
                                        </p:tgtEl>
                                      </p:cBhvr>
                                    </p:animEffect>
                                  </p:childTnLst>
                                </p:cTn>
                              </p:par>
                              <p:par>
                                <p:cTn id="17" presetID="18" presetClass="emph" presetSubtype="0" fill="hold" grpId="1" nodeType="withEffect">
                                  <p:stCondLst>
                                    <p:cond delay="0"/>
                                  </p:stCondLst>
                                  <p:childTnLst>
                                    <p:set>
                                      <p:cBhvr override="childStyle">
                                        <p:cTn id="18" dur="75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75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500"/>
                                  </p:stCondLst>
                                  <p:childTnLst>
                                    <p:set>
                                      <p:cBhvr override="childStyle">
                                        <p:cTn id="28" dur="500" fill="hold"/>
                                        <p:tgtEl>
                                          <p:spTgt spid="9"/>
                                        </p:tgtEl>
                                        <p:attrNameLst>
                                          <p:attrName>style.textDecorationUnderline</p:attrName>
                                        </p:attrNameLst>
                                      </p:cBhvr>
                                      <p:to>
                                        <p:strVal val="true"/>
                                      </p:to>
                                    </p:set>
                                  </p:childTnLst>
                                </p:cTn>
                              </p:par>
                              <p:par>
                                <p:cTn id="29" presetID="22" presetClass="entr" presetSubtype="8"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16" presetClass="exit" presetSubtype="21" fill="hold" grpId="2" nodeType="withEffect">
                                  <p:stCondLst>
                                    <p:cond delay="0"/>
                                  </p:stCondLst>
                                  <p:childTnLst>
                                    <p:animEffect transition="out" filter="barn(inVertical)">
                                      <p:cBhvr>
                                        <p:cTn id="33" dur="750"/>
                                        <p:tgtEl>
                                          <p:spTgt spid="8"/>
                                        </p:tgtEl>
                                      </p:cBhvr>
                                    </p:animEffect>
                                    <p:set>
                                      <p:cBhvr>
                                        <p:cTn id="34" dur="1" fill="hold">
                                          <p:stCondLst>
                                            <p:cond delay="749"/>
                                          </p:stCondLst>
                                        </p:cTn>
                                        <p:tgtEl>
                                          <p:spTgt spid="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750"/>
                                        <p:tgtEl>
                                          <p:spTgt spid="12"/>
                                        </p:tgtEl>
                                      </p:cBhvr>
                                    </p:animEffect>
                                    <p:set>
                                      <p:cBhvr>
                                        <p:cTn id="37" dur="1" fill="hold">
                                          <p:stCondLst>
                                            <p:cond delay="749"/>
                                          </p:stCondLst>
                                        </p:cTn>
                                        <p:tgtEl>
                                          <p:spTgt spid="12"/>
                                        </p:tgtEl>
                                        <p:attrNameLst>
                                          <p:attrName>style.visibility</p:attrName>
                                        </p:attrNameLst>
                                      </p:cBhvr>
                                      <p:to>
                                        <p:strVal val="hidden"/>
                                      </p:to>
                                    </p:set>
                                  </p:childTnLst>
                                </p:cTn>
                              </p:par>
                              <p:par>
                                <p:cTn id="38" presetID="22" presetClass="entr" presetSubtype="8" fill="hold" grpId="0" nodeType="withEffect">
                                  <p:stCondLst>
                                    <p:cond delay="90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8" presetClass="emph" presetSubtype="0" fill="hold" grpId="1" nodeType="withEffect">
                                  <p:stCondLst>
                                    <p:cond delay="900"/>
                                  </p:stCondLst>
                                  <p:childTnLst>
                                    <p:set>
                                      <p:cBhvr override="childStyle">
                                        <p:cTn id="42" dur="500" fill="hold"/>
                                        <p:tgtEl>
                                          <p:spTgt spid="11"/>
                                        </p:tgtEl>
                                        <p:attrNameLst>
                                          <p:attrName>style.textDecorationUnderline</p:attrName>
                                        </p:attrNameLst>
                                      </p:cBhvr>
                                      <p:to>
                                        <p:strVal val="true"/>
                                      </p:to>
                                    </p:set>
                                  </p:childTnLst>
                                </p:cTn>
                              </p:par>
                              <p:par>
                                <p:cTn id="43" presetID="22" presetClass="entr" presetSubtype="8" fill="hold" grpId="0" nodeType="withEffect">
                                  <p:stCondLst>
                                    <p:cond delay="90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42" presetClass="path" presetSubtype="0" accel="50000" decel="50000" fill="hold" grpId="2" nodeType="withEffect">
                                  <p:stCondLst>
                                    <p:cond delay="0"/>
                                  </p:stCondLst>
                                  <p:childTnLst>
                                    <p:animMotion origin="layout" path="M -3.33333E-6 -3.7037E-7 L 0.29462 0.15232 " pathEditMode="relative" rAng="0" ptsTypes="AA">
                                      <p:cBhvr>
                                        <p:cTn id="55" dur="2000" fill="hold"/>
                                        <p:tgtEl>
                                          <p:spTgt spid="4"/>
                                        </p:tgtEl>
                                        <p:attrNameLst>
                                          <p:attrName>ppt_x</p:attrName>
                                          <p:attrName>ppt_y</p:attrName>
                                        </p:attrNameLst>
                                      </p:cBhvr>
                                      <p:rCtr x="14722" y="7616"/>
                                    </p:animMotion>
                                  </p:childTnLst>
                                </p:cTn>
                              </p:par>
                              <p:par>
                                <p:cTn id="56" presetID="42" presetClass="path" presetSubtype="0" accel="50000" decel="50000" fill="hold" grpId="2" nodeType="withEffect">
                                  <p:stCondLst>
                                    <p:cond delay="0"/>
                                  </p:stCondLst>
                                  <p:childTnLst>
                                    <p:animMotion origin="layout" path="M -3.33333E-6 -1.85185E-6 L 0.15851 0.15209 " pathEditMode="relative" rAng="0" ptsTypes="AA">
                                      <p:cBhvr>
                                        <p:cTn id="57" dur="2000" fill="hold"/>
                                        <p:tgtEl>
                                          <p:spTgt spid="10"/>
                                        </p:tgtEl>
                                        <p:attrNameLst>
                                          <p:attrName>ppt_x</p:attrName>
                                          <p:attrName>ppt_y</p:attrName>
                                        </p:attrNameLst>
                                      </p:cBhvr>
                                      <p:rCtr x="7917" y="7593"/>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1" grpId="0"/>
      <p:bldP spid="11" grpId="1"/>
      <p:bldP spid="11" grpId="2"/>
      <p:bldP spid="3074" grpId="0"/>
      <p:bldP spid="3074" grpId="1"/>
      <p:bldP spid="4" grpId="0"/>
      <p:bldP spid="4" grpId="1"/>
      <p:bldP spid="4" grpId="2"/>
      <p:bldP spid="10" grpId="0"/>
      <p:bldP spid="10" grpId="2"/>
      <p:bldP spid="12" grpId="0"/>
      <p:bldP spid="12" grpId="1"/>
      <p:bldP spid="13" grpId="0"/>
      <p:bldP spid="13" grpId="1"/>
      <p:bldP spid="14" grpId="0"/>
      <p:bldP spid="14"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86716-1DC9-441D-AD2F-34A51D763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itle 1">
            <a:extLst>
              <a:ext uri="{FF2B5EF4-FFF2-40B4-BE49-F238E27FC236}">
                <a16:creationId xmlns:a16="http://schemas.microsoft.com/office/drawing/2014/main" id="{421476BC-5123-4947-AE4B-E095BEB751FF}"/>
              </a:ext>
            </a:extLst>
          </p:cNvPr>
          <p:cNvSpPr txBox="1">
            <a:spLocks/>
          </p:cNvSpPr>
          <p:nvPr/>
        </p:nvSpPr>
        <p:spPr>
          <a:xfrm>
            <a:off x="1546578" y="3351654"/>
            <a:ext cx="59040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who works all in all</a:t>
            </a:r>
          </a:p>
        </p:txBody>
      </p:sp>
      <p:sp>
        <p:nvSpPr>
          <p:cNvPr id="3074" name="Rectangle 2"/>
          <p:cNvSpPr>
            <a:spLocks noGrp="1" noChangeArrowheads="1"/>
          </p:cNvSpPr>
          <p:nvPr>
            <p:ph type="title"/>
          </p:nvPr>
        </p:nvSpPr>
        <p:spPr>
          <a:xfrm>
            <a:off x="1169581" y="1960802"/>
            <a:ext cx="6804837" cy="29363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there are diversities of activities, but it is the same God who works all in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FDAF003-CA02-4897-AF4A-54E7AD2C5743}"/>
              </a:ext>
            </a:extLst>
          </p:cNvPr>
          <p:cNvSpPr txBox="1">
            <a:spLocks noChangeArrowheads="1"/>
          </p:cNvSpPr>
          <p:nvPr/>
        </p:nvSpPr>
        <p:spPr bwMode="auto">
          <a:xfrm>
            <a:off x="6509557" y="3395259"/>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4E39AC2-40CB-438D-8C3C-33EE4D4D0A3C}"/>
              </a:ext>
            </a:extLst>
          </p:cNvPr>
          <p:cNvSpPr txBox="1">
            <a:spLocks noChangeArrowheads="1"/>
          </p:cNvSpPr>
          <p:nvPr/>
        </p:nvSpPr>
        <p:spPr bwMode="auto">
          <a:xfrm>
            <a:off x="5266807" y="3395584"/>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4639980-97F8-49B1-A955-842E536BA12C}"/>
              </a:ext>
            </a:extLst>
          </p:cNvPr>
          <p:cNvSpPr txBox="1">
            <a:spLocks noChangeAspect="1" noChangeArrowheads="1"/>
          </p:cNvSpPr>
          <p:nvPr/>
        </p:nvSpPr>
        <p:spPr bwMode="auto">
          <a:xfrm>
            <a:off x="256065" y="3264824"/>
            <a:ext cx="8481060" cy="1062232"/>
          </a:xfrm>
          <a:prstGeom prst="rect">
            <a:avLst/>
          </a:prstGeom>
          <a:noFill/>
          <a:ln>
            <a:noFill/>
          </a:ln>
          <a:effectLst>
            <a:outerShdw blurRad="63500" dist="25400" dir="5400000" sx="102000" sy="102000" algn="ctr" rotWithShape="0">
              <a:schemeClr val="bg2">
                <a:alpha val="40000"/>
              </a:schemeClr>
            </a:outerShdw>
          </a:effectLst>
          <a:scene3d>
            <a:camera prst="orthographicFront"/>
            <a:lightRig rig="balanced" dir="t">
              <a:rot lat="0" lon="0" rev="8700000"/>
            </a:lightRig>
          </a:scene3d>
          <a:sp3d>
            <a:bevelT w="190500" h="38100"/>
          </a:sp3d>
          <a:extLst>
            <a:ext uri="{909E8E84-426E-40DD-AFC4-6F175D3DCCD1}">
              <a14:hiddenFill xmlns:a14="http://schemas.microsoft.com/office/drawing/2010/main">
                <a:blipFill>
                  <a:blip r:embed="rId4"/>
                  <a:stretch>
                    <a:fillRect/>
                  </a:stretch>
                </a:blip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who works all in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4AFF66C3-C2E2-4A63-9222-117E01055425}"/>
              </a:ext>
            </a:extLst>
          </p:cNvPr>
          <p:cNvSpPr>
            <a:spLocks noChangeArrowheads="1"/>
          </p:cNvSpPr>
          <p:nvPr/>
        </p:nvSpPr>
        <p:spPr bwMode="auto">
          <a:xfrm>
            <a:off x="5979849" y="3436483"/>
            <a:ext cx="800100" cy="71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9">
            <a:extLst>
              <a:ext uri="{FF2B5EF4-FFF2-40B4-BE49-F238E27FC236}">
                <a16:creationId xmlns:a16="http://schemas.microsoft.com/office/drawing/2014/main" id="{0B1E909F-288D-4A61-B5A1-AF7D3C327F11}"/>
              </a:ext>
            </a:extLst>
          </p:cNvPr>
          <p:cNvSpPr>
            <a:spLocks noChangeArrowheads="1"/>
          </p:cNvSpPr>
          <p:nvPr/>
        </p:nvSpPr>
        <p:spPr bwMode="auto">
          <a:xfrm>
            <a:off x="1299732" y="3440303"/>
            <a:ext cx="1806687" cy="71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ounded Rectangle 12">
            <a:extLst>
              <a:ext uri="{FF2B5EF4-FFF2-40B4-BE49-F238E27FC236}">
                <a16:creationId xmlns:a16="http://schemas.microsoft.com/office/drawing/2014/main" id="{69669608-3CE5-4230-A7F3-406B6C4550B8}"/>
              </a:ext>
            </a:extLst>
          </p:cNvPr>
          <p:cNvSpPr>
            <a:spLocks noChangeAspect="1"/>
          </p:cNvSpPr>
          <p:nvPr/>
        </p:nvSpPr>
        <p:spPr>
          <a:xfrm>
            <a:off x="3570031" y="3399659"/>
            <a:ext cx="2119375" cy="711200"/>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6D232E01-A6D8-47D3-9DA1-939D46B5F599}"/>
              </a:ext>
            </a:extLst>
          </p:cNvPr>
          <p:cNvSpPr txBox="1">
            <a:spLocks noChangeArrowheads="1"/>
          </p:cNvSpPr>
          <p:nvPr/>
        </p:nvSpPr>
        <p:spPr bwMode="auto">
          <a:xfrm>
            <a:off x="3104408" y="369576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466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0469 -0.43241 " pathEditMode="relative" rAng="0" ptsTypes="AA">
                                      <p:cBhvr>
                                        <p:cTn id="10" dur="1000" spd="-100000" fill="hold"/>
                                        <p:tgtEl>
                                          <p:spTgt spid="3074"/>
                                        </p:tgtEl>
                                        <p:attrNameLst>
                                          <p:attrName>ppt_x</p:attrName>
                                          <p:attrName>ppt_y</p:attrName>
                                        </p:attrNameLst>
                                      </p:cBhvr>
                                      <p:rCtr x="226" y="-21620"/>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3"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par>
                                <p:cTn id="23" presetID="18" presetClass="emph" presetSubtype="0" fill="hold" grpId="1" nodeType="withEffect">
                                  <p:stCondLst>
                                    <p:cond delay="0"/>
                                  </p:stCondLst>
                                  <p:childTnLst>
                                    <p:set>
                                      <p:cBhvr override="childStyle">
                                        <p:cTn id="24" dur="75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par>
                                <p:cTn id="28" presetID="0" presetClass="entr" presetSubtype="0" fill="hold" grpId="0" nodeType="withEffect">
                                  <p:stCondLst>
                                    <p:cond delay="400"/>
                                  </p:stCondLst>
                                  <p:iterate type="lt">
                                    <p:tmPct val="10000"/>
                                  </p:iterate>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3" fill="hold">
                            <p:stCondLst>
                              <p:cond delay="100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par>
                                <p:cTn id="37" presetID="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out)">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50"/>
                                        <p:tgtEl>
                                          <p:spTgt spid="6"/>
                                        </p:tgtEl>
                                      </p:cBhvr>
                                    </p:animEffect>
                                  </p:childTnLst>
                                </p:cTn>
                              </p:par>
                              <p:par>
                                <p:cTn id="55" presetID="37" presetClass="path" presetSubtype="0" accel="50000" decel="50000" fill="hold" grpId="2" nodeType="withEffect">
                                  <p:stCondLst>
                                    <p:cond delay="0"/>
                                  </p:stCondLst>
                                  <p:childTnLst>
                                    <p:animMotion origin="layout" path="M -0.00034 -3.7037E-6 C -0.00434 0.07269 -0.00798 0.10672 -0.00937 0.13611 C -0.01423 0.1757 -0.0177 0.2051 -0.02517 0.22894 C -0.03246 0.25301 -0.03854 0.28681 -0.05711 0.30186 C -0.07552 0.3169 -0.11354 0.32477 -0.13541 0.31922 C -0.15711 0.31366 -0.17586 0.29491 -0.18871 0.26922 C -0.20138 0.24375 -0.21093 0.20695 -0.21857 0.16899 C -0.22621 0.13102 -0.23437 0.06459 -0.2368 0.04352 " pathEditMode="relative" rAng="0" ptsTypes="AAAAAAAA">
                                      <p:cBhvr>
                                        <p:cTn id="56" dur="2000" fill="hold"/>
                                        <p:tgtEl>
                                          <p:spTgt spid="6"/>
                                        </p:tgtEl>
                                        <p:attrNameLst>
                                          <p:attrName>ppt_x</p:attrName>
                                          <p:attrName>ppt_y</p:attrName>
                                        </p:attrNameLst>
                                      </p:cBhvr>
                                      <p:rCtr x="-11823" y="16042"/>
                                    </p:animMotion>
                                  </p:childTnLst>
                                </p:cTn>
                              </p:par>
                              <p:par>
                                <p:cTn id="57" presetID="50" presetClass="path" presetSubtype="0" accel="50000" decel="50000" fill="hold" grpId="2" nodeType="withEffect">
                                  <p:stCondLst>
                                    <p:cond delay="0"/>
                                  </p:stCondLst>
                                  <p:childTnLst>
                                    <p:animMotion origin="layout" path="M -0.00017 -0.00115 C -0.00364 -0.08171 -0.01076 -0.20578 -0.03958 -0.27222 C -0.06875 -0.33889 -0.12118 -0.39861 -0.17465 -0.40069 C -0.22864 -0.40277 -0.29948 -0.2956 -0.32396 -0.22106 C -0.34809 -0.12592 -0.36163 -0.04791 -0.37257 0.04399 " pathEditMode="relative" rAng="0" ptsTypes="AAAAA">
                                      <p:cBhvr>
                                        <p:cTn id="58" dur="2000" fill="hold"/>
                                        <p:tgtEl>
                                          <p:spTgt spid="4"/>
                                        </p:tgtEl>
                                        <p:attrNameLst>
                                          <p:attrName>ppt_x</p:attrName>
                                          <p:attrName>ppt_y</p:attrName>
                                        </p:attrNameLst>
                                      </p:cBhvr>
                                      <p:rCtr x="-18628" y="-17731"/>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6" presetClass="exit" presetSubtype="16" fill="hold" grpId="1" nodeType="withEffect">
                                  <p:stCondLst>
                                    <p:cond delay="0"/>
                                  </p:stCondLst>
                                  <p:childTnLst>
                                    <p:animEffect transition="out" filter="circle(in)">
                                      <p:cBhvr>
                                        <p:cTn id="63" dur="750"/>
                                        <p:tgtEl>
                                          <p:spTgt spid="13"/>
                                        </p:tgtEl>
                                      </p:cBhvr>
                                    </p:animEffect>
                                    <p:set>
                                      <p:cBhvr>
                                        <p:cTn id="64" dur="1" fill="hold">
                                          <p:stCondLst>
                                            <p:cond delay="74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par>
                          <p:cTn id="77" fill="hold">
                            <p:stCondLst>
                              <p:cond delay="2000"/>
                            </p:stCondLst>
                            <p:childTnLst>
                              <p:par>
                                <p:cTn id="78" presetID="10" presetClass="exit" presetSubtype="0" fill="hold" grpId="1" nodeType="afterEffect">
                                  <p:stCondLst>
                                    <p:cond delay="0"/>
                                  </p:stCondLst>
                                  <p:childTnLst>
                                    <p:animEffect transition="out" filter="fade">
                                      <p:cBhvr>
                                        <p:cTn id="79" dur="250"/>
                                        <p:tgtEl>
                                          <p:spTgt spid="4"/>
                                        </p:tgtEl>
                                      </p:cBhvr>
                                    </p:animEffect>
                                    <p:set>
                                      <p:cBhvr>
                                        <p:cTn id="8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4" grpId="2"/>
      <p:bldP spid="4" grpId="3"/>
      <p:bldP spid="6" grpId="0"/>
      <p:bldP spid="6" grpId="2"/>
      <p:bldP spid="6" grpId="3"/>
      <p:bldP spid="11" grpId="0"/>
      <p:bldP spid="11" grpId="1"/>
      <p:bldP spid="9" grpId="0"/>
      <p:bldP spid="9" grpId="1"/>
      <p:bldP spid="10" grpId="0"/>
      <p:bldP spid="10" grpId="1"/>
      <p:bldP spid="10" grpId="2"/>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CD6F8-E9D6-4174-9BE7-2272169D1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6F967373-56AE-4239-91E2-683367824205}"/>
              </a:ext>
            </a:extLst>
          </p:cNvPr>
          <p:cNvSpPr txBox="1">
            <a:spLocks/>
          </p:cNvSpPr>
          <p:nvPr/>
        </p:nvSpPr>
        <p:spPr>
          <a:xfrm>
            <a:off x="1157993" y="3731330"/>
            <a:ext cx="2836231" cy="786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profit of all</a:t>
            </a:r>
          </a:p>
        </p:txBody>
      </p:sp>
      <p:sp>
        <p:nvSpPr>
          <p:cNvPr id="3074" name="Rectangle 2"/>
          <p:cNvSpPr>
            <a:spLocks noGrp="1" noChangeArrowheads="1"/>
          </p:cNvSpPr>
          <p:nvPr>
            <p:ph type="title"/>
          </p:nvPr>
        </p:nvSpPr>
        <p:spPr>
          <a:xfrm>
            <a:off x="590107" y="2279779"/>
            <a:ext cx="7963786" cy="22984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manifestation of the Spirit is given to each one for the profit of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12:7 </a:t>
            </a:r>
          </a:p>
        </p:txBody>
      </p:sp>
      <p:sp>
        <p:nvSpPr>
          <p:cNvPr id="4" name="Rectangle 2">
            <a:extLst>
              <a:ext uri="{FF2B5EF4-FFF2-40B4-BE49-F238E27FC236}">
                <a16:creationId xmlns:a16="http://schemas.microsoft.com/office/drawing/2014/main" id="{66D3ED10-1557-4535-98F3-AD3C1330B986}"/>
              </a:ext>
            </a:extLst>
          </p:cNvPr>
          <p:cNvSpPr txBox="1">
            <a:spLocks noChangeArrowheads="1"/>
          </p:cNvSpPr>
          <p:nvPr/>
        </p:nvSpPr>
        <p:spPr bwMode="auto">
          <a:xfrm>
            <a:off x="3104408" y="3695765"/>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12">
            <a:extLst>
              <a:ext uri="{FF2B5EF4-FFF2-40B4-BE49-F238E27FC236}">
                <a16:creationId xmlns:a16="http://schemas.microsoft.com/office/drawing/2014/main" id="{49C86978-29E8-467D-AFC3-444B520C0015}"/>
              </a:ext>
            </a:extLst>
          </p:cNvPr>
          <p:cNvSpPr>
            <a:spLocks noChangeArrowheads="1"/>
          </p:cNvSpPr>
          <p:nvPr/>
        </p:nvSpPr>
        <p:spPr bwMode="auto">
          <a:xfrm>
            <a:off x="628810" y="2945020"/>
            <a:ext cx="331750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Spirit is given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C0CE7A6B-A2EB-42D9-B9F1-D3DB9A6B3D1F}"/>
              </a:ext>
            </a:extLst>
          </p:cNvPr>
          <p:cNvSpPr txBox="1">
            <a:spLocks noChangeArrowheads="1"/>
          </p:cNvSpPr>
          <p:nvPr/>
        </p:nvSpPr>
        <p:spPr bwMode="auto">
          <a:xfrm>
            <a:off x="943769" y="3717403"/>
            <a:ext cx="32512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profit of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2C136B4-2CA2-4CA4-BE1E-9CB8C6387983}"/>
              </a:ext>
            </a:extLst>
          </p:cNvPr>
          <p:cNvSpPr txBox="1">
            <a:spLocks noChangeArrowheads="1"/>
          </p:cNvSpPr>
          <p:nvPr/>
        </p:nvSpPr>
        <p:spPr bwMode="auto">
          <a:xfrm>
            <a:off x="1932795" y="2509161"/>
            <a:ext cx="979357" cy="80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all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6A29114-E820-46A8-9D04-36A6BFDD9D1F}"/>
              </a:ext>
            </a:extLst>
          </p:cNvPr>
          <p:cNvSpPr txBox="1">
            <a:spLocks noChangeArrowheads="1"/>
          </p:cNvSpPr>
          <p:nvPr/>
        </p:nvSpPr>
        <p:spPr bwMode="auto">
          <a:xfrm>
            <a:off x="4326341" y="3037289"/>
            <a:ext cx="2623100" cy="78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each one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487918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75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75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75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out)">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42" presetClass="path" presetSubtype="0" accel="50000" decel="50000" fill="hold" grpId="2" nodeType="withEffect">
                                  <p:stCondLst>
                                    <p:cond delay="0"/>
                                  </p:stCondLst>
                                  <p:childTnLst>
                                    <p:animMotion origin="layout" path="M 4.44444E-6 -3.7037E-6 L -0.1283 -0.17291 " pathEditMode="relative" rAng="0" ptsTypes="AA">
                                      <p:cBhvr>
                                        <p:cTn id="41" dur="2000" fill="hold"/>
                                        <p:tgtEl>
                                          <p:spTgt spid="4"/>
                                        </p:tgtEl>
                                        <p:attrNameLst>
                                          <p:attrName>ppt_x</p:attrName>
                                          <p:attrName>ppt_y</p:attrName>
                                        </p:attrNameLst>
                                      </p:cBhvr>
                                      <p:rCtr x="-6424" y="-8657"/>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53" presetClass="exit" presetSubtype="32" fill="hold" grpId="1" nodeType="withEffect">
                                  <p:stCondLst>
                                    <p:cond delay="250"/>
                                  </p:stCondLst>
                                  <p:childTnLst>
                                    <p:anim calcmode="lin" valueType="num">
                                      <p:cBhvr>
                                        <p:cTn id="55" dur="2000"/>
                                        <p:tgtEl>
                                          <p:spTgt spid="10"/>
                                        </p:tgtEl>
                                        <p:attrNameLst>
                                          <p:attrName>ppt_w</p:attrName>
                                        </p:attrNameLst>
                                      </p:cBhvr>
                                      <p:tavLst>
                                        <p:tav tm="0">
                                          <p:val>
                                            <p:strVal val="ppt_w"/>
                                          </p:val>
                                        </p:tav>
                                        <p:tav tm="100000">
                                          <p:val>
                                            <p:fltVal val="0"/>
                                          </p:val>
                                        </p:tav>
                                      </p:tavLst>
                                    </p:anim>
                                    <p:anim calcmode="lin" valueType="num">
                                      <p:cBhvr>
                                        <p:cTn id="56" dur="2000"/>
                                        <p:tgtEl>
                                          <p:spTgt spid="10"/>
                                        </p:tgtEl>
                                        <p:attrNameLst>
                                          <p:attrName>ppt_h</p:attrName>
                                        </p:attrNameLst>
                                      </p:cBhvr>
                                      <p:tavLst>
                                        <p:tav tm="0">
                                          <p:val>
                                            <p:strVal val="ppt_h"/>
                                          </p:val>
                                        </p:tav>
                                        <p:tav tm="100000">
                                          <p:val>
                                            <p:fltVal val="0"/>
                                          </p:val>
                                        </p:tav>
                                      </p:tavLst>
                                    </p:anim>
                                    <p:animEffect transition="out" filter="fade">
                                      <p:cBhvr>
                                        <p:cTn id="57" dur="2000"/>
                                        <p:tgtEl>
                                          <p:spTgt spid="10"/>
                                        </p:tgtEl>
                                      </p:cBhvr>
                                    </p:animEffect>
                                    <p:set>
                                      <p:cBhvr>
                                        <p:cTn id="58" dur="1" fill="hold">
                                          <p:stCondLst>
                                            <p:cond delay="1999"/>
                                          </p:stCondLst>
                                        </p:cTn>
                                        <p:tgtEl>
                                          <p:spTgt spid="10"/>
                                        </p:tgtEl>
                                        <p:attrNameLst>
                                          <p:attrName>style.visibility</p:attrName>
                                        </p:attrNameLst>
                                      </p:cBhvr>
                                      <p:to>
                                        <p:strVal val="hidden"/>
                                      </p:to>
                                    </p:set>
                                  </p:childTnLst>
                                </p:cTn>
                              </p:par>
                              <p:par>
                                <p:cTn id="59" presetID="42" presetClass="path" presetSubtype="0" accel="50000" decel="50000" fill="hold" grpId="2" nodeType="withEffect">
                                  <p:stCondLst>
                                    <p:cond delay="250"/>
                                  </p:stCondLst>
                                  <p:childTnLst>
                                    <p:animMotion origin="layout" path="M -3.05556E-6 -1.48148E-6 L -0.1 -0.26134 " pathEditMode="relative" rAng="0" ptsTypes="AA">
                                      <p:cBhvr>
                                        <p:cTn id="60" dur="2000" fill="hold"/>
                                        <p:tgtEl>
                                          <p:spTgt spid="10"/>
                                        </p:tgtEl>
                                        <p:attrNameLst>
                                          <p:attrName>ppt_x</p:attrName>
                                          <p:attrName>ppt_y</p:attrName>
                                        </p:attrNameLst>
                                      </p:cBhvr>
                                      <p:rCtr x="-5000"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8" grpId="0"/>
      <p:bldP spid="8" grpId="1"/>
      <p:bldP spid="9" grpId="0"/>
      <p:bldP spid="9" grpId="1"/>
      <p:bldP spid="10" grpId="0"/>
      <p:bldP spid="10" grpId="1"/>
      <p:bldP spid="10" grpId="2"/>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5747</TotalTime>
  <Words>5075</Words>
  <Application>Microsoft Office PowerPoint</Application>
  <PresentationFormat>On-screen Show (4:3)</PresentationFormat>
  <Paragraphs>746</Paragraphs>
  <Slides>70</Slides>
  <Notes>70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70</vt:i4>
      </vt:variant>
    </vt:vector>
  </HeadingPairs>
  <TitlesOfParts>
    <vt:vector size="73" baseType="lpstr">
      <vt:lpstr>Arial</vt:lpstr>
      <vt:lpstr>Calibri</vt:lpstr>
      <vt:lpstr>Default Design</vt:lpstr>
      <vt:lpstr>PowerPoint Presentation</vt:lpstr>
      <vt:lpstr>PowerPoint Presentation</vt:lpstr>
      <vt:lpstr>… for all have sinned and fall short of the glory of God, …             — Romans 3:23  </vt:lpstr>
      <vt:lpstr>But the Scripture has confined all under sin, that the promise by faith in Jesus Christ might be given to those who believe.        — Galatians 3:22  </vt:lpstr>
      <vt:lpstr>… and that we may be delivered from unreasonable and wicked men; for not all have faith.             — 2nd Thessalonians 3:2  </vt:lpstr>
      <vt:lpstr>The Lord is not slack concerning His promise, as some count slackness, but is longsuffering toward us, not willing that any should perish but that all should come to repentance. — 2nd Peter 3:9 </vt:lpstr>
      <vt:lpstr>… who desires all men to be saved and to come to the knowledge of the truth. — 1st Timothy 2:4 </vt:lpstr>
      <vt:lpstr>And there are diversities of activities, but it is the same God who works all in all.        — 1st Corinthians 12:6  </vt:lpstr>
      <vt:lpstr>But the manifestation of the Spirit is given to each one for the profit of all: — 1st Corinthians 12:7 </vt:lpstr>
      <vt:lpstr>But one and the same Spirit     works all these things, distributing to each one individually as He wills. — 1st Corinthians 12:11  </vt:lpstr>
      <vt:lpstr>But one and the same Spirit     works all these things, distributing to each one individually as He wills. — 1st Corinthians 12:11  </vt:lpstr>
      <vt:lpstr>For as the body is one and has    many members, but all the members of that one body, being many, are one body, so also is Christ. — 1st Corinthians 12:12</vt:lpstr>
      <vt:lpstr>For by one Spirit we were            all baptized into one body -- whether Jews or Greeks, whether slaves or free -- and have all been made to drink into one Spirit.                        — 1st Corinthians 12:13  </vt:lpstr>
      <vt:lpstr>For there is no distinction between Jew and Greek, for the same Lord over all is rich to all who call upon Him. — Romans 10:12 </vt:lpstr>
      <vt:lpstr>And we know that all things work together for good to those who love God, to those who are the called according to His purpose.        — Romans 8:28  </vt:lpstr>
      <vt:lpstr>Therefore, just as through one man sin entered the world, and death through sin, and thus death spread to all men, because all sinned -- — Romans 5:12 </vt:lpstr>
      <vt:lpstr>Therefore, as through one man's offense judgment came to all men, resulting in condemnation, even so through one Man's righteous act the free gift came to all men, resulting in justification of life. — Romans 5:18 </vt:lpstr>
      <vt:lpstr>For the death that He died, He died to sin once for all; but the life that He lives, He lives to God.           — Romans 6:10  </vt:lpstr>
      <vt:lpstr>For of Him and through Him and to Him are all things, to whom be glory forever. Amen. — Romans 11:36 </vt:lpstr>
      <vt:lpstr>He is the image of the invisible God, the firstborn over all creation. For by Him all things were created that are in heaven and that are on earth, visible and invisible, whether thrones or dominions or principalities or powers. All things were created through Him and for Him.                             — Colossians 1:15-16  </vt:lpstr>
      <vt:lpstr>And He is before all things, and in Him all things consist. And He is the head of the body, the church, who is the beginning, the firstborn from the dead, that in all things He may have the preeminence. For it pleased the Father that in Him all the fullness should dwell, …               — Colossians 1:17-19  </vt:lpstr>
      <vt:lpstr>… and by Him to reconcile            all things to Himself, by Him, whether things on earth or things in heaven, having made peace through the blood of His cross.        — Colossians 1:20  </vt:lpstr>
      <vt:lpstr>For the love of Christ compels us, because we judge thus: that if One died for all, then all died;    and He died for all, that those who live should live no longer           for themselves, but for Him who died for them and rose again.            — 2nd Corinthians 5:14-15  </vt:lpstr>
      <vt:lpstr>Therefore, if anyone is in Christ, he is a new creation; old things have passed away; behold, all things have become new. Now     all things are of God, who has reconciled us to Himself through Jesus Christ, and has given us the ministry of reconciliation, …                — 2nd Corinthians 5:17-18  </vt:lpstr>
      <vt:lpstr>And having been perfected, He became the author of eternal salvation to all who obey Him, … — Hebrews 5:9  </vt:lpstr>
      <vt:lpstr>All unrighteousness is sin, and there is sin not leading to death. — 1st John 5:17  </vt:lpstr>
      <vt:lpstr>Then Philip said, "If you believe with all your heart, you may." And he answered and said, "I believe that Jesus Christ is the Son                   of God." — Acts 8:37 </vt:lpstr>
      <vt:lpstr>You have forgiven the iniquity     of Your people; You have covered all their sin. Selah — Psalms 85:2 </vt:lpstr>
      <vt:lpstr>You have forgiven the iniquity     of Your people; You have covered all their sin. Selah — Psalms 85:2 </vt:lpstr>
      <vt:lpstr>Hatred stirs up strife, But love covers all sins. — Proverbs 10:12  </vt:lpstr>
      <vt:lpstr>Behold, I tell you a mystery:        We shall not all sleep, but we shall all be changed -- — 1st Corinthians 15:51 </vt:lpstr>
      <vt:lpstr>For we must all appear before the judgment seat of Christ, that each one may receive the things done in the body, according to what he has done, whether good or bad.    — 2nd Corinthians 5:10  </vt:lpstr>
      <vt:lpstr>PowerPoint Presentation</vt:lpstr>
      <vt:lpstr>PowerPoint Presentation</vt:lpstr>
      <vt:lpstr>PowerPoint Presentation</vt:lpstr>
      <vt:lpstr>PowerPoint Presentation</vt:lpstr>
      <vt:lpstr>PowerPoint Presentation</vt:lpstr>
      <vt:lpstr>Therefore, as we have opportunity, let us do good to all, especially to those who are of the household of faith.         — Galatians 6:10  </vt:lpstr>
      <vt:lpstr>Honor all people. Love the brotherhood. Fear God. Honor the king. — 1st Peter 2:17</vt:lpstr>
      <vt:lpstr>Do all things without complaining and disputing, … — Philippians 2:14 </vt:lpstr>
      <vt:lpstr>If it is possible, as much as depends on you, live peaceably with all men. — Romans 12:18 </vt:lpstr>
      <vt:lpstr>Greet all the brethren with a holy kiss. — 1st Thessalonians 5:26 </vt:lpstr>
      <vt:lpstr>Therefore, whether you eat or drink, or whatever you do, do all to the glory of God.     — 1st Corinthians 10:31  </vt:lpstr>
      <vt:lpstr>… giving thanks always for          all things to God the Father in the name of our Lord Jesus Christ, …. — Ephesians 5:20  </vt:lpstr>
      <vt:lpstr>… above all, taking the shield of faith with which you will be able to quench all the fiery darts of the wicked one. — Ephesians 6:16 </vt:lpstr>
      <vt:lpstr>But above all these things put on love, which is the bond of perfection. — Colossians 3:14</vt:lpstr>
      <vt:lpstr>And above all things have fervent love for one another, for "love will cover a multitude of sins."               — 1st Peter 4:8  </vt:lpstr>
      <vt:lpstr>PowerPoint Presentation</vt:lpstr>
      <vt:lpstr>PowerPoint Presentation</vt:lpstr>
      <vt:lpstr>Test all things; hold fast what is good. — 1st Thessalonians 5:21 </vt:lpstr>
      <vt:lpstr>Now we exhort you, brethren, warn those who are unruly, comfort the fainthearted, uphold the weak, be patient with all.           — 1st Thessalonians 5:14  </vt:lpstr>
      <vt:lpstr>Preach the word! Be ready          in season and out of season. Convince, rebuke, exhort, with all longsuffering and teaching.     — 2nd Timothy 4:2 </vt:lpstr>
      <vt:lpstr>But you be watchful in all things, endure afflictions, do the work of an evangelist, fulfill your ministry. — 2nd Timothy 4:5  </vt:lpstr>
      <vt:lpstr>… but as He who called you is holy, you also be holy in all your conduct,      — 1st Peter 1:15  </vt:lpstr>
      <vt:lpstr>Therefore lay aside all filthiness and overflow of wickedness,       and receive with meekness the implanted word, which is able to save your souls. — James 1:21 </vt:lpstr>
      <vt:lpstr>If we confess our sins, He is faithful and just to forgive us our sins and to cleanse us from all unrighteousness. — 1st John 1:9 </vt:lpstr>
      <vt:lpstr>For all that is in the world --        the lust of the flesh, the lust of          the eyes, and the pride of life --     is not of the Father but is of        the world. — 1st John 2:16  </vt:lpstr>
      <vt:lpstr>For if our heart condemns us,    God is greater than our heart, and knows all things. — 1st John 3:20</vt:lpstr>
      <vt:lpstr>Now I plead with you, brethren, by the name of our Lord Jesus Christ, that you all speak the same thing, and that there be no divisions among you, but that you be perfectly joined together in           the same mind and in the         same judgment. — 1st Corinthians 1:10 </vt:lpstr>
      <vt:lpstr>But why do you judge your brother? Or why do you show contempt for your brother? For we shall all stand before the judgment seat of Christ.    — Romans 14:10  </vt:lpstr>
      <vt:lpstr>Finally, all of you be of one mind, having compassion for one another; love as brothers, be tenderhearted, be courteous;       — 1st Peter 3:8  </vt:lpstr>
      <vt:lpstr>… casting all your care upon Him, for He cares for you. — 1st Peter 5:7 </vt:lpstr>
      <vt:lpstr>Let your gentleness be known to all men. The Lord is at hand. — Philippians 4:5  </vt:lpstr>
      <vt:lpstr>… and the peace of God, which surpasses all understanding, will guard your hearts and minds through Christ Jesus. — Philippians 4:7 </vt:lpstr>
      <vt:lpstr>I can do all things through Christ who strengthens me.    — Philippians 4:13 </vt:lpstr>
      <vt:lpstr>Meditate on these things; give yourself entirely to them, that your progress may be evident      to all. — 1st Timothy 4:15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516</cp:revision>
  <dcterms:created xsi:type="dcterms:W3CDTF">2014-04-12T23:55:49Z</dcterms:created>
  <dcterms:modified xsi:type="dcterms:W3CDTF">2022-06-14T18:51:36Z</dcterms:modified>
</cp:coreProperties>
</file>