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ebp" ContentType="image/png"/>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256" r:id="rId3"/>
    <p:sldId id="346" r:id="rId4"/>
    <p:sldId id="640" r:id="rId5"/>
    <p:sldId id="641" r:id="rId6"/>
    <p:sldId id="642" r:id="rId7"/>
    <p:sldId id="643" r:id="rId8"/>
    <p:sldId id="667" r:id="rId9"/>
    <p:sldId id="644" r:id="rId10"/>
    <p:sldId id="645" r:id="rId11"/>
    <p:sldId id="668" r:id="rId12"/>
    <p:sldId id="646" r:id="rId13"/>
    <p:sldId id="669" r:id="rId14"/>
    <p:sldId id="647" r:id="rId15"/>
    <p:sldId id="648" r:id="rId16"/>
    <p:sldId id="649" r:id="rId17"/>
    <p:sldId id="650" r:id="rId18"/>
    <p:sldId id="670" r:id="rId19"/>
    <p:sldId id="651" r:id="rId20"/>
    <p:sldId id="652" r:id="rId21"/>
    <p:sldId id="653" r:id="rId22"/>
    <p:sldId id="654" r:id="rId23"/>
    <p:sldId id="655" r:id="rId24"/>
    <p:sldId id="656" r:id="rId25"/>
    <p:sldId id="657" r:id="rId26"/>
    <p:sldId id="658" r:id="rId27"/>
    <p:sldId id="663" r:id="rId28"/>
    <p:sldId id="659" r:id="rId29"/>
    <p:sldId id="662" r:id="rId30"/>
    <p:sldId id="664" r:id="rId31"/>
    <p:sldId id="350" r:id="rId32"/>
    <p:sldId id="674" r:id="rId33"/>
    <p:sldId id="283" r:id="rId34"/>
    <p:sldId id="382" r:id="rId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FFCC"/>
    <a:srgbClr val="8E0000"/>
    <a:srgbClr val="FBA737"/>
    <a:srgbClr val="C66C10"/>
    <a:srgbClr val="F2A634"/>
    <a:srgbClr val="00FFFF"/>
    <a:srgbClr val="860000"/>
    <a:srgbClr val="66FF33"/>
    <a:srgbClr val="500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7" autoAdjust="0"/>
    <p:restoredTop sz="86134" autoAdjust="0"/>
  </p:normalViewPr>
  <p:slideViewPr>
    <p:cSldViewPr snapToGrid="0">
      <p:cViewPr varScale="1">
        <p:scale>
          <a:sx n="82" d="100"/>
          <a:sy n="82" d="100"/>
        </p:scale>
        <p:origin x="1626" y="90"/>
      </p:cViewPr>
      <p:guideLst>
        <p:guide orient="horz" pos="2160"/>
        <p:guide pos="288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2/7/2021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2392323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38273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2197419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presence remains more than obvious as He conspicuously sacrificed His own life for our enlightenment. The word rises due to His desire for glory in truth.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61488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Truth has innately been written across all time and space, where true hearts can see deeper than any wish built on hope, and faith stands everyday.</a:t>
            </a:r>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3728778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Warnings of advancing charlatans and or those degrading His words fill the cymbals of time.</a:t>
            </a:r>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1985757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Abrupt is the shock in each breath where life is lost to evil over innocence.</a:t>
            </a:r>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3741950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many the Bible is a prison to be freed from. Not caring for the truth delivered, the heart drifts toward selfish pursuits abandoning responsibilities of family. Shame for the death of spirit where hate overtakes compassion.</a:t>
            </a:r>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552410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many the Bible is a prison to be freed from. Not caring for the truth delivered, the heart drifts toward selfish pursuits abandoning responsibilities of family. Shame for the death of spirit where hate overtakes compassion. Sin is an empty hole filled to the brim.</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124349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life, no sustenance can replace faith, that call to return to the heights of heaven’s eternity where decency is the rule of law.</a:t>
            </a:r>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29506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Cherish what is not seen, but is.</a:t>
            </a:r>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1028465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Hearing the word is coming to the light given by God Himself.</a:t>
            </a:r>
          </a:p>
        </p:txBody>
      </p:sp>
      <p:sp>
        <p:nvSpPr>
          <p:cNvPr id="4" name="Slide Number Placeholder 3"/>
          <p:cNvSpPr>
            <a:spLocks noGrp="1"/>
          </p:cNvSpPr>
          <p:nvPr>
            <p:ph type="sldNum" sz="quarter" idx="5"/>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2518480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Purity is such a challenge where God has been forgotten.</a:t>
            </a:r>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3513871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Balance of sense is part of understanding, between hate and love, darkness and the light. No man can see honestly without plowing through all the spewing of man’s countless wrongs. True courage of character remains in all that is holy special, to all that hold for a brighter day.</a:t>
            </a:r>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2204831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Living water comes to believers who thirst for the truth and apply it until the end of time.</a:t>
            </a:r>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3914204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word has come for all, regardless of past sins, inspiring life to live.</a:t>
            </a:r>
          </a:p>
        </p:txBody>
      </p:sp>
      <p:sp>
        <p:nvSpPr>
          <p:cNvPr id="4" name="Slide Number Placeholder 3"/>
          <p:cNvSpPr>
            <a:spLocks noGrp="1"/>
          </p:cNvSpPr>
          <p:nvPr>
            <p:ph type="sldNum" sz="quarter" idx="5"/>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1511468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the word of God dwells, the people rejoice in His service.</a:t>
            </a:r>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2918901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Transcendence extends to our eventual return to His presence.</a:t>
            </a:r>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12662273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Truth cuts all lies to rubble.</a:t>
            </a:r>
          </a:p>
        </p:txBody>
      </p:sp>
      <p:sp>
        <p:nvSpPr>
          <p:cNvPr id="4" name="Slide Number Placeholder 3"/>
          <p:cNvSpPr>
            <a:spLocks noGrp="1"/>
          </p:cNvSpPr>
          <p:nvPr>
            <p:ph type="sldNum" sz="quarter" idx="5"/>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2291514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God’s own example of love through sacrifice has exalted all that is true.</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6438016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word lifts souls in hope of our place in Him</a:t>
            </a:r>
          </a:p>
        </p:txBody>
      </p:sp>
      <p:sp>
        <p:nvSpPr>
          <p:cNvPr id="4" name="Slide Number Placeholder 3"/>
          <p:cNvSpPr>
            <a:spLocks noGrp="1"/>
          </p:cNvSpPr>
          <p:nvPr>
            <p:ph type="sldNum" sz="quarter" idx="10"/>
          </p:nvPr>
        </p:nvSpPr>
        <p:spPr/>
        <p:txBody>
          <a:bodyPr/>
          <a:lstStyle/>
          <a:p>
            <a:fld id="{934C9568-E3D6-45BA-A626-EF0F78B9350D}" type="slidenum">
              <a:rPr lang="en-US" smtClean="0"/>
              <a:t>30</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simplest terms, the Bible’s words are given to open the hearts, of all, to God’s will and evaluation of life through the truth.</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2891467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it is the Word in which we seek truth. Nothing is more valuable than the truth for its’ foundation builds on all that is noble. Truth serves a heart mercifully joining one with the divine. Our deeds are purely in the midst of our hearts as the pillar</a:t>
            </a:r>
            <a:r>
              <a:rPr lang="en-US" baseline="0" dirty="0"/>
              <a:t> defining who we are</a:t>
            </a:r>
            <a:r>
              <a:rPr lang="en-US" dirty="0"/>
              <a:t>. </a:t>
            </a:r>
            <a:r>
              <a:rPr lang="en-US" baseline="0" dirty="0"/>
              <a:t>We need to keep our thoughts pure as it is in fact the pillar of our faith in the sight of God. Pray He preserves us from wicked temptations.</a:t>
            </a:r>
            <a:r>
              <a:rPr lang="en-US" dirty="0"/>
              <a:t> May we be found worthy in the tower</a:t>
            </a:r>
            <a:r>
              <a:rPr lang="en-US" baseline="0" dirty="0"/>
              <a:t> of His great living truth. More than what we think, it is about what we do.</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09087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6534169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33</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weapon can defeat the truth.</a:t>
            </a:r>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492369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Truth stands as the pillar of reality.</a:t>
            </a:r>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3824970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creator of all that comes forth. The closest thing we have to the truth is the Word of God.</a:t>
            </a:r>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229975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Praise is a well that surpasses all known.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42497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Praise is a well that surpasses all known.</a:t>
            </a:r>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3187124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said knowledge is power, and if we succumb to remaining purposely oblivious to His word, calamities untold will arrive. God’s word is the oil that lights our way.</a:t>
            </a:r>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1018592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7EC50D-2838-4757-9AA6-0ADA839E3C0E}" type="datetimeFigureOut">
              <a:rPr lang="en-US" smtClean="0"/>
              <a:t>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2876160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7EC50D-2838-4757-9AA6-0ADA839E3C0E}" type="datetimeFigureOut">
              <a:rPr lang="en-US" smtClean="0"/>
              <a:t>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1684661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7EC50D-2838-4757-9AA6-0ADA839E3C0E}" type="datetimeFigureOut">
              <a:rPr lang="en-US" smtClean="0"/>
              <a:t>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593593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7EC50D-2838-4757-9AA6-0ADA839E3C0E}" type="datetimeFigureOut">
              <a:rPr lang="en-US" smtClean="0"/>
              <a:t>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2615078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7EC50D-2838-4757-9AA6-0ADA839E3C0E}" type="datetimeFigureOut">
              <a:rPr lang="en-US" smtClean="0"/>
              <a:t>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044079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7EC50D-2838-4757-9AA6-0ADA839E3C0E}" type="datetimeFigureOut">
              <a:rPr lang="en-US" smtClean="0"/>
              <a:t>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076635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7EC50D-2838-4757-9AA6-0ADA839E3C0E}" type="datetimeFigureOut">
              <a:rPr lang="en-US" smtClean="0"/>
              <a:t>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2817605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7EC50D-2838-4757-9AA6-0ADA839E3C0E}" type="datetimeFigureOut">
              <a:rPr lang="en-US" smtClean="0"/>
              <a:t>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2015853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7EC50D-2838-4757-9AA6-0ADA839E3C0E}" type="datetimeFigureOut">
              <a:rPr lang="en-US" smtClean="0"/>
              <a:t>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19166600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7EC50D-2838-4757-9AA6-0ADA839E3C0E}" type="datetimeFigureOut">
              <a:rPr lang="en-US" smtClean="0"/>
              <a:t>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4026972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7EC50D-2838-4757-9AA6-0ADA839E3C0E}" type="datetimeFigureOut">
              <a:rPr lang="en-US" smtClean="0"/>
              <a:t>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2919911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7EC50D-2838-4757-9AA6-0ADA839E3C0E}" type="datetimeFigureOut">
              <a:rPr lang="en-US" smtClean="0"/>
              <a:t>2/7/2021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7EC8BE-805E-4C63-99BC-34619C09B47B}" type="slidenum">
              <a:rPr lang="en-US" smtClean="0"/>
              <a:t>‹#›</a:t>
            </a:fld>
            <a:endParaRPr lang="en-US"/>
          </a:p>
        </p:txBody>
      </p:sp>
    </p:spTree>
    <p:extLst>
      <p:ext uri="{BB962C8B-B14F-4D97-AF65-F5344CB8AC3E}">
        <p14:creationId xmlns:p14="http://schemas.microsoft.com/office/powerpoint/2010/main" val="3551473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webp"/><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webp"/><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carynesplin.com/milky-way-light-paintings-silver-lake/"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8.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24.jpg"/><Relationship Id="rId18" Type="http://schemas.openxmlformats.org/officeDocument/2006/relationships/image" Target="../media/image35.jpg"/><Relationship Id="rId26" Type="http://schemas.openxmlformats.org/officeDocument/2006/relationships/image" Target="../media/image48.jpg"/><Relationship Id="rId3" Type="http://schemas.openxmlformats.org/officeDocument/2006/relationships/image" Target="../media/image46.jpg"/><Relationship Id="rId21" Type="http://schemas.openxmlformats.org/officeDocument/2006/relationships/image" Target="../media/image40.jpg"/><Relationship Id="rId7" Type="http://schemas.openxmlformats.org/officeDocument/2006/relationships/image" Target="../media/image12.jpg"/><Relationship Id="rId12" Type="http://schemas.openxmlformats.org/officeDocument/2006/relationships/image" Target="../media/image23.jpg"/><Relationship Id="rId17" Type="http://schemas.openxmlformats.org/officeDocument/2006/relationships/image" Target="../media/image34.jpeg"/><Relationship Id="rId25" Type="http://schemas.openxmlformats.org/officeDocument/2006/relationships/image" Target="../media/image47.jpg"/><Relationship Id="rId2" Type="http://schemas.openxmlformats.org/officeDocument/2006/relationships/notesSlide" Target="../notesSlides/notesSlide28.xml"/><Relationship Id="rId16" Type="http://schemas.openxmlformats.org/officeDocument/2006/relationships/image" Target="../media/image32.jpg"/><Relationship Id="rId20"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8.webp"/><Relationship Id="rId24" Type="http://schemas.openxmlformats.org/officeDocument/2006/relationships/image" Target="../media/image45.jpg"/><Relationship Id="rId5" Type="http://schemas.openxmlformats.org/officeDocument/2006/relationships/image" Target="../media/image3.jpg"/><Relationship Id="rId15" Type="http://schemas.openxmlformats.org/officeDocument/2006/relationships/image" Target="../media/image31.jpg"/><Relationship Id="rId23" Type="http://schemas.openxmlformats.org/officeDocument/2006/relationships/image" Target="../media/image43.jpg"/><Relationship Id="rId10" Type="http://schemas.openxmlformats.org/officeDocument/2006/relationships/image" Target="../media/image17.jpg"/><Relationship Id="rId19" Type="http://schemas.openxmlformats.org/officeDocument/2006/relationships/image" Target="../media/image36.jpg"/><Relationship Id="rId4" Type="http://schemas.openxmlformats.org/officeDocument/2006/relationships/image" Target="../media/image1.jpg"/><Relationship Id="rId9" Type="http://schemas.openxmlformats.org/officeDocument/2006/relationships/image" Target="../media/image14.jpg"/><Relationship Id="rId14" Type="http://schemas.openxmlformats.org/officeDocument/2006/relationships/image" Target="../media/image30.jpg"/><Relationship Id="rId22" Type="http://schemas.openxmlformats.org/officeDocument/2006/relationships/image" Target="../media/image42.jpg"/></Relationships>
</file>

<file path=ppt/slides/_rels/slide29.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57.jpeg"/><Relationship Id="rId18" Type="http://schemas.openxmlformats.org/officeDocument/2006/relationships/image" Target="../media/image62.jpeg"/><Relationship Id="rId3" Type="http://schemas.openxmlformats.org/officeDocument/2006/relationships/image" Target="../media/image50.jpeg"/><Relationship Id="rId21" Type="http://schemas.openxmlformats.org/officeDocument/2006/relationships/image" Target="../media/image65.jpeg"/><Relationship Id="rId7" Type="http://schemas.openxmlformats.org/officeDocument/2006/relationships/image" Target="../media/image54.jpeg"/><Relationship Id="rId12" Type="http://schemas.openxmlformats.org/officeDocument/2006/relationships/image" Target="../media/image24.jpg"/><Relationship Id="rId17" Type="http://schemas.openxmlformats.org/officeDocument/2006/relationships/image" Target="../media/image61.jpeg"/><Relationship Id="rId25" Type="http://schemas.openxmlformats.org/officeDocument/2006/relationships/image" Target="../media/image68.jpeg"/><Relationship Id="rId2" Type="http://schemas.openxmlformats.org/officeDocument/2006/relationships/image" Target="../media/image49.jpeg"/><Relationship Id="rId16" Type="http://schemas.openxmlformats.org/officeDocument/2006/relationships/image" Target="../media/image60.jpeg"/><Relationship Id="rId20"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53.jpeg"/><Relationship Id="rId11" Type="http://schemas.openxmlformats.org/officeDocument/2006/relationships/image" Target="../media/image56.jpeg"/><Relationship Id="rId24" Type="http://schemas.openxmlformats.org/officeDocument/2006/relationships/image" Target="../media/image67.jpeg"/><Relationship Id="rId5" Type="http://schemas.openxmlformats.org/officeDocument/2006/relationships/image" Target="../media/image52.jpeg"/><Relationship Id="rId15" Type="http://schemas.openxmlformats.org/officeDocument/2006/relationships/image" Target="../media/image59.jpeg"/><Relationship Id="rId23" Type="http://schemas.openxmlformats.org/officeDocument/2006/relationships/image" Target="../media/image45.jpg"/><Relationship Id="rId10" Type="http://schemas.openxmlformats.org/officeDocument/2006/relationships/image" Target="../media/image55.jpeg"/><Relationship Id="rId19" Type="http://schemas.openxmlformats.org/officeDocument/2006/relationships/image" Target="../media/image63.jpeg"/><Relationship Id="rId4" Type="http://schemas.openxmlformats.org/officeDocument/2006/relationships/image" Target="../media/image51.jpeg"/><Relationship Id="rId9" Type="http://schemas.openxmlformats.org/officeDocument/2006/relationships/image" Target="../media/image18.webp"/><Relationship Id="rId14" Type="http://schemas.openxmlformats.org/officeDocument/2006/relationships/image" Target="../media/image58.jpeg"/><Relationship Id="rId22"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hyperlink" Target="https://pxhere.com/en/photo/64219"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hyperlink" Target="https://pixabay.com/en/water-wave-drip-liquid-321847/" TargetMode="External"/><Relationship Id="rId4" Type="http://schemas.openxmlformats.org/officeDocument/2006/relationships/image" Target="../media/image69.jpg"/></Relationships>
</file>

<file path=ppt/slides/_rels/slide31.xml.rels><?xml version="1.0" encoding="UTF-8" standalone="yes"?>
<Relationships xmlns="http://schemas.openxmlformats.org/package/2006/relationships"><Relationship Id="rId3" Type="http://schemas.openxmlformats.org/officeDocument/2006/relationships/image" Target="../media/image71.tmp"/><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73.tmp"/><Relationship Id="rId4" Type="http://schemas.openxmlformats.org/officeDocument/2006/relationships/image" Target="../media/image72.tm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hyperlink" Target="https://www.flickr.com/photos/ukskies/5413212683"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4.jpg"/><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C5A13E-428E-49F5-82F2-E9C4FEB26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23850"/>
            <a:ext cx="9906000" cy="7181850"/>
          </a:xfrm>
          <a:prstGeom prst="rect">
            <a:avLst/>
          </a:prstGeom>
        </p:spPr>
      </p:pic>
      <p:sp>
        <p:nvSpPr>
          <p:cNvPr id="14" name="!!Morph">
            <a:extLst>
              <a:ext uri="{FF2B5EF4-FFF2-40B4-BE49-F238E27FC236}">
                <a16:creationId xmlns:a16="http://schemas.microsoft.com/office/drawing/2014/main" id="{CB43FBB7-D35F-4F4B-BC09-1F5DF33FA36A}"/>
              </a:ext>
            </a:extLst>
          </p:cNvPr>
          <p:cNvSpPr txBox="1">
            <a:spLocks noChangeArrowheads="1"/>
          </p:cNvSpPr>
          <p:nvPr/>
        </p:nvSpPr>
        <p:spPr bwMode="auto">
          <a:xfrm>
            <a:off x="2129588" y="4427621"/>
            <a:ext cx="179537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isometricTopUp">
                <a:rot lat="19800000" lon="20400000" rev="0"/>
              </a:camera>
              <a:lightRig rig="flat" dir="t"/>
            </a:scene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Morph2">
            <a:extLst>
              <a:ext uri="{FF2B5EF4-FFF2-40B4-BE49-F238E27FC236}">
                <a16:creationId xmlns:a16="http://schemas.microsoft.com/office/drawing/2014/main" id="{9281EEDD-8BAD-40C1-8139-E2ADBE18D3B1}"/>
              </a:ext>
            </a:extLst>
          </p:cNvPr>
          <p:cNvSpPr/>
          <p:nvPr/>
        </p:nvSpPr>
        <p:spPr>
          <a:xfrm>
            <a:off x="4255166" y="2862162"/>
            <a:ext cx="2743200" cy="2590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orph1">
            <a:extLst>
              <a:ext uri="{FF2B5EF4-FFF2-40B4-BE49-F238E27FC236}">
                <a16:creationId xmlns:a16="http://schemas.microsoft.com/office/drawing/2014/main" id="{5ECF9E03-7DF9-4BC1-AF74-99D7CC77CCF1}"/>
              </a:ext>
            </a:extLst>
          </p:cNvPr>
          <p:cNvSpPr/>
          <p:nvPr/>
        </p:nvSpPr>
        <p:spPr>
          <a:xfrm>
            <a:off x="4274457" y="2768600"/>
            <a:ext cx="2743200" cy="27432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48252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1000" fill="hold"/>
                                        <p:tgtEl>
                                          <p:spTgt spid="4"/>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500" fill="hold"/>
                                        <p:tgtEl>
                                          <p:spTgt spid="5"/>
                                        </p:tgtEl>
                                        <p:attrNameLst>
                                          <p:attrName>r</p:attrName>
                                        </p:attrNameLst>
                                      </p:cBhvr>
                                    </p:animRot>
                                  </p:childTnLst>
                                </p:cTn>
                              </p:par>
                              <p:par>
                                <p:cTn id="9" presetID="10" presetClass="exit" presetSubtype="0" fill="hold" grpId="1" nodeType="withEffect">
                                  <p:stCondLst>
                                    <p:cond delay="50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par>
                                <p:cTn id="12" presetID="10" presetClass="exit" presetSubtype="0" fill="hold" grpId="1" nodeType="withEffect">
                                  <p:stCondLst>
                                    <p:cond delay="50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23" presetClass="exit" presetSubtype="16" fill="hold" grpId="2" nodeType="withEffect">
                                  <p:stCondLst>
                                    <p:cond delay="500"/>
                                  </p:stCondLst>
                                  <p:childTnLst>
                                    <p:anim calcmode="lin" valueType="num">
                                      <p:cBhvr>
                                        <p:cTn id="16" dur="500"/>
                                        <p:tgtEl>
                                          <p:spTgt spid="4"/>
                                        </p:tgtEl>
                                        <p:attrNameLst>
                                          <p:attrName>ppt_w</p:attrName>
                                        </p:attrNameLst>
                                      </p:cBhvr>
                                      <p:tavLst>
                                        <p:tav tm="0">
                                          <p:val>
                                            <p:strVal val="ppt_w"/>
                                          </p:val>
                                        </p:tav>
                                        <p:tav tm="100000">
                                          <p:val>
                                            <p:strVal val="4*ppt_w"/>
                                          </p:val>
                                        </p:tav>
                                      </p:tavLst>
                                    </p:anim>
                                    <p:anim calcmode="lin" valueType="num">
                                      <p:cBhvr>
                                        <p:cTn id="17" dur="500"/>
                                        <p:tgtEl>
                                          <p:spTgt spid="4"/>
                                        </p:tgtEl>
                                        <p:attrNameLst>
                                          <p:attrName>ppt_h</p:attrName>
                                        </p:attrNameLst>
                                      </p:cBhvr>
                                      <p:tavLst>
                                        <p:tav tm="0">
                                          <p:val>
                                            <p:strVal val="ppt_h"/>
                                          </p:val>
                                        </p:tav>
                                        <p:tav tm="100000">
                                          <p:val>
                                            <p:strVal val="4*ppt_h"/>
                                          </p:val>
                                        </p:tav>
                                      </p:tavLst>
                                    </p:anim>
                                    <p:set>
                                      <p:cBhvr>
                                        <p:cTn id="18" dur="1" fill="hold">
                                          <p:stCondLst>
                                            <p:cond delay="499"/>
                                          </p:stCondLst>
                                        </p:cTn>
                                        <p:tgtEl>
                                          <p:spTgt spid="4"/>
                                        </p:tgtEl>
                                        <p:attrNameLst>
                                          <p:attrName>style.visibility</p:attrName>
                                        </p:attrNameLst>
                                      </p:cBhvr>
                                      <p:to>
                                        <p:strVal val="hidden"/>
                                      </p:to>
                                    </p:set>
                                  </p:childTnLst>
                                </p:cTn>
                              </p:par>
                              <p:par>
                                <p:cTn id="19" presetID="23" presetClass="exit" presetSubtype="16" fill="hold" grpId="2" nodeType="withEffect">
                                  <p:stCondLst>
                                    <p:cond delay="500"/>
                                  </p:stCondLst>
                                  <p:childTnLst>
                                    <p:anim calcmode="lin" valueType="num">
                                      <p:cBhvr>
                                        <p:cTn id="20" dur="500"/>
                                        <p:tgtEl>
                                          <p:spTgt spid="5"/>
                                        </p:tgtEl>
                                        <p:attrNameLst>
                                          <p:attrName>ppt_w</p:attrName>
                                        </p:attrNameLst>
                                      </p:cBhvr>
                                      <p:tavLst>
                                        <p:tav tm="0">
                                          <p:val>
                                            <p:strVal val="ppt_w"/>
                                          </p:val>
                                        </p:tav>
                                        <p:tav tm="100000">
                                          <p:val>
                                            <p:strVal val="4*ppt_w"/>
                                          </p:val>
                                        </p:tav>
                                      </p:tavLst>
                                    </p:anim>
                                    <p:anim calcmode="lin" valueType="num">
                                      <p:cBhvr>
                                        <p:cTn id="21" dur="500"/>
                                        <p:tgtEl>
                                          <p:spTgt spid="5"/>
                                        </p:tgtEl>
                                        <p:attrNameLst>
                                          <p:attrName>ppt_h</p:attrName>
                                        </p:attrNameLst>
                                      </p:cBhvr>
                                      <p:tavLst>
                                        <p:tav tm="0">
                                          <p:val>
                                            <p:strVal val="ppt_h"/>
                                          </p:val>
                                        </p:tav>
                                        <p:tav tm="100000">
                                          <p:val>
                                            <p:strVal val="4*ppt_h"/>
                                          </p:val>
                                        </p:tav>
                                      </p:tavLst>
                                    </p:anim>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5"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BED441-5E03-4C12-8F6C-E1A6E3EAA209}"/>
              </a:ext>
            </a:extLst>
          </p:cNvPr>
          <p:cNvPicPr>
            <a:picLocks noChangeAspect="1"/>
          </p:cNvPicPr>
          <p:nvPr/>
        </p:nvPicPr>
        <p:blipFill rotWithShape="1">
          <a:blip r:embed="rId3">
            <a:extLst>
              <a:ext uri="{28A0092B-C50C-407E-A947-70E740481C1C}">
                <a14:useLocalDpi xmlns:a14="http://schemas.microsoft.com/office/drawing/2010/main" val="0"/>
              </a:ext>
            </a:extLst>
          </a:blip>
          <a:srcRect b="7706"/>
          <a:stretch/>
        </p:blipFill>
        <p:spPr>
          <a:xfrm>
            <a:off x="0" y="0"/>
            <a:ext cx="9144000" cy="6858000"/>
          </a:xfrm>
          <a:prstGeom prst="rect">
            <a:avLst/>
          </a:prstGeom>
        </p:spPr>
      </p:pic>
      <p:sp>
        <p:nvSpPr>
          <p:cNvPr id="4" name="!!Morph">
            <a:extLst>
              <a:ext uri="{FF2B5EF4-FFF2-40B4-BE49-F238E27FC236}">
                <a16:creationId xmlns:a16="http://schemas.microsoft.com/office/drawing/2014/main" id="{99FC73C9-AF8F-49A6-A566-4324A792066E}"/>
              </a:ext>
            </a:extLst>
          </p:cNvPr>
          <p:cNvSpPr txBox="1">
            <a:spLocks noChangeArrowheads="1"/>
          </p:cNvSpPr>
          <p:nvPr/>
        </p:nvSpPr>
        <p:spPr bwMode="auto">
          <a:xfrm>
            <a:off x="2129588" y="4427621"/>
            <a:ext cx="179537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isometricTopUp">
                <a:rot lat="19800000" lon="20400000" rev="0"/>
              </a:camera>
              <a:lightRig rig="flat" dir="t"/>
            </a:scene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98420385"/>
      </p:ext>
    </p:extLst>
  </p:cSld>
  <p:clrMapOvr>
    <a:masterClrMapping/>
  </p:clrMapOvr>
  <mc:AlternateContent xmlns:mc="http://schemas.openxmlformats.org/markup-compatibility/2006" xmlns:p14="http://schemas.microsoft.com/office/powerpoint/2010/main">
    <mc:Choice Requires="p14">
      <p:transition spd="slow" p14:dur="1500" advClick="0" advTm="10">
        <p:split orient="vert"/>
      </p:transition>
    </mc:Choice>
    <mc:Fallback xmlns="">
      <p:transition spd="slow" advClick="0" advTm="10">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BED441-5E03-4C12-8F6C-E1A6E3EAA209}"/>
              </a:ext>
            </a:extLst>
          </p:cNvPr>
          <p:cNvPicPr>
            <a:picLocks noChangeAspect="1"/>
          </p:cNvPicPr>
          <p:nvPr/>
        </p:nvPicPr>
        <p:blipFill rotWithShape="1">
          <a:blip r:embed="rId3">
            <a:extLst>
              <a:ext uri="{28A0092B-C50C-407E-A947-70E740481C1C}">
                <a14:useLocalDpi xmlns:a14="http://schemas.microsoft.com/office/drawing/2010/main" val="0"/>
              </a:ext>
            </a:extLst>
          </a:blip>
          <a:srcRect b="7706"/>
          <a:stretch/>
        </p:blipFill>
        <p:spPr>
          <a:xfrm>
            <a:off x="0" y="0"/>
            <a:ext cx="9144000" cy="6858000"/>
          </a:xfrm>
          <a:prstGeom prst="rect">
            <a:avLst/>
          </a:prstGeom>
        </p:spPr>
      </p:pic>
      <p:sp>
        <p:nvSpPr>
          <p:cNvPr id="3074" name="Rectangle 2"/>
          <p:cNvSpPr>
            <a:spLocks noGrp="1" noChangeArrowheads="1"/>
          </p:cNvSpPr>
          <p:nvPr>
            <p:ph type="title"/>
          </p:nvPr>
        </p:nvSpPr>
        <p:spPr>
          <a:xfrm>
            <a:off x="457200" y="1585119"/>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the Word became flesh and dwelt among us, and we beheld His glory, the glory as of the only begotten of the Father, full of grace and truth.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1:14 </a:t>
            </a:r>
          </a:p>
        </p:txBody>
      </p:sp>
      <p:sp>
        <p:nvSpPr>
          <p:cNvPr id="5" name="!!Morph">
            <a:extLst>
              <a:ext uri="{FF2B5EF4-FFF2-40B4-BE49-F238E27FC236}">
                <a16:creationId xmlns:a16="http://schemas.microsoft.com/office/drawing/2014/main" id="{7D891154-DE18-4464-9328-2CF24BECAB52}"/>
              </a:ext>
            </a:extLst>
          </p:cNvPr>
          <p:cNvSpPr txBox="1">
            <a:spLocks noChangeArrowheads="1"/>
          </p:cNvSpPr>
          <p:nvPr/>
        </p:nvSpPr>
        <p:spPr bwMode="auto">
          <a:xfrm>
            <a:off x="2534194" y="1709738"/>
            <a:ext cx="1840162" cy="75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F22B6D11-87FF-4364-88F4-EFEB35DB1E10}"/>
              </a:ext>
            </a:extLst>
          </p:cNvPr>
          <p:cNvSpPr txBox="1">
            <a:spLocks noChangeArrowheads="1"/>
          </p:cNvSpPr>
          <p:nvPr/>
        </p:nvSpPr>
        <p:spPr bwMode="auto">
          <a:xfrm>
            <a:off x="3749040" y="3028950"/>
            <a:ext cx="156591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glory</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E6E119E8-6B8C-4677-853D-1BA94C1ECCD7}"/>
              </a:ext>
            </a:extLst>
          </p:cNvPr>
          <p:cNvSpPr txBox="1">
            <a:spLocks noChangeArrowheads="1"/>
          </p:cNvSpPr>
          <p:nvPr/>
        </p:nvSpPr>
        <p:spPr bwMode="auto">
          <a:xfrm>
            <a:off x="1394460" y="4377690"/>
            <a:ext cx="4018121" cy="782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grace and truth</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pic>
        <p:nvPicPr>
          <p:cNvPr id="8" name="SpotlightShape1_rendered">
            <a:extLst>
              <a:ext uri="{FF2B5EF4-FFF2-40B4-BE49-F238E27FC236}">
                <a16:creationId xmlns:a16="http://schemas.microsoft.com/office/drawing/2014/main" id="{B6DE5C24-AC00-40A9-8A23-483D6E0FE710}"/>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9" name="!!Word">
            <a:extLst>
              <a:ext uri="{FF2B5EF4-FFF2-40B4-BE49-F238E27FC236}">
                <a16:creationId xmlns:a16="http://schemas.microsoft.com/office/drawing/2014/main" id="{76E1F400-7DD4-4CF1-B563-885CFEECB9C3}"/>
              </a:ext>
            </a:extLst>
          </p:cNvPr>
          <p:cNvSpPr txBox="1">
            <a:spLocks noChangeArrowheads="1"/>
          </p:cNvSpPr>
          <p:nvPr/>
        </p:nvSpPr>
        <p:spPr bwMode="auto">
          <a:xfrm>
            <a:off x="729466" y="5110366"/>
            <a:ext cx="54864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FFFFCC"/>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latin typeface="Calibri" panose="020F0502020204030204" pitchFamily="34" charset="0"/>
              </a:rPr>
              <a:t>Forgiveness</a:t>
            </a: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4400" b="1" i="0" u="none" strike="noStrike" kern="0" cap="none" spc="0" normalizeH="0" baseline="0" noProof="0" dirty="0">
                <a:ln w="17780" cmpd="sng">
                  <a:solidFill>
                    <a:srgbClr val="FFFFFF"/>
                  </a:solidFill>
                  <a:prstDash val="solid"/>
                  <a:miter lim="800000"/>
                </a:ln>
                <a:solidFill>
                  <a:schemeClr val="accent2"/>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and</a:t>
            </a: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lang="en-US" altLang="en-US" b="1" dirty="0">
                <a:solidFill>
                  <a:srgbClr val="FF0000"/>
                </a:solidFill>
                <a:latin typeface="Calibri" panose="020F0502020204030204" pitchFamily="34" charset="0"/>
                <a:ea typeface="+mn-ea"/>
                <a:cs typeface="Calibri" panose="020F0502020204030204" pitchFamily="34" charset="0"/>
              </a:rPr>
              <a:t>love</a:t>
            </a:r>
          </a:p>
        </p:txBody>
      </p:sp>
    </p:spTree>
    <p:extLst>
      <p:ext uri="{BB962C8B-B14F-4D97-AF65-F5344CB8AC3E}">
        <p14:creationId xmlns:p14="http://schemas.microsoft.com/office/powerpoint/2010/main" val="3476073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250"/>
                                        <p:tgtEl>
                                          <p:spTgt spid="5"/>
                                        </p:tgtEl>
                                      </p:cBhvr>
                                    </p:animEffect>
                                    <p:set>
                                      <p:cBhvr>
                                        <p:cTn id="18" dur="1" fill="hold">
                                          <p:stCondLst>
                                            <p:cond delay="24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25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5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17" presetClass="entr" presetSubtype="10" fill="hold" grpId="1"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5" grpId="1"/>
      <p:bldP spid="6" grpId="0"/>
      <p:bldP spid="7" grpId="0"/>
      <p:bldP spid="9" grpId="0"/>
      <p:bldP spid="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506DD0-1331-4543-BBEE-CA3298B9E0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63862"/>
          </a:xfrm>
          <a:prstGeom prst="rect">
            <a:avLst/>
          </a:prstGeom>
        </p:spPr>
      </p:pic>
      <p:sp>
        <p:nvSpPr>
          <p:cNvPr id="6" name="Title 1">
            <a:extLst>
              <a:ext uri="{FF2B5EF4-FFF2-40B4-BE49-F238E27FC236}">
                <a16:creationId xmlns:a16="http://schemas.microsoft.com/office/drawing/2014/main" id="{9DFA80BD-1410-4D5B-98B6-49A6AD530036}"/>
              </a:ext>
            </a:extLst>
          </p:cNvPr>
          <p:cNvSpPr txBox="1">
            <a:spLocks/>
          </p:cNvSpPr>
          <p:nvPr/>
        </p:nvSpPr>
        <p:spPr>
          <a:xfrm>
            <a:off x="695199" y="1102679"/>
            <a:ext cx="415089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without ceasing</a:t>
            </a:r>
          </a:p>
        </p:txBody>
      </p:sp>
      <p:sp>
        <p:nvSpPr>
          <p:cNvPr id="4" name="Title 1">
            <a:extLst>
              <a:ext uri="{FF2B5EF4-FFF2-40B4-BE49-F238E27FC236}">
                <a16:creationId xmlns:a16="http://schemas.microsoft.com/office/drawing/2014/main" id="{5B3CD6C8-4306-4500-A148-AF71B8595E85}"/>
              </a:ext>
            </a:extLst>
          </p:cNvPr>
          <p:cNvSpPr txBox="1">
            <a:spLocks/>
          </p:cNvSpPr>
          <p:nvPr/>
        </p:nvSpPr>
        <p:spPr>
          <a:xfrm>
            <a:off x="5902743" y="435929"/>
            <a:ext cx="27984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thank God</a:t>
            </a:r>
          </a:p>
        </p:txBody>
      </p:sp>
      <p:sp>
        <p:nvSpPr>
          <p:cNvPr id="3074" name="Rectangle 2"/>
          <p:cNvSpPr>
            <a:spLocks noGrp="1" noChangeArrowheads="1"/>
          </p:cNvSpPr>
          <p:nvPr>
            <p:ph type="title"/>
          </p:nvPr>
        </p:nvSpPr>
        <p:spPr>
          <a:xfrm>
            <a:off x="457200" y="327819"/>
            <a:ext cx="8229600" cy="6202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this reason we also thank God without ceasing, because when you received the word of God which you heard from us, you welcomed it not as the word           of men, but as it is in truth,              the word of God, which also effectively works in you who believe.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Thessalonians 2:13 </a:t>
            </a:r>
          </a:p>
        </p:txBody>
      </p:sp>
      <p:sp>
        <p:nvSpPr>
          <p:cNvPr id="5" name="Rectangle 2">
            <a:extLst>
              <a:ext uri="{FF2B5EF4-FFF2-40B4-BE49-F238E27FC236}">
                <a16:creationId xmlns:a16="http://schemas.microsoft.com/office/drawing/2014/main" id="{EDB6BE06-40A6-40D7-9B6E-1CB9FD01E21D}"/>
              </a:ext>
            </a:extLst>
          </p:cNvPr>
          <p:cNvSpPr txBox="1">
            <a:spLocks noChangeArrowheads="1"/>
          </p:cNvSpPr>
          <p:nvPr/>
        </p:nvSpPr>
        <p:spPr bwMode="auto">
          <a:xfrm>
            <a:off x="5796713" y="364332"/>
            <a:ext cx="3007895" cy="75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thank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B847AB3F-6B58-4E84-A68B-0264974BFA39}"/>
              </a:ext>
            </a:extLst>
          </p:cNvPr>
          <p:cNvSpPr txBox="1">
            <a:spLocks noChangeArrowheads="1"/>
          </p:cNvSpPr>
          <p:nvPr/>
        </p:nvSpPr>
        <p:spPr bwMode="auto">
          <a:xfrm>
            <a:off x="594559" y="1034599"/>
            <a:ext cx="4355433" cy="758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without ceasing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Freeform: Shape 16">
            <a:extLst>
              <a:ext uri="{FF2B5EF4-FFF2-40B4-BE49-F238E27FC236}">
                <a16:creationId xmlns:a16="http://schemas.microsoft.com/office/drawing/2014/main" id="{511ECF44-0068-4CE7-AFDD-CE5A91D389C4}"/>
              </a:ext>
            </a:extLst>
          </p:cNvPr>
          <p:cNvSpPr/>
          <p:nvPr/>
        </p:nvSpPr>
        <p:spPr>
          <a:xfrm>
            <a:off x="3563194" y="1318474"/>
            <a:ext cx="2380232" cy="3458429"/>
          </a:xfrm>
          <a:custGeom>
            <a:avLst/>
            <a:gdLst>
              <a:gd name="connsiteX0" fmla="*/ 282406 w 282406"/>
              <a:gd name="connsiteY0" fmla="*/ 329453 h 329453"/>
              <a:gd name="connsiteX1" fmla="*/ 228618 w 282406"/>
              <a:gd name="connsiteY1" fmla="*/ 275665 h 329453"/>
              <a:gd name="connsiteX2" fmla="*/ 208447 w 282406"/>
              <a:gd name="connsiteY2" fmla="*/ 255494 h 329453"/>
              <a:gd name="connsiteX3" fmla="*/ 195000 w 282406"/>
              <a:gd name="connsiteY3" fmla="*/ 235324 h 329453"/>
              <a:gd name="connsiteX4" fmla="*/ 154659 w 282406"/>
              <a:gd name="connsiteY4" fmla="*/ 194983 h 329453"/>
              <a:gd name="connsiteX5" fmla="*/ 134489 w 282406"/>
              <a:gd name="connsiteY5" fmla="*/ 168088 h 329453"/>
              <a:gd name="connsiteX6" fmla="*/ 87424 w 282406"/>
              <a:gd name="connsiteY6" fmla="*/ 121024 h 329453"/>
              <a:gd name="connsiteX7" fmla="*/ 47083 w 282406"/>
              <a:gd name="connsiteY7" fmla="*/ 53788 h 329453"/>
              <a:gd name="connsiteX8" fmla="*/ 6742 w 282406"/>
              <a:gd name="connsiteY8" fmla="*/ 26894 h 329453"/>
              <a:gd name="connsiteX9" fmla="*/ 18 w 282406"/>
              <a:gd name="connsiteY9" fmla="*/ 0 h 329453"/>
              <a:gd name="connsiteX0" fmla="*/ 275693 w 1418693"/>
              <a:gd name="connsiteY0" fmla="*/ 2581835 h 2581835"/>
              <a:gd name="connsiteX1" fmla="*/ 221905 w 1418693"/>
              <a:gd name="connsiteY1" fmla="*/ 2528047 h 2581835"/>
              <a:gd name="connsiteX2" fmla="*/ 201734 w 1418693"/>
              <a:gd name="connsiteY2" fmla="*/ 2507876 h 2581835"/>
              <a:gd name="connsiteX3" fmla="*/ 188287 w 1418693"/>
              <a:gd name="connsiteY3" fmla="*/ 2487706 h 2581835"/>
              <a:gd name="connsiteX4" fmla="*/ 147946 w 1418693"/>
              <a:gd name="connsiteY4" fmla="*/ 2447365 h 2581835"/>
              <a:gd name="connsiteX5" fmla="*/ 127776 w 1418693"/>
              <a:gd name="connsiteY5" fmla="*/ 2420470 h 2581835"/>
              <a:gd name="connsiteX6" fmla="*/ 80711 w 1418693"/>
              <a:gd name="connsiteY6" fmla="*/ 2373406 h 2581835"/>
              <a:gd name="connsiteX7" fmla="*/ 40370 w 1418693"/>
              <a:gd name="connsiteY7" fmla="*/ 2306170 h 2581835"/>
              <a:gd name="connsiteX8" fmla="*/ 29 w 1418693"/>
              <a:gd name="connsiteY8" fmla="*/ 2279276 h 2581835"/>
              <a:gd name="connsiteX9" fmla="*/ 1418693 w 1418693"/>
              <a:gd name="connsiteY9" fmla="*/ 0 h 2581835"/>
              <a:gd name="connsiteX0" fmla="*/ 235323 w 1378323"/>
              <a:gd name="connsiteY0" fmla="*/ 3261422 h 3261422"/>
              <a:gd name="connsiteX1" fmla="*/ 181535 w 1378323"/>
              <a:gd name="connsiteY1" fmla="*/ 3207634 h 3261422"/>
              <a:gd name="connsiteX2" fmla="*/ 161364 w 1378323"/>
              <a:gd name="connsiteY2" fmla="*/ 3187463 h 3261422"/>
              <a:gd name="connsiteX3" fmla="*/ 147917 w 1378323"/>
              <a:gd name="connsiteY3" fmla="*/ 3167293 h 3261422"/>
              <a:gd name="connsiteX4" fmla="*/ 107576 w 1378323"/>
              <a:gd name="connsiteY4" fmla="*/ 3126952 h 3261422"/>
              <a:gd name="connsiteX5" fmla="*/ 87406 w 1378323"/>
              <a:gd name="connsiteY5" fmla="*/ 3100057 h 3261422"/>
              <a:gd name="connsiteX6" fmla="*/ 40341 w 1378323"/>
              <a:gd name="connsiteY6" fmla="*/ 3052993 h 3261422"/>
              <a:gd name="connsiteX7" fmla="*/ 0 w 1378323"/>
              <a:gd name="connsiteY7" fmla="*/ 2985757 h 3261422"/>
              <a:gd name="connsiteX8" fmla="*/ 826994 w 1378323"/>
              <a:gd name="connsiteY8" fmla="*/ 510 h 3261422"/>
              <a:gd name="connsiteX9" fmla="*/ 1378323 w 1378323"/>
              <a:gd name="connsiteY9" fmla="*/ 679587 h 3261422"/>
              <a:gd name="connsiteX0" fmla="*/ 206168 w 1349168"/>
              <a:gd name="connsiteY0" fmla="*/ 3476065 h 3522061"/>
              <a:gd name="connsiteX1" fmla="*/ 152380 w 1349168"/>
              <a:gd name="connsiteY1" fmla="*/ 3422277 h 3522061"/>
              <a:gd name="connsiteX2" fmla="*/ 132209 w 1349168"/>
              <a:gd name="connsiteY2" fmla="*/ 3402106 h 3522061"/>
              <a:gd name="connsiteX3" fmla="*/ 118762 w 1349168"/>
              <a:gd name="connsiteY3" fmla="*/ 3381936 h 3522061"/>
              <a:gd name="connsiteX4" fmla="*/ 78421 w 1349168"/>
              <a:gd name="connsiteY4" fmla="*/ 3341595 h 3522061"/>
              <a:gd name="connsiteX5" fmla="*/ 58251 w 1349168"/>
              <a:gd name="connsiteY5" fmla="*/ 3314700 h 3522061"/>
              <a:gd name="connsiteX6" fmla="*/ 11186 w 1349168"/>
              <a:gd name="connsiteY6" fmla="*/ 3267636 h 3522061"/>
              <a:gd name="connsiteX7" fmla="*/ 286851 w 1349168"/>
              <a:gd name="connsiteY7" fmla="*/ 0 h 3522061"/>
              <a:gd name="connsiteX8" fmla="*/ 797839 w 1349168"/>
              <a:gd name="connsiteY8" fmla="*/ 215153 h 3522061"/>
              <a:gd name="connsiteX9" fmla="*/ 1349168 w 1349168"/>
              <a:gd name="connsiteY9" fmla="*/ 894230 h 3522061"/>
              <a:gd name="connsiteX0" fmla="*/ 554067 w 1697067"/>
              <a:gd name="connsiteY0" fmla="*/ 3607958 h 3687262"/>
              <a:gd name="connsiteX1" fmla="*/ 500279 w 1697067"/>
              <a:gd name="connsiteY1" fmla="*/ 3554170 h 3687262"/>
              <a:gd name="connsiteX2" fmla="*/ 480108 w 1697067"/>
              <a:gd name="connsiteY2" fmla="*/ 3533999 h 3687262"/>
              <a:gd name="connsiteX3" fmla="*/ 466661 w 1697067"/>
              <a:gd name="connsiteY3" fmla="*/ 3513829 h 3687262"/>
              <a:gd name="connsiteX4" fmla="*/ 426320 w 1697067"/>
              <a:gd name="connsiteY4" fmla="*/ 3473488 h 3687262"/>
              <a:gd name="connsiteX5" fmla="*/ 406150 w 1697067"/>
              <a:gd name="connsiteY5" fmla="*/ 3446593 h 3687262"/>
              <a:gd name="connsiteX6" fmla="*/ 2738 w 1697067"/>
              <a:gd name="connsiteY6" fmla="*/ 293259 h 3687262"/>
              <a:gd name="connsiteX7" fmla="*/ 634750 w 1697067"/>
              <a:gd name="connsiteY7" fmla="*/ 131893 h 3687262"/>
              <a:gd name="connsiteX8" fmla="*/ 1145738 w 1697067"/>
              <a:gd name="connsiteY8" fmla="*/ 347046 h 3687262"/>
              <a:gd name="connsiteX9" fmla="*/ 1697067 w 1697067"/>
              <a:gd name="connsiteY9" fmla="*/ 1026123 h 3687262"/>
              <a:gd name="connsiteX0" fmla="*/ 1176907 w 2319907"/>
              <a:gd name="connsiteY0" fmla="*/ 3476065 h 3537974"/>
              <a:gd name="connsiteX1" fmla="*/ 1123119 w 2319907"/>
              <a:gd name="connsiteY1" fmla="*/ 3422277 h 3537974"/>
              <a:gd name="connsiteX2" fmla="*/ 1102948 w 2319907"/>
              <a:gd name="connsiteY2" fmla="*/ 3402106 h 3537974"/>
              <a:gd name="connsiteX3" fmla="*/ 1089501 w 2319907"/>
              <a:gd name="connsiteY3" fmla="*/ 3381936 h 3537974"/>
              <a:gd name="connsiteX4" fmla="*/ 1049160 w 2319907"/>
              <a:gd name="connsiteY4" fmla="*/ 3341595 h 3537974"/>
              <a:gd name="connsiteX5" fmla="*/ 7013 w 2319907"/>
              <a:gd name="connsiteY5" fmla="*/ 833718 h 3537974"/>
              <a:gd name="connsiteX6" fmla="*/ 625578 w 2319907"/>
              <a:gd name="connsiteY6" fmla="*/ 161366 h 3537974"/>
              <a:gd name="connsiteX7" fmla="*/ 1257590 w 2319907"/>
              <a:gd name="connsiteY7" fmla="*/ 0 h 3537974"/>
              <a:gd name="connsiteX8" fmla="*/ 1768578 w 2319907"/>
              <a:gd name="connsiteY8" fmla="*/ 215153 h 3537974"/>
              <a:gd name="connsiteX9" fmla="*/ 2319907 w 2319907"/>
              <a:gd name="connsiteY9" fmla="*/ 894230 h 3537974"/>
              <a:gd name="connsiteX0" fmla="*/ 1223634 w 2366634"/>
              <a:gd name="connsiteY0" fmla="*/ 3476065 h 3491901"/>
              <a:gd name="connsiteX1" fmla="*/ 1169846 w 2366634"/>
              <a:gd name="connsiteY1" fmla="*/ 3422277 h 3491901"/>
              <a:gd name="connsiteX2" fmla="*/ 1149675 w 2366634"/>
              <a:gd name="connsiteY2" fmla="*/ 3402106 h 3491901"/>
              <a:gd name="connsiteX3" fmla="*/ 1136228 w 2366634"/>
              <a:gd name="connsiteY3" fmla="*/ 3381936 h 3491901"/>
              <a:gd name="connsiteX4" fmla="*/ 154593 w 2366634"/>
              <a:gd name="connsiteY4" fmla="*/ 1969995 h 3491901"/>
              <a:gd name="connsiteX5" fmla="*/ 53740 w 2366634"/>
              <a:gd name="connsiteY5" fmla="*/ 833718 h 3491901"/>
              <a:gd name="connsiteX6" fmla="*/ 672305 w 2366634"/>
              <a:gd name="connsiteY6" fmla="*/ 161366 h 3491901"/>
              <a:gd name="connsiteX7" fmla="*/ 1304317 w 2366634"/>
              <a:gd name="connsiteY7" fmla="*/ 0 h 3491901"/>
              <a:gd name="connsiteX8" fmla="*/ 1815305 w 2366634"/>
              <a:gd name="connsiteY8" fmla="*/ 215153 h 3491901"/>
              <a:gd name="connsiteX9" fmla="*/ 2366634 w 2366634"/>
              <a:gd name="connsiteY9" fmla="*/ 894230 h 3491901"/>
              <a:gd name="connsiteX0" fmla="*/ 1224274 w 2367274"/>
              <a:gd name="connsiteY0" fmla="*/ 3476065 h 3513563"/>
              <a:gd name="connsiteX1" fmla="*/ 1170486 w 2367274"/>
              <a:gd name="connsiteY1" fmla="*/ 3422277 h 3513563"/>
              <a:gd name="connsiteX2" fmla="*/ 1150315 w 2367274"/>
              <a:gd name="connsiteY2" fmla="*/ 3402106 h 3513563"/>
              <a:gd name="connsiteX3" fmla="*/ 155233 w 2367274"/>
              <a:gd name="connsiteY3" fmla="*/ 1969995 h 3513563"/>
              <a:gd name="connsiteX4" fmla="*/ 54380 w 2367274"/>
              <a:gd name="connsiteY4" fmla="*/ 833718 h 3513563"/>
              <a:gd name="connsiteX5" fmla="*/ 672945 w 2367274"/>
              <a:gd name="connsiteY5" fmla="*/ 161366 h 3513563"/>
              <a:gd name="connsiteX6" fmla="*/ 1304957 w 2367274"/>
              <a:gd name="connsiteY6" fmla="*/ 0 h 3513563"/>
              <a:gd name="connsiteX7" fmla="*/ 1815945 w 2367274"/>
              <a:gd name="connsiteY7" fmla="*/ 215153 h 3513563"/>
              <a:gd name="connsiteX8" fmla="*/ 2367274 w 2367274"/>
              <a:gd name="connsiteY8" fmla="*/ 894230 h 3513563"/>
              <a:gd name="connsiteX0" fmla="*/ 1225245 w 2368245"/>
              <a:gd name="connsiteY0" fmla="*/ 3476065 h 3476065"/>
              <a:gd name="connsiteX1" fmla="*/ 1171457 w 2368245"/>
              <a:gd name="connsiteY1" fmla="*/ 3422277 h 3476065"/>
              <a:gd name="connsiteX2" fmla="*/ 156204 w 2368245"/>
              <a:gd name="connsiteY2" fmla="*/ 1969995 h 3476065"/>
              <a:gd name="connsiteX3" fmla="*/ 55351 w 2368245"/>
              <a:gd name="connsiteY3" fmla="*/ 833718 h 3476065"/>
              <a:gd name="connsiteX4" fmla="*/ 673916 w 2368245"/>
              <a:gd name="connsiteY4" fmla="*/ 161366 h 3476065"/>
              <a:gd name="connsiteX5" fmla="*/ 1305928 w 2368245"/>
              <a:gd name="connsiteY5" fmla="*/ 0 h 3476065"/>
              <a:gd name="connsiteX6" fmla="*/ 1816916 w 2368245"/>
              <a:gd name="connsiteY6" fmla="*/ 215153 h 3476065"/>
              <a:gd name="connsiteX7" fmla="*/ 2368245 w 2368245"/>
              <a:gd name="connsiteY7" fmla="*/ 894230 h 3476065"/>
              <a:gd name="connsiteX0" fmla="*/ 1225245 w 2368245"/>
              <a:gd name="connsiteY0" fmla="*/ 3476065 h 3476065"/>
              <a:gd name="connsiteX1" fmla="*/ 156204 w 2368245"/>
              <a:gd name="connsiteY1" fmla="*/ 1969995 h 3476065"/>
              <a:gd name="connsiteX2" fmla="*/ 55351 w 2368245"/>
              <a:gd name="connsiteY2" fmla="*/ 833718 h 3476065"/>
              <a:gd name="connsiteX3" fmla="*/ 673916 w 2368245"/>
              <a:gd name="connsiteY3" fmla="*/ 161366 h 3476065"/>
              <a:gd name="connsiteX4" fmla="*/ 1305928 w 2368245"/>
              <a:gd name="connsiteY4" fmla="*/ 0 h 3476065"/>
              <a:gd name="connsiteX5" fmla="*/ 1816916 w 2368245"/>
              <a:gd name="connsiteY5" fmla="*/ 215153 h 3476065"/>
              <a:gd name="connsiteX6" fmla="*/ 2368245 w 2368245"/>
              <a:gd name="connsiteY6" fmla="*/ 894230 h 3476065"/>
              <a:gd name="connsiteX0" fmla="*/ 1206723 w 2369893"/>
              <a:gd name="connsiteY0" fmla="*/ 3449171 h 3449171"/>
              <a:gd name="connsiteX1" fmla="*/ 157852 w 2369893"/>
              <a:gd name="connsiteY1" fmla="*/ 1969995 h 3449171"/>
              <a:gd name="connsiteX2" fmla="*/ 56999 w 2369893"/>
              <a:gd name="connsiteY2" fmla="*/ 833718 h 3449171"/>
              <a:gd name="connsiteX3" fmla="*/ 675564 w 2369893"/>
              <a:gd name="connsiteY3" fmla="*/ 161366 h 3449171"/>
              <a:gd name="connsiteX4" fmla="*/ 1307576 w 2369893"/>
              <a:gd name="connsiteY4" fmla="*/ 0 h 3449171"/>
              <a:gd name="connsiteX5" fmla="*/ 1818564 w 2369893"/>
              <a:gd name="connsiteY5" fmla="*/ 215153 h 3449171"/>
              <a:gd name="connsiteX6" fmla="*/ 2369893 w 2369893"/>
              <a:gd name="connsiteY6" fmla="*/ 894230 h 3449171"/>
              <a:gd name="connsiteX0" fmla="*/ 1227900 w 2370900"/>
              <a:gd name="connsiteY0" fmla="*/ 3469342 h 3469342"/>
              <a:gd name="connsiteX1" fmla="*/ 158859 w 2370900"/>
              <a:gd name="connsiteY1" fmla="*/ 1969995 h 3469342"/>
              <a:gd name="connsiteX2" fmla="*/ 58006 w 2370900"/>
              <a:gd name="connsiteY2" fmla="*/ 833718 h 3469342"/>
              <a:gd name="connsiteX3" fmla="*/ 676571 w 2370900"/>
              <a:gd name="connsiteY3" fmla="*/ 161366 h 3469342"/>
              <a:gd name="connsiteX4" fmla="*/ 1308583 w 2370900"/>
              <a:gd name="connsiteY4" fmla="*/ 0 h 3469342"/>
              <a:gd name="connsiteX5" fmla="*/ 1819571 w 2370900"/>
              <a:gd name="connsiteY5" fmla="*/ 215153 h 3469342"/>
              <a:gd name="connsiteX6" fmla="*/ 2370900 w 2370900"/>
              <a:gd name="connsiteY6" fmla="*/ 894230 h 3469342"/>
              <a:gd name="connsiteX0" fmla="*/ 1222161 w 2365161"/>
              <a:gd name="connsiteY0" fmla="*/ 3469342 h 3469342"/>
              <a:gd name="connsiteX1" fmla="*/ 166567 w 2365161"/>
              <a:gd name="connsiteY1" fmla="*/ 1943100 h 3469342"/>
              <a:gd name="connsiteX2" fmla="*/ 52267 w 2365161"/>
              <a:gd name="connsiteY2" fmla="*/ 833718 h 3469342"/>
              <a:gd name="connsiteX3" fmla="*/ 670832 w 2365161"/>
              <a:gd name="connsiteY3" fmla="*/ 161366 h 3469342"/>
              <a:gd name="connsiteX4" fmla="*/ 1302844 w 2365161"/>
              <a:gd name="connsiteY4" fmla="*/ 0 h 3469342"/>
              <a:gd name="connsiteX5" fmla="*/ 1813832 w 2365161"/>
              <a:gd name="connsiteY5" fmla="*/ 215153 h 3469342"/>
              <a:gd name="connsiteX6" fmla="*/ 2365161 w 2365161"/>
              <a:gd name="connsiteY6" fmla="*/ 894230 h 3469342"/>
              <a:gd name="connsiteX0" fmla="*/ 1279550 w 2422550"/>
              <a:gd name="connsiteY0" fmla="*/ 3469342 h 3469342"/>
              <a:gd name="connsiteX1" fmla="*/ 223956 w 2422550"/>
              <a:gd name="connsiteY1" fmla="*/ 1943100 h 3469342"/>
              <a:gd name="connsiteX2" fmla="*/ 35697 w 2422550"/>
              <a:gd name="connsiteY2" fmla="*/ 900953 h 3469342"/>
              <a:gd name="connsiteX3" fmla="*/ 728221 w 2422550"/>
              <a:gd name="connsiteY3" fmla="*/ 161366 h 3469342"/>
              <a:gd name="connsiteX4" fmla="*/ 1360233 w 2422550"/>
              <a:gd name="connsiteY4" fmla="*/ 0 h 3469342"/>
              <a:gd name="connsiteX5" fmla="*/ 1871221 w 2422550"/>
              <a:gd name="connsiteY5" fmla="*/ 215153 h 3469342"/>
              <a:gd name="connsiteX6" fmla="*/ 2422550 w 2422550"/>
              <a:gd name="connsiteY6" fmla="*/ 894230 h 3469342"/>
              <a:gd name="connsiteX0" fmla="*/ 1279550 w 2422550"/>
              <a:gd name="connsiteY0" fmla="*/ 3469342 h 3469342"/>
              <a:gd name="connsiteX1" fmla="*/ 223956 w 2422550"/>
              <a:gd name="connsiteY1" fmla="*/ 1943100 h 3469342"/>
              <a:gd name="connsiteX2" fmla="*/ 35697 w 2422550"/>
              <a:gd name="connsiteY2" fmla="*/ 900953 h 3469342"/>
              <a:gd name="connsiteX3" fmla="*/ 728221 w 2422550"/>
              <a:gd name="connsiteY3" fmla="*/ 161366 h 3469342"/>
              <a:gd name="connsiteX4" fmla="*/ 1360233 w 2422550"/>
              <a:gd name="connsiteY4" fmla="*/ 0 h 3469342"/>
              <a:gd name="connsiteX5" fmla="*/ 1871221 w 2422550"/>
              <a:gd name="connsiteY5" fmla="*/ 215153 h 3469342"/>
              <a:gd name="connsiteX6" fmla="*/ 2422550 w 2422550"/>
              <a:gd name="connsiteY6" fmla="*/ 894230 h 3469342"/>
              <a:gd name="connsiteX0" fmla="*/ 1279550 w 2422550"/>
              <a:gd name="connsiteY0" fmla="*/ 3469342 h 3469342"/>
              <a:gd name="connsiteX1" fmla="*/ 223956 w 2422550"/>
              <a:gd name="connsiteY1" fmla="*/ 1943100 h 3469342"/>
              <a:gd name="connsiteX2" fmla="*/ 35697 w 2422550"/>
              <a:gd name="connsiteY2" fmla="*/ 900953 h 3469342"/>
              <a:gd name="connsiteX3" fmla="*/ 728221 w 2422550"/>
              <a:gd name="connsiteY3" fmla="*/ 161366 h 3469342"/>
              <a:gd name="connsiteX4" fmla="*/ 1360233 w 2422550"/>
              <a:gd name="connsiteY4" fmla="*/ 0 h 3469342"/>
              <a:gd name="connsiteX5" fmla="*/ 1871221 w 2422550"/>
              <a:gd name="connsiteY5" fmla="*/ 215153 h 3469342"/>
              <a:gd name="connsiteX6" fmla="*/ 2422550 w 2422550"/>
              <a:gd name="connsiteY6" fmla="*/ 894230 h 3469342"/>
              <a:gd name="connsiteX0" fmla="*/ 1279550 w 2422550"/>
              <a:gd name="connsiteY0" fmla="*/ 3469342 h 3469342"/>
              <a:gd name="connsiteX1" fmla="*/ 223956 w 2422550"/>
              <a:gd name="connsiteY1" fmla="*/ 1943100 h 3469342"/>
              <a:gd name="connsiteX2" fmla="*/ 35697 w 2422550"/>
              <a:gd name="connsiteY2" fmla="*/ 900953 h 3469342"/>
              <a:gd name="connsiteX3" fmla="*/ 728221 w 2422550"/>
              <a:gd name="connsiteY3" fmla="*/ 161366 h 3469342"/>
              <a:gd name="connsiteX4" fmla="*/ 1360233 w 2422550"/>
              <a:gd name="connsiteY4" fmla="*/ 0 h 3469342"/>
              <a:gd name="connsiteX5" fmla="*/ 2422550 w 2422550"/>
              <a:gd name="connsiteY5" fmla="*/ 894230 h 3469342"/>
              <a:gd name="connsiteX0" fmla="*/ 1279550 w 2422550"/>
              <a:gd name="connsiteY0" fmla="*/ 3479025 h 3479025"/>
              <a:gd name="connsiteX1" fmla="*/ 223956 w 2422550"/>
              <a:gd name="connsiteY1" fmla="*/ 1952783 h 3479025"/>
              <a:gd name="connsiteX2" fmla="*/ 35697 w 2422550"/>
              <a:gd name="connsiteY2" fmla="*/ 910636 h 3479025"/>
              <a:gd name="connsiteX3" fmla="*/ 728221 w 2422550"/>
              <a:gd name="connsiteY3" fmla="*/ 171049 h 3479025"/>
              <a:gd name="connsiteX4" fmla="*/ 1360233 w 2422550"/>
              <a:gd name="connsiteY4" fmla="*/ 9683 h 3479025"/>
              <a:gd name="connsiteX5" fmla="*/ 1938457 w 2422550"/>
              <a:gd name="connsiteY5" fmla="*/ 318967 h 3479025"/>
              <a:gd name="connsiteX6" fmla="*/ 2422550 w 2422550"/>
              <a:gd name="connsiteY6" fmla="*/ 903913 h 3479025"/>
              <a:gd name="connsiteX0" fmla="*/ 1279550 w 2422550"/>
              <a:gd name="connsiteY0" fmla="*/ 3479025 h 3479025"/>
              <a:gd name="connsiteX1" fmla="*/ 223956 w 2422550"/>
              <a:gd name="connsiteY1" fmla="*/ 1952783 h 3479025"/>
              <a:gd name="connsiteX2" fmla="*/ 35697 w 2422550"/>
              <a:gd name="connsiteY2" fmla="*/ 910636 h 3479025"/>
              <a:gd name="connsiteX3" fmla="*/ 728221 w 2422550"/>
              <a:gd name="connsiteY3" fmla="*/ 171049 h 3479025"/>
              <a:gd name="connsiteX4" fmla="*/ 1360233 w 2422550"/>
              <a:gd name="connsiteY4" fmla="*/ 9683 h 3479025"/>
              <a:gd name="connsiteX5" fmla="*/ 1938457 w 2422550"/>
              <a:gd name="connsiteY5" fmla="*/ 318967 h 3479025"/>
              <a:gd name="connsiteX6" fmla="*/ 2422550 w 2422550"/>
              <a:gd name="connsiteY6" fmla="*/ 903913 h 3479025"/>
              <a:gd name="connsiteX0" fmla="*/ 1279550 w 2422550"/>
              <a:gd name="connsiteY0" fmla="*/ 3479025 h 3479025"/>
              <a:gd name="connsiteX1" fmla="*/ 223956 w 2422550"/>
              <a:gd name="connsiteY1" fmla="*/ 1952783 h 3479025"/>
              <a:gd name="connsiteX2" fmla="*/ 35697 w 2422550"/>
              <a:gd name="connsiteY2" fmla="*/ 910636 h 3479025"/>
              <a:gd name="connsiteX3" fmla="*/ 728221 w 2422550"/>
              <a:gd name="connsiteY3" fmla="*/ 171049 h 3479025"/>
              <a:gd name="connsiteX4" fmla="*/ 1360233 w 2422550"/>
              <a:gd name="connsiteY4" fmla="*/ 9683 h 3479025"/>
              <a:gd name="connsiteX5" fmla="*/ 1978798 w 2422550"/>
              <a:gd name="connsiteY5" fmla="*/ 332414 h 3479025"/>
              <a:gd name="connsiteX6" fmla="*/ 2422550 w 2422550"/>
              <a:gd name="connsiteY6" fmla="*/ 903913 h 3479025"/>
              <a:gd name="connsiteX0" fmla="*/ 1279550 w 2422550"/>
              <a:gd name="connsiteY0" fmla="*/ 3479025 h 3479025"/>
              <a:gd name="connsiteX1" fmla="*/ 223956 w 2422550"/>
              <a:gd name="connsiteY1" fmla="*/ 1952783 h 3479025"/>
              <a:gd name="connsiteX2" fmla="*/ 35697 w 2422550"/>
              <a:gd name="connsiteY2" fmla="*/ 910636 h 3479025"/>
              <a:gd name="connsiteX3" fmla="*/ 728221 w 2422550"/>
              <a:gd name="connsiteY3" fmla="*/ 171049 h 3479025"/>
              <a:gd name="connsiteX4" fmla="*/ 1360233 w 2422550"/>
              <a:gd name="connsiteY4" fmla="*/ 9683 h 3479025"/>
              <a:gd name="connsiteX5" fmla="*/ 1978798 w 2422550"/>
              <a:gd name="connsiteY5" fmla="*/ 332414 h 3479025"/>
              <a:gd name="connsiteX6" fmla="*/ 2422550 w 2422550"/>
              <a:gd name="connsiteY6" fmla="*/ 903913 h 3479025"/>
              <a:gd name="connsiteX0" fmla="*/ 1279550 w 2422550"/>
              <a:gd name="connsiteY0" fmla="*/ 3479025 h 3479025"/>
              <a:gd name="connsiteX1" fmla="*/ 223956 w 2422550"/>
              <a:gd name="connsiteY1" fmla="*/ 1952783 h 3479025"/>
              <a:gd name="connsiteX2" fmla="*/ 35697 w 2422550"/>
              <a:gd name="connsiteY2" fmla="*/ 910636 h 3479025"/>
              <a:gd name="connsiteX3" fmla="*/ 728221 w 2422550"/>
              <a:gd name="connsiteY3" fmla="*/ 171049 h 3479025"/>
              <a:gd name="connsiteX4" fmla="*/ 1360233 w 2422550"/>
              <a:gd name="connsiteY4" fmla="*/ 9683 h 3479025"/>
              <a:gd name="connsiteX5" fmla="*/ 1978798 w 2422550"/>
              <a:gd name="connsiteY5" fmla="*/ 332414 h 3479025"/>
              <a:gd name="connsiteX6" fmla="*/ 2422550 w 2422550"/>
              <a:gd name="connsiteY6" fmla="*/ 903913 h 3479025"/>
              <a:gd name="connsiteX0" fmla="*/ 1279550 w 2422550"/>
              <a:gd name="connsiteY0" fmla="*/ 3479025 h 3479025"/>
              <a:gd name="connsiteX1" fmla="*/ 223956 w 2422550"/>
              <a:gd name="connsiteY1" fmla="*/ 1952783 h 3479025"/>
              <a:gd name="connsiteX2" fmla="*/ 35697 w 2422550"/>
              <a:gd name="connsiteY2" fmla="*/ 910636 h 3479025"/>
              <a:gd name="connsiteX3" fmla="*/ 728221 w 2422550"/>
              <a:gd name="connsiteY3" fmla="*/ 171049 h 3479025"/>
              <a:gd name="connsiteX4" fmla="*/ 1360233 w 2422550"/>
              <a:gd name="connsiteY4" fmla="*/ 9683 h 3479025"/>
              <a:gd name="connsiteX5" fmla="*/ 1978798 w 2422550"/>
              <a:gd name="connsiteY5" fmla="*/ 332414 h 3479025"/>
              <a:gd name="connsiteX6" fmla="*/ 2422550 w 2422550"/>
              <a:gd name="connsiteY6" fmla="*/ 903913 h 3479025"/>
              <a:gd name="connsiteX0" fmla="*/ 1279550 w 2422550"/>
              <a:gd name="connsiteY0" fmla="*/ 3479025 h 3479025"/>
              <a:gd name="connsiteX1" fmla="*/ 223956 w 2422550"/>
              <a:gd name="connsiteY1" fmla="*/ 1952783 h 3479025"/>
              <a:gd name="connsiteX2" fmla="*/ 35697 w 2422550"/>
              <a:gd name="connsiteY2" fmla="*/ 910636 h 3479025"/>
              <a:gd name="connsiteX3" fmla="*/ 728221 w 2422550"/>
              <a:gd name="connsiteY3" fmla="*/ 171049 h 3479025"/>
              <a:gd name="connsiteX4" fmla="*/ 1360233 w 2422550"/>
              <a:gd name="connsiteY4" fmla="*/ 9683 h 3479025"/>
              <a:gd name="connsiteX5" fmla="*/ 2032586 w 2422550"/>
              <a:gd name="connsiteY5" fmla="*/ 312244 h 3479025"/>
              <a:gd name="connsiteX6" fmla="*/ 2422550 w 2422550"/>
              <a:gd name="connsiteY6" fmla="*/ 903913 h 3479025"/>
              <a:gd name="connsiteX0" fmla="*/ 1269798 w 2412798"/>
              <a:gd name="connsiteY0" fmla="*/ 3474719 h 3474719"/>
              <a:gd name="connsiteX1" fmla="*/ 214204 w 2412798"/>
              <a:gd name="connsiteY1" fmla="*/ 1948477 h 3474719"/>
              <a:gd name="connsiteX2" fmla="*/ 25945 w 2412798"/>
              <a:gd name="connsiteY2" fmla="*/ 906330 h 3474719"/>
              <a:gd name="connsiteX3" fmla="*/ 583999 w 2412798"/>
              <a:gd name="connsiteY3" fmla="*/ 233978 h 3474719"/>
              <a:gd name="connsiteX4" fmla="*/ 1350481 w 2412798"/>
              <a:gd name="connsiteY4" fmla="*/ 5377 h 3474719"/>
              <a:gd name="connsiteX5" fmla="*/ 2022834 w 2412798"/>
              <a:gd name="connsiteY5" fmla="*/ 307938 h 3474719"/>
              <a:gd name="connsiteX6" fmla="*/ 2412798 w 2412798"/>
              <a:gd name="connsiteY6" fmla="*/ 899607 h 3474719"/>
              <a:gd name="connsiteX0" fmla="*/ 1269798 w 2412798"/>
              <a:gd name="connsiteY0" fmla="*/ 3448810 h 3448810"/>
              <a:gd name="connsiteX1" fmla="*/ 214204 w 2412798"/>
              <a:gd name="connsiteY1" fmla="*/ 1922568 h 3448810"/>
              <a:gd name="connsiteX2" fmla="*/ 25945 w 2412798"/>
              <a:gd name="connsiteY2" fmla="*/ 880421 h 3448810"/>
              <a:gd name="connsiteX3" fmla="*/ 583999 w 2412798"/>
              <a:gd name="connsiteY3" fmla="*/ 208069 h 3448810"/>
              <a:gd name="connsiteX4" fmla="*/ 1370651 w 2412798"/>
              <a:gd name="connsiteY4" fmla="*/ 6363 h 3448810"/>
              <a:gd name="connsiteX5" fmla="*/ 2022834 w 2412798"/>
              <a:gd name="connsiteY5" fmla="*/ 282029 h 3448810"/>
              <a:gd name="connsiteX6" fmla="*/ 2412798 w 2412798"/>
              <a:gd name="connsiteY6" fmla="*/ 873698 h 3448810"/>
              <a:gd name="connsiteX0" fmla="*/ 1269798 w 2412798"/>
              <a:gd name="connsiteY0" fmla="*/ 3443648 h 3443648"/>
              <a:gd name="connsiteX1" fmla="*/ 214204 w 2412798"/>
              <a:gd name="connsiteY1" fmla="*/ 1917406 h 3443648"/>
              <a:gd name="connsiteX2" fmla="*/ 25945 w 2412798"/>
              <a:gd name="connsiteY2" fmla="*/ 875259 h 3443648"/>
              <a:gd name="connsiteX3" fmla="*/ 583999 w 2412798"/>
              <a:gd name="connsiteY3" fmla="*/ 202907 h 3443648"/>
              <a:gd name="connsiteX4" fmla="*/ 1370651 w 2412798"/>
              <a:gd name="connsiteY4" fmla="*/ 1201 h 3443648"/>
              <a:gd name="connsiteX5" fmla="*/ 2022834 w 2412798"/>
              <a:gd name="connsiteY5" fmla="*/ 276867 h 3443648"/>
              <a:gd name="connsiteX6" fmla="*/ 2412798 w 2412798"/>
              <a:gd name="connsiteY6" fmla="*/ 868536 h 3443648"/>
              <a:gd name="connsiteX0" fmla="*/ 1269798 w 2412798"/>
              <a:gd name="connsiteY0" fmla="*/ 3444166 h 3444166"/>
              <a:gd name="connsiteX1" fmla="*/ 214204 w 2412798"/>
              <a:gd name="connsiteY1" fmla="*/ 1917924 h 3444166"/>
              <a:gd name="connsiteX2" fmla="*/ 25945 w 2412798"/>
              <a:gd name="connsiteY2" fmla="*/ 875777 h 3444166"/>
              <a:gd name="connsiteX3" fmla="*/ 583999 w 2412798"/>
              <a:gd name="connsiteY3" fmla="*/ 203425 h 3444166"/>
              <a:gd name="connsiteX4" fmla="*/ 1370651 w 2412798"/>
              <a:gd name="connsiteY4" fmla="*/ 1719 h 3444166"/>
              <a:gd name="connsiteX5" fmla="*/ 2022834 w 2412798"/>
              <a:gd name="connsiteY5" fmla="*/ 277385 h 3444166"/>
              <a:gd name="connsiteX6" fmla="*/ 2412798 w 2412798"/>
              <a:gd name="connsiteY6" fmla="*/ 869054 h 3444166"/>
              <a:gd name="connsiteX0" fmla="*/ 1237138 w 2380138"/>
              <a:gd name="connsiteY0" fmla="*/ 3443681 h 3443681"/>
              <a:gd name="connsiteX1" fmla="*/ 181544 w 2380138"/>
              <a:gd name="connsiteY1" fmla="*/ 1917439 h 3443681"/>
              <a:gd name="connsiteX2" fmla="*/ 33626 w 2380138"/>
              <a:gd name="connsiteY2" fmla="*/ 888739 h 3443681"/>
              <a:gd name="connsiteX3" fmla="*/ 551339 w 2380138"/>
              <a:gd name="connsiteY3" fmla="*/ 202940 h 3443681"/>
              <a:gd name="connsiteX4" fmla="*/ 1337991 w 2380138"/>
              <a:gd name="connsiteY4" fmla="*/ 1234 h 3443681"/>
              <a:gd name="connsiteX5" fmla="*/ 1990174 w 2380138"/>
              <a:gd name="connsiteY5" fmla="*/ 276900 h 3443681"/>
              <a:gd name="connsiteX6" fmla="*/ 2380138 w 2380138"/>
              <a:gd name="connsiteY6" fmla="*/ 868569 h 3443681"/>
              <a:gd name="connsiteX0" fmla="*/ 1237138 w 2380138"/>
              <a:gd name="connsiteY0" fmla="*/ 3443681 h 3443681"/>
              <a:gd name="connsiteX1" fmla="*/ 181544 w 2380138"/>
              <a:gd name="connsiteY1" fmla="*/ 1917439 h 3443681"/>
              <a:gd name="connsiteX2" fmla="*/ 33626 w 2380138"/>
              <a:gd name="connsiteY2" fmla="*/ 888739 h 3443681"/>
              <a:gd name="connsiteX3" fmla="*/ 551339 w 2380138"/>
              <a:gd name="connsiteY3" fmla="*/ 202940 h 3443681"/>
              <a:gd name="connsiteX4" fmla="*/ 1337991 w 2380138"/>
              <a:gd name="connsiteY4" fmla="*/ 1234 h 3443681"/>
              <a:gd name="connsiteX5" fmla="*/ 1990174 w 2380138"/>
              <a:gd name="connsiteY5" fmla="*/ 276900 h 3443681"/>
              <a:gd name="connsiteX6" fmla="*/ 2380138 w 2380138"/>
              <a:gd name="connsiteY6" fmla="*/ 868569 h 3443681"/>
              <a:gd name="connsiteX0" fmla="*/ 1237138 w 2380138"/>
              <a:gd name="connsiteY0" fmla="*/ 3443681 h 3443681"/>
              <a:gd name="connsiteX1" fmla="*/ 181544 w 2380138"/>
              <a:gd name="connsiteY1" fmla="*/ 1917439 h 3443681"/>
              <a:gd name="connsiteX2" fmla="*/ 33626 w 2380138"/>
              <a:gd name="connsiteY2" fmla="*/ 888739 h 3443681"/>
              <a:gd name="connsiteX3" fmla="*/ 551339 w 2380138"/>
              <a:gd name="connsiteY3" fmla="*/ 202940 h 3443681"/>
              <a:gd name="connsiteX4" fmla="*/ 1337991 w 2380138"/>
              <a:gd name="connsiteY4" fmla="*/ 1234 h 3443681"/>
              <a:gd name="connsiteX5" fmla="*/ 1990174 w 2380138"/>
              <a:gd name="connsiteY5" fmla="*/ 276900 h 3443681"/>
              <a:gd name="connsiteX6" fmla="*/ 2380138 w 2380138"/>
              <a:gd name="connsiteY6" fmla="*/ 868569 h 3443681"/>
              <a:gd name="connsiteX0" fmla="*/ 1237138 w 2380138"/>
              <a:gd name="connsiteY0" fmla="*/ 3443681 h 3443681"/>
              <a:gd name="connsiteX1" fmla="*/ 181544 w 2380138"/>
              <a:gd name="connsiteY1" fmla="*/ 1917439 h 3443681"/>
              <a:gd name="connsiteX2" fmla="*/ 33626 w 2380138"/>
              <a:gd name="connsiteY2" fmla="*/ 888739 h 3443681"/>
              <a:gd name="connsiteX3" fmla="*/ 551339 w 2380138"/>
              <a:gd name="connsiteY3" fmla="*/ 202940 h 3443681"/>
              <a:gd name="connsiteX4" fmla="*/ 1337991 w 2380138"/>
              <a:gd name="connsiteY4" fmla="*/ 1234 h 3443681"/>
              <a:gd name="connsiteX5" fmla="*/ 1996897 w 2380138"/>
              <a:gd name="connsiteY5" fmla="*/ 276900 h 3443681"/>
              <a:gd name="connsiteX6" fmla="*/ 2380138 w 2380138"/>
              <a:gd name="connsiteY6" fmla="*/ 868569 h 3443681"/>
              <a:gd name="connsiteX0" fmla="*/ 1237138 w 2380138"/>
              <a:gd name="connsiteY0" fmla="*/ 3443681 h 3443681"/>
              <a:gd name="connsiteX1" fmla="*/ 181544 w 2380138"/>
              <a:gd name="connsiteY1" fmla="*/ 1917439 h 3443681"/>
              <a:gd name="connsiteX2" fmla="*/ 33626 w 2380138"/>
              <a:gd name="connsiteY2" fmla="*/ 888739 h 3443681"/>
              <a:gd name="connsiteX3" fmla="*/ 551339 w 2380138"/>
              <a:gd name="connsiteY3" fmla="*/ 202940 h 3443681"/>
              <a:gd name="connsiteX4" fmla="*/ 1337991 w 2380138"/>
              <a:gd name="connsiteY4" fmla="*/ 1234 h 3443681"/>
              <a:gd name="connsiteX5" fmla="*/ 1996897 w 2380138"/>
              <a:gd name="connsiteY5" fmla="*/ 276900 h 3443681"/>
              <a:gd name="connsiteX6" fmla="*/ 2380138 w 2380138"/>
              <a:gd name="connsiteY6" fmla="*/ 868569 h 3443681"/>
              <a:gd name="connsiteX0" fmla="*/ 1242240 w 2380324"/>
              <a:gd name="connsiteY0" fmla="*/ 3448597 h 3448597"/>
              <a:gd name="connsiteX1" fmla="*/ 181730 w 2380324"/>
              <a:gd name="connsiteY1" fmla="*/ 1917439 h 3448597"/>
              <a:gd name="connsiteX2" fmla="*/ 33812 w 2380324"/>
              <a:gd name="connsiteY2" fmla="*/ 888739 h 3448597"/>
              <a:gd name="connsiteX3" fmla="*/ 551525 w 2380324"/>
              <a:gd name="connsiteY3" fmla="*/ 202940 h 3448597"/>
              <a:gd name="connsiteX4" fmla="*/ 1338177 w 2380324"/>
              <a:gd name="connsiteY4" fmla="*/ 1234 h 3448597"/>
              <a:gd name="connsiteX5" fmla="*/ 1997083 w 2380324"/>
              <a:gd name="connsiteY5" fmla="*/ 276900 h 3448597"/>
              <a:gd name="connsiteX6" fmla="*/ 2380324 w 2380324"/>
              <a:gd name="connsiteY6" fmla="*/ 868569 h 3448597"/>
              <a:gd name="connsiteX0" fmla="*/ 1252448 w 2380700"/>
              <a:gd name="connsiteY0" fmla="*/ 3446139 h 3446139"/>
              <a:gd name="connsiteX1" fmla="*/ 182106 w 2380700"/>
              <a:gd name="connsiteY1" fmla="*/ 1917439 h 3446139"/>
              <a:gd name="connsiteX2" fmla="*/ 34188 w 2380700"/>
              <a:gd name="connsiteY2" fmla="*/ 888739 h 3446139"/>
              <a:gd name="connsiteX3" fmla="*/ 551901 w 2380700"/>
              <a:gd name="connsiteY3" fmla="*/ 202940 h 3446139"/>
              <a:gd name="connsiteX4" fmla="*/ 1338553 w 2380700"/>
              <a:gd name="connsiteY4" fmla="*/ 1234 h 3446139"/>
              <a:gd name="connsiteX5" fmla="*/ 1997459 w 2380700"/>
              <a:gd name="connsiteY5" fmla="*/ 276900 h 3446139"/>
              <a:gd name="connsiteX6" fmla="*/ 2380700 w 2380700"/>
              <a:gd name="connsiteY6" fmla="*/ 868569 h 3446139"/>
              <a:gd name="connsiteX0" fmla="*/ 1239690 w 2380232"/>
              <a:gd name="connsiteY0" fmla="*/ 3458429 h 3458429"/>
              <a:gd name="connsiteX1" fmla="*/ 181638 w 2380232"/>
              <a:gd name="connsiteY1" fmla="*/ 1917439 h 3458429"/>
              <a:gd name="connsiteX2" fmla="*/ 33720 w 2380232"/>
              <a:gd name="connsiteY2" fmla="*/ 888739 h 3458429"/>
              <a:gd name="connsiteX3" fmla="*/ 551433 w 2380232"/>
              <a:gd name="connsiteY3" fmla="*/ 202940 h 3458429"/>
              <a:gd name="connsiteX4" fmla="*/ 1338085 w 2380232"/>
              <a:gd name="connsiteY4" fmla="*/ 1234 h 3458429"/>
              <a:gd name="connsiteX5" fmla="*/ 1996991 w 2380232"/>
              <a:gd name="connsiteY5" fmla="*/ 276900 h 3458429"/>
              <a:gd name="connsiteX6" fmla="*/ 2380232 w 2380232"/>
              <a:gd name="connsiteY6" fmla="*/ 868569 h 345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232" h="3458429">
                <a:moveTo>
                  <a:pt x="1239690" y="3458429"/>
                </a:moveTo>
                <a:cubicBezTo>
                  <a:pt x="890066" y="2965370"/>
                  <a:pt x="382633" y="2345721"/>
                  <a:pt x="181638" y="1917439"/>
                </a:cubicBezTo>
                <a:cubicBezTo>
                  <a:pt x="-19357" y="1489157"/>
                  <a:pt x="-27912" y="1174489"/>
                  <a:pt x="33720" y="888739"/>
                </a:cubicBezTo>
                <a:cubicBezTo>
                  <a:pt x="95352" y="602989"/>
                  <a:pt x="334039" y="350858"/>
                  <a:pt x="551433" y="202940"/>
                </a:cubicBezTo>
                <a:cubicBezTo>
                  <a:pt x="768827" y="55023"/>
                  <a:pt x="1141982" y="-9971"/>
                  <a:pt x="1338085" y="1234"/>
                </a:cubicBezTo>
                <a:cubicBezTo>
                  <a:pt x="1520741" y="32610"/>
                  <a:pt x="1813215" y="114415"/>
                  <a:pt x="1996991" y="276900"/>
                </a:cubicBezTo>
                <a:cubicBezTo>
                  <a:pt x="2126979" y="399043"/>
                  <a:pt x="2314118" y="656778"/>
                  <a:pt x="2380232" y="868569"/>
                </a:cubicBezTo>
              </a:path>
            </a:pathLst>
          </a:custGeom>
          <a:ln w="76200">
            <a:solidFill>
              <a:srgbClr val="FF0000"/>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a:p>
        </p:txBody>
      </p:sp>
      <p:sp>
        <p:nvSpPr>
          <p:cNvPr id="18" name="Freeform: Shape 17">
            <a:extLst>
              <a:ext uri="{FF2B5EF4-FFF2-40B4-BE49-F238E27FC236}">
                <a16:creationId xmlns:a16="http://schemas.microsoft.com/office/drawing/2014/main" id="{FBD22449-C095-49A3-B741-05BD8CEF3546}"/>
              </a:ext>
            </a:extLst>
          </p:cNvPr>
          <p:cNvSpPr/>
          <p:nvPr/>
        </p:nvSpPr>
        <p:spPr>
          <a:xfrm>
            <a:off x="4808438" y="1870422"/>
            <a:ext cx="3413201" cy="2905829"/>
          </a:xfrm>
          <a:custGeom>
            <a:avLst/>
            <a:gdLst>
              <a:gd name="connsiteX0" fmla="*/ 0 w 510988"/>
              <a:gd name="connsiteY0" fmla="*/ 154641 h 154641"/>
              <a:gd name="connsiteX1" fmla="*/ 161365 w 510988"/>
              <a:gd name="connsiteY1" fmla="*/ 147918 h 154641"/>
              <a:gd name="connsiteX2" fmla="*/ 208429 w 510988"/>
              <a:gd name="connsiteY2" fmla="*/ 127747 h 154641"/>
              <a:gd name="connsiteX3" fmla="*/ 235323 w 510988"/>
              <a:gd name="connsiteY3" fmla="*/ 121024 h 154641"/>
              <a:gd name="connsiteX4" fmla="*/ 255494 w 510988"/>
              <a:gd name="connsiteY4" fmla="*/ 107577 h 154641"/>
              <a:gd name="connsiteX5" fmla="*/ 309282 w 510988"/>
              <a:gd name="connsiteY5" fmla="*/ 87406 h 154641"/>
              <a:gd name="connsiteX6" fmla="*/ 349623 w 510988"/>
              <a:gd name="connsiteY6" fmla="*/ 60512 h 154641"/>
              <a:gd name="connsiteX7" fmla="*/ 369794 w 510988"/>
              <a:gd name="connsiteY7" fmla="*/ 47065 h 154641"/>
              <a:gd name="connsiteX8" fmla="*/ 410135 w 510988"/>
              <a:gd name="connsiteY8" fmla="*/ 26894 h 154641"/>
              <a:gd name="connsiteX9" fmla="*/ 450476 w 510988"/>
              <a:gd name="connsiteY9" fmla="*/ 13447 h 154641"/>
              <a:gd name="connsiteX10" fmla="*/ 470647 w 510988"/>
              <a:gd name="connsiteY10" fmla="*/ 6724 h 154641"/>
              <a:gd name="connsiteX11" fmla="*/ 490818 w 510988"/>
              <a:gd name="connsiteY11" fmla="*/ 0 h 154641"/>
              <a:gd name="connsiteX12" fmla="*/ 510988 w 510988"/>
              <a:gd name="connsiteY12" fmla="*/ 0 h 154641"/>
              <a:gd name="connsiteX0" fmla="*/ 1169915 w 1660753"/>
              <a:gd name="connsiteY0" fmla="*/ 154641 h 2729753"/>
              <a:gd name="connsiteX1" fmla="*/ 1331280 w 1660753"/>
              <a:gd name="connsiteY1" fmla="*/ 147918 h 2729753"/>
              <a:gd name="connsiteX2" fmla="*/ 1378344 w 1660753"/>
              <a:gd name="connsiteY2" fmla="*/ 127747 h 2729753"/>
              <a:gd name="connsiteX3" fmla="*/ 1405238 w 1660753"/>
              <a:gd name="connsiteY3" fmla="*/ 121024 h 2729753"/>
              <a:gd name="connsiteX4" fmla="*/ 1425409 w 1660753"/>
              <a:gd name="connsiteY4" fmla="*/ 107577 h 2729753"/>
              <a:gd name="connsiteX5" fmla="*/ 1479197 w 1660753"/>
              <a:gd name="connsiteY5" fmla="*/ 87406 h 2729753"/>
              <a:gd name="connsiteX6" fmla="*/ 1519538 w 1660753"/>
              <a:gd name="connsiteY6" fmla="*/ 60512 h 2729753"/>
              <a:gd name="connsiteX7" fmla="*/ 1539709 w 1660753"/>
              <a:gd name="connsiteY7" fmla="*/ 47065 h 2729753"/>
              <a:gd name="connsiteX8" fmla="*/ 1580050 w 1660753"/>
              <a:gd name="connsiteY8" fmla="*/ 26894 h 2729753"/>
              <a:gd name="connsiteX9" fmla="*/ 1620391 w 1660753"/>
              <a:gd name="connsiteY9" fmla="*/ 13447 h 2729753"/>
              <a:gd name="connsiteX10" fmla="*/ 1640562 w 1660753"/>
              <a:gd name="connsiteY10" fmla="*/ 6724 h 2729753"/>
              <a:gd name="connsiteX11" fmla="*/ 1660733 w 1660753"/>
              <a:gd name="connsiteY11" fmla="*/ 0 h 2729753"/>
              <a:gd name="connsiteX12" fmla="*/ 20 w 1660753"/>
              <a:gd name="connsiteY12" fmla="*/ 2729753 h 2729753"/>
              <a:gd name="connsiteX0" fmla="*/ 1169910 w 2312924"/>
              <a:gd name="connsiteY0" fmla="*/ 147919 h 2723031"/>
              <a:gd name="connsiteX1" fmla="*/ 1331275 w 2312924"/>
              <a:gd name="connsiteY1" fmla="*/ 141196 h 2723031"/>
              <a:gd name="connsiteX2" fmla="*/ 1378339 w 2312924"/>
              <a:gd name="connsiteY2" fmla="*/ 121025 h 2723031"/>
              <a:gd name="connsiteX3" fmla="*/ 1405233 w 2312924"/>
              <a:gd name="connsiteY3" fmla="*/ 114302 h 2723031"/>
              <a:gd name="connsiteX4" fmla="*/ 1425404 w 2312924"/>
              <a:gd name="connsiteY4" fmla="*/ 100855 h 2723031"/>
              <a:gd name="connsiteX5" fmla="*/ 1479192 w 2312924"/>
              <a:gd name="connsiteY5" fmla="*/ 80684 h 2723031"/>
              <a:gd name="connsiteX6" fmla="*/ 1519533 w 2312924"/>
              <a:gd name="connsiteY6" fmla="*/ 53790 h 2723031"/>
              <a:gd name="connsiteX7" fmla="*/ 1539704 w 2312924"/>
              <a:gd name="connsiteY7" fmla="*/ 40343 h 2723031"/>
              <a:gd name="connsiteX8" fmla="*/ 1580045 w 2312924"/>
              <a:gd name="connsiteY8" fmla="*/ 20172 h 2723031"/>
              <a:gd name="connsiteX9" fmla="*/ 1620386 w 2312924"/>
              <a:gd name="connsiteY9" fmla="*/ 6725 h 2723031"/>
              <a:gd name="connsiteX10" fmla="*/ 1640557 w 2312924"/>
              <a:gd name="connsiteY10" fmla="*/ 2 h 2723031"/>
              <a:gd name="connsiteX11" fmla="*/ 2312910 w 2312924"/>
              <a:gd name="connsiteY11" fmla="*/ 1969995 h 2723031"/>
              <a:gd name="connsiteX12" fmla="*/ 15 w 2312924"/>
              <a:gd name="connsiteY12" fmla="*/ 2723031 h 2723031"/>
              <a:gd name="connsiteX0" fmla="*/ 1169910 w 3180284"/>
              <a:gd name="connsiteY0" fmla="*/ 141194 h 2716306"/>
              <a:gd name="connsiteX1" fmla="*/ 1331275 w 3180284"/>
              <a:gd name="connsiteY1" fmla="*/ 134471 h 2716306"/>
              <a:gd name="connsiteX2" fmla="*/ 1378339 w 3180284"/>
              <a:gd name="connsiteY2" fmla="*/ 114300 h 2716306"/>
              <a:gd name="connsiteX3" fmla="*/ 1405233 w 3180284"/>
              <a:gd name="connsiteY3" fmla="*/ 107577 h 2716306"/>
              <a:gd name="connsiteX4" fmla="*/ 1425404 w 3180284"/>
              <a:gd name="connsiteY4" fmla="*/ 94130 h 2716306"/>
              <a:gd name="connsiteX5" fmla="*/ 1479192 w 3180284"/>
              <a:gd name="connsiteY5" fmla="*/ 73959 h 2716306"/>
              <a:gd name="connsiteX6" fmla="*/ 1519533 w 3180284"/>
              <a:gd name="connsiteY6" fmla="*/ 47065 h 2716306"/>
              <a:gd name="connsiteX7" fmla="*/ 1539704 w 3180284"/>
              <a:gd name="connsiteY7" fmla="*/ 33618 h 2716306"/>
              <a:gd name="connsiteX8" fmla="*/ 1580045 w 3180284"/>
              <a:gd name="connsiteY8" fmla="*/ 13447 h 2716306"/>
              <a:gd name="connsiteX9" fmla="*/ 1620386 w 3180284"/>
              <a:gd name="connsiteY9" fmla="*/ 0 h 2716306"/>
              <a:gd name="connsiteX10" fmla="*/ 3180246 w 3180284"/>
              <a:gd name="connsiteY10" fmla="*/ 1378324 h 2716306"/>
              <a:gd name="connsiteX11" fmla="*/ 2312910 w 3180284"/>
              <a:gd name="connsiteY11" fmla="*/ 1963270 h 2716306"/>
              <a:gd name="connsiteX12" fmla="*/ 15 w 3180284"/>
              <a:gd name="connsiteY12" fmla="*/ 2716306 h 2716306"/>
              <a:gd name="connsiteX0" fmla="*/ 1169910 w 3449186"/>
              <a:gd name="connsiteY0" fmla="*/ 171301 h 2746413"/>
              <a:gd name="connsiteX1" fmla="*/ 1331275 w 3449186"/>
              <a:gd name="connsiteY1" fmla="*/ 164578 h 2746413"/>
              <a:gd name="connsiteX2" fmla="*/ 1378339 w 3449186"/>
              <a:gd name="connsiteY2" fmla="*/ 144407 h 2746413"/>
              <a:gd name="connsiteX3" fmla="*/ 1405233 w 3449186"/>
              <a:gd name="connsiteY3" fmla="*/ 137684 h 2746413"/>
              <a:gd name="connsiteX4" fmla="*/ 1425404 w 3449186"/>
              <a:gd name="connsiteY4" fmla="*/ 124237 h 2746413"/>
              <a:gd name="connsiteX5" fmla="*/ 1479192 w 3449186"/>
              <a:gd name="connsiteY5" fmla="*/ 104066 h 2746413"/>
              <a:gd name="connsiteX6" fmla="*/ 1519533 w 3449186"/>
              <a:gd name="connsiteY6" fmla="*/ 77172 h 2746413"/>
              <a:gd name="connsiteX7" fmla="*/ 1539704 w 3449186"/>
              <a:gd name="connsiteY7" fmla="*/ 63725 h 2746413"/>
              <a:gd name="connsiteX8" fmla="*/ 1580045 w 3449186"/>
              <a:gd name="connsiteY8" fmla="*/ 43554 h 2746413"/>
              <a:gd name="connsiteX9" fmla="*/ 3449186 w 3449186"/>
              <a:gd name="connsiteY9" fmla="*/ 648671 h 2746413"/>
              <a:gd name="connsiteX10" fmla="*/ 3180246 w 3449186"/>
              <a:gd name="connsiteY10" fmla="*/ 1408431 h 2746413"/>
              <a:gd name="connsiteX11" fmla="*/ 2312910 w 3449186"/>
              <a:gd name="connsiteY11" fmla="*/ 1993377 h 2746413"/>
              <a:gd name="connsiteX12" fmla="*/ 15 w 3449186"/>
              <a:gd name="connsiteY12" fmla="*/ 2746413 h 2746413"/>
              <a:gd name="connsiteX0" fmla="*/ 1169910 w 3449186"/>
              <a:gd name="connsiteY0" fmla="*/ 184197 h 2759309"/>
              <a:gd name="connsiteX1" fmla="*/ 1331275 w 3449186"/>
              <a:gd name="connsiteY1" fmla="*/ 177474 h 2759309"/>
              <a:gd name="connsiteX2" fmla="*/ 1378339 w 3449186"/>
              <a:gd name="connsiteY2" fmla="*/ 157303 h 2759309"/>
              <a:gd name="connsiteX3" fmla="*/ 1405233 w 3449186"/>
              <a:gd name="connsiteY3" fmla="*/ 150580 h 2759309"/>
              <a:gd name="connsiteX4" fmla="*/ 1425404 w 3449186"/>
              <a:gd name="connsiteY4" fmla="*/ 137133 h 2759309"/>
              <a:gd name="connsiteX5" fmla="*/ 1479192 w 3449186"/>
              <a:gd name="connsiteY5" fmla="*/ 116962 h 2759309"/>
              <a:gd name="connsiteX6" fmla="*/ 1519533 w 3449186"/>
              <a:gd name="connsiteY6" fmla="*/ 90068 h 2759309"/>
              <a:gd name="connsiteX7" fmla="*/ 1539704 w 3449186"/>
              <a:gd name="connsiteY7" fmla="*/ 76621 h 2759309"/>
              <a:gd name="connsiteX8" fmla="*/ 3072669 w 3449186"/>
              <a:gd name="connsiteY8" fmla="*/ 36279 h 2759309"/>
              <a:gd name="connsiteX9" fmla="*/ 3449186 w 3449186"/>
              <a:gd name="connsiteY9" fmla="*/ 661567 h 2759309"/>
              <a:gd name="connsiteX10" fmla="*/ 3180246 w 3449186"/>
              <a:gd name="connsiteY10" fmla="*/ 1421327 h 2759309"/>
              <a:gd name="connsiteX11" fmla="*/ 2312910 w 3449186"/>
              <a:gd name="connsiteY11" fmla="*/ 2006273 h 2759309"/>
              <a:gd name="connsiteX12" fmla="*/ 15 w 3449186"/>
              <a:gd name="connsiteY12" fmla="*/ 2759309 h 2759309"/>
              <a:gd name="connsiteX0" fmla="*/ 1169910 w 3449186"/>
              <a:gd name="connsiteY0" fmla="*/ 343692 h 2918804"/>
              <a:gd name="connsiteX1" fmla="*/ 1331275 w 3449186"/>
              <a:gd name="connsiteY1" fmla="*/ 336969 h 2918804"/>
              <a:gd name="connsiteX2" fmla="*/ 1378339 w 3449186"/>
              <a:gd name="connsiteY2" fmla="*/ 316798 h 2918804"/>
              <a:gd name="connsiteX3" fmla="*/ 1405233 w 3449186"/>
              <a:gd name="connsiteY3" fmla="*/ 310075 h 2918804"/>
              <a:gd name="connsiteX4" fmla="*/ 1425404 w 3449186"/>
              <a:gd name="connsiteY4" fmla="*/ 296628 h 2918804"/>
              <a:gd name="connsiteX5" fmla="*/ 1479192 w 3449186"/>
              <a:gd name="connsiteY5" fmla="*/ 276457 h 2918804"/>
              <a:gd name="connsiteX6" fmla="*/ 1519533 w 3449186"/>
              <a:gd name="connsiteY6" fmla="*/ 249563 h 2918804"/>
              <a:gd name="connsiteX7" fmla="*/ 2064140 w 3449186"/>
              <a:gd name="connsiteY7" fmla="*/ 792 h 2918804"/>
              <a:gd name="connsiteX8" fmla="*/ 3072669 w 3449186"/>
              <a:gd name="connsiteY8" fmla="*/ 195774 h 2918804"/>
              <a:gd name="connsiteX9" fmla="*/ 3449186 w 3449186"/>
              <a:gd name="connsiteY9" fmla="*/ 821062 h 2918804"/>
              <a:gd name="connsiteX10" fmla="*/ 3180246 w 3449186"/>
              <a:gd name="connsiteY10" fmla="*/ 1580822 h 2918804"/>
              <a:gd name="connsiteX11" fmla="*/ 2312910 w 3449186"/>
              <a:gd name="connsiteY11" fmla="*/ 2165768 h 2918804"/>
              <a:gd name="connsiteX12" fmla="*/ 15 w 3449186"/>
              <a:gd name="connsiteY12" fmla="*/ 2918804 h 2918804"/>
              <a:gd name="connsiteX0" fmla="*/ 1169910 w 3449186"/>
              <a:gd name="connsiteY0" fmla="*/ 344502 h 2919614"/>
              <a:gd name="connsiteX1" fmla="*/ 1331275 w 3449186"/>
              <a:gd name="connsiteY1" fmla="*/ 337779 h 2919614"/>
              <a:gd name="connsiteX2" fmla="*/ 1378339 w 3449186"/>
              <a:gd name="connsiteY2" fmla="*/ 317608 h 2919614"/>
              <a:gd name="connsiteX3" fmla="*/ 1405233 w 3449186"/>
              <a:gd name="connsiteY3" fmla="*/ 310885 h 2919614"/>
              <a:gd name="connsiteX4" fmla="*/ 1425404 w 3449186"/>
              <a:gd name="connsiteY4" fmla="*/ 297438 h 2919614"/>
              <a:gd name="connsiteX5" fmla="*/ 1479192 w 3449186"/>
              <a:gd name="connsiteY5" fmla="*/ 277267 h 2919614"/>
              <a:gd name="connsiteX6" fmla="*/ 2064140 w 3449186"/>
              <a:gd name="connsiteY6" fmla="*/ 1602 h 2919614"/>
              <a:gd name="connsiteX7" fmla="*/ 3072669 w 3449186"/>
              <a:gd name="connsiteY7" fmla="*/ 196584 h 2919614"/>
              <a:gd name="connsiteX8" fmla="*/ 3449186 w 3449186"/>
              <a:gd name="connsiteY8" fmla="*/ 821872 h 2919614"/>
              <a:gd name="connsiteX9" fmla="*/ 3180246 w 3449186"/>
              <a:gd name="connsiteY9" fmla="*/ 1581632 h 2919614"/>
              <a:gd name="connsiteX10" fmla="*/ 2312910 w 3449186"/>
              <a:gd name="connsiteY10" fmla="*/ 2166578 h 2919614"/>
              <a:gd name="connsiteX11" fmla="*/ 15 w 3449186"/>
              <a:gd name="connsiteY11" fmla="*/ 2919614 h 2919614"/>
              <a:gd name="connsiteX0" fmla="*/ 1169910 w 3449186"/>
              <a:gd name="connsiteY0" fmla="*/ 345229 h 2920341"/>
              <a:gd name="connsiteX1" fmla="*/ 1331275 w 3449186"/>
              <a:gd name="connsiteY1" fmla="*/ 338506 h 2920341"/>
              <a:gd name="connsiteX2" fmla="*/ 1378339 w 3449186"/>
              <a:gd name="connsiteY2" fmla="*/ 318335 h 2920341"/>
              <a:gd name="connsiteX3" fmla="*/ 1405233 w 3449186"/>
              <a:gd name="connsiteY3" fmla="*/ 311612 h 2920341"/>
              <a:gd name="connsiteX4" fmla="*/ 1425404 w 3449186"/>
              <a:gd name="connsiteY4" fmla="*/ 298165 h 2920341"/>
              <a:gd name="connsiteX5" fmla="*/ 2064140 w 3449186"/>
              <a:gd name="connsiteY5" fmla="*/ 2329 h 2920341"/>
              <a:gd name="connsiteX6" fmla="*/ 3072669 w 3449186"/>
              <a:gd name="connsiteY6" fmla="*/ 197311 h 2920341"/>
              <a:gd name="connsiteX7" fmla="*/ 3449186 w 3449186"/>
              <a:gd name="connsiteY7" fmla="*/ 822599 h 2920341"/>
              <a:gd name="connsiteX8" fmla="*/ 3180246 w 3449186"/>
              <a:gd name="connsiteY8" fmla="*/ 1582359 h 2920341"/>
              <a:gd name="connsiteX9" fmla="*/ 2312910 w 3449186"/>
              <a:gd name="connsiteY9" fmla="*/ 2167305 h 2920341"/>
              <a:gd name="connsiteX10" fmla="*/ 15 w 3449186"/>
              <a:gd name="connsiteY10" fmla="*/ 2920341 h 2920341"/>
              <a:gd name="connsiteX0" fmla="*/ 1169910 w 3449186"/>
              <a:gd name="connsiteY0" fmla="*/ 345761 h 2920873"/>
              <a:gd name="connsiteX1" fmla="*/ 1331275 w 3449186"/>
              <a:gd name="connsiteY1" fmla="*/ 339038 h 2920873"/>
              <a:gd name="connsiteX2" fmla="*/ 1378339 w 3449186"/>
              <a:gd name="connsiteY2" fmla="*/ 318867 h 2920873"/>
              <a:gd name="connsiteX3" fmla="*/ 1405233 w 3449186"/>
              <a:gd name="connsiteY3" fmla="*/ 312144 h 2920873"/>
              <a:gd name="connsiteX4" fmla="*/ 2064140 w 3449186"/>
              <a:gd name="connsiteY4" fmla="*/ 2861 h 2920873"/>
              <a:gd name="connsiteX5" fmla="*/ 3072669 w 3449186"/>
              <a:gd name="connsiteY5" fmla="*/ 197843 h 2920873"/>
              <a:gd name="connsiteX6" fmla="*/ 3449186 w 3449186"/>
              <a:gd name="connsiteY6" fmla="*/ 823131 h 2920873"/>
              <a:gd name="connsiteX7" fmla="*/ 3180246 w 3449186"/>
              <a:gd name="connsiteY7" fmla="*/ 1582891 h 2920873"/>
              <a:gd name="connsiteX8" fmla="*/ 2312910 w 3449186"/>
              <a:gd name="connsiteY8" fmla="*/ 2167837 h 2920873"/>
              <a:gd name="connsiteX9" fmla="*/ 15 w 3449186"/>
              <a:gd name="connsiteY9" fmla="*/ 2920873 h 2920873"/>
              <a:gd name="connsiteX0" fmla="*/ 1169910 w 3449186"/>
              <a:gd name="connsiteY0" fmla="*/ 346039 h 2921151"/>
              <a:gd name="connsiteX1" fmla="*/ 1331275 w 3449186"/>
              <a:gd name="connsiteY1" fmla="*/ 339316 h 2921151"/>
              <a:gd name="connsiteX2" fmla="*/ 1378339 w 3449186"/>
              <a:gd name="connsiteY2" fmla="*/ 319145 h 2921151"/>
              <a:gd name="connsiteX3" fmla="*/ 2064140 w 3449186"/>
              <a:gd name="connsiteY3" fmla="*/ 3139 h 2921151"/>
              <a:gd name="connsiteX4" fmla="*/ 3072669 w 3449186"/>
              <a:gd name="connsiteY4" fmla="*/ 198121 h 2921151"/>
              <a:gd name="connsiteX5" fmla="*/ 3449186 w 3449186"/>
              <a:gd name="connsiteY5" fmla="*/ 823409 h 2921151"/>
              <a:gd name="connsiteX6" fmla="*/ 3180246 w 3449186"/>
              <a:gd name="connsiteY6" fmla="*/ 1583169 h 2921151"/>
              <a:gd name="connsiteX7" fmla="*/ 2312910 w 3449186"/>
              <a:gd name="connsiteY7" fmla="*/ 2168115 h 2921151"/>
              <a:gd name="connsiteX8" fmla="*/ 15 w 3449186"/>
              <a:gd name="connsiteY8" fmla="*/ 2921151 h 2921151"/>
              <a:gd name="connsiteX0" fmla="*/ 1169910 w 3449186"/>
              <a:gd name="connsiteY0" fmla="*/ 346916 h 2922028"/>
              <a:gd name="connsiteX1" fmla="*/ 1331275 w 3449186"/>
              <a:gd name="connsiteY1" fmla="*/ 340193 h 2922028"/>
              <a:gd name="connsiteX2" fmla="*/ 2064140 w 3449186"/>
              <a:gd name="connsiteY2" fmla="*/ 4016 h 2922028"/>
              <a:gd name="connsiteX3" fmla="*/ 3072669 w 3449186"/>
              <a:gd name="connsiteY3" fmla="*/ 198998 h 2922028"/>
              <a:gd name="connsiteX4" fmla="*/ 3449186 w 3449186"/>
              <a:gd name="connsiteY4" fmla="*/ 824286 h 2922028"/>
              <a:gd name="connsiteX5" fmla="*/ 3180246 w 3449186"/>
              <a:gd name="connsiteY5" fmla="*/ 1584046 h 2922028"/>
              <a:gd name="connsiteX6" fmla="*/ 2312910 w 3449186"/>
              <a:gd name="connsiteY6" fmla="*/ 2168992 h 2922028"/>
              <a:gd name="connsiteX7" fmla="*/ 15 w 3449186"/>
              <a:gd name="connsiteY7" fmla="*/ 2922028 h 2922028"/>
              <a:gd name="connsiteX0" fmla="*/ 1169910 w 3449186"/>
              <a:gd name="connsiteY0" fmla="*/ 347221 h 2922333"/>
              <a:gd name="connsiteX1" fmla="*/ 2064140 w 3449186"/>
              <a:gd name="connsiteY1" fmla="*/ 4321 h 2922333"/>
              <a:gd name="connsiteX2" fmla="*/ 3072669 w 3449186"/>
              <a:gd name="connsiteY2" fmla="*/ 199303 h 2922333"/>
              <a:gd name="connsiteX3" fmla="*/ 3449186 w 3449186"/>
              <a:gd name="connsiteY3" fmla="*/ 824591 h 2922333"/>
              <a:gd name="connsiteX4" fmla="*/ 3180246 w 3449186"/>
              <a:gd name="connsiteY4" fmla="*/ 1584351 h 2922333"/>
              <a:gd name="connsiteX5" fmla="*/ 2312910 w 3449186"/>
              <a:gd name="connsiteY5" fmla="*/ 2169297 h 2922333"/>
              <a:gd name="connsiteX6" fmla="*/ 15 w 3449186"/>
              <a:gd name="connsiteY6" fmla="*/ 2922333 h 2922333"/>
              <a:gd name="connsiteX0" fmla="*/ 1169910 w 3449186"/>
              <a:gd name="connsiteY0" fmla="*/ 347221 h 2922333"/>
              <a:gd name="connsiteX1" fmla="*/ 2064140 w 3449186"/>
              <a:gd name="connsiteY1" fmla="*/ 4321 h 2922333"/>
              <a:gd name="connsiteX2" fmla="*/ 3072669 w 3449186"/>
              <a:gd name="connsiteY2" fmla="*/ 199303 h 2922333"/>
              <a:gd name="connsiteX3" fmla="*/ 3449186 w 3449186"/>
              <a:gd name="connsiteY3" fmla="*/ 824591 h 2922333"/>
              <a:gd name="connsiteX4" fmla="*/ 3180246 w 3449186"/>
              <a:gd name="connsiteY4" fmla="*/ 1584351 h 2922333"/>
              <a:gd name="connsiteX5" fmla="*/ 2312910 w 3449186"/>
              <a:gd name="connsiteY5" fmla="*/ 2169297 h 2922333"/>
              <a:gd name="connsiteX6" fmla="*/ 15 w 3449186"/>
              <a:gd name="connsiteY6" fmla="*/ 2922333 h 2922333"/>
              <a:gd name="connsiteX0" fmla="*/ 1169910 w 3449186"/>
              <a:gd name="connsiteY0" fmla="*/ 321400 h 2896512"/>
              <a:gd name="connsiteX1" fmla="*/ 2131375 w 3449186"/>
              <a:gd name="connsiteY1" fmla="*/ 5394 h 2896512"/>
              <a:gd name="connsiteX2" fmla="*/ 3072669 w 3449186"/>
              <a:gd name="connsiteY2" fmla="*/ 173482 h 2896512"/>
              <a:gd name="connsiteX3" fmla="*/ 3449186 w 3449186"/>
              <a:gd name="connsiteY3" fmla="*/ 798770 h 2896512"/>
              <a:gd name="connsiteX4" fmla="*/ 3180246 w 3449186"/>
              <a:gd name="connsiteY4" fmla="*/ 1558530 h 2896512"/>
              <a:gd name="connsiteX5" fmla="*/ 2312910 w 3449186"/>
              <a:gd name="connsiteY5" fmla="*/ 2143476 h 2896512"/>
              <a:gd name="connsiteX6" fmla="*/ 15 w 3449186"/>
              <a:gd name="connsiteY6" fmla="*/ 2896512 h 2896512"/>
              <a:gd name="connsiteX0" fmla="*/ 1169910 w 3449186"/>
              <a:gd name="connsiteY0" fmla="*/ 321400 h 2896512"/>
              <a:gd name="connsiteX1" fmla="*/ 2131375 w 3449186"/>
              <a:gd name="connsiteY1" fmla="*/ 5394 h 2896512"/>
              <a:gd name="connsiteX2" fmla="*/ 3072669 w 3449186"/>
              <a:gd name="connsiteY2" fmla="*/ 173482 h 2896512"/>
              <a:gd name="connsiteX3" fmla="*/ 3449186 w 3449186"/>
              <a:gd name="connsiteY3" fmla="*/ 798770 h 2896512"/>
              <a:gd name="connsiteX4" fmla="*/ 2312910 w 3449186"/>
              <a:gd name="connsiteY4" fmla="*/ 2143476 h 2896512"/>
              <a:gd name="connsiteX5" fmla="*/ 15 w 3449186"/>
              <a:gd name="connsiteY5" fmla="*/ 2896512 h 2896512"/>
              <a:gd name="connsiteX0" fmla="*/ 1169910 w 3450754"/>
              <a:gd name="connsiteY0" fmla="*/ 321400 h 2896512"/>
              <a:gd name="connsiteX1" fmla="*/ 2131375 w 3450754"/>
              <a:gd name="connsiteY1" fmla="*/ 5394 h 2896512"/>
              <a:gd name="connsiteX2" fmla="*/ 3072669 w 3450754"/>
              <a:gd name="connsiteY2" fmla="*/ 173482 h 2896512"/>
              <a:gd name="connsiteX3" fmla="*/ 3449186 w 3450754"/>
              <a:gd name="connsiteY3" fmla="*/ 798770 h 2896512"/>
              <a:gd name="connsiteX4" fmla="*/ 3146628 w 3450754"/>
              <a:gd name="connsiteY4" fmla="*/ 1612319 h 2896512"/>
              <a:gd name="connsiteX5" fmla="*/ 2312910 w 3450754"/>
              <a:gd name="connsiteY5" fmla="*/ 2143476 h 2896512"/>
              <a:gd name="connsiteX6" fmla="*/ 15 w 3450754"/>
              <a:gd name="connsiteY6" fmla="*/ 2896512 h 2896512"/>
              <a:gd name="connsiteX0" fmla="*/ 1169910 w 3224088"/>
              <a:gd name="connsiteY0" fmla="*/ 344651 h 2919763"/>
              <a:gd name="connsiteX1" fmla="*/ 2131375 w 3224088"/>
              <a:gd name="connsiteY1" fmla="*/ 28645 h 2919763"/>
              <a:gd name="connsiteX2" fmla="*/ 3072669 w 3224088"/>
              <a:gd name="connsiteY2" fmla="*/ 196733 h 2919763"/>
              <a:gd name="connsiteX3" fmla="*/ 3146628 w 3224088"/>
              <a:gd name="connsiteY3" fmla="*/ 1635570 h 2919763"/>
              <a:gd name="connsiteX4" fmla="*/ 2312910 w 3224088"/>
              <a:gd name="connsiteY4" fmla="*/ 2166727 h 2919763"/>
              <a:gd name="connsiteX5" fmla="*/ 15 w 3224088"/>
              <a:gd name="connsiteY5" fmla="*/ 2919763 h 2919763"/>
              <a:gd name="connsiteX0" fmla="*/ 1169910 w 3409689"/>
              <a:gd name="connsiteY0" fmla="*/ 321462 h 2896574"/>
              <a:gd name="connsiteX1" fmla="*/ 2131375 w 3409689"/>
              <a:gd name="connsiteY1" fmla="*/ 5456 h 2896574"/>
              <a:gd name="connsiteX2" fmla="*/ 3072669 w 3409689"/>
              <a:gd name="connsiteY2" fmla="*/ 173544 h 2896574"/>
              <a:gd name="connsiteX3" fmla="*/ 3408845 w 3409689"/>
              <a:gd name="connsiteY3" fmla="*/ 805558 h 2896574"/>
              <a:gd name="connsiteX4" fmla="*/ 3146628 w 3409689"/>
              <a:gd name="connsiteY4" fmla="*/ 1612381 h 2896574"/>
              <a:gd name="connsiteX5" fmla="*/ 2312910 w 3409689"/>
              <a:gd name="connsiteY5" fmla="*/ 2143538 h 2896574"/>
              <a:gd name="connsiteX6" fmla="*/ 15 w 3409689"/>
              <a:gd name="connsiteY6" fmla="*/ 2896574 h 2896574"/>
              <a:gd name="connsiteX0" fmla="*/ 1169910 w 3416373"/>
              <a:gd name="connsiteY0" fmla="*/ 322906 h 2898018"/>
              <a:gd name="connsiteX1" fmla="*/ 2131375 w 3416373"/>
              <a:gd name="connsiteY1" fmla="*/ 6900 h 2898018"/>
              <a:gd name="connsiteX2" fmla="*/ 3072669 w 3416373"/>
              <a:gd name="connsiteY2" fmla="*/ 174988 h 2898018"/>
              <a:gd name="connsiteX3" fmla="*/ 3415569 w 3416373"/>
              <a:gd name="connsiteY3" fmla="*/ 934749 h 2898018"/>
              <a:gd name="connsiteX4" fmla="*/ 3146628 w 3416373"/>
              <a:gd name="connsiteY4" fmla="*/ 1613825 h 2898018"/>
              <a:gd name="connsiteX5" fmla="*/ 2312910 w 3416373"/>
              <a:gd name="connsiteY5" fmla="*/ 2144982 h 2898018"/>
              <a:gd name="connsiteX6" fmla="*/ 15 w 3416373"/>
              <a:gd name="connsiteY6" fmla="*/ 2898018 h 2898018"/>
              <a:gd name="connsiteX0" fmla="*/ 1169910 w 3416373"/>
              <a:gd name="connsiteY0" fmla="*/ 322906 h 2898018"/>
              <a:gd name="connsiteX1" fmla="*/ 2131375 w 3416373"/>
              <a:gd name="connsiteY1" fmla="*/ 6900 h 2898018"/>
              <a:gd name="connsiteX2" fmla="*/ 3072669 w 3416373"/>
              <a:gd name="connsiteY2" fmla="*/ 174988 h 2898018"/>
              <a:gd name="connsiteX3" fmla="*/ 3415569 w 3416373"/>
              <a:gd name="connsiteY3" fmla="*/ 934749 h 2898018"/>
              <a:gd name="connsiteX4" fmla="*/ 3146628 w 3416373"/>
              <a:gd name="connsiteY4" fmla="*/ 1613825 h 2898018"/>
              <a:gd name="connsiteX5" fmla="*/ 2312910 w 3416373"/>
              <a:gd name="connsiteY5" fmla="*/ 2144982 h 2898018"/>
              <a:gd name="connsiteX6" fmla="*/ 15 w 3416373"/>
              <a:gd name="connsiteY6" fmla="*/ 2898018 h 2898018"/>
              <a:gd name="connsiteX0" fmla="*/ 1169910 w 3416373"/>
              <a:gd name="connsiteY0" fmla="*/ 322906 h 2898018"/>
              <a:gd name="connsiteX1" fmla="*/ 2131375 w 3416373"/>
              <a:gd name="connsiteY1" fmla="*/ 6900 h 2898018"/>
              <a:gd name="connsiteX2" fmla="*/ 3072669 w 3416373"/>
              <a:gd name="connsiteY2" fmla="*/ 174988 h 2898018"/>
              <a:gd name="connsiteX3" fmla="*/ 3415569 w 3416373"/>
              <a:gd name="connsiteY3" fmla="*/ 934749 h 2898018"/>
              <a:gd name="connsiteX4" fmla="*/ 3146628 w 3416373"/>
              <a:gd name="connsiteY4" fmla="*/ 1613825 h 2898018"/>
              <a:gd name="connsiteX5" fmla="*/ 2279293 w 3416373"/>
              <a:gd name="connsiteY5" fmla="*/ 2111364 h 2898018"/>
              <a:gd name="connsiteX6" fmla="*/ 15 w 3416373"/>
              <a:gd name="connsiteY6" fmla="*/ 2898018 h 2898018"/>
              <a:gd name="connsiteX0" fmla="*/ 1169910 w 3416373"/>
              <a:gd name="connsiteY0" fmla="*/ 322906 h 2898018"/>
              <a:gd name="connsiteX1" fmla="*/ 2131375 w 3416373"/>
              <a:gd name="connsiteY1" fmla="*/ 6900 h 2898018"/>
              <a:gd name="connsiteX2" fmla="*/ 3072669 w 3416373"/>
              <a:gd name="connsiteY2" fmla="*/ 174988 h 2898018"/>
              <a:gd name="connsiteX3" fmla="*/ 3415569 w 3416373"/>
              <a:gd name="connsiteY3" fmla="*/ 934749 h 2898018"/>
              <a:gd name="connsiteX4" fmla="*/ 3146628 w 3416373"/>
              <a:gd name="connsiteY4" fmla="*/ 1613825 h 2898018"/>
              <a:gd name="connsiteX5" fmla="*/ 2279293 w 3416373"/>
              <a:gd name="connsiteY5" fmla="*/ 2111364 h 2898018"/>
              <a:gd name="connsiteX6" fmla="*/ 15 w 3416373"/>
              <a:gd name="connsiteY6" fmla="*/ 2898018 h 2898018"/>
              <a:gd name="connsiteX0" fmla="*/ 1169910 w 3416373"/>
              <a:gd name="connsiteY0" fmla="*/ 322906 h 2898018"/>
              <a:gd name="connsiteX1" fmla="*/ 2131375 w 3416373"/>
              <a:gd name="connsiteY1" fmla="*/ 6900 h 2898018"/>
              <a:gd name="connsiteX2" fmla="*/ 3072669 w 3416373"/>
              <a:gd name="connsiteY2" fmla="*/ 174988 h 2898018"/>
              <a:gd name="connsiteX3" fmla="*/ 3415569 w 3416373"/>
              <a:gd name="connsiteY3" fmla="*/ 934749 h 2898018"/>
              <a:gd name="connsiteX4" fmla="*/ 3146628 w 3416373"/>
              <a:gd name="connsiteY4" fmla="*/ 1613825 h 2898018"/>
              <a:gd name="connsiteX5" fmla="*/ 2299464 w 3416373"/>
              <a:gd name="connsiteY5" fmla="*/ 2138258 h 2898018"/>
              <a:gd name="connsiteX6" fmla="*/ 15 w 3416373"/>
              <a:gd name="connsiteY6" fmla="*/ 2898018 h 2898018"/>
              <a:gd name="connsiteX0" fmla="*/ 1140414 w 3416373"/>
              <a:gd name="connsiteY0" fmla="*/ 338562 h 2898925"/>
              <a:gd name="connsiteX1" fmla="*/ 2131375 w 3416373"/>
              <a:gd name="connsiteY1" fmla="*/ 7807 h 2898925"/>
              <a:gd name="connsiteX2" fmla="*/ 3072669 w 3416373"/>
              <a:gd name="connsiteY2" fmla="*/ 175895 h 2898925"/>
              <a:gd name="connsiteX3" fmla="*/ 3415569 w 3416373"/>
              <a:gd name="connsiteY3" fmla="*/ 935656 h 2898925"/>
              <a:gd name="connsiteX4" fmla="*/ 3146628 w 3416373"/>
              <a:gd name="connsiteY4" fmla="*/ 1614732 h 2898925"/>
              <a:gd name="connsiteX5" fmla="*/ 2299464 w 3416373"/>
              <a:gd name="connsiteY5" fmla="*/ 2139165 h 2898925"/>
              <a:gd name="connsiteX6" fmla="*/ 15 w 3416373"/>
              <a:gd name="connsiteY6" fmla="*/ 2898925 h 2898925"/>
              <a:gd name="connsiteX0" fmla="*/ 1130581 w 3406540"/>
              <a:gd name="connsiteY0" fmla="*/ 338562 h 2901383"/>
              <a:gd name="connsiteX1" fmla="*/ 2121542 w 3406540"/>
              <a:gd name="connsiteY1" fmla="*/ 7807 h 2901383"/>
              <a:gd name="connsiteX2" fmla="*/ 3062836 w 3406540"/>
              <a:gd name="connsiteY2" fmla="*/ 175895 h 2901383"/>
              <a:gd name="connsiteX3" fmla="*/ 3405736 w 3406540"/>
              <a:gd name="connsiteY3" fmla="*/ 935656 h 2901383"/>
              <a:gd name="connsiteX4" fmla="*/ 3136795 w 3406540"/>
              <a:gd name="connsiteY4" fmla="*/ 1614732 h 2901383"/>
              <a:gd name="connsiteX5" fmla="*/ 2289631 w 3406540"/>
              <a:gd name="connsiteY5" fmla="*/ 2139165 h 2901383"/>
              <a:gd name="connsiteX6" fmla="*/ 15 w 3406540"/>
              <a:gd name="connsiteY6" fmla="*/ 2901383 h 2901383"/>
              <a:gd name="connsiteX0" fmla="*/ 1135496 w 3411455"/>
              <a:gd name="connsiteY0" fmla="*/ 338562 h 2903841"/>
              <a:gd name="connsiteX1" fmla="*/ 2126457 w 3411455"/>
              <a:gd name="connsiteY1" fmla="*/ 7807 h 2903841"/>
              <a:gd name="connsiteX2" fmla="*/ 3067751 w 3411455"/>
              <a:gd name="connsiteY2" fmla="*/ 175895 h 2903841"/>
              <a:gd name="connsiteX3" fmla="*/ 3410651 w 3411455"/>
              <a:gd name="connsiteY3" fmla="*/ 935656 h 2903841"/>
              <a:gd name="connsiteX4" fmla="*/ 3141710 w 3411455"/>
              <a:gd name="connsiteY4" fmla="*/ 1614732 h 2903841"/>
              <a:gd name="connsiteX5" fmla="*/ 2294546 w 3411455"/>
              <a:gd name="connsiteY5" fmla="*/ 2139165 h 2903841"/>
              <a:gd name="connsiteX6" fmla="*/ 14 w 3411455"/>
              <a:gd name="connsiteY6" fmla="*/ 2903841 h 2903841"/>
              <a:gd name="connsiteX0" fmla="*/ 1125665 w 3401624"/>
              <a:gd name="connsiteY0" fmla="*/ 338562 h 2906299"/>
              <a:gd name="connsiteX1" fmla="*/ 2116626 w 3401624"/>
              <a:gd name="connsiteY1" fmla="*/ 7807 h 2906299"/>
              <a:gd name="connsiteX2" fmla="*/ 3057920 w 3401624"/>
              <a:gd name="connsiteY2" fmla="*/ 175895 h 2906299"/>
              <a:gd name="connsiteX3" fmla="*/ 3400820 w 3401624"/>
              <a:gd name="connsiteY3" fmla="*/ 935656 h 2906299"/>
              <a:gd name="connsiteX4" fmla="*/ 3131879 w 3401624"/>
              <a:gd name="connsiteY4" fmla="*/ 1614732 h 2906299"/>
              <a:gd name="connsiteX5" fmla="*/ 2284715 w 3401624"/>
              <a:gd name="connsiteY5" fmla="*/ 2139165 h 2906299"/>
              <a:gd name="connsiteX6" fmla="*/ 15 w 3401624"/>
              <a:gd name="connsiteY6" fmla="*/ 2906299 h 2906299"/>
              <a:gd name="connsiteX0" fmla="*/ 1125665 w 3401868"/>
              <a:gd name="connsiteY0" fmla="*/ 338562 h 2906299"/>
              <a:gd name="connsiteX1" fmla="*/ 2116626 w 3401868"/>
              <a:gd name="connsiteY1" fmla="*/ 7807 h 2906299"/>
              <a:gd name="connsiteX2" fmla="*/ 3057920 w 3401868"/>
              <a:gd name="connsiteY2" fmla="*/ 175895 h 2906299"/>
              <a:gd name="connsiteX3" fmla="*/ 3400820 w 3401868"/>
              <a:gd name="connsiteY3" fmla="*/ 935656 h 2906299"/>
              <a:gd name="connsiteX4" fmla="*/ 3131879 w 3401868"/>
              <a:gd name="connsiteY4" fmla="*/ 1614732 h 2906299"/>
              <a:gd name="connsiteX5" fmla="*/ 2284715 w 3401868"/>
              <a:gd name="connsiteY5" fmla="*/ 2139165 h 2906299"/>
              <a:gd name="connsiteX6" fmla="*/ 15 w 3401868"/>
              <a:gd name="connsiteY6" fmla="*/ 2906299 h 2906299"/>
              <a:gd name="connsiteX0" fmla="*/ 1125665 w 3413201"/>
              <a:gd name="connsiteY0" fmla="*/ 338092 h 2905829"/>
              <a:gd name="connsiteX1" fmla="*/ 2116626 w 3413201"/>
              <a:gd name="connsiteY1" fmla="*/ 7337 h 2905829"/>
              <a:gd name="connsiteX2" fmla="*/ 3057920 w 3413201"/>
              <a:gd name="connsiteY2" fmla="*/ 175425 h 2905829"/>
              <a:gd name="connsiteX3" fmla="*/ 3412250 w 3413201"/>
              <a:gd name="connsiteY3" fmla="*/ 900896 h 2905829"/>
              <a:gd name="connsiteX4" fmla="*/ 3131879 w 3413201"/>
              <a:gd name="connsiteY4" fmla="*/ 1614262 h 2905829"/>
              <a:gd name="connsiteX5" fmla="*/ 2284715 w 3413201"/>
              <a:gd name="connsiteY5" fmla="*/ 2138695 h 2905829"/>
              <a:gd name="connsiteX6" fmla="*/ 15 w 3413201"/>
              <a:gd name="connsiteY6" fmla="*/ 2905829 h 290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3201" h="2905829">
                <a:moveTo>
                  <a:pt x="1125665" y="338092"/>
                </a:moveTo>
                <a:cubicBezTo>
                  <a:pt x="1311963" y="266654"/>
                  <a:pt x="1794584" y="34448"/>
                  <a:pt x="2116626" y="7337"/>
                </a:cubicBezTo>
                <a:cubicBezTo>
                  <a:pt x="2438668" y="-19774"/>
                  <a:pt x="2841983" y="26499"/>
                  <a:pt x="3057920" y="175425"/>
                </a:cubicBezTo>
                <a:cubicBezTo>
                  <a:pt x="3273857" y="324352"/>
                  <a:pt x="3399924" y="661090"/>
                  <a:pt x="3412250" y="900896"/>
                </a:cubicBezTo>
                <a:cubicBezTo>
                  <a:pt x="3424577" y="1140702"/>
                  <a:pt x="3316328" y="1384542"/>
                  <a:pt x="3131879" y="1614262"/>
                </a:cubicBezTo>
                <a:cubicBezTo>
                  <a:pt x="2880867" y="1838379"/>
                  <a:pt x="2602963" y="2001985"/>
                  <a:pt x="2284715" y="2138695"/>
                </a:cubicBezTo>
                <a:cubicBezTo>
                  <a:pt x="2291438" y="2138695"/>
                  <a:pt x="-6708" y="2905829"/>
                  <a:pt x="15" y="2905829"/>
                </a:cubicBezTo>
              </a:path>
            </a:pathLst>
          </a:custGeom>
          <a:ln w="76200">
            <a:solidFill>
              <a:srgbClr val="FF0000"/>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a:p>
        </p:txBody>
      </p:sp>
      <p:sp>
        <p:nvSpPr>
          <p:cNvPr id="8" name="Rectangle 2">
            <a:extLst>
              <a:ext uri="{FF2B5EF4-FFF2-40B4-BE49-F238E27FC236}">
                <a16:creationId xmlns:a16="http://schemas.microsoft.com/office/drawing/2014/main" id="{5F13C640-F8AF-497B-8B3F-862C06D89CE7}"/>
              </a:ext>
            </a:extLst>
          </p:cNvPr>
          <p:cNvSpPr txBox="1">
            <a:spLocks noChangeArrowheads="1"/>
          </p:cNvSpPr>
          <p:nvPr/>
        </p:nvSpPr>
        <p:spPr bwMode="auto">
          <a:xfrm>
            <a:off x="4919204" y="1696398"/>
            <a:ext cx="3310699" cy="77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word of God</a:t>
            </a:r>
            <a:endParaRPr lang="en-US" altLang="en-US" sz="40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806C4D38-5C62-4E59-B175-E6BD34B318FF}"/>
              </a:ext>
            </a:extLst>
          </p:cNvPr>
          <p:cNvSpPr txBox="1">
            <a:spLocks noChangeArrowheads="1"/>
          </p:cNvSpPr>
          <p:nvPr/>
        </p:nvSpPr>
        <p:spPr bwMode="auto">
          <a:xfrm>
            <a:off x="1992258" y="4384110"/>
            <a:ext cx="3335751" cy="768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word of God</a:t>
            </a:r>
            <a:endParaRPr lang="en-US" altLang="en-US" sz="40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25" name="Freeform 23">
            <a:extLst>
              <a:ext uri="{FF2B5EF4-FFF2-40B4-BE49-F238E27FC236}">
                <a16:creationId xmlns:a16="http://schemas.microsoft.com/office/drawing/2014/main" id="{F090A41D-FB48-4C05-B994-C23E9E513C43}"/>
              </a:ext>
            </a:extLst>
          </p:cNvPr>
          <p:cNvSpPr/>
          <p:nvPr/>
        </p:nvSpPr>
        <p:spPr>
          <a:xfrm>
            <a:off x="0" y="3761340"/>
            <a:ext cx="6992489" cy="3101422"/>
          </a:xfrm>
          <a:custGeom>
            <a:avLst/>
            <a:gdLst>
              <a:gd name="connsiteX0" fmla="*/ 0 w 7056782"/>
              <a:gd name="connsiteY0" fmla="*/ 3110948 h 3110948"/>
              <a:gd name="connsiteX1" fmla="*/ 69574 w 7056782"/>
              <a:gd name="connsiteY1" fmla="*/ 3041374 h 3110948"/>
              <a:gd name="connsiteX2" fmla="*/ 19878 w 7056782"/>
              <a:gd name="connsiteY2" fmla="*/ 0 h 3110948"/>
              <a:gd name="connsiteX3" fmla="*/ 3190461 w 7056782"/>
              <a:gd name="connsiteY3" fmla="*/ 725557 h 3110948"/>
              <a:gd name="connsiteX4" fmla="*/ 3806687 w 7056782"/>
              <a:gd name="connsiteY4" fmla="*/ 775252 h 3110948"/>
              <a:gd name="connsiteX5" fmla="*/ 5059017 w 7056782"/>
              <a:gd name="connsiteY5" fmla="*/ 1133061 h 3110948"/>
              <a:gd name="connsiteX6" fmla="*/ 5655365 w 7056782"/>
              <a:gd name="connsiteY6" fmla="*/ 1212574 h 3110948"/>
              <a:gd name="connsiteX7" fmla="*/ 6221895 w 7056782"/>
              <a:gd name="connsiteY7" fmla="*/ 1401418 h 3110948"/>
              <a:gd name="connsiteX8" fmla="*/ 7056782 w 7056782"/>
              <a:gd name="connsiteY8" fmla="*/ 1838739 h 3110948"/>
              <a:gd name="connsiteX9" fmla="*/ 6917635 w 7056782"/>
              <a:gd name="connsiteY9" fmla="*/ 2663687 h 3110948"/>
              <a:gd name="connsiteX10" fmla="*/ 5824330 w 7056782"/>
              <a:gd name="connsiteY10" fmla="*/ 1699592 h 3110948"/>
              <a:gd name="connsiteX11" fmla="*/ 5655365 w 7056782"/>
              <a:gd name="connsiteY11" fmla="*/ 1580322 h 3110948"/>
              <a:gd name="connsiteX12" fmla="*/ 5476461 w 7056782"/>
              <a:gd name="connsiteY12" fmla="*/ 1590261 h 3110948"/>
              <a:gd name="connsiteX13" fmla="*/ 5416826 w 7056782"/>
              <a:gd name="connsiteY13" fmla="*/ 2186609 h 3110948"/>
              <a:gd name="connsiteX14" fmla="*/ 5555974 w 7056782"/>
              <a:gd name="connsiteY14" fmla="*/ 2246244 h 3110948"/>
              <a:gd name="connsiteX15" fmla="*/ 5476461 w 7056782"/>
              <a:gd name="connsiteY15" fmla="*/ 2514600 h 3110948"/>
              <a:gd name="connsiteX16" fmla="*/ 5168348 w 7056782"/>
              <a:gd name="connsiteY16" fmla="*/ 3110948 h 3110948"/>
              <a:gd name="connsiteX17" fmla="*/ 0 w 7056782"/>
              <a:gd name="connsiteY17" fmla="*/ 3110948 h 3110948"/>
              <a:gd name="connsiteX0" fmla="*/ 0 w 7056782"/>
              <a:gd name="connsiteY0" fmla="*/ 3110948 h 3110948"/>
              <a:gd name="connsiteX1" fmla="*/ 19878 w 7056782"/>
              <a:gd name="connsiteY1" fmla="*/ 0 h 3110948"/>
              <a:gd name="connsiteX2" fmla="*/ 3190461 w 7056782"/>
              <a:gd name="connsiteY2" fmla="*/ 725557 h 3110948"/>
              <a:gd name="connsiteX3" fmla="*/ 3806687 w 7056782"/>
              <a:gd name="connsiteY3" fmla="*/ 775252 h 3110948"/>
              <a:gd name="connsiteX4" fmla="*/ 5059017 w 7056782"/>
              <a:gd name="connsiteY4" fmla="*/ 1133061 h 3110948"/>
              <a:gd name="connsiteX5" fmla="*/ 5655365 w 7056782"/>
              <a:gd name="connsiteY5" fmla="*/ 1212574 h 3110948"/>
              <a:gd name="connsiteX6" fmla="*/ 6221895 w 7056782"/>
              <a:gd name="connsiteY6" fmla="*/ 1401418 h 3110948"/>
              <a:gd name="connsiteX7" fmla="*/ 7056782 w 7056782"/>
              <a:gd name="connsiteY7" fmla="*/ 1838739 h 3110948"/>
              <a:gd name="connsiteX8" fmla="*/ 6917635 w 7056782"/>
              <a:gd name="connsiteY8" fmla="*/ 2663687 h 3110948"/>
              <a:gd name="connsiteX9" fmla="*/ 5824330 w 7056782"/>
              <a:gd name="connsiteY9" fmla="*/ 1699592 h 3110948"/>
              <a:gd name="connsiteX10" fmla="*/ 5655365 w 7056782"/>
              <a:gd name="connsiteY10" fmla="*/ 1580322 h 3110948"/>
              <a:gd name="connsiteX11" fmla="*/ 5476461 w 7056782"/>
              <a:gd name="connsiteY11" fmla="*/ 1590261 h 3110948"/>
              <a:gd name="connsiteX12" fmla="*/ 5416826 w 7056782"/>
              <a:gd name="connsiteY12" fmla="*/ 2186609 h 3110948"/>
              <a:gd name="connsiteX13" fmla="*/ 5555974 w 7056782"/>
              <a:gd name="connsiteY13" fmla="*/ 2246244 h 3110948"/>
              <a:gd name="connsiteX14" fmla="*/ 5476461 w 7056782"/>
              <a:gd name="connsiteY14" fmla="*/ 2514600 h 3110948"/>
              <a:gd name="connsiteX15" fmla="*/ 5168348 w 7056782"/>
              <a:gd name="connsiteY15" fmla="*/ 3110948 h 3110948"/>
              <a:gd name="connsiteX16" fmla="*/ 0 w 7056782"/>
              <a:gd name="connsiteY16" fmla="*/ 3110948 h 3110948"/>
              <a:gd name="connsiteX0" fmla="*/ 0 w 7040114"/>
              <a:gd name="connsiteY0" fmla="*/ 3106185 h 3110948"/>
              <a:gd name="connsiteX1" fmla="*/ 3210 w 7040114"/>
              <a:gd name="connsiteY1" fmla="*/ 0 h 3110948"/>
              <a:gd name="connsiteX2" fmla="*/ 3173793 w 7040114"/>
              <a:gd name="connsiteY2" fmla="*/ 725557 h 3110948"/>
              <a:gd name="connsiteX3" fmla="*/ 3790019 w 7040114"/>
              <a:gd name="connsiteY3" fmla="*/ 775252 h 3110948"/>
              <a:gd name="connsiteX4" fmla="*/ 5042349 w 7040114"/>
              <a:gd name="connsiteY4" fmla="*/ 1133061 h 3110948"/>
              <a:gd name="connsiteX5" fmla="*/ 5638697 w 7040114"/>
              <a:gd name="connsiteY5" fmla="*/ 1212574 h 3110948"/>
              <a:gd name="connsiteX6" fmla="*/ 6205227 w 7040114"/>
              <a:gd name="connsiteY6" fmla="*/ 1401418 h 3110948"/>
              <a:gd name="connsiteX7" fmla="*/ 7040114 w 7040114"/>
              <a:gd name="connsiteY7" fmla="*/ 1838739 h 3110948"/>
              <a:gd name="connsiteX8" fmla="*/ 6900967 w 7040114"/>
              <a:gd name="connsiteY8" fmla="*/ 2663687 h 3110948"/>
              <a:gd name="connsiteX9" fmla="*/ 5807662 w 7040114"/>
              <a:gd name="connsiteY9" fmla="*/ 1699592 h 3110948"/>
              <a:gd name="connsiteX10" fmla="*/ 5638697 w 7040114"/>
              <a:gd name="connsiteY10" fmla="*/ 1580322 h 3110948"/>
              <a:gd name="connsiteX11" fmla="*/ 5459793 w 7040114"/>
              <a:gd name="connsiteY11" fmla="*/ 1590261 h 3110948"/>
              <a:gd name="connsiteX12" fmla="*/ 5400158 w 7040114"/>
              <a:gd name="connsiteY12" fmla="*/ 2186609 h 3110948"/>
              <a:gd name="connsiteX13" fmla="*/ 5539306 w 7040114"/>
              <a:gd name="connsiteY13" fmla="*/ 2246244 h 3110948"/>
              <a:gd name="connsiteX14" fmla="*/ 5459793 w 7040114"/>
              <a:gd name="connsiteY14" fmla="*/ 2514600 h 3110948"/>
              <a:gd name="connsiteX15" fmla="*/ 5151680 w 7040114"/>
              <a:gd name="connsiteY15" fmla="*/ 3110948 h 3110948"/>
              <a:gd name="connsiteX16" fmla="*/ 0 w 7040114"/>
              <a:gd name="connsiteY16" fmla="*/ 3106185 h 3110948"/>
              <a:gd name="connsiteX0" fmla="*/ 0 w 7040114"/>
              <a:gd name="connsiteY0" fmla="*/ 3106185 h 3106185"/>
              <a:gd name="connsiteX1" fmla="*/ 3210 w 7040114"/>
              <a:gd name="connsiteY1" fmla="*/ 0 h 3106185"/>
              <a:gd name="connsiteX2" fmla="*/ 3173793 w 7040114"/>
              <a:gd name="connsiteY2" fmla="*/ 725557 h 3106185"/>
              <a:gd name="connsiteX3" fmla="*/ 3790019 w 7040114"/>
              <a:gd name="connsiteY3" fmla="*/ 775252 h 3106185"/>
              <a:gd name="connsiteX4" fmla="*/ 5042349 w 7040114"/>
              <a:gd name="connsiteY4" fmla="*/ 1133061 h 3106185"/>
              <a:gd name="connsiteX5" fmla="*/ 5638697 w 7040114"/>
              <a:gd name="connsiteY5" fmla="*/ 1212574 h 3106185"/>
              <a:gd name="connsiteX6" fmla="*/ 6205227 w 7040114"/>
              <a:gd name="connsiteY6" fmla="*/ 1401418 h 3106185"/>
              <a:gd name="connsiteX7" fmla="*/ 7040114 w 7040114"/>
              <a:gd name="connsiteY7" fmla="*/ 1838739 h 3106185"/>
              <a:gd name="connsiteX8" fmla="*/ 6900967 w 7040114"/>
              <a:gd name="connsiteY8" fmla="*/ 2663687 h 3106185"/>
              <a:gd name="connsiteX9" fmla="*/ 5807662 w 7040114"/>
              <a:gd name="connsiteY9" fmla="*/ 1699592 h 3106185"/>
              <a:gd name="connsiteX10" fmla="*/ 5638697 w 7040114"/>
              <a:gd name="connsiteY10" fmla="*/ 1580322 h 3106185"/>
              <a:gd name="connsiteX11" fmla="*/ 5459793 w 7040114"/>
              <a:gd name="connsiteY11" fmla="*/ 1590261 h 3106185"/>
              <a:gd name="connsiteX12" fmla="*/ 5400158 w 7040114"/>
              <a:gd name="connsiteY12" fmla="*/ 2186609 h 3106185"/>
              <a:gd name="connsiteX13" fmla="*/ 5539306 w 7040114"/>
              <a:gd name="connsiteY13" fmla="*/ 2246244 h 3106185"/>
              <a:gd name="connsiteX14" fmla="*/ 5459793 w 7040114"/>
              <a:gd name="connsiteY14" fmla="*/ 2514600 h 3106185"/>
              <a:gd name="connsiteX15" fmla="*/ 5154061 w 7040114"/>
              <a:gd name="connsiteY15" fmla="*/ 3106185 h 3106185"/>
              <a:gd name="connsiteX16" fmla="*/ 0 w 7040114"/>
              <a:gd name="connsiteY16" fmla="*/ 3106185 h 3106185"/>
              <a:gd name="connsiteX0" fmla="*/ 0 w 7040114"/>
              <a:gd name="connsiteY0" fmla="*/ 3106185 h 3106185"/>
              <a:gd name="connsiteX1" fmla="*/ 3210 w 7040114"/>
              <a:gd name="connsiteY1" fmla="*/ 0 h 3106185"/>
              <a:gd name="connsiteX2" fmla="*/ 3173793 w 7040114"/>
              <a:gd name="connsiteY2" fmla="*/ 725557 h 3106185"/>
              <a:gd name="connsiteX3" fmla="*/ 3790019 w 7040114"/>
              <a:gd name="connsiteY3" fmla="*/ 775252 h 3106185"/>
              <a:gd name="connsiteX4" fmla="*/ 5042349 w 7040114"/>
              <a:gd name="connsiteY4" fmla="*/ 1133061 h 3106185"/>
              <a:gd name="connsiteX5" fmla="*/ 5638697 w 7040114"/>
              <a:gd name="connsiteY5" fmla="*/ 1212574 h 3106185"/>
              <a:gd name="connsiteX6" fmla="*/ 6205227 w 7040114"/>
              <a:gd name="connsiteY6" fmla="*/ 1401418 h 3106185"/>
              <a:gd name="connsiteX7" fmla="*/ 7040114 w 7040114"/>
              <a:gd name="connsiteY7" fmla="*/ 1838739 h 3106185"/>
              <a:gd name="connsiteX8" fmla="*/ 6900967 w 7040114"/>
              <a:gd name="connsiteY8" fmla="*/ 2663687 h 3106185"/>
              <a:gd name="connsiteX9" fmla="*/ 5807662 w 7040114"/>
              <a:gd name="connsiteY9" fmla="*/ 1699592 h 3106185"/>
              <a:gd name="connsiteX10" fmla="*/ 5638697 w 7040114"/>
              <a:gd name="connsiteY10" fmla="*/ 1580322 h 3106185"/>
              <a:gd name="connsiteX11" fmla="*/ 5459793 w 7040114"/>
              <a:gd name="connsiteY11" fmla="*/ 1590261 h 3106185"/>
              <a:gd name="connsiteX12" fmla="*/ 5400158 w 7040114"/>
              <a:gd name="connsiteY12" fmla="*/ 2186609 h 3106185"/>
              <a:gd name="connsiteX13" fmla="*/ 5539306 w 7040114"/>
              <a:gd name="connsiteY13" fmla="*/ 2246244 h 3106185"/>
              <a:gd name="connsiteX14" fmla="*/ 5402643 w 7040114"/>
              <a:gd name="connsiteY14" fmla="*/ 2526506 h 3106185"/>
              <a:gd name="connsiteX15" fmla="*/ 5154061 w 7040114"/>
              <a:gd name="connsiteY15" fmla="*/ 3106185 h 3106185"/>
              <a:gd name="connsiteX16" fmla="*/ 0 w 7040114"/>
              <a:gd name="connsiteY16" fmla="*/ 3106185 h 3106185"/>
              <a:gd name="connsiteX0" fmla="*/ 0 w 7040114"/>
              <a:gd name="connsiteY0" fmla="*/ 3106185 h 3106185"/>
              <a:gd name="connsiteX1" fmla="*/ 3210 w 7040114"/>
              <a:gd name="connsiteY1" fmla="*/ 0 h 3106185"/>
              <a:gd name="connsiteX2" fmla="*/ 3173793 w 7040114"/>
              <a:gd name="connsiteY2" fmla="*/ 725557 h 3106185"/>
              <a:gd name="connsiteX3" fmla="*/ 3790019 w 7040114"/>
              <a:gd name="connsiteY3" fmla="*/ 775252 h 3106185"/>
              <a:gd name="connsiteX4" fmla="*/ 5042349 w 7040114"/>
              <a:gd name="connsiteY4" fmla="*/ 1133061 h 3106185"/>
              <a:gd name="connsiteX5" fmla="*/ 5638697 w 7040114"/>
              <a:gd name="connsiteY5" fmla="*/ 1212574 h 3106185"/>
              <a:gd name="connsiteX6" fmla="*/ 6205227 w 7040114"/>
              <a:gd name="connsiteY6" fmla="*/ 1401418 h 3106185"/>
              <a:gd name="connsiteX7" fmla="*/ 7040114 w 7040114"/>
              <a:gd name="connsiteY7" fmla="*/ 1838739 h 3106185"/>
              <a:gd name="connsiteX8" fmla="*/ 6900967 w 7040114"/>
              <a:gd name="connsiteY8" fmla="*/ 2663687 h 3106185"/>
              <a:gd name="connsiteX9" fmla="*/ 5807662 w 7040114"/>
              <a:gd name="connsiteY9" fmla="*/ 1699592 h 3106185"/>
              <a:gd name="connsiteX10" fmla="*/ 5638697 w 7040114"/>
              <a:gd name="connsiteY10" fmla="*/ 1580322 h 3106185"/>
              <a:gd name="connsiteX11" fmla="*/ 5459793 w 7040114"/>
              <a:gd name="connsiteY11" fmla="*/ 1590261 h 3106185"/>
              <a:gd name="connsiteX12" fmla="*/ 5400158 w 7040114"/>
              <a:gd name="connsiteY12" fmla="*/ 2186609 h 3106185"/>
              <a:gd name="connsiteX13" fmla="*/ 5548831 w 7040114"/>
              <a:gd name="connsiteY13" fmla="*/ 2308156 h 3106185"/>
              <a:gd name="connsiteX14" fmla="*/ 5402643 w 7040114"/>
              <a:gd name="connsiteY14" fmla="*/ 2526506 h 3106185"/>
              <a:gd name="connsiteX15" fmla="*/ 5154061 w 7040114"/>
              <a:gd name="connsiteY15" fmla="*/ 3106185 h 3106185"/>
              <a:gd name="connsiteX16" fmla="*/ 0 w 7040114"/>
              <a:gd name="connsiteY16" fmla="*/ 3106185 h 3106185"/>
              <a:gd name="connsiteX0" fmla="*/ 0 w 7040114"/>
              <a:gd name="connsiteY0" fmla="*/ 3106185 h 3106185"/>
              <a:gd name="connsiteX1" fmla="*/ 3210 w 7040114"/>
              <a:gd name="connsiteY1" fmla="*/ 0 h 3106185"/>
              <a:gd name="connsiteX2" fmla="*/ 3173793 w 7040114"/>
              <a:gd name="connsiteY2" fmla="*/ 725557 h 3106185"/>
              <a:gd name="connsiteX3" fmla="*/ 3790019 w 7040114"/>
              <a:gd name="connsiteY3" fmla="*/ 775252 h 3106185"/>
              <a:gd name="connsiteX4" fmla="*/ 5042349 w 7040114"/>
              <a:gd name="connsiteY4" fmla="*/ 1133061 h 3106185"/>
              <a:gd name="connsiteX5" fmla="*/ 5638697 w 7040114"/>
              <a:gd name="connsiteY5" fmla="*/ 1212574 h 3106185"/>
              <a:gd name="connsiteX6" fmla="*/ 6205227 w 7040114"/>
              <a:gd name="connsiteY6" fmla="*/ 1401418 h 3106185"/>
              <a:gd name="connsiteX7" fmla="*/ 7040114 w 7040114"/>
              <a:gd name="connsiteY7" fmla="*/ 1838739 h 3106185"/>
              <a:gd name="connsiteX8" fmla="*/ 6900967 w 7040114"/>
              <a:gd name="connsiteY8" fmla="*/ 2663687 h 3106185"/>
              <a:gd name="connsiteX9" fmla="*/ 5807662 w 7040114"/>
              <a:gd name="connsiteY9" fmla="*/ 1699592 h 3106185"/>
              <a:gd name="connsiteX10" fmla="*/ 5638697 w 7040114"/>
              <a:gd name="connsiteY10" fmla="*/ 1580322 h 3106185"/>
              <a:gd name="connsiteX11" fmla="*/ 5459793 w 7040114"/>
              <a:gd name="connsiteY11" fmla="*/ 1590261 h 3106185"/>
              <a:gd name="connsiteX12" fmla="*/ 5376345 w 7040114"/>
              <a:gd name="connsiteY12" fmla="*/ 2246140 h 3106185"/>
              <a:gd name="connsiteX13" fmla="*/ 5548831 w 7040114"/>
              <a:gd name="connsiteY13" fmla="*/ 2308156 h 3106185"/>
              <a:gd name="connsiteX14" fmla="*/ 5402643 w 7040114"/>
              <a:gd name="connsiteY14" fmla="*/ 2526506 h 3106185"/>
              <a:gd name="connsiteX15" fmla="*/ 5154061 w 7040114"/>
              <a:gd name="connsiteY15" fmla="*/ 3106185 h 3106185"/>
              <a:gd name="connsiteX16" fmla="*/ 0 w 7040114"/>
              <a:gd name="connsiteY16" fmla="*/ 3106185 h 3106185"/>
              <a:gd name="connsiteX0" fmla="*/ 0 w 7040114"/>
              <a:gd name="connsiteY0" fmla="*/ 3106185 h 3106185"/>
              <a:gd name="connsiteX1" fmla="*/ 3210 w 7040114"/>
              <a:gd name="connsiteY1" fmla="*/ 0 h 3106185"/>
              <a:gd name="connsiteX2" fmla="*/ 3173793 w 7040114"/>
              <a:gd name="connsiteY2" fmla="*/ 725557 h 3106185"/>
              <a:gd name="connsiteX3" fmla="*/ 3790019 w 7040114"/>
              <a:gd name="connsiteY3" fmla="*/ 775252 h 3106185"/>
              <a:gd name="connsiteX4" fmla="*/ 5042349 w 7040114"/>
              <a:gd name="connsiteY4" fmla="*/ 1133061 h 3106185"/>
              <a:gd name="connsiteX5" fmla="*/ 5638697 w 7040114"/>
              <a:gd name="connsiteY5" fmla="*/ 1212574 h 3106185"/>
              <a:gd name="connsiteX6" fmla="*/ 6205227 w 7040114"/>
              <a:gd name="connsiteY6" fmla="*/ 1401418 h 3106185"/>
              <a:gd name="connsiteX7" fmla="*/ 7040114 w 7040114"/>
              <a:gd name="connsiteY7" fmla="*/ 1838739 h 3106185"/>
              <a:gd name="connsiteX8" fmla="*/ 6900967 w 7040114"/>
              <a:gd name="connsiteY8" fmla="*/ 2663687 h 3106185"/>
              <a:gd name="connsiteX9" fmla="*/ 5807662 w 7040114"/>
              <a:gd name="connsiteY9" fmla="*/ 1699592 h 3106185"/>
              <a:gd name="connsiteX10" fmla="*/ 5638697 w 7040114"/>
              <a:gd name="connsiteY10" fmla="*/ 1580322 h 3106185"/>
              <a:gd name="connsiteX11" fmla="*/ 5466937 w 7040114"/>
              <a:gd name="connsiteY11" fmla="*/ 1621217 h 3106185"/>
              <a:gd name="connsiteX12" fmla="*/ 5376345 w 7040114"/>
              <a:gd name="connsiteY12" fmla="*/ 2246140 h 3106185"/>
              <a:gd name="connsiteX13" fmla="*/ 5548831 w 7040114"/>
              <a:gd name="connsiteY13" fmla="*/ 2308156 h 3106185"/>
              <a:gd name="connsiteX14" fmla="*/ 5402643 w 7040114"/>
              <a:gd name="connsiteY14" fmla="*/ 2526506 h 3106185"/>
              <a:gd name="connsiteX15" fmla="*/ 5154061 w 7040114"/>
              <a:gd name="connsiteY15" fmla="*/ 3106185 h 3106185"/>
              <a:gd name="connsiteX16" fmla="*/ 0 w 7040114"/>
              <a:gd name="connsiteY16" fmla="*/ 3106185 h 3106185"/>
              <a:gd name="connsiteX0" fmla="*/ 0 w 7040114"/>
              <a:gd name="connsiteY0" fmla="*/ 3106185 h 3106185"/>
              <a:gd name="connsiteX1" fmla="*/ 3210 w 7040114"/>
              <a:gd name="connsiteY1" fmla="*/ 0 h 3106185"/>
              <a:gd name="connsiteX2" fmla="*/ 3173793 w 7040114"/>
              <a:gd name="connsiteY2" fmla="*/ 725557 h 3106185"/>
              <a:gd name="connsiteX3" fmla="*/ 3790019 w 7040114"/>
              <a:gd name="connsiteY3" fmla="*/ 775252 h 3106185"/>
              <a:gd name="connsiteX4" fmla="*/ 5042349 w 7040114"/>
              <a:gd name="connsiteY4" fmla="*/ 1133061 h 3106185"/>
              <a:gd name="connsiteX5" fmla="*/ 5638697 w 7040114"/>
              <a:gd name="connsiteY5" fmla="*/ 1212574 h 3106185"/>
              <a:gd name="connsiteX6" fmla="*/ 6205227 w 7040114"/>
              <a:gd name="connsiteY6" fmla="*/ 1401418 h 3106185"/>
              <a:gd name="connsiteX7" fmla="*/ 7040114 w 7040114"/>
              <a:gd name="connsiteY7" fmla="*/ 1838739 h 3106185"/>
              <a:gd name="connsiteX8" fmla="*/ 6900967 w 7040114"/>
              <a:gd name="connsiteY8" fmla="*/ 2663687 h 3106185"/>
              <a:gd name="connsiteX9" fmla="*/ 5807662 w 7040114"/>
              <a:gd name="connsiteY9" fmla="*/ 1699592 h 3106185"/>
              <a:gd name="connsiteX10" fmla="*/ 5650603 w 7040114"/>
              <a:gd name="connsiteY10" fmla="*/ 1604134 h 3106185"/>
              <a:gd name="connsiteX11" fmla="*/ 5466937 w 7040114"/>
              <a:gd name="connsiteY11" fmla="*/ 1621217 h 3106185"/>
              <a:gd name="connsiteX12" fmla="*/ 5376345 w 7040114"/>
              <a:gd name="connsiteY12" fmla="*/ 2246140 h 3106185"/>
              <a:gd name="connsiteX13" fmla="*/ 5548831 w 7040114"/>
              <a:gd name="connsiteY13" fmla="*/ 2308156 h 3106185"/>
              <a:gd name="connsiteX14" fmla="*/ 5402643 w 7040114"/>
              <a:gd name="connsiteY14" fmla="*/ 2526506 h 3106185"/>
              <a:gd name="connsiteX15" fmla="*/ 5154061 w 7040114"/>
              <a:gd name="connsiteY15" fmla="*/ 3106185 h 3106185"/>
              <a:gd name="connsiteX16" fmla="*/ 0 w 7040114"/>
              <a:gd name="connsiteY16" fmla="*/ 3106185 h 3106185"/>
              <a:gd name="connsiteX0" fmla="*/ 0 w 6992489"/>
              <a:gd name="connsiteY0" fmla="*/ 3106185 h 3106185"/>
              <a:gd name="connsiteX1" fmla="*/ 3210 w 6992489"/>
              <a:gd name="connsiteY1" fmla="*/ 0 h 3106185"/>
              <a:gd name="connsiteX2" fmla="*/ 3173793 w 6992489"/>
              <a:gd name="connsiteY2" fmla="*/ 725557 h 3106185"/>
              <a:gd name="connsiteX3" fmla="*/ 3790019 w 6992489"/>
              <a:gd name="connsiteY3" fmla="*/ 775252 h 3106185"/>
              <a:gd name="connsiteX4" fmla="*/ 5042349 w 6992489"/>
              <a:gd name="connsiteY4" fmla="*/ 1133061 h 3106185"/>
              <a:gd name="connsiteX5" fmla="*/ 5638697 w 6992489"/>
              <a:gd name="connsiteY5" fmla="*/ 1212574 h 3106185"/>
              <a:gd name="connsiteX6" fmla="*/ 6205227 w 6992489"/>
              <a:gd name="connsiteY6" fmla="*/ 1401418 h 3106185"/>
              <a:gd name="connsiteX7" fmla="*/ 6992489 w 6992489"/>
              <a:gd name="connsiteY7" fmla="*/ 1762539 h 3106185"/>
              <a:gd name="connsiteX8" fmla="*/ 6900967 w 6992489"/>
              <a:gd name="connsiteY8" fmla="*/ 2663687 h 3106185"/>
              <a:gd name="connsiteX9" fmla="*/ 5807662 w 6992489"/>
              <a:gd name="connsiteY9" fmla="*/ 1699592 h 3106185"/>
              <a:gd name="connsiteX10" fmla="*/ 5650603 w 6992489"/>
              <a:gd name="connsiteY10" fmla="*/ 1604134 h 3106185"/>
              <a:gd name="connsiteX11" fmla="*/ 5466937 w 6992489"/>
              <a:gd name="connsiteY11" fmla="*/ 1621217 h 3106185"/>
              <a:gd name="connsiteX12" fmla="*/ 5376345 w 6992489"/>
              <a:gd name="connsiteY12" fmla="*/ 2246140 h 3106185"/>
              <a:gd name="connsiteX13" fmla="*/ 5548831 w 6992489"/>
              <a:gd name="connsiteY13" fmla="*/ 2308156 h 3106185"/>
              <a:gd name="connsiteX14" fmla="*/ 5402643 w 6992489"/>
              <a:gd name="connsiteY14" fmla="*/ 2526506 h 3106185"/>
              <a:gd name="connsiteX15" fmla="*/ 5154061 w 6992489"/>
              <a:gd name="connsiteY15" fmla="*/ 3106185 h 3106185"/>
              <a:gd name="connsiteX16" fmla="*/ 0 w 6992489"/>
              <a:gd name="connsiteY16" fmla="*/ 3106185 h 3106185"/>
              <a:gd name="connsiteX0" fmla="*/ 0 w 6992489"/>
              <a:gd name="connsiteY0" fmla="*/ 3106185 h 3106185"/>
              <a:gd name="connsiteX1" fmla="*/ 3210 w 6992489"/>
              <a:gd name="connsiteY1" fmla="*/ 0 h 3106185"/>
              <a:gd name="connsiteX2" fmla="*/ 3173793 w 6992489"/>
              <a:gd name="connsiteY2" fmla="*/ 725557 h 3106185"/>
              <a:gd name="connsiteX3" fmla="*/ 3790019 w 6992489"/>
              <a:gd name="connsiteY3" fmla="*/ 775252 h 3106185"/>
              <a:gd name="connsiteX4" fmla="*/ 5042349 w 6992489"/>
              <a:gd name="connsiteY4" fmla="*/ 1133061 h 3106185"/>
              <a:gd name="connsiteX5" fmla="*/ 5638697 w 6992489"/>
              <a:gd name="connsiteY5" fmla="*/ 1212574 h 3106185"/>
              <a:gd name="connsiteX6" fmla="*/ 6205227 w 6992489"/>
              <a:gd name="connsiteY6" fmla="*/ 1401418 h 3106185"/>
              <a:gd name="connsiteX7" fmla="*/ 6992489 w 6992489"/>
              <a:gd name="connsiteY7" fmla="*/ 1762539 h 3106185"/>
              <a:gd name="connsiteX8" fmla="*/ 6896205 w 6992489"/>
              <a:gd name="connsiteY8" fmla="*/ 2604155 h 3106185"/>
              <a:gd name="connsiteX9" fmla="*/ 5807662 w 6992489"/>
              <a:gd name="connsiteY9" fmla="*/ 1699592 h 3106185"/>
              <a:gd name="connsiteX10" fmla="*/ 5650603 w 6992489"/>
              <a:gd name="connsiteY10" fmla="*/ 1604134 h 3106185"/>
              <a:gd name="connsiteX11" fmla="*/ 5466937 w 6992489"/>
              <a:gd name="connsiteY11" fmla="*/ 1621217 h 3106185"/>
              <a:gd name="connsiteX12" fmla="*/ 5376345 w 6992489"/>
              <a:gd name="connsiteY12" fmla="*/ 2246140 h 3106185"/>
              <a:gd name="connsiteX13" fmla="*/ 5548831 w 6992489"/>
              <a:gd name="connsiteY13" fmla="*/ 2308156 h 3106185"/>
              <a:gd name="connsiteX14" fmla="*/ 5402643 w 6992489"/>
              <a:gd name="connsiteY14" fmla="*/ 2526506 h 3106185"/>
              <a:gd name="connsiteX15" fmla="*/ 5154061 w 6992489"/>
              <a:gd name="connsiteY15" fmla="*/ 3106185 h 3106185"/>
              <a:gd name="connsiteX16" fmla="*/ 0 w 6992489"/>
              <a:gd name="connsiteY16" fmla="*/ 3106185 h 3106185"/>
              <a:gd name="connsiteX0" fmla="*/ 0 w 6992489"/>
              <a:gd name="connsiteY0" fmla="*/ 3106185 h 3106185"/>
              <a:gd name="connsiteX1" fmla="*/ 3210 w 6992489"/>
              <a:gd name="connsiteY1" fmla="*/ 0 h 3106185"/>
              <a:gd name="connsiteX2" fmla="*/ 3173793 w 6992489"/>
              <a:gd name="connsiteY2" fmla="*/ 725557 h 3106185"/>
              <a:gd name="connsiteX3" fmla="*/ 3790019 w 6992489"/>
              <a:gd name="connsiteY3" fmla="*/ 775252 h 3106185"/>
              <a:gd name="connsiteX4" fmla="*/ 5042349 w 6992489"/>
              <a:gd name="connsiteY4" fmla="*/ 1133061 h 3106185"/>
              <a:gd name="connsiteX5" fmla="*/ 5638697 w 6992489"/>
              <a:gd name="connsiteY5" fmla="*/ 1212574 h 3106185"/>
              <a:gd name="connsiteX6" fmla="*/ 6205227 w 6992489"/>
              <a:gd name="connsiteY6" fmla="*/ 1401418 h 3106185"/>
              <a:gd name="connsiteX7" fmla="*/ 6992489 w 6992489"/>
              <a:gd name="connsiteY7" fmla="*/ 1762539 h 3106185"/>
              <a:gd name="connsiteX8" fmla="*/ 6896205 w 6992489"/>
              <a:gd name="connsiteY8" fmla="*/ 2604155 h 3106185"/>
              <a:gd name="connsiteX9" fmla="*/ 5836237 w 6992489"/>
              <a:gd name="connsiteY9" fmla="*/ 1709117 h 3106185"/>
              <a:gd name="connsiteX10" fmla="*/ 5650603 w 6992489"/>
              <a:gd name="connsiteY10" fmla="*/ 1604134 h 3106185"/>
              <a:gd name="connsiteX11" fmla="*/ 5466937 w 6992489"/>
              <a:gd name="connsiteY11" fmla="*/ 1621217 h 3106185"/>
              <a:gd name="connsiteX12" fmla="*/ 5376345 w 6992489"/>
              <a:gd name="connsiteY12" fmla="*/ 2246140 h 3106185"/>
              <a:gd name="connsiteX13" fmla="*/ 5548831 w 6992489"/>
              <a:gd name="connsiteY13" fmla="*/ 2308156 h 3106185"/>
              <a:gd name="connsiteX14" fmla="*/ 5402643 w 6992489"/>
              <a:gd name="connsiteY14" fmla="*/ 2526506 h 3106185"/>
              <a:gd name="connsiteX15" fmla="*/ 5154061 w 6992489"/>
              <a:gd name="connsiteY15" fmla="*/ 3106185 h 3106185"/>
              <a:gd name="connsiteX16" fmla="*/ 0 w 6992489"/>
              <a:gd name="connsiteY16" fmla="*/ 3106185 h 3106185"/>
              <a:gd name="connsiteX0" fmla="*/ 0 w 6992489"/>
              <a:gd name="connsiteY0" fmla="*/ 3106185 h 3106185"/>
              <a:gd name="connsiteX1" fmla="*/ 3210 w 6992489"/>
              <a:gd name="connsiteY1" fmla="*/ 0 h 3106185"/>
              <a:gd name="connsiteX2" fmla="*/ 3173793 w 6992489"/>
              <a:gd name="connsiteY2" fmla="*/ 725557 h 3106185"/>
              <a:gd name="connsiteX3" fmla="*/ 3790019 w 6992489"/>
              <a:gd name="connsiteY3" fmla="*/ 775252 h 3106185"/>
              <a:gd name="connsiteX4" fmla="*/ 5042349 w 6992489"/>
              <a:gd name="connsiteY4" fmla="*/ 1133061 h 3106185"/>
              <a:gd name="connsiteX5" fmla="*/ 5638697 w 6992489"/>
              <a:gd name="connsiteY5" fmla="*/ 1212574 h 3106185"/>
              <a:gd name="connsiteX6" fmla="*/ 6188558 w 6992489"/>
              <a:gd name="connsiteY6" fmla="*/ 1429993 h 3106185"/>
              <a:gd name="connsiteX7" fmla="*/ 6992489 w 6992489"/>
              <a:gd name="connsiteY7" fmla="*/ 1762539 h 3106185"/>
              <a:gd name="connsiteX8" fmla="*/ 6896205 w 6992489"/>
              <a:gd name="connsiteY8" fmla="*/ 2604155 h 3106185"/>
              <a:gd name="connsiteX9" fmla="*/ 5836237 w 6992489"/>
              <a:gd name="connsiteY9" fmla="*/ 1709117 h 3106185"/>
              <a:gd name="connsiteX10" fmla="*/ 5650603 w 6992489"/>
              <a:gd name="connsiteY10" fmla="*/ 1604134 h 3106185"/>
              <a:gd name="connsiteX11" fmla="*/ 5466937 w 6992489"/>
              <a:gd name="connsiteY11" fmla="*/ 1621217 h 3106185"/>
              <a:gd name="connsiteX12" fmla="*/ 5376345 w 6992489"/>
              <a:gd name="connsiteY12" fmla="*/ 2246140 h 3106185"/>
              <a:gd name="connsiteX13" fmla="*/ 5548831 w 6992489"/>
              <a:gd name="connsiteY13" fmla="*/ 2308156 h 3106185"/>
              <a:gd name="connsiteX14" fmla="*/ 5402643 w 6992489"/>
              <a:gd name="connsiteY14" fmla="*/ 2526506 h 3106185"/>
              <a:gd name="connsiteX15" fmla="*/ 5154061 w 6992489"/>
              <a:gd name="connsiteY15" fmla="*/ 3106185 h 3106185"/>
              <a:gd name="connsiteX16" fmla="*/ 0 w 6992489"/>
              <a:gd name="connsiteY16" fmla="*/ 3106185 h 3106185"/>
              <a:gd name="connsiteX0" fmla="*/ 0 w 6992489"/>
              <a:gd name="connsiteY0" fmla="*/ 3106185 h 3106185"/>
              <a:gd name="connsiteX1" fmla="*/ 3210 w 6992489"/>
              <a:gd name="connsiteY1" fmla="*/ 0 h 3106185"/>
              <a:gd name="connsiteX2" fmla="*/ 3173793 w 6992489"/>
              <a:gd name="connsiteY2" fmla="*/ 725557 h 3106185"/>
              <a:gd name="connsiteX3" fmla="*/ 3790019 w 6992489"/>
              <a:gd name="connsiteY3" fmla="*/ 775252 h 3106185"/>
              <a:gd name="connsiteX4" fmla="*/ 5042349 w 6992489"/>
              <a:gd name="connsiteY4" fmla="*/ 1133061 h 3106185"/>
              <a:gd name="connsiteX5" fmla="*/ 5610122 w 6992489"/>
              <a:gd name="connsiteY5" fmla="*/ 1248293 h 3106185"/>
              <a:gd name="connsiteX6" fmla="*/ 6188558 w 6992489"/>
              <a:gd name="connsiteY6" fmla="*/ 1429993 h 3106185"/>
              <a:gd name="connsiteX7" fmla="*/ 6992489 w 6992489"/>
              <a:gd name="connsiteY7" fmla="*/ 1762539 h 3106185"/>
              <a:gd name="connsiteX8" fmla="*/ 6896205 w 6992489"/>
              <a:gd name="connsiteY8" fmla="*/ 2604155 h 3106185"/>
              <a:gd name="connsiteX9" fmla="*/ 5836237 w 6992489"/>
              <a:gd name="connsiteY9" fmla="*/ 1709117 h 3106185"/>
              <a:gd name="connsiteX10" fmla="*/ 5650603 w 6992489"/>
              <a:gd name="connsiteY10" fmla="*/ 1604134 h 3106185"/>
              <a:gd name="connsiteX11" fmla="*/ 5466937 w 6992489"/>
              <a:gd name="connsiteY11" fmla="*/ 1621217 h 3106185"/>
              <a:gd name="connsiteX12" fmla="*/ 5376345 w 6992489"/>
              <a:gd name="connsiteY12" fmla="*/ 2246140 h 3106185"/>
              <a:gd name="connsiteX13" fmla="*/ 5548831 w 6992489"/>
              <a:gd name="connsiteY13" fmla="*/ 2308156 h 3106185"/>
              <a:gd name="connsiteX14" fmla="*/ 5402643 w 6992489"/>
              <a:gd name="connsiteY14" fmla="*/ 2526506 h 3106185"/>
              <a:gd name="connsiteX15" fmla="*/ 5154061 w 6992489"/>
              <a:gd name="connsiteY15" fmla="*/ 3106185 h 3106185"/>
              <a:gd name="connsiteX16" fmla="*/ 0 w 6992489"/>
              <a:gd name="connsiteY16" fmla="*/ 3106185 h 3106185"/>
              <a:gd name="connsiteX0" fmla="*/ 0 w 6992489"/>
              <a:gd name="connsiteY0" fmla="*/ 3106185 h 3106185"/>
              <a:gd name="connsiteX1" fmla="*/ 3210 w 6992489"/>
              <a:gd name="connsiteY1" fmla="*/ 0 h 3106185"/>
              <a:gd name="connsiteX2" fmla="*/ 3173793 w 6992489"/>
              <a:gd name="connsiteY2" fmla="*/ 725557 h 3106185"/>
              <a:gd name="connsiteX3" fmla="*/ 3761444 w 6992489"/>
              <a:gd name="connsiteY3" fmla="*/ 808589 h 3106185"/>
              <a:gd name="connsiteX4" fmla="*/ 5042349 w 6992489"/>
              <a:gd name="connsiteY4" fmla="*/ 1133061 h 3106185"/>
              <a:gd name="connsiteX5" fmla="*/ 5610122 w 6992489"/>
              <a:gd name="connsiteY5" fmla="*/ 1248293 h 3106185"/>
              <a:gd name="connsiteX6" fmla="*/ 6188558 w 6992489"/>
              <a:gd name="connsiteY6" fmla="*/ 1429993 h 3106185"/>
              <a:gd name="connsiteX7" fmla="*/ 6992489 w 6992489"/>
              <a:gd name="connsiteY7" fmla="*/ 1762539 h 3106185"/>
              <a:gd name="connsiteX8" fmla="*/ 6896205 w 6992489"/>
              <a:gd name="connsiteY8" fmla="*/ 2604155 h 3106185"/>
              <a:gd name="connsiteX9" fmla="*/ 5836237 w 6992489"/>
              <a:gd name="connsiteY9" fmla="*/ 1709117 h 3106185"/>
              <a:gd name="connsiteX10" fmla="*/ 5650603 w 6992489"/>
              <a:gd name="connsiteY10" fmla="*/ 1604134 h 3106185"/>
              <a:gd name="connsiteX11" fmla="*/ 5466937 w 6992489"/>
              <a:gd name="connsiteY11" fmla="*/ 1621217 h 3106185"/>
              <a:gd name="connsiteX12" fmla="*/ 5376345 w 6992489"/>
              <a:gd name="connsiteY12" fmla="*/ 2246140 h 3106185"/>
              <a:gd name="connsiteX13" fmla="*/ 5548831 w 6992489"/>
              <a:gd name="connsiteY13" fmla="*/ 2308156 h 3106185"/>
              <a:gd name="connsiteX14" fmla="*/ 5402643 w 6992489"/>
              <a:gd name="connsiteY14" fmla="*/ 2526506 h 3106185"/>
              <a:gd name="connsiteX15" fmla="*/ 5154061 w 6992489"/>
              <a:gd name="connsiteY15" fmla="*/ 3106185 h 3106185"/>
              <a:gd name="connsiteX16" fmla="*/ 0 w 6992489"/>
              <a:gd name="connsiteY16" fmla="*/ 3106185 h 3106185"/>
              <a:gd name="connsiteX0" fmla="*/ 0 w 6992489"/>
              <a:gd name="connsiteY0" fmla="*/ 3101422 h 3101422"/>
              <a:gd name="connsiteX1" fmla="*/ 3210 w 6992489"/>
              <a:gd name="connsiteY1" fmla="*/ 0 h 3101422"/>
              <a:gd name="connsiteX2" fmla="*/ 3173793 w 6992489"/>
              <a:gd name="connsiteY2" fmla="*/ 720794 h 3101422"/>
              <a:gd name="connsiteX3" fmla="*/ 3761444 w 6992489"/>
              <a:gd name="connsiteY3" fmla="*/ 803826 h 3101422"/>
              <a:gd name="connsiteX4" fmla="*/ 5042349 w 6992489"/>
              <a:gd name="connsiteY4" fmla="*/ 1128298 h 3101422"/>
              <a:gd name="connsiteX5" fmla="*/ 5610122 w 6992489"/>
              <a:gd name="connsiteY5" fmla="*/ 1243530 h 3101422"/>
              <a:gd name="connsiteX6" fmla="*/ 6188558 w 6992489"/>
              <a:gd name="connsiteY6" fmla="*/ 1425230 h 3101422"/>
              <a:gd name="connsiteX7" fmla="*/ 6992489 w 6992489"/>
              <a:gd name="connsiteY7" fmla="*/ 1757776 h 3101422"/>
              <a:gd name="connsiteX8" fmla="*/ 6896205 w 6992489"/>
              <a:gd name="connsiteY8" fmla="*/ 2599392 h 3101422"/>
              <a:gd name="connsiteX9" fmla="*/ 5836237 w 6992489"/>
              <a:gd name="connsiteY9" fmla="*/ 1704354 h 3101422"/>
              <a:gd name="connsiteX10" fmla="*/ 5650603 w 6992489"/>
              <a:gd name="connsiteY10" fmla="*/ 1599371 h 3101422"/>
              <a:gd name="connsiteX11" fmla="*/ 5466937 w 6992489"/>
              <a:gd name="connsiteY11" fmla="*/ 1616454 h 3101422"/>
              <a:gd name="connsiteX12" fmla="*/ 5376345 w 6992489"/>
              <a:gd name="connsiteY12" fmla="*/ 2241377 h 3101422"/>
              <a:gd name="connsiteX13" fmla="*/ 5548831 w 6992489"/>
              <a:gd name="connsiteY13" fmla="*/ 2303393 h 3101422"/>
              <a:gd name="connsiteX14" fmla="*/ 5402643 w 6992489"/>
              <a:gd name="connsiteY14" fmla="*/ 2521743 h 3101422"/>
              <a:gd name="connsiteX15" fmla="*/ 5154061 w 6992489"/>
              <a:gd name="connsiteY15" fmla="*/ 3101422 h 3101422"/>
              <a:gd name="connsiteX16" fmla="*/ 0 w 6992489"/>
              <a:gd name="connsiteY16" fmla="*/ 3101422 h 3101422"/>
              <a:gd name="connsiteX0" fmla="*/ 0 w 6992489"/>
              <a:gd name="connsiteY0" fmla="*/ 3101422 h 3101422"/>
              <a:gd name="connsiteX1" fmla="*/ 3210 w 6992489"/>
              <a:gd name="connsiteY1" fmla="*/ 0 h 3101422"/>
              <a:gd name="connsiteX2" fmla="*/ 3173793 w 6992489"/>
              <a:gd name="connsiteY2" fmla="*/ 720794 h 3101422"/>
              <a:gd name="connsiteX3" fmla="*/ 3761444 w 6992489"/>
              <a:gd name="connsiteY3" fmla="*/ 803826 h 3101422"/>
              <a:gd name="connsiteX4" fmla="*/ 5042349 w 6992489"/>
              <a:gd name="connsiteY4" fmla="*/ 1128298 h 3101422"/>
              <a:gd name="connsiteX5" fmla="*/ 5610122 w 6992489"/>
              <a:gd name="connsiteY5" fmla="*/ 1243530 h 3101422"/>
              <a:gd name="connsiteX6" fmla="*/ 6188558 w 6992489"/>
              <a:gd name="connsiteY6" fmla="*/ 1425230 h 3101422"/>
              <a:gd name="connsiteX7" fmla="*/ 6992489 w 6992489"/>
              <a:gd name="connsiteY7" fmla="*/ 1757776 h 3101422"/>
              <a:gd name="connsiteX8" fmla="*/ 6896205 w 6992489"/>
              <a:gd name="connsiteY8" fmla="*/ 2599392 h 3101422"/>
              <a:gd name="connsiteX9" fmla="*/ 5836237 w 6992489"/>
              <a:gd name="connsiteY9" fmla="*/ 1704354 h 3101422"/>
              <a:gd name="connsiteX10" fmla="*/ 5650603 w 6992489"/>
              <a:gd name="connsiteY10" fmla="*/ 1599371 h 3101422"/>
              <a:gd name="connsiteX11" fmla="*/ 5466937 w 6992489"/>
              <a:gd name="connsiteY11" fmla="*/ 1616454 h 3101422"/>
              <a:gd name="connsiteX12" fmla="*/ 5376345 w 6992489"/>
              <a:gd name="connsiteY12" fmla="*/ 2241377 h 3101422"/>
              <a:gd name="connsiteX13" fmla="*/ 5548831 w 6992489"/>
              <a:gd name="connsiteY13" fmla="*/ 2303393 h 3101422"/>
              <a:gd name="connsiteX14" fmla="*/ 5402643 w 6992489"/>
              <a:gd name="connsiteY14" fmla="*/ 2521743 h 3101422"/>
              <a:gd name="connsiteX15" fmla="*/ 5154061 w 6992489"/>
              <a:gd name="connsiteY15" fmla="*/ 3101422 h 3101422"/>
              <a:gd name="connsiteX16" fmla="*/ 0 w 6992489"/>
              <a:gd name="connsiteY16" fmla="*/ 3101422 h 310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92489" h="3101422">
                <a:moveTo>
                  <a:pt x="0" y="3101422"/>
                </a:moveTo>
                <a:lnTo>
                  <a:pt x="3210" y="0"/>
                </a:lnTo>
                <a:cubicBezTo>
                  <a:pt x="1060071" y="240265"/>
                  <a:pt x="2100263" y="518629"/>
                  <a:pt x="3173793" y="720794"/>
                </a:cubicBezTo>
                <a:lnTo>
                  <a:pt x="3761444" y="803826"/>
                </a:lnTo>
                <a:lnTo>
                  <a:pt x="5042349" y="1128298"/>
                </a:lnTo>
                <a:lnTo>
                  <a:pt x="5610122" y="1243530"/>
                </a:lnTo>
                <a:lnTo>
                  <a:pt x="6188558" y="1425230"/>
                </a:lnTo>
                <a:lnTo>
                  <a:pt x="6992489" y="1757776"/>
                </a:lnTo>
                <a:lnTo>
                  <a:pt x="6896205" y="2599392"/>
                </a:lnTo>
                <a:lnTo>
                  <a:pt x="5836237" y="1704354"/>
                </a:lnTo>
                <a:lnTo>
                  <a:pt x="5650603" y="1599371"/>
                </a:lnTo>
                <a:lnTo>
                  <a:pt x="5466937" y="1616454"/>
                </a:lnTo>
                <a:lnTo>
                  <a:pt x="5376345" y="2241377"/>
                </a:lnTo>
                <a:lnTo>
                  <a:pt x="5548831" y="2303393"/>
                </a:lnTo>
                <a:lnTo>
                  <a:pt x="5402643" y="2521743"/>
                </a:lnTo>
                <a:lnTo>
                  <a:pt x="5154061" y="3101422"/>
                </a:lnTo>
                <a:lnTo>
                  <a:pt x="0" y="3101422"/>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a:extLst>
              <a:ext uri="{FF2B5EF4-FFF2-40B4-BE49-F238E27FC236}">
                <a16:creationId xmlns:a16="http://schemas.microsoft.com/office/drawing/2014/main" id="{945575A6-0980-4010-A102-647179688CC6}"/>
              </a:ext>
            </a:extLst>
          </p:cNvPr>
          <p:cNvSpPr txBox="1">
            <a:spLocks noChangeArrowheads="1"/>
          </p:cNvSpPr>
          <p:nvPr/>
        </p:nvSpPr>
        <p:spPr bwMode="auto">
          <a:xfrm>
            <a:off x="1783556" y="1709738"/>
            <a:ext cx="2644066" cy="75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received</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12">
            <a:extLst>
              <a:ext uri="{FF2B5EF4-FFF2-40B4-BE49-F238E27FC236}">
                <a16:creationId xmlns:a16="http://schemas.microsoft.com/office/drawing/2014/main" id="{E61DBA35-5C9F-45FA-8DC8-489BE36FF5FE}"/>
              </a:ext>
            </a:extLst>
          </p:cNvPr>
          <p:cNvSpPr>
            <a:spLocks noChangeArrowheads="1"/>
          </p:cNvSpPr>
          <p:nvPr/>
        </p:nvSpPr>
        <p:spPr bwMode="auto">
          <a:xfrm>
            <a:off x="4823765" y="1668028"/>
            <a:ext cx="2360806" cy="81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TRUTH</a:t>
            </a:r>
            <a:endParaRPr kumimoji="0" lang="en-US" altLang="en-US" sz="5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6" name="Rectangle 2">
            <a:extLst>
              <a:ext uri="{FF2B5EF4-FFF2-40B4-BE49-F238E27FC236}">
                <a16:creationId xmlns:a16="http://schemas.microsoft.com/office/drawing/2014/main" id="{0CA2AA59-2C61-40B7-B579-8D835DA28DD2}"/>
              </a:ext>
            </a:extLst>
          </p:cNvPr>
          <p:cNvSpPr txBox="1">
            <a:spLocks noChangeArrowheads="1"/>
          </p:cNvSpPr>
          <p:nvPr/>
        </p:nvSpPr>
        <p:spPr bwMode="auto">
          <a:xfrm>
            <a:off x="1035844" y="5066430"/>
            <a:ext cx="7071093" cy="75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effectively</a:t>
            </a:r>
            <a:r>
              <a:rPr kumimoji="0" lang="en-US" altLang="en-US" sz="4400" b="1" i="0" u="none" strike="noStrike" kern="0" cap="none" spc="0" normalizeH="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works in you who</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A0597392-56C2-4336-A340-A1659AAA67A2}"/>
              </a:ext>
            </a:extLst>
          </p:cNvPr>
          <p:cNvSpPr txBox="1">
            <a:spLocks noChangeArrowheads="1"/>
          </p:cNvSpPr>
          <p:nvPr/>
        </p:nvSpPr>
        <p:spPr bwMode="auto">
          <a:xfrm>
            <a:off x="1281113" y="5724351"/>
            <a:ext cx="2153464" cy="77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believe</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22" name="SpotlightShape1_rendered">
            <a:extLst>
              <a:ext uri="{FF2B5EF4-FFF2-40B4-BE49-F238E27FC236}">
                <a16:creationId xmlns:a16="http://schemas.microsoft.com/office/drawing/2014/main" id="{2232D3DD-EA7A-47D5-9458-029ED3BFAE9A}"/>
              </a:ext>
            </a:extLst>
          </p:cNvPr>
          <p:cNvPicPr>
            <a:picLocks/>
          </p:cNvPicPr>
          <p:nvPr/>
        </p:nvPicPr>
        <p:blipFill>
          <a:blip r:embed="rId5">
            <a:extLst>
              <a:ext uri="{28A0092B-C50C-407E-A947-70E740481C1C}">
                <a14:useLocalDpi xmlns:a14="http://schemas.microsoft.com/office/drawing/2010/main" val="0"/>
              </a:ext>
            </a:extLst>
          </a:blip>
          <a:srcRect l="2000" t="2632" r="2010" b="2632"/>
          <a:stretch>
            <a:fillRect/>
          </a:stretch>
        </p:blipFill>
        <p:spPr>
          <a:xfrm>
            <a:off x="-1" y="2539"/>
            <a:ext cx="9144001" cy="6858001"/>
          </a:xfrm>
          <a:prstGeom prst="rect">
            <a:avLst/>
          </a:prstGeom>
        </p:spPr>
      </p:pic>
      <p:sp>
        <p:nvSpPr>
          <p:cNvPr id="20" name="Rectangle 12">
            <a:extLst>
              <a:ext uri="{FF2B5EF4-FFF2-40B4-BE49-F238E27FC236}">
                <a16:creationId xmlns:a16="http://schemas.microsoft.com/office/drawing/2014/main" id="{B827AE07-C879-4C44-910A-05BD6D8606DA}"/>
              </a:ext>
            </a:extLst>
          </p:cNvPr>
          <p:cNvSpPr>
            <a:spLocks noChangeArrowheads="1"/>
          </p:cNvSpPr>
          <p:nvPr/>
        </p:nvSpPr>
        <p:spPr bwMode="auto">
          <a:xfrm>
            <a:off x="1343359" y="5645769"/>
            <a:ext cx="3685841"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Belief = Action</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2" name="Freeform: Shape 1" hidden="1">
            <a:extLst>
              <a:ext uri="{FF2B5EF4-FFF2-40B4-BE49-F238E27FC236}">
                <a16:creationId xmlns:a16="http://schemas.microsoft.com/office/drawing/2014/main" id="{C6EA7B48-C810-4EF4-A0CF-A4DCFE6D6B05}"/>
              </a:ext>
            </a:extLst>
          </p:cNvPr>
          <p:cNvSpPr/>
          <p:nvPr/>
        </p:nvSpPr>
        <p:spPr>
          <a:xfrm>
            <a:off x="3423522" y="1352320"/>
            <a:ext cx="4743615" cy="3462050"/>
          </a:xfrm>
          <a:custGeom>
            <a:avLst/>
            <a:gdLst>
              <a:gd name="connsiteX0" fmla="*/ 727113 w 4847421"/>
              <a:gd name="connsiteY0" fmla="*/ 3216926 h 3503364"/>
              <a:gd name="connsiteX1" fmla="*/ 0 w 4847421"/>
              <a:gd name="connsiteY1" fmla="*/ 1454227 h 3503364"/>
              <a:gd name="connsiteX2" fmla="*/ 11017 w 4847421"/>
              <a:gd name="connsiteY2" fmla="*/ 1355075 h 3503364"/>
              <a:gd name="connsiteX3" fmla="*/ 198303 w 4847421"/>
              <a:gd name="connsiteY3" fmla="*/ 638979 h 3503364"/>
              <a:gd name="connsiteX4" fmla="*/ 1057619 w 4847421"/>
              <a:gd name="connsiteY4" fmla="*/ 0 h 3503364"/>
              <a:gd name="connsiteX5" fmla="*/ 2027103 w 4847421"/>
              <a:gd name="connsiteY5" fmla="*/ 429658 h 3503364"/>
              <a:gd name="connsiteX6" fmla="*/ 2533879 w 4847421"/>
              <a:gd name="connsiteY6" fmla="*/ 1288974 h 3503364"/>
              <a:gd name="connsiteX7" fmla="*/ 3106756 w 4847421"/>
              <a:gd name="connsiteY7" fmla="*/ 848299 h 3503364"/>
              <a:gd name="connsiteX8" fmla="*/ 4362679 w 4847421"/>
              <a:gd name="connsiteY8" fmla="*/ 705080 h 3503364"/>
              <a:gd name="connsiteX9" fmla="*/ 4847421 w 4847421"/>
              <a:gd name="connsiteY9" fmla="*/ 1608463 h 3503364"/>
              <a:gd name="connsiteX10" fmla="*/ 4131325 w 4847421"/>
              <a:gd name="connsiteY10" fmla="*/ 2710150 h 3503364"/>
              <a:gd name="connsiteX11" fmla="*/ 1553378 w 4847421"/>
              <a:gd name="connsiteY11" fmla="*/ 3503364 h 3503364"/>
              <a:gd name="connsiteX12" fmla="*/ 727113 w 4847421"/>
              <a:gd name="connsiteY12" fmla="*/ 3216926 h 3503364"/>
              <a:gd name="connsiteX0" fmla="*/ 727113 w 4847421"/>
              <a:gd name="connsiteY0" fmla="*/ 3216926 h 3437262"/>
              <a:gd name="connsiteX1" fmla="*/ 0 w 4847421"/>
              <a:gd name="connsiteY1" fmla="*/ 1454227 h 3437262"/>
              <a:gd name="connsiteX2" fmla="*/ 11017 w 4847421"/>
              <a:gd name="connsiteY2" fmla="*/ 1355075 h 3437262"/>
              <a:gd name="connsiteX3" fmla="*/ 198303 w 4847421"/>
              <a:gd name="connsiteY3" fmla="*/ 638979 h 3437262"/>
              <a:gd name="connsiteX4" fmla="*/ 1057619 w 4847421"/>
              <a:gd name="connsiteY4" fmla="*/ 0 h 3437262"/>
              <a:gd name="connsiteX5" fmla="*/ 2027103 w 4847421"/>
              <a:gd name="connsiteY5" fmla="*/ 429658 h 3437262"/>
              <a:gd name="connsiteX6" fmla="*/ 2533879 w 4847421"/>
              <a:gd name="connsiteY6" fmla="*/ 1288974 h 3437262"/>
              <a:gd name="connsiteX7" fmla="*/ 3106756 w 4847421"/>
              <a:gd name="connsiteY7" fmla="*/ 848299 h 3437262"/>
              <a:gd name="connsiteX8" fmla="*/ 4362679 w 4847421"/>
              <a:gd name="connsiteY8" fmla="*/ 705080 h 3437262"/>
              <a:gd name="connsiteX9" fmla="*/ 4847421 w 4847421"/>
              <a:gd name="connsiteY9" fmla="*/ 1608463 h 3437262"/>
              <a:gd name="connsiteX10" fmla="*/ 4131325 w 4847421"/>
              <a:gd name="connsiteY10" fmla="*/ 2710150 h 3437262"/>
              <a:gd name="connsiteX11" fmla="*/ 1333041 w 4847421"/>
              <a:gd name="connsiteY11" fmla="*/ 3437262 h 3437262"/>
              <a:gd name="connsiteX12" fmla="*/ 727113 w 4847421"/>
              <a:gd name="connsiteY12" fmla="*/ 3216926 h 3437262"/>
              <a:gd name="connsiteX0" fmla="*/ 782197 w 4847421"/>
              <a:gd name="connsiteY0" fmla="*/ 2754217 h 3437262"/>
              <a:gd name="connsiteX1" fmla="*/ 0 w 4847421"/>
              <a:gd name="connsiteY1" fmla="*/ 1454227 h 3437262"/>
              <a:gd name="connsiteX2" fmla="*/ 11017 w 4847421"/>
              <a:gd name="connsiteY2" fmla="*/ 1355075 h 3437262"/>
              <a:gd name="connsiteX3" fmla="*/ 198303 w 4847421"/>
              <a:gd name="connsiteY3" fmla="*/ 638979 h 3437262"/>
              <a:gd name="connsiteX4" fmla="*/ 1057619 w 4847421"/>
              <a:gd name="connsiteY4" fmla="*/ 0 h 3437262"/>
              <a:gd name="connsiteX5" fmla="*/ 2027103 w 4847421"/>
              <a:gd name="connsiteY5" fmla="*/ 429658 h 3437262"/>
              <a:gd name="connsiteX6" fmla="*/ 2533879 w 4847421"/>
              <a:gd name="connsiteY6" fmla="*/ 1288974 h 3437262"/>
              <a:gd name="connsiteX7" fmla="*/ 3106756 w 4847421"/>
              <a:gd name="connsiteY7" fmla="*/ 848299 h 3437262"/>
              <a:gd name="connsiteX8" fmla="*/ 4362679 w 4847421"/>
              <a:gd name="connsiteY8" fmla="*/ 705080 h 3437262"/>
              <a:gd name="connsiteX9" fmla="*/ 4847421 w 4847421"/>
              <a:gd name="connsiteY9" fmla="*/ 1608463 h 3437262"/>
              <a:gd name="connsiteX10" fmla="*/ 4131325 w 4847421"/>
              <a:gd name="connsiteY10" fmla="*/ 2710150 h 3437262"/>
              <a:gd name="connsiteX11" fmla="*/ 1333041 w 4847421"/>
              <a:gd name="connsiteY11" fmla="*/ 3437262 h 3437262"/>
              <a:gd name="connsiteX12" fmla="*/ 782197 w 4847421"/>
              <a:gd name="connsiteY12" fmla="*/ 2754217 h 3437262"/>
              <a:gd name="connsiteX0" fmla="*/ 782197 w 4847421"/>
              <a:gd name="connsiteY0" fmla="*/ 2754217 h 3437262"/>
              <a:gd name="connsiteX1" fmla="*/ 0 w 4847421"/>
              <a:gd name="connsiteY1" fmla="*/ 1454227 h 3437262"/>
              <a:gd name="connsiteX2" fmla="*/ 11017 w 4847421"/>
              <a:gd name="connsiteY2" fmla="*/ 1355075 h 3437262"/>
              <a:gd name="connsiteX3" fmla="*/ 198303 w 4847421"/>
              <a:gd name="connsiteY3" fmla="*/ 638979 h 3437262"/>
              <a:gd name="connsiteX4" fmla="*/ 1057619 w 4847421"/>
              <a:gd name="connsiteY4" fmla="*/ 0 h 3437262"/>
              <a:gd name="connsiteX5" fmla="*/ 2027103 w 4847421"/>
              <a:gd name="connsiteY5" fmla="*/ 429658 h 3437262"/>
              <a:gd name="connsiteX6" fmla="*/ 2533879 w 4847421"/>
              <a:gd name="connsiteY6" fmla="*/ 1288974 h 3437262"/>
              <a:gd name="connsiteX7" fmla="*/ 3106756 w 4847421"/>
              <a:gd name="connsiteY7" fmla="*/ 848299 h 3437262"/>
              <a:gd name="connsiteX8" fmla="*/ 4362679 w 4847421"/>
              <a:gd name="connsiteY8" fmla="*/ 705080 h 3437262"/>
              <a:gd name="connsiteX9" fmla="*/ 4847421 w 4847421"/>
              <a:gd name="connsiteY9" fmla="*/ 1608463 h 3437262"/>
              <a:gd name="connsiteX10" fmla="*/ 3778785 w 4847421"/>
              <a:gd name="connsiteY10" fmla="*/ 2677100 h 3437262"/>
              <a:gd name="connsiteX11" fmla="*/ 1333041 w 4847421"/>
              <a:gd name="connsiteY11" fmla="*/ 3437262 h 3437262"/>
              <a:gd name="connsiteX12" fmla="*/ 782197 w 4847421"/>
              <a:gd name="connsiteY12" fmla="*/ 2754217 h 3437262"/>
              <a:gd name="connsiteX0" fmla="*/ 782197 w 4847421"/>
              <a:gd name="connsiteY0" fmla="*/ 2754217 h 3437262"/>
              <a:gd name="connsiteX1" fmla="*/ 0 w 4847421"/>
              <a:gd name="connsiteY1" fmla="*/ 1454227 h 3437262"/>
              <a:gd name="connsiteX2" fmla="*/ 11017 w 4847421"/>
              <a:gd name="connsiteY2" fmla="*/ 1355075 h 3437262"/>
              <a:gd name="connsiteX3" fmla="*/ 198303 w 4847421"/>
              <a:gd name="connsiteY3" fmla="*/ 638979 h 3437262"/>
              <a:gd name="connsiteX4" fmla="*/ 1057619 w 4847421"/>
              <a:gd name="connsiteY4" fmla="*/ 0 h 3437262"/>
              <a:gd name="connsiteX5" fmla="*/ 2027103 w 4847421"/>
              <a:gd name="connsiteY5" fmla="*/ 429658 h 3437262"/>
              <a:gd name="connsiteX6" fmla="*/ 2478795 w 4847421"/>
              <a:gd name="connsiteY6" fmla="*/ 881350 h 3437262"/>
              <a:gd name="connsiteX7" fmla="*/ 3106756 w 4847421"/>
              <a:gd name="connsiteY7" fmla="*/ 848299 h 3437262"/>
              <a:gd name="connsiteX8" fmla="*/ 4362679 w 4847421"/>
              <a:gd name="connsiteY8" fmla="*/ 705080 h 3437262"/>
              <a:gd name="connsiteX9" fmla="*/ 4847421 w 4847421"/>
              <a:gd name="connsiteY9" fmla="*/ 1608463 h 3437262"/>
              <a:gd name="connsiteX10" fmla="*/ 3778785 w 4847421"/>
              <a:gd name="connsiteY10" fmla="*/ 2677100 h 3437262"/>
              <a:gd name="connsiteX11" fmla="*/ 1333041 w 4847421"/>
              <a:gd name="connsiteY11" fmla="*/ 3437262 h 3437262"/>
              <a:gd name="connsiteX12" fmla="*/ 782197 w 4847421"/>
              <a:gd name="connsiteY12" fmla="*/ 2754217 h 3437262"/>
              <a:gd name="connsiteX0" fmla="*/ 782197 w 4847421"/>
              <a:gd name="connsiteY0" fmla="*/ 2754217 h 3437262"/>
              <a:gd name="connsiteX1" fmla="*/ 0 w 4847421"/>
              <a:gd name="connsiteY1" fmla="*/ 1454227 h 3437262"/>
              <a:gd name="connsiteX2" fmla="*/ 11017 w 4847421"/>
              <a:gd name="connsiteY2" fmla="*/ 1355075 h 3437262"/>
              <a:gd name="connsiteX3" fmla="*/ 198303 w 4847421"/>
              <a:gd name="connsiteY3" fmla="*/ 638979 h 3437262"/>
              <a:gd name="connsiteX4" fmla="*/ 1057619 w 4847421"/>
              <a:gd name="connsiteY4" fmla="*/ 0 h 3437262"/>
              <a:gd name="connsiteX5" fmla="*/ 1916935 w 4847421"/>
              <a:gd name="connsiteY5" fmla="*/ 198304 h 3437262"/>
              <a:gd name="connsiteX6" fmla="*/ 2478795 w 4847421"/>
              <a:gd name="connsiteY6" fmla="*/ 881350 h 3437262"/>
              <a:gd name="connsiteX7" fmla="*/ 3106756 w 4847421"/>
              <a:gd name="connsiteY7" fmla="*/ 848299 h 3437262"/>
              <a:gd name="connsiteX8" fmla="*/ 4362679 w 4847421"/>
              <a:gd name="connsiteY8" fmla="*/ 705080 h 3437262"/>
              <a:gd name="connsiteX9" fmla="*/ 4847421 w 4847421"/>
              <a:gd name="connsiteY9" fmla="*/ 1608463 h 3437262"/>
              <a:gd name="connsiteX10" fmla="*/ 3778785 w 4847421"/>
              <a:gd name="connsiteY10" fmla="*/ 2677100 h 3437262"/>
              <a:gd name="connsiteX11" fmla="*/ 1333041 w 4847421"/>
              <a:gd name="connsiteY11" fmla="*/ 3437262 h 3437262"/>
              <a:gd name="connsiteX12" fmla="*/ 782197 w 4847421"/>
              <a:gd name="connsiteY12" fmla="*/ 2754217 h 3437262"/>
              <a:gd name="connsiteX0" fmla="*/ 782197 w 4847421"/>
              <a:gd name="connsiteY0" fmla="*/ 2754217 h 3437262"/>
              <a:gd name="connsiteX1" fmla="*/ 0 w 4847421"/>
              <a:gd name="connsiteY1" fmla="*/ 1454227 h 3437262"/>
              <a:gd name="connsiteX2" fmla="*/ 11017 w 4847421"/>
              <a:gd name="connsiteY2" fmla="*/ 1355075 h 3437262"/>
              <a:gd name="connsiteX3" fmla="*/ 198303 w 4847421"/>
              <a:gd name="connsiteY3" fmla="*/ 638979 h 3437262"/>
              <a:gd name="connsiteX4" fmla="*/ 1057619 w 4847421"/>
              <a:gd name="connsiteY4" fmla="*/ 0 h 3437262"/>
              <a:gd name="connsiteX5" fmla="*/ 1916935 w 4847421"/>
              <a:gd name="connsiteY5" fmla="*/ 198304 h 3437262"/>
              <a:gd name="connsiteX6" fmla="*/ 2478795 w 4847421"/>
              <a:gd name="connsiteY6" fmla="*/ 881350 h 3437262"/>
              <a:gd name="connsiteX7" fmla="*/ 3492346 w 4847421"/>
              <a:gd name="connsiteY7" fmla="*/ 561861 h 3437262"/>
              <a:gd name="connsiteX8" fmla="*/ 4362679 w 4847421"/>
              <a:gd name="connsiteY8" fmla="*/ 705080 h 3437262"/>
              <a:gd name="connsiteX9" fmla="*/ 4847421 w 4847421"/>
              <a:gd name="connsiteY9" fmla="*/ 1608463 h 3437262"/>
              <a:gd name="connsiteX10" fmla="*/ 3778785 w 4847421"/>
              <a:gd name="connsiteY10" fmla="*/ 2677100 h 3437262"/>
              <a:gd name="connsiteX11" fmla="*/ 1333041 w 4847421"/>
              <a:gd name="connsiteY11" fmla="*/ 3437262 h 3437262"/>
              <a:gd name="connsiteX12" fmla="*/ 782197 w 4847421"/>
              <a:gd name="connsiteY12" fmla="*/ 2754217 h 3437262"/>
              <a:gd name="connsiteX0" fmla="*/ 782197 w 4660134"/>
              <a:gd name="connsiteY0" fmla="*/ 2754217 h 3437262"/>
              <a:gd name="connsiteX1" fmla="*/ 0 w 4660134"/>
              <a:gd name="connsiteY1" fmla="*/ 1454227 h 3437262"/>
              <a:gd name="connsiteX2" fmla="*/ 11017 w 4660134"/>
              <a:gd name="connsiteY2" fmla="*/ 1355075 h 3437262"/>
              <a:gd name="connsiteX3" fmla="*/ 198303 w 4660134"/>
              <a:gd name="connsiteY3" fmla="*/ 638979 h 3437262"/>
              <a:gd name="connsiteX4" fmla="*/ 1057619 w 4660134"/>
              <a:gd name="connsiteY4" fmla="*/ 0 h 3437262"/>
              <a:gd name="connsiteX5" fmla="*/ 1916935 w 4660134"/>
              <a:gd name="connsiteY5" fmla="*/ 198304 h 3437262"/>
              <a:gd name="connsiteX6" fmla="*/ 2478795 w 4660134"/>
              <a:gd name="connsiteY6" fmla="*/ 881350 h 3437262"/>
              <a:gd name="connsiteX7" fmla="*/ 3492346 w 4660134"/>
              <a:gd name="connsiteY7" fmla="*/ 561861 h 3437262"/>
              <a:gd name="connsiteX8" fmla="*/ 4362679 w 4660134"/>
              <a:gd name="connsiteY8" fmla="*/ 705080 h 3437262"/>
              <a:gd name="connsiteX9" fmla="*/ 4660134 w 4660134"/>
              <a:gd name="connsiteY9" fmla="*/ 1751683 h 3437262"/>
              <a:gd name="connsiteX10" fmla="*/ 3778785 w 4660134"/>
              <a:gd name="connsiteY10" fmla="*/ 2677100 h 3437262"/>
              <a:gd name="connsiteX11" fmla="*/ 1333041 w 4660134"/>
              <a:gd name="connsiteY11" fmla="*/ 3437262 h 3437262"/>
              <a:gd name="connsiteX12" fmla="*/ 782197 w 4660134"/>
              <a:gd name="connsiteY12" fmla="*/ 2754217 h 3437262"/>
              <a:gd name="connsiteX0" fmla="*/ 782197 w 4660134"/>
              <a:gd name="connsiteY0" fmla="*/ 2754217 h 3437262"/>
              <a:gd name="connsiteX1" fmla="*/ 0 w 4660134"/>
              <a:gd name="connsiteY1" fmla="*/ 1454227 h 3437262"/>
              <a:gd name="connsiteX2" fmla="*/ 11017 w 4660134"/>
              <a:gd name="connsiteY2" fmla="*/ 1355075 h 3437262"/>
              <a:gd name="connsiteX3" fmla="*/ 198303 w 4660134"/>
              <a:gd name="connsiteY3" fmla="*/ 638979 h 3437262"/>
              <a:gd name="connsiteX4" fmla="*/ 1057619 w 4660134"/>
              <a:gd name="connsiteY4" fmla="*/ 0 h 3437262"/>
              <a:gd name="connsiteX5" fmla="*/ 1916935 w 4660134"/>
              <a:gd name="connsiteY5" fmla="*/ 198304 h 3437262"/>
              <a:gd name="connsiteX6" fmla="*/ 2478795 w 4660134"/>
              <a:gd name="connsiteY6" fmla="*/ 881350 h 3437262"/>
              <a:gd name="connsiteX7" fmla="*/ 3492346 w 4660134"/>
              <a:gd name="connsiteY7" fmla="*/ 561861 h 3437262"/>
              <a:gd name="connsiteX8" fmla="*/ 4406747 w 4660134"/>
              <a:gd name="connsiteY8" fmla="*/ 738131 h 3437262"/>
              <a:gd name="connsiteX9" fmla="*/ 4660134 w 4660134"/>
              <a:gd name="connsiteY9" fmla="*/ 1751683 h 3437262"/>
              <a:gd name="connsiteX10" fmla="*/ 3778785 w 4660134"/>
              <a:gd name="connsiteY10" fmla="*/ 2677100 h 3437262"/>
              <a:gd name="connsiteX11" fmla="*/ 1333041 w 4660134"/>
              <a:gd name="connsiteY11" fmla="*/ 3437262 h 3437262"/>
              <a:gd name="connsiteX12" fmla="*/ 782197 w 4660134"/>
              <a:gd name="connsiteY12" fmla="*/ 2754217 h 3437262"/>
              <a:gd name="connsiteX0" fmla="*/ 782197 w 4660134"/>
              <a:gd name="connsiteY0" fmla="*/ 2754217 h 3437262"/>
              <a:gd name="connsiteX1" fmla="*/ 0 w 4660134"/>
              <a:gd name="connsiteY1" fmla="*/ 1454227 h 3437262"/>
              <a:gd name="connsiteX2" fmla="*/ 11017 w 4660134"/>
              <a:gd name="connsiteY2" fmla="*/ 1355075 h 3437262"/>
              <a:gd name="connsiteX3" fmla="*/ 198303 w 4660134"/>
              <a:gd name="connsiteY3" fmla="*/ 638979 h 3437262"/>
              <a:gd name="connsiteX4" fmla="*/ 1057619 w 4660134"/>
              <a:gd name="connsiteY4" fmla="*/ 0 h 3437262"/>
              <a:gd name="connsiteX5" fmla="*/ 1916935 w 4660134"/>
              <a:gd name="connsiteY5" fmla="*/ 198304 h 3437262"/>
              <a:gd name="connsiteX6" fmla="*/ 2478795 w 4660134"/>
              <a:gd name="connsiteY6" fmla="*/ 881350 h 3437262"/>
              <a:gd name="connsiteX7" fmla="*/ 3492346 w 4660134"/>
              <a:gd name="connsiteY7" fmla="*/ 561861 h 3437262"/>
              <a:gd name="connsiteX8" fmla="*/ 4406747 w 4660134"/>
              <a:gd name="connsiteY8" fmla="*/ 738131 h 3437262"/>
              <a:gd name="connsiteX9" fmla="*/ 4660134 w 4660134"/>
              <a:gd name="connsiteY9" fmla="*/ 1751683 h 3437262"/>
              <a:gd name="connsiteX10" fmla="*/ 3778785 w 4660134"/>
              <a:gd name="connsiteY10" fmla="*/ 2677100 h 3437262"/>
              <a:gd name="connsiteX11" fmla="*/ 1333041 w 4660134"/>
              <a:gd name="connsiteY11" fmla="*/ 3437262 h 3437262"/>
              <a:gd name="connsiteX12" fmla="*/ 782197 w 4660134"/>
              <a:gd name="connsiteY12" fmla="*/ 2754217 h 3437262"/>
              <a:gd name="connsiteX0" fmla="*/ 782197 w 4660134"/>
              <a:gd name="connsiteY0" fmla="*/ 2754217 h 3437262"/>
              <a:gd name="connsiteX1" fmla="*/ 0 w 4660134"/>
              <a:gd name="connsiteY1" fmla="*/ 1454227 h 3437262"/>
              <a:gd name="connsiteX2" fmla="*/ 11017 w 4660134"/>
              <a:gd name="connsiteY2" fmla="*/ 1355075 h 3437262"/>
              <a:gd name="connsiteX3" fmla="*/ 198303 w 4660134"/>
              <a:gd name="connsiteY3" fmla="*/ 638979 h 3437262"/>
              <a:gd name="connsiteX4" fmla="*/ 1057619 w 4660134"/>
              <a:gd name="connsiteY4" fmla="*/ 0 h 3437262"/>
              <a:gd name="connsiteX5" fmla="*/ 1916935 w 4660134"/>
              <a:gd name="connsiteY5" fmla="*/ 198304 h 3437262"/>
              <a:gd name="connsiteX6" fmla="*/ 2478795 w 4660134"/>
              <a:gd name="connsiteY6" fmla="*/ 881350 h 3437262"/>
              <a:gd name="connsiteX7" fmla="*/ 3492346 w 4660134"/>
              <a:gd name="connsiteY7" fmla="*/ 561861 h 3437262"/>
              <a:gd name="connsiteX8" fmla="*/ 4406747 w 4660134"/>
              <a:gd name="connsiteY8" fmla="*/ 738131 h 3437262"/>
              <a:gd name="connsiteX9" fmla="*/ 4660134 w 4660134"/>
              <a:gd name="connsiteY9" fmla="*/ 1751683 h 3437262"/>
              <a:gd name="connsiteX10" fmla="*/ 3778785 w 4660134"/>
              <a:gd name="connsiteY10" fmla="*/ 2677100 h 3437262"/>
              <a:gd name="connsiteX11" fmla="*/ 1333041 w 4660134"/>
              <a:gd name="connsiteY11" fmla="*/ 3437262 h 3437262"/>
              <a:gd name="connsiteX12" fmla="*/ 782197 w 4660134"/>
              <a:gd name="connsiteY12" fmla="*/ 2754217 h 3437262"/>
              <a:gd name="connsiteX0" fmla="*/ 782197 w 4660134"/>
              <a:gd name="connsiteY0" fmla="*/ 2754217 h 3437262"/>
              <a:gd name="connsiteX1" fmla="*/ 0 w 4660134"/>
              <a:gd name="connsiteY1" fmla="*/ 1454227 h 3437262"/>
              <a:gd name="connsiteX2" fmla="*/ 11017 w 4660134"/>
              <a:gd name="connsiteY2" fmla="*/ 1355075 h 3437262"/>
              <a:gd name="connsiteX3" fmla="*/ 198303 w 4660134"/>
              <a:gd name="connsiteY3" fmla="*/ 638979 h 3437262"/>
              <a:gd name="connsiteX4" fmla="*/ 1057619 w 4660134"/>
              <a:gd name="connsiteY4" fmla="*/ 0 h 3437262"/>
              <a:gd name="connsiteX5" fmla="*/ 1916935 w 4660134"/>
              <a:gd name="connsiteY5" fmla="*/ 198304 h 3437262"/>
              <a:gd name="connsiteX6" fmla="*/ 2478795 w 4660134"/>
              <a:gd name="connsiteY6" fmla="*/ 881350 h 3437262"/>
              <a:gd name="connsiteX7" fmla="*/ 3492346 w 4660134"/>
              <a:gd name="connsiteY7" fmla="*/ 561861 h 3437262"/>
              <a:gd name="connsiteX8" fmla="*/ 4406747 w 4660134"/>
              <a:gd name="connsiteY8" fmla="*/ 738131 h 3437262"/>
              <a:gd name="connsiteX9" fmla="*/ 4660134 w 4660134"/>
              <a:gd name="connsiteY9" fmla="*/ 1751683 h 3437262"/>
              <a:gd name="connsiteX10" fmla="*/ 3778785 w 4660134"/>
              <a:gd name="connsiteY10" fmla="*/ 2677100 h 3437262"/>
              <a:gd name="connsiteX11" fmla="*/ 1333041 w 4660134"/>
              <a:gd name="connsiteY11" fmla="*/ 3437262 h 3437262"/>
              <a:gd name="connsiteX12" fmla="*/ 782197 w 4660134"/>
              <a:gd name="connsiteY12" fmla="*/ 2754217 h 3437262"/>
              <a:gd name="connsiteX0" fmla="*/ 782197 w 4715991"/>
              <a:gd name="connsiteY0" fmla="*/ 2754217 h 3437262"/>
              <a:gd name="connsiteX1" fmla="*/ 0 w 4715991"/>
              <a:gd name="connsiteY1" fmla="*/ 1454227 h 3437262"/>
              <a:gd name="connsiteX2" fmla="*/ 11017 w 4715991"/>
              <a:gd name="connsiteY2" fmla="*/ 1355075 h 3437262"/>
              <a:gd name="connsiteX3" fmla="*/ 198303 w 4715991"/>
              <a:gd name="connsiteY3" fmla="*/ 638979 h 3437262"/>
              <a:gd name="connsiteX4" fmla="*/ 1057619 w 4715991"/>
              <a:gd name="connsiteY4" fmla="*/ 0 h 3437262"/>
              <a:gd name="connsiteX5" fmla="*/ 1916935 w 4715991"/>
              <a:gd name="connsiteY5" fmla="*/ 198304 h 3437262"/>
              <a:gd name="connsiteX6" fmla="*/ 2478795 w 4715991"/>
              <a:gd name="connsiteY6" fmla="*/ 881350 h 3437262"/>
              <a:gd name="connsiteX7" fmla="*/ 3492346 w 4715991"/>
              <a:gd name="connsiteY7" fmla="*/ 561861 h 3437262"/>
              <a:gd name="connsiteX8" fmla="*/ 4406747 w 4715991"/>
              <a:gd name="connsiteY8" fmla="*/ 738131 h 3437262"/>
              <a:gd name="connsiteX9" fmla="*/ 4660134 w 4715991"/>
              <a:gd name="connsiteY9" fmla="*/ 1751683 h 3437262"/>
              <a:gd name="connsiteX10" fmla="*/ 3778785 w 4715991"/>
              <a:gd name="connsiteY10" fmla="*/ 2677100 h 3437262"/>
              <a:gd name="connsiteX11" fmla="*/ 1333041 w 4715991"/>
              <a:gd name="connsiteY11" fmla="*/ 3437262 h 3437262"/>
              <a:gd name="connsiteX12" fmla="*/ 782197 w 4715991"/>
              <a:gd name="connsiteY12" fmla="*/ 2754217 h 3437262"/>
              <a:gd name="connsiteX0" fmla="*/ 782197 w 4715991"/>
              <a:gd name="connsiteY0" fmla="*/ 2754217 h 3437262"/>
              <a:gd name="connsiteX1" fmla="*/ 0 w 4715991"/>
              <a:gd name="connsiteY1" fmla="*/ 1454227 h 3437262"/>
              <a:gd name="connsiteX2" fmla="*/ 11017 w 4715991"/>
              <a:gd name="connsiteY2" fmla="*/ 1355075 h 3437262"/>
              <a:gd name="connsiteX3" fmla="*/ 198303 w 4715991"/>
              <a:gd name="connsiteY3" fmla="*/ 638979 h 3437262"/>
              <a:gd name="connsiteX4" fmla="*/ 1057619 w 4715991"/>
              <a:gd name="connsiteY4" fmla="*/ 0 h 3437262"/>
              <a:gd name="connsiteX5" fmla="*/ 1916935 w 4715991"/>
              <a:gd name="connsiteY5" fmla="*/ 198304 h 3437262"/>
              <a:gd name="connsiteX6" fmla="*/ 2478795 w 4715991"/>
              <a:gd name="connsiteY6" fmla="*/ 881350 h 3437262"/>
              <a:gd name="connsiteX7" fmla="*/ 3492346 w 4715991"/>
              <a:gd name="connsiteY7" fmla="*/ 561861 h 3437262"/>
              <a:gd name="connsiteX8" fmla="*/ 4406747 w 4715991"/>
              <a:gd name="connsiteY8" fmla="*/ 738131 h 3437262"/>
              <a:gd name="connsiteX9" fmla="*/ 4660134 w 4715991"/>
              <a:gd name="connsiteY9" fmla="*/ 1751683 h 3437262"/>
              <a:gd name="connsiteX10" fmla="*/ 3778785 w 4715991"/>
              <a:gd name="connsiteY10" fmla="*/ 2677100 h 3437262"/>
              <a:gd name="connsiteX11" fmla="*/ 1333041 w 4715991"/>
              <a:gd name="connsiteY11" fmla="*/ 3437262 h 3437262"/>
              <a:gd name="connsiteX12" fmla="*/ 782197 w 4715991"/>
              <a:gd name="connsiteY12" fmla="*/ 2754217 h 3437262"/>
              <a:gd name="connsiteX0" fmla="*/ 782197 w 4715991"/>
              <a:gd name="connsiteY0" fmla="*/ 2754217 h 3437262"/>
              <a:gd name="connsiteX1" fmla="*/ 0 w 4715991"/>
              <a:gd name="connsiteY1" fmla="*/ 1454227 h 3437262"/>
              <a:gd name="connsiteX2" fmla="*/ 11017 w 4715991"/>
              <a:gd name="connsiteY2" fmla="*/ 1355075 h 3437262"/>
              <a:gd name="connsiteX3" fmla="*/ 198303 w 4715991"/>
              <a:gd name="connsiteY3" fmla="*/ 638979 h 3437262"/>
              <a:gd name="connsiteX4" fmla="*/ 1057619 w 4715991"/>
              <a:gd name="connsiteY4" fmla="*/ 0 h 3437262"/>
              <a:gd name="connsiteX5" fmla="*/ 1916935 w 4715991"/>
              <a:gd name="connsiteY5" fmla="*/ 198304 h 3437262"/>
              <a:gd name="connsiteX6" fmla="*/ 2478795 w 4715991"/>
              <a:gd name="connsiteY6" fmla="*/ 881350 h 3437262"/>
              <a:gd name="connsiteX7" fmla="*/ 3492346 w 4715991"/>
              <a:gd name="connsiteY7" fmla="*/ 561861 h 3437262"/>
              <a:gd name="connsiteX8" fmla="*/ 4406747 w 4715991"/>
              <a:gd name="connsiteY8" fmla="*/ 738131 h 3437262"/>
              <a:gd name="connsiteX9" fmla="*/ 4660134 w 4715991"/>
              <a:gd name="connsiteY9" fmla="*/ 1751683 h 3437262"/>
              <a:gd name="connsiteX10" fmla="*/ 3690651 w 4715991"/>
              <a:gd name="connsiteY10" fmla="*/ 2655066 h 3437262"/>
              <a:gd name="connsiteX11" fmla="*/ 1333041 w 4715991"/>
              <a:gd name="connsiteY11" fmla="*/ 3437262 h 3437262"/>
              <a:gd name="connsiteX12" fmla="*/ 782197 w 4715991"/>
              <a:gd name="connsiteY12" fmla="*/ 2754217 h 3437262"/>
              <a:gd name="connsiteX0" fmla="*/ 782197 w 4715991"/>
              <a:gd name="connsiteY0" fmla="*/ 2754217 h 3437262"/>
              <a:gd name="connsiteX1" fmla="*/ 0 w 4715991"/>
              <a:gd name="connsiteY1" fmla="*/ 1454227 h 3437262"/>
              <a:gd name="connsiteX2" fmla="*/ 11017 w 4715991"/>
              <a:gd name="connsiteY2" fmla="*/ 1355075 h 3437262"/>
              <a:gd name="connsiteX3" fmla="*/ 198303 w 4715991"/>
              <a:gd name="connsiteY3" fmla="*/ 638979 h 3437262"/>
              <a:gd name="connsiteX4" fmla="*/ 1057619 w 4715991"/>
              <a:gd name="connsiteY4" fmla="*/ 0 h 3437262"/>
              <a:gd name="connsiteX5" fmla="*/ 1916935 w 4715991"/>
              <a:gd name="connsiteY5" fmla="*/ 198304 h 3437262"/>
              <a:gd name="connsiteX6" fmla="*/ 2478795 w 4715991"/>
              <a:gd name="connsiteY6" fmla="*/ 881350 h 3437262"/>
              <a:gd name="connsiteX7" fmla="*/ 3492346 w 4715991"/>
              <a:gd name="connsiteY7" fmla="*/ 561861 h 3437262"/>
              <a:gd name="connsiteX8" fmla="*/ 4406747 w 4715991"/>
              <a:gd name="connsiteY8" fmla="*/ 738131 h 3437262"/>
              <a:gd name="connsiteX9" fmla="*/ 4660134 w 4715991"/>
              <a:gd name="connsiteY9" fmla="*/ 1751683 h 3437262"/>
              <a:gd name="connsiteX10" fmla="*/ 3690651 w 4715991"/>
              <a:gd name="connsiteY10" fmla="*/ 2655066 h 3437262"/>
              <a:gd name="connsiteX11" fmla="*/ 1333041 w 4715991"/>
              <a:gd name="connsiteY11" fmla="*/ 3437262 h 3437262"/>
              <a:gd name="connsiteX12" fmla="*/ 782197 w 4715991"/>
              <a:gd name="connsiteY12" fmla="*/ 2754217 h 3437262"/>
              <a:gd name="connsiteX0" fmla="*/ 771180 w 4704974"/>
              <a:gd name="connsiteY0" fmla="*/ 2754217 h 3437262"/>
              <a:gd name="connsiteX1" fmla="*/ 0 w 4704974"/>
              <a:gd name="connsiteY1" fmla="*/ 1355075 h 3437262"/>
              <a:gd name="connsiteX2" fmla="*/ 187286 w 4704974"/>
              <a:gd name="connsiteY2" fmla="*/ 638979 h 3437262"/>
              <a:gd name="connsiteX3" fmla="*/ 1046602 w 4704974"/>
              <a:gd name="connsiteY3" fmla="*/ 0 h 3437262"/>
              <a:gd name="connsiteX4" fmla="*/ 1905918 w 4704974"/>
              <a:gd name="connsiteY4" fmla="*/ 198304 h 3437262"/>
              <a:gd name="connsiteX5" fmla="*/ 2467778 w 4704974"/>
              <a:gd name="connsiteY5" fmla="*/ 881350 h 3437262"/>
              <a:gd name="connsiteX6" fmla="*/ 3481329 w 4704974"/>
              <a:gd name="connsiteY6" fmla="*/ 561861 h 3437262"/>
              <a:gd name="connsiteX7" fmla="*/ 4395730 w 4704974"/>
              <a:gd name="connsiteY7" fmla="*/ 738131 h 3437262"/>
              <a:gd name="connsiteX8" fmla="*/ 4649117 w 4704974"/>
              <a:gd name="connsiteY8" fmla="*/ 1751683 h 3437262"/>
              <a:gd name="connsiteX9" fmla="*/ 3679634 w 4704974"/>
              <a:gd name="connsiteY9" fmla="*/ 2655066 h 3437262"/>
              <a:gd name="connsiteX10" fmla="*/ 1322024 w 4704974"/>
              <a:gd name="connsiteY10" fmla="*/ 3437262 h 3437262"/>
              <a:gd name="connsiteX11" fmla="*/ 771180 w 4704974"/>
              <a:gd name="connsiteY11" fmla="*/ 2754217 h 3437262"/>
              <a:gd name="connsiteX0" fmla="*/ 771180 w 4704974"/>
              <a:gd name="connsiteY0" fmla="*/ 2754217 h 3437262"/>
              <a:gd name="connsiteX1" fmla="*/ 0 w 4704974"/>
              <a:gd name="connsiteY1" fmla="*/ 1355075 h 3437262"/>
              <a:gd name="connsiteX2" fmla="*/ 187286 w 4704974"/>
              <a:gd name="connsiteY2" fmla="*/ 638979 h 3437262"/>
              <a:gd name="connsiteX3" fmla="*/ 1046602 w 4704974"/>
              <a:gd name="connsiteY3" fmla="*/ 0 h 3437262"/>
              <a:gd name="connsiteX4" fmla="*/ 1905918 w 4704974"/>
              <a:gd name="connsiteY4" fmla="*/ 198304 h 3437262"/>
              <a:gd name="connsiteX5" fmla="*/ 2467778 w 4704974"/>
              <a:gd name="connsiteY5" fmla="*/ 881350 h 3437262"/>
              <a:gd name="connsiteX6" fmla="*/ 3481329 w 4704974"/>
              <a:gd name="connsiteY6" fmla="*/ 561861 h 3437262"/>
              <a:gd name="connsiteX7" fmla="*/ 4395730 w 4704974"/>
              <a:gd name="connsiteY7" fmla="*/ 738131 h 3437262"/>
              <a:gd name="connsiteX8" fmla="*/ 4649117 w 4704974"/>
              <a:gd name="connsiteY8" fmla="*/ 1751683 h 3437262"/>
              <a:gd name="connsiteX9" fmla="*/ 3679634 w 4704974"/>
              <a:gd name="connsiteY9" fmla="*/ 2655066 h 3437262"/>
              <a:gd name="connsiteX10" fmla="*/ 1322024 w 4704974"/>
              <a:gd name="connsiteY10" fmla="*/ 3437262 h 3437262"/>
              <a:gd name="connsiteX11" fmla="*/ 771180 w 4704974"/>
              <a:gd name="connsiteY11" fmla="*/ 2754217 h 3437262"/>
              <a:gd name="connsiteX0" fmla="*/ 782619 w 4716413"/>
              <a:gd name="connsiteY0" fmla="*/ 2754217 h 3437262"/>
              <a:gd name="connsiteX1" fmla="*/ 11439 w 4716413"/>
              <a:gd name="connsiteY1" fmla="*/ 1355075 h 3437262"/>
              <a:gd name="connsiteX2" fmla="*/ 198725 w 4716413"/>
              <a:gd name="connsiteY2" fmla="*/ 638979 h 3437262"/>
              <a:gd name="connsiteX3" fmla="*/ 1058041 w 4716413"/>
              <a:gd name="connsiteY3" fmla="*/ 0 h 3437262"/>
              <a:gd name="connsiteX4" fmla="*/ 1917357 w 4716413"/>
              <a:gd name="connsiteY4" fmla="*/ 198304 h 3437262"/>
              <a:gd name="connsiteX5" fmla="*/ 2479217 w 4716413"/>
              <a:gd name="connsiteY5" fmla="*/ 881350 h 3437262"/>
              <a:gd name="connsiteX6" fmla="*/ 3492768 w 4716413"/>
              <a:gd name="connsiteY6" fmla="*/ 561861 h 3437262"/>
              <a:gd name="connsiteX7" fmla="*/ 4407169 w 4716413"/>
              <a:gd name="connsiteY7" fmla="*/ 738131 h 3437262"/>
              <a:gd name="connsiteX8" fmla="*/ 4660556 w 4716413"/>
              <a:gd name="connsiteY8" fmla="*/ 1751683 h 3437262"/>
              <a:gd name="connsiteX9" fmla="*/ 3691073 w 4716413"/>
              <a:gd name="connsiteY9" fmla="*/ 2655066 h 3437262"/>
              <a:gd name="connsiteX10" fmla="*/ 1333463 w 4716413"/>
              <a:gd name="connsiteY10" fmla="*/ 3437262 h 3437262"/>
              <a:gd name="connsiteX11" fmla="*/ 782619 w 4716413"/>
              <a:gd name="connsiteY11" fmla="*/ 2754217 h 3437262"/>
              <a:gd name="connsiteX0" fmla="*/ 788724 w 4722518"/>
              <a:gd name="connsiteY0" fmla="*/ 2754217 h 3437262"/>
              <a:gd name="connsiteX1" fmla="*/ 17544 w 4722518"/>
              <a:gd name="connsiteY1" fmla="*/ 1355075 h 3437262"/>
              <a:gd name="connsiteX2" fmla="*/ 204830 w 4722518"/>
              <a:gd name="connsiteY2" fmla="*/ 638979 h 3437262"/>
              <a:gd name="connsiteX3" fmla="*/ 1064146 w 4722518"/>
              <a:gd name="connsiteY3" fmla="*/ 0 h 3437262"/>
              <a:gd name="connsiteX4" fmla="*/ 1923462 w 4722518"/>
              <a:gd name="connsiteY4" fmla="*/ 198304 h 3437262"/>
              <a:gd name="connsiteX5" fmla="*/ 2485322 w 4722518"/>
              <a:gd name="connsiteY5" fmla="*/ 881350 h 3437262"/>
              <a:gd name="connsiteX6" fmla="*/ 3498873 w 4722518"/>
              <a:gd name="connsiteY6" fmla="*/ 561861 h 3437262"/>
              <a:gd name="connsiteX7" fmla="*/ 4413274 w 4722518"/>
              <a:gd name="connsiteY7" fmla="*/ 738131 h 3437262"/>
              <a:gd name="connsiteX8" fmla="*/ 4666661 w 4722518"/>
              <a:gd name="connsiteY8" fmla="*/ 1751683 h 3437262"/>
              <a:gd name="connsiteX9" fmla="*/ 3697178 w 4722518"/>
              <a:gd name="connsiteY9" fmla="*/ 2655066 h 3437262"/>
              <a:gd name="connsiteX10" fmla="*/ 1339568 w 4722518"/>
              <a:gd name="connsiteY10" fmla="*/ 3437262 h 3437262"/>
              <a:gd name="connsiteX11" fmla="*/ 788724 w 4722518"/>
              <a:gd name="connsiteY11" fmla="*/ 2754217 h 3437262"/>
              <a:gd name="connsiteX0" fmla="*/ 788724 w 4722518"/>
              <a:gd name="connsiteY0" fmla="*/ 2754217 h 3437262"/>
              <a:gd name="connsiteX1" fmla="*/ 17544 w 4722518"/>
              <a:gd name="connsiteY1" fmla="*/ 1355075 h 3437262"/>
              <a:gd name="connsiteX2" fmla="*/ 204830 w 4722518"/>
              <a:gd name="connsiteY2" fmla="*/ 638979 h 3437262"/>
              <a:gd name="connsiteX3" fmla="*/ 1064146 w 4722518"/>
              <a:gd name="connsiteY3" fmla="*/ 0 h 3437262"/>
              <a:gd name="connsiteX4" fmla="*/ 1923462 w 4722518"/>
              <a:gd name="connsiteY4" fmla="*/ 198304 h 3437262"/>
              <a:gd name="connsiteX5" fmla="*/ 2485322 w 4722518"/>
              <a:gd name="connsiteY5" fmla="*/ 881350 h 3437262"/>
              <a:gd name="connsiteX6" fmla="*/ 3498873 w 4722518"/>
              <a:gd name="connsiteY6" fmla="*/ 561861 h 3437262"/>
              <a:gd name="connsiteX7" fmla="*/ 4413274 w 4722518"/>
              <a:gd name="connsiteY7" fmla="*/ 738131 h 3437262"/>
              <a:gd name="connsiteX8" fmla="*/ 4666661 w 4722518"/>
              <a:gd name="connsiteY8" fmla="*/ 1751683 h 3437262"/>
              <a:gd name="connsiteX9" fmla="*/ 3697178 w 4722518"/>
              <a:gd name="connsiteY9" fmla="*/ 2655066 h 3437262"/>
              <a:gd name="connsiteX10" fmla="*/ 1339568 w 4722518"/>
              <a:gd name="connsiteY10" fmla="*/ 3437262 h 3437262"/>
              <a:gd name="connsiteX11" fmla="*/ 788724 w 4722518"/>
              <a:gd name="connsiteY11" fmla="*/ 2754217 h 3437262"/>
              <a:gd name="connsiteX0" fmla="*/ 788724 w 4722518"/>
              <a:gd name="connsiteY0" fmla="*/ 2754217 h 3437262"/>
              <a:gd name="connsiteX1" fmla="*/ 17544 w 4722518"/>
              <a:gd name="connsiteY1" fmla="*/ 1355075 h 3437262"/>
              <a:gd name="connsiteX2" fmla="*/ 204830 w 4722518"/>
              <a:gd name="connsiteY2" fmla="*/ 638979 h 3437262"/>
              <a:gd name="connsiteX3" fmla="*/ 1064146 w 4722518"/>
              <a:gd name="connsiteY3" fmla="*/ 0 h 3437262"/>
              <a:gd name="connsiteX4" fmla="*/ 1923462 w 4722518"/>
              <a:gd name="connsiteY4" fmla="*/ 198304 h 3437262"/>
              <a:gd name="connsiteX5" fmla="*/ 2485322 w 4722518"/>
              <a:gd name="connsiteY5" fmla="*/ 881350 h 3437262"/>
              <a:gd name="connsiteX6" fmla="*/ 3498873 w 4722518"/>
              <a:gd name="connsiteY6" fmla="*/ 561861 h 3437262"/>
              <a:gd name="connsiteX7" fmla="*/ 4413274 w 4722518"/>
              <a:gd name="connsiteY7" fmla="*/ 738131 h 3437262"/>
              <a:gd name="connsiteX8" fmla="*/ 4666661 w 4722518"/>
              <a:gd name="connsiteY8" fmla="*/ 1751683 h 3437262"/>
              <a:gd name="connsiteX9" fmla="*/ 3697178 w 4722518"/>
              <a:gd name="connsiteY9" fmla="*/ 2655066 h 3437262"/>
              <a:gd name="connsiteX10" fmla="*/ 1339568 w 4722518"/>
              <a:gd name="connsiteY10" fmla="*/ 3437262 h 3437262"/>
              <a:gd name="connsiteX11" fmla="*/ 788724 w 4722518"/>
              <a:gd name="connsiteY11" fmla="*/ 2754217 h 3437262"/>
              <a:gd name="connsiteX0" fmla="*/ 788724 w 4722518"/>
              <a:gd name="connsiteY0" fmla="*/ 2767521 h 3450566"/>
              <a:gd name="connsiteX1" fmla="*/ 17544 w 4722518"/>
              <a:gd name="connsiteY1" fmla="*/ 1368379 h 3450566"/>
              <a:gd name="connsiteX2" fmla="*/ 204830 w 4722518"/>
              <a:gd name="connsiteY2" fmla="*/ 652283 h 3450566"/>
              <a:gd name="connsiteX3" fmla="*/ 1064146 w 4722518"/>
              <a:gd name="connsiteY3" fmla="*/ 13304 h 3450566"/>
              <a:gd name="connsiteX4" fmla="*/ 1923462 w 4722518"/>
              <a:gd name="connsiteY4" fmla="*/ 211608 h 3450566"/>
              <a:gd name="connsiteX5" fmla="*/ 2485322 w 4722518"/>
              <a:gd name="connsiteY5" fmla="*/ 894654 h 3450566"/>
              <a:gd name="connsiteX6" fmla="*/ 3498873 w 4722518"/>
              <a:gd name="connsiteY6" fmla="*/ 575165 h 3450566"/>
              <a:gd name="connsiteX7" fmla="*/ 4413274 w 4722518"/>
              <a:gd name="connsiteY7" fmla="*/ 751435 h 3450566"/>
              <a:gd name="connsiteX8" fmla="*/ 4666661 w 4722518"/>
              <a:gd name="connsiteY8" fmla="*/ 1764987 h 3450566"/>
              <a:gd name="connsiteX9" fmla="*/ 3697178 w 4722518"/>
              <a:gd name="connsiteY9" fmla="*/ 2668370 h 3450566"/>
              <a:gd name="connsiteX10" fmla="*/ 1339568 w 4722518"/>
              <a:gd name="connsiteY10" fmla="*/ 3450566 h 3450566"/>
              <a:gd name="connsiteX11" fmla="*/ 788724 w 4722518"/>
              <a:gd name="connsiteY11" fmla="*/ 2767521 h 3450566"/>
              <a:gd name="connsiteX0" fmla="*/ 788724 w 4722518"/>
              <a:gd name="connsiteY0" fmla="*/ 2767521 h 3450566"/>
              <a:gd name="connsiteX1" fmla="*/ 17544 w 4722518"/>
              <a:gd name="connsiteY1" fmla="*/ 1368379 h 3450566"/>
              <a:gd name="connsiteX2" fmla="*/ 204830 w 4722518"/>
              <a:gd name="connsiteY2" fmla="*/ 652283 h 3450566"/>
              <a:gd name="connsiteX3" fmla="*/ 1064146 w 4722518"/>
              <a:gd name="connsiteY3" fmla="*/ 13304 h 3450566"/>
              <a:gd name="connsiteX4" fmla="*/ 1923462 w 4722518"/>
              <a:gd name="connsiteY4" fmla="*/ 211608 h 3450566"/>
              <a:gd name="connsiteX5" fmla="*/ 2485322 w 4722518"/>
              <a:gd name="connsiteY5" fmla="*/ 894654 h 3450566"/>
              <a:gd name="connsiteX6" fmla="*/ 3498873 w 4722518"/>
              <a:gd name="connsiteY6" fmla="*/ 575165 h 3450566"/>
              <a:gd name="connsiteX7" fmla="*/ 4413274 w 4722518"/>
              <a:gd name="connsiteY7" fmla="*/ 751435 h 3450566"/>
              <a:gd name="connsiteX8" fmla="*/ 4666661 w 4722518"/>
              <a:gd name="connsiteY8" fmla="*/ 1764987 h 3450566"/>
              <a:gd name="connsiteX9" fmla="*/ 3697178 w 4722518"/>
              <a:gd name="connsiteY9" fmla="*/ 2668370 h 3450566"/>
              <a:gd name="connsiteX10" fmla="*/ 1339568 w 4722518"/>
              <a:gd name="connsiteY10" fmla="*/ 3450566 h 3450566"/>
              <a:gd name="connsiteX11" fmla="*/ 788724 w 4722518"/>
              <a:gd name="connsiteY11" fmla="*/ 2767521 h 3450566"/>
              <a:gd name="connsiteX0" fmla="*/ 788724 w 4722518"/>
              <a:gd name="connsiteY0" fmla="*/ 2779005 h 3462050"/>
              <a:gd name="connsiteX1" fmla="*/ 17544 w 4722518"/>
              <a:gd name="connsiteY1" fmla="*/ 1379863 h 3462050"/>
              <a:gd name="connsiteX2" fmla="*/ 204830 w 4722518"/>
              <a:gd name="connsiteY2" fmla="*/ 663767 h 3462050"/>
              <a:gd name="connsiteX3" fmla="*/ 1064146 w 4722518"/>
              <a:gd name="connsiteY3" fmla="*/ 24788 h 3462050"/>
              <a:gd name="connsiteX4" fmla="*/ 1923462 w 4722518"/>
              <a:gd name="connsiteY4" fmla="*/ 223092 h 3462050"/>
              <a:gd name="connsiteX5" fmla="*/ 2485322 w 4722518"/>
              <a:gd name="connsiteY5" fmla="*/ 906138 h 3462050"/>
              <a:gd name="connsiteX6" fmla="*/ 3498873 w 4722518"/>
              <a:gd name="connsiteY6" fmla="*/ 586649 h 3462050"/>
              <a:gd name="connsiteX7" fmla="*/ 4413274 w 4722518"/>
              <a:gd name="connsiteY7" fmla="*/ 762919 h 3462050"/>
              <a:gd name="connsiteX8" fmla="*/ 4666661 w 4722518"/>
              <a:gd name="connsiteY8" fmla="*/ 1776471 h 3462050"/>
              <a:gd name="connsiteX9" fmla="*/ 3697178 w 4722518"/>
              <a:gd name="connsiteY9" fmla="*/ 2679854 h 3462050"/>
              <a:gd name="connsiteX10" fmla="*/ 1339568 w 4722518"/>
              <a:gd name="connsiteY10" fmla="*/ 3462050 h 3462050"/>
              <a:gd name="connsiteX11" fmla="*/ 788724 w 4722518"/>
              <a:gd name="connsiteY11" fmla="*/ 2779005 h 3462050"/>
              <a:gd name="connsiteX0" fmla="*/ 788724 w 4722518"/>
              <a:gd name="connsiteY0" fmla="*/ 2779005 h 3462050"/>
              <a:gd name="connsiteX1" fmla="*/ 17544 w 4722518"/>
              <a:gd name="connsiteY1" fmla="*/ 1379863 h 3462050"/>
              <a:gd name="connsiteX2" fmla="*/ 204830 w 4722518"/>
              <a:gd name="connsiteY2" fmla="*/ 663767 h 3462050"/>
              <a:gd name="connsiteX3" fmla="*/ 1064146 w 4722518"/>
              <a:gd name="connsiteY3" fmla="*/ 24788 h 3462050"/>
              <a:gd name="connsiteX4" fmla="*/ 1923462 w 4722518"/>
              <a:gd name="connsiteY4" fmla="*/ 223092 h 3462050"/>
              <a:gd name="connsiteX5" fmla="*/ 2485322 w 4722518"/>
              <a:gd name="connsiteY5" fmla="*/ 906138 h 3462050"/>
              <a:gd name="connsiteX6" fmla="*/ 3498873 w 4722518"/>
              <a:gd name="connsiteY6" fmla="*/ 586649 h 3462050"/>
              <a:gd name="connsiteX7" fmla="*/ 4413274 w 4722518"/>
              <a:gd name="connsiteY7" fmla="*/ 762919 h 3462050"/>
              <a:gd name="connsiteX8" fmla="*/ 4666661 w 4722518"/>
              <a:gd name="connsiteY8" fmla="*/ 1776471 h 3462050"/>
              <a:gd name="connsiteX9" fmla="*/ 3697178 w 4722518"/>
              <a:gd name="connsiteY9" fmla="*/ 2679854 h 3462050"/>
              <a:gd name="connsiteX10" fmla="*/ 1339568 w 4722518"/>
              <a:gd name="connsiteY10" fmla="*/ 3462050 h 3462050"/>
              <a:gd name="connsiteX11" fmla="*/ 788724 w 4722518"/>
              <a:gd name="connsiteY11" fmla="*/ 2779005 h 3462050"/>
              <a:gd name="connsiteX0" fmla="*/ 788724 w 4722518"/>
              <a:gd name="connsiteY0" fmla="*/ 2779005 h 3462050"/>
              <a:gd name="connsiteX1" fmla="*/ 17544 w 4722518"/>
              <a:gd name="connsiteY1" fmla="*/ 1379863 h 3462050"/>
              <a:gd name="connsiteX2" fmla="*/ 204830 w 4722518"/>
              <a:gd name="connsiteY2" fmla="*/ 663767 h 3462050"/>
              <a:gd name="connsiteX3" fmla="*/ 1064146 w 4722518"/>
              <a:gd name="connsiteY3" fmla="*/ 24788 h 3462050"/>
              <a:gd name="connsiteX4" fmla="*/ 1923462 w 4722518"/>
              <a:gd name="connsiteY4" fmla="*/ 223092 h 3462050"/>
              <a:gd name="connsiteX5" fmla="*/ 2485322 w 4722518"/>
              <a:gd name="connsiteY5" fmla="*/ 906138 h 3462050"/>
              <a:gd name="connsiteX6" fmla="*/ 3498873 w 4722518"/>
              <a:gd name="connsiteY6" fmla="*/ 586649 h 3462050"/>
              <a:gd name="connsiteX7" fmla="*/ 4413274 w 4722518"/>
              <a:gd name="connsiteY7" fmla="*/ 762919 h 3462050"/>
              <a:gd name="connsiteX8" fmla="*/ 4666661 w 4722518"/>
              <a:gd name="connsiteY8" fmla="*/ 1776471 h 3462050"/>
              <a:gd name="connsiteX9" fmla="*/ 3697178 w 4722518"/>
              <a:gd name="connsiteY9" fmla="*/ 2679854 h 3462050"/>
              <a:gd name="connsiteX10" fmla="*/ 1339568 w 4722518"/>
              <a:gd name="connsiteY10" fmla="*/ 3462050 h 3462050"/>
              <a:gd name="connsiteX11" fmla="*/ 788724 w 4722518"/>
              <a:gd name="connsiteY11" fmla="*/ 2779005 h 3462050"/>
              <a:gd name="connsiteX0" fmla="*/ 788724 w 4722518"/>
              <a:gd name="connsiteY0" fmla="*/ 2779005 h 3462050"/>
              <a:gd name="connsiteX1" fmla="*/ 17544 w 4722518"/>
              <a:gd name="connsiteY1" fmla="*/ 1379863 h 3462050"/>
              <a:gd name="connsiteX2" fmla="*/ 204830 w 4722518"/>
              <a:gd name="connsiteY2" fmla="*/ 663767 h 3462050"/>
              <a:gd name="connsiteX3" fmla="*/ 1064146 w 4722518"/>
              <a:gd name="connsiteY3" fmla="*/ 24788 h 3462050"/>
              <a:gd name="connsiteX4" fmla="*/ 1923462 w 4722518"/>
              <a:gd name="connsiteY4" fmla="*/ 223092 h 3462050"/>
              <a:gd name="connsiteX5" fmla="*/ 2485322 w 4722518"/>
              <a:gd name="connsiteY5" fmla="*/ 906138 h 3462050"/>
              <a:gd name="connsiteX6" fmla="*/ 3498873 w 4722518"/>
              <a:gd name="connsiteY6" fmla="*/ 586649 h 3462050"/>
              <a:gd name="connsiteX7" fmla="*/ 4413274 w 4722518"/>
              <a:gd name="connsiteY7" fmla="*/ 762919 h 3462050"/>
              <a:gd name="connsiteX8" fmla="*/ 4666661 w 4722518"/>
              <a:gd name="connsiteY8" fmla="*/ 1776471 h 3462050"/>
              <a:gd name="connsiteX9" fmla="*/ 3697178 w 4722518"/>
              <a:gd name="connsiteY9" fmla="*/ 2679854 h 3462050"/>
              <a:gd name="connsiteX10" fmla="*/ 1339568 w 4722518"/>
              <a:gd name="connsiteY10" fmla="*/ 3462050 h 3462050"/>
              <a:gd name="connsiteX11" fmla="*/ 788724 w 4722518"/>
              <a:gd name="connsiteY11" fmla="*/ 2779005 h 3462050"/>
              <a:gd name="connsiteX0" fmla="*/ 784921 w 4718715"/>
              <a:gd name="connsiteY0" fmla="*/ 2779005 h 3462050"/>
              <a:gd name="connsiteX1" fmla="*/ 13741 w 4718715"/>
              <a:gd name="connsiteY1" fmla="*/ 1379863 h 3462050"/>
              <a:gd name="connsiteX2" fmla="*/ 245094 w 4718715"/>
              <a:gd name="connsiteY2" fmla="*/ 608683 h 3462050"/>
              <a:gd name="connsiteX3" fmla="*/ 1060343 w 4718715"/>
              <a:gd name="connsiteY3" fmla="*/ 24788 h 3462050"/>
              <a:gd name="connsiteX4" fmla="*/ 1919659 w 4718715"/>
              <a:gd name="connsiteY4" fmla="*/ 223092 h 3462050"/>
              <a:gd name="connsiteX5" fmla="*/ 2481519 w 4718715"/>
              <a:gd name="connsiteY5" fmla="*/ 906138 h 3462050"/>
              <a:gd name="connsiteX6" fmla="*/ 3495070 w 4718715"/>
              <a:gd name="connsiteY6" fmla="*/ 586649 h 3462050"/>
              <a:gd name="connsiteX7" fmla="*/ 4409471 w 4718715"/>
              <a:gd name="connsiteY7" fmla="*/ 762919 h 3462050"/>
              <a:gd name="connsiteX8" fmla="*/ 4662858 w 4718715"/>
              <a:gd name="connsiteY8" fmla="*/ 1776471 h 3462050"/>
              <a:gd name="connsiteX9" fmla="*/ 3693375 w 4718715"/>
              <a:gd name="connsiteY9" fmla="*/ 2679854 h 3462050"/>
              <a:gd name="connsiteX10" fmla="*/ 1335765 w 4718715"/>
              <a:gd name="connsiteY10" fmla="*/ 3462050 h 3462050"/>
              <a:gd name="connsiteX11" fmla="*/ 784921 w 4718715"/>
              <a:gd name="connsiteY11" fmla="*/ 2779005 h 3462050"/>
              <a:gd name="connsiteX0" fmla="*/ 784921 w 4727451"/>
              <a:gd name="connsiteY0" fmla="*/ 2779005 h 3462050"/>
              <a:gd name="connsiteX1" fmla="*/ 13741 w 4727451"/>
              <a:gd name="connsiteY1" fmla="*/ 1379863 h 3462050"/>
              <a:gd name="connsiteX2" fmla="*/ 245094 w 4727451"/>
              <a:gd name="connsiteY2" fmla="*/ 608683 h 3462050"/>
              <a:gd name="connsiteX3" fmla="*/ 1060343 w 4727451"/>
              <a:gd name="connsiteY3" fmla="*/ 24788 h 3462050"/>
              <a:gd name="connsiteX4" fmla="*/ 1919659 w 4727451"/>
              <a:gd name="connsiteY4" fmla="*/ 223092 h 3462050"/>
              <a:gd name="connsiteX5" fmla="*/ 2481519 w 4727451"/>
              <a:gd name="connsiteY5" fmla="*/ 906138 h 3462050"/>
              <a:gd name="connsiteX6" fmla="*/ 3495070 w 4727451"/>
              <a:gd name="connsiteY6" fmla="*/ 586649 h 3462050"/>
              <a:gd name="connsiteX7" fmla="*/ 4409471 w 4727451"/>
              <a:gd name="connsiteY7" fmla="*/ 762919 h 3462050"/>
              <a:gd name="connsiteX8" fmla="*/ 4673875 w 4727451"/>
              <a:gd name="connsiteY8" fmla="*/ 1908674 h 3462050"/>
              <a:gd name="connsiteX9" fmla="*/ 3693375 w 4727451"/>
              <a:gd name="connsiteY9" fmla="*/ 2679854 h 3462050"/>
              <a:gd name="connsiteX10" fmla="*/ 1335765 w 4727451"/>
              <a:gd name="connsiteY10" fmla="*/ 3462050 h 3462050"/>
              <a:gd name="connsiteX11" fmla="*/ 784921 w 4727451"/>
              <a:gd name="connsiteY11" fmla="*/ 2779005 h 3462050"/>
              <a:gd name="connsiteX0" fmla="*/ 784921 w 4743615"/>
              <a:gd name="connsiteY0" fmla="*/ 2779005 h 3462050"/>
              <a:gd name="connsiteX1" fmla="*/ 13741 w 4743615"/>
              <a:gd name="connsiteY1" fmla="*/ 1379863 h 3462050"/>
              <a:gd name="connsiteX2" fmla="*/ 245094 w 4743615"/>
              <a:gd name="connsiteY2" fmla="*/ 608683 h 3462050"/>
              <a:gd name="connsiteX3" fmla="*/ 1060343 w 4743615"/>
              <a:gd name="connsiteY3" fmla="*/ 24788 h 3462050"/>
              <a:gd name="connsiteX4" fmla="*/ 1919659 w 4743615"/>
              <a:gd name="connsiteY4" fmla="*/ 223092 h 3462050"/>
              <a:gd name="connsiteX5" fmla="*/ 2481519 w 4743615"/>
              <a:gd name="connsiteY5" fmla="*/ 906138 h 3462050"/>
              <a:gd name="connsiteX6" fmla="*/ 3495070 w 4743615"/>
              <a:gd name="connsiteY6" fmla="*/ 586649 h 3462050"/>
              <a:gd name="connsiteX7" fmla="*/ 4475572 w 4743615"/>
              <a:gd name="connsiteY7" fmla="*/ 829020 h 3462050"/>
              <a:gd name="connsiteX8" fmla="*/ 4673875 w 4743615"/>
              <a:gd name="connsiteY8" fmla="*/ 1908674 h 3462050"/>
              <a:gd name="connsiteX9" fmla="*/ 3693375 w 4743615"/>
              <a:gd name="connsiteY9" fmla="*/ 2679854 h 3462050"/>
              <a:gd name="connsiteX10" fmla="*/ 1335765 w 4743615"/>
              <a:gd name="connsiteY10" fmla="*/ 3462050 h 3462050"/>
              <a:gd name="connsiteX11" fmla="*/ 784921 w 4743615"/>
              <a:gd name="connsiteY11" fmla="*/ 2779005 h 346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3615" h="3462050">
                <a:moveTo>
                  <a:pt x="784921" y="2779005"/>
                </a:moveTo>
                <a:cubicBezTo>
                  <a:pt x="527861" y="2312624"/>
                  <a:pt x="182666" y="1890312"/>
                  <a:pt x="13741" y="1379863"/>
                </a:cubicBezTo>
                <a:cubicBezTo>
                  <a:pt x="-45016" y="1086080"/>
                  <a:pt x="94530" y="847382"/>
                  <a:pt x="245094" y="608683"/>
                </a:cubicBezTo>
                <a:cubicBezTo>
                  <a:pt x="443398" y="307555"/>
                  <a:pt x="773904" y="138629"/>
                  <a:pt x="1060343" y="24788"/>
                </a:cubicBezTo>
                <a:cubicBezTo>
                  <a:pt x="1556102" y="-41314"/>
                  <a:pt x="1710339" y="24788"/>
                  <a:pt x="1919659" y="223092"/>
                </a:cubicBezTo>
                <a:lnTo>
                  <a:pt x="2481519" y="906138"/>
                </a:lnTo>
                <a:lnTo>
                  <a:pt x="3495070" y="586649"/>
                </a:lnTo>
                <a:cubicBezTo>
                  <a:pt x="3854954" y="502187"/>
                  <a:pt x="4203823" y="593993"/>
                  <a:pt x="4475572" y="829020"/>
                </a:cubicBezTo>
                <a:cubicBezTo>
                  <a:pt x="4769354" y="1144838"/>
                  <a:pt x="4798733" y="1515739"/>
                  <a:pt x="4673875" y="1908674"/>
                </a:cubicBezTo>
                <a:cubicBezTo>
                  <a:pt x="4446194" y="2305280"/>
                  <a:pt x="4097326" y="2415450"/>
                  <a:pt x="3693375" y="2679854"/>
                </a:cubicBezTo>
                <a:cubicBezTo>
                  <a:pt x="2984623" y="3017704"/>
                  <a:pt x="2121635" y="3201318"/>
                  <a:pt x="1335765" y="3462050"/>
                </a:cubicBezTo>
                <a:lnTo>
                  <a:pt x="784921" y="2779005"/>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13388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22" presetClass="entr" presetSubtype="8" fill="hold" grpId="0" nodeType="withEffect">
                                  <p:stCondLst>
                                    <p:cond delay="4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18" presetClass="emph" presetSubtype="0" fill="hold" grpId="1" nodeType="withEffect">
                                  <p:stCondLst>
                                    <p:cond delay="400"/>
                                  </p:stCondLst>
                                  <p:childTnLst>
                                    <p:set>
                                      <p:cBhvr override="childStyle">
                                        <p:cTn id="24" dur="500" fill="hold"/>
                                        <p:tgtEl>
                                          <p:spTgt spid="6"/>
                                        </p:tgtEl>
                                        <p:attrNameLst>
                                          <p:attrName>style.textDecorationUnderline</p:attrName>
                                        </p:attrNameLst>
                                      </p:cBhvr>
                                      <p:to>
                                        <p:strVal val="true"/>
                                      </p:to>
                                    </p:set>
                                  </p:childTnLst>
                                </p:cTn>
                              </p:par>
                              <p:par>
                                <p:cTn id="25" presetID="22" presetClass="entr" presetSubtype="8" fill="hold" grpId="0" nodeType="withEffect">
                                  <p:stCondLst>
                                    <p:cond delay="4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39" presetClass="entr" presetSubtype="0" accel="10000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10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39" dur="10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40" dur="10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2" nodeType="clickEffect">
                                  <p:stCondLst>
                                    <p:cond delay="100"/>
                                  </p:stCondLst>
                                  <p:childTnLst>
                                    <p:animMotion origin="layout" path="M 2.77778E-6 3.7037E-6 L -0.31632 0.39328 " pathEditMode="relative" rAng="0" ptsTypes="AA">
                                      <p:cBhvr>
                                        <p:cTn id="45" dur="2000" fill="hold"/>
                                        <p:tgtEl>
                                          <p:spTgt spid="15"/>
                                        </p:tgtEl>
                                        <p:attrNameLst>
                                          <p:attrName>ppt_x</p:attrName>
                                          <p:attrName>ppt_y</p:attrName>
                                        </p:attrNameLst>
                                      </p:cBhvr>
                                      <p:rCtr x="-15816" y="19653"/>
                                    </p:animMotion>
                                  </p:childTnLst>
                                </p:cTn>
                              </p:par>
                              <p:par>
                                <p:cTn id="46" presetID="21" presetClass="entr" presetSubtype="8" fill="hold" grpId="4" nodeType="withEffect">
                                  <p:stCondLst>
                                    <p:cond delay="500"/>
                                  </p:stCondLst>
                                  <p:childTnLst>
                                    <p:set>
                                      <p:cBhvr>
                                        <p:cTn id="47" dur="1" fill="hold">
                                          <p:stCondLst>
                                            <p:cond delay="0"/>
                                          </p:stCondLst>
                                        </p:cTn>
                                        <p:tgtEl>
                                          <p:spTgt spid="8"/>
                                        </p:tgtEl>
                                        <p:attrNameLst>
                                          <p:attrName>style.visibility</p:attrName>
                                        </p:attrNameLst>
                                      </p:cBhvr>
                                      <p:to>
                                        <p:strVal val="visible"/>
                                      </p:to>
                                    </p:set>
                                    <p:animEffect transition="in" filter="wheel(8)">
                                      <p:cBhvr>
                                        <p:cTn id="48" dur="2000"/>
                                        <p:tgtEl>
                                          <p:spTgt spid="8"/>
                                        </p:tgtEl>
                                      </p:cBhvr>
                                    </p:animEffect>
                                  </p:childTnLst>
                                </p:cTn>
                              </p:par>
                              <p:par>
                                <p:cTn id="49" presetID="6" presetClass="emph" presetSubtype="0" fill="hold" grpId="3" nodeType="withEffect">
                                  <p:stCondLst>
                                    <p:cond delay="100"/>
                                  </p:stCondLst>
                                  <p:childTnLst>
                                    <p:animScale>
                                      <p:cBhvr>
                                        <p:cTn id="50" dur="1000" fill="hold"/>
                                        <p:tgtEl>
                                          <p:spTgt spid="15"/>
                                        </p:tgtEl>
                                      </p:cBhvr>
                                      <p:by x="150000" y="150000"/>
                                    </p:animScale>
                                  </p:childTnLst>
                                </p:cTn>
                              </p:par>
                              <p:par>
                                <p:cTn id="51" presetID="6" presetClass="emph" presetSubtype="0" fill="hold" grpId="4" nodeType="withEffect">
                                  <p:stCondLst>
                                    <p:cond delay="1100"/>
                                  </p:stCondLst>
                                  <p:childTnLst>
                                    <p:animScale>
                                      <p:cBhvr>
                                        <p:cTn id="52" dur="1000" fill="hold"/>
                                        <p:tgtEl>
                                          <p:spTgt spid="15"/>
                                        </p:tgtEl>
                                      </p:cBhvr>
                                      <p:by x="61000" y="61000"/>
                                    </p:animScale>
                                  </p:childTnLst>
                                </p:cTn>
                              </p:par>
                              <p:par>
                                <p:cTn id="53" presetID="50" presetClass="exit" presetSubtype="0" accel="100000" fill="hold" grpId="1" nodeType="withEffect">
                                  <p:stCondLst>
                                    <p:cond delay="2000"/>
                                  </p:stCondLst>
                                  <p:childTnLst>
                                    <p:anim calcmode="lin" valueType="num">
                                      <p:cBhvr>
                                        <p:cTn id="54" dur="1000"/>
                                        <p:tgtEl>
                                          <p:spTgt spid="15"/>
                                        </p:tgtEl>
                                        <p:attrNameLst>
                                          <p:attrName>ppt_w</p:attrName>
                                        </p:attrNameLst>
                                      </p:cBhvr>
                                      <p:tavLst>
                                        <p:tav tm="0">
                                          <p:val>
                                            <p:strVal val="ppt_w"/>
                                          </p:val>
                                        </p:tav>
                                        <p:tav tm="100000">
                                          <p:val>
                                            <p:strVal val="ppt_w+.3"/>
                                          </p:val>
                                        </p:tav>
                                      </p:tavLst>
                                    </p:anim>
                                    <p:anim calcmode="lin" valueType="num">
                                      <p:cBhvr>
                                        <p:cTn id="55" dur="1000"/>
                                        <p:tgtEl>
                                          <p:spTgt spid="15"/>
                                        </p:tgtEl>
                                        <p:attrNameLst>
                                          <p:attrName>ppt_h</p:attrName>
                                        </p:attrNameLst>
                                      </p:cBhvr>
                                      <p:tavLst>
                                        <p:tav tm="0">
                                          <p:val>
                                            <p:strVal val="ppt_h"/>
                                          </p:val>
                                        </p:tav>
                                        <p:tav tm="100000">
                                          <p:val>
                                            <p:strVal val="ppt_h"/>
                                          </p:val>
                                        </p:tav>
                                      </p:tavLst>
                                    </p:anim>
                                    <p:animEffect transition="out" filter="fade">
                                      <p:cBhvr>
                                        <p:cTn id="56" dur="1000"/>
                                        <p:tgtEl>
                                          <p:spTgt spid="15"/>
                                        </p:tgtEl>
                                      </p:cBhvr>
                                    </p:animEffect>
                                    <p:set>
                                      <p:cBhvr>
                                        <p:cTn id="57" dur="1" fill="hold">
                                          <p:stCondLst>
                                            <p:cond delay="999"/>
                                          </p:stCondLst>
                                        </p:cTn>
                                        <p:tgtEl>
                                          <p:spTgt spid="15"/>
                                        </p:tgtEl>
                                        <p:attrNameLst>
                                          <p:attrName>style.visibility</p:attrName>
                                        </p:attrNameLst>
                                      </p:cBhvr>
                                      <p:to>
                                        <p:strVal val="hidden"/>
                                      </p:to>
                                    </p:set>
                                  </p:childTnLst>
                                </p:cTn>
                              </p:par>
                              <p:par>
                                <p:cTn id="58" presetID="21" presetClass="entr" presetSubtype="8" fill="hold" grpId="4" nodeType="withEffect">
                                  <p:stCondLst>
                                    <p:cond delay="2250"/>
                                  </p:stCondLst>
                                  <p:childTnLst>
                                    <p:set>
                                      <p:cBhvr>
                                        <p:cTn id="59" dur="1" fill="hold">
                                          <p:stCondLst>
                                            <p:cond delay="0"/>
                                          </p:stCondLst>
                                        </p:cTn>
                                        <p:tgtEl>
                                          <p:spTgt spid="9"/>
                                        </p:tgtEl>
                                        <p:attrNameLst>
                                          <p:attrName>style.visibility</p:attrName>
                                        </p:attrNameLst>
                                      </p:cBhvr>
                                      <p:to>
                                        <p:strVal val="visible"/>
                                      </p:to>
                                    </p:set>
                                    <p:animEffect transition="in" filter="wheel(8)">
                                      <p:cBhvr>
                                        <p:cTn id="60" dur="1750"/>
                                        <p:tgtEl>
                                          <p:spTgt spid="9"/>
                                        </p:tgtEl>
                                      </p:cBhvr>
                                    </p:animEffect>
                                  </p:childTnLst>
                                </p:cTn>
                              </p:par>
                              <p:par>
                                <p:cTn id="61" presetID="53" presetClass="exit" presetSubtype="32" fill="hold" grpId="1" nodeType="withEffect">
                                  <p:stCondLst>
                                    <p:cond delay="2500"/>
                                  </p:stCondLst>
                                  <p:childTnLst>
                                    <p:anim calcmode="lin" valueType="num">
                                      <p:cBhvr>
                                        <p:cTn id="62" dur="1500"/>
                                        <p:tgtEl>
                                          <p:spTgt spid="14"/>
                                        </p:tgtEl>
                                        <p:attrNameLst>
                                          <p:attrName>ppt_w</p:attrName>
                                        </p:attrNameLst>
                                      </p:cBhvr>
                                      <p:tavLst>
                                        <p:tav tm="0">
                                          <p:val>
                                            <p:strVal val="ppt_w"/>
                                          </p:val>
                                        </p:tav>
                                        <p:tav tm="100000">
                                          <p:val>
                                            <p:fltVal val="0"/>
                                          </p:val>
                                        </p:tav>
                                      </p:tavLst>
                                    </p:anim>
                                    <p:anim calcmode="lin" valueType="num">
                                      <p:cBhvr>
                                        <p:cTn id="63" dur="1500"/>
                                        <p:tgtEl>
                                          <p:spTgt spid="14"/>
                                        </p:tgtEl>
                                        <p:attrNameLst>
                                          <p:attrName>ppt_h</p:attrName>
                                        </p:attrNameLst>
                                      </p:cBhvr>
                                      <p:tavLst>
                                        <p:tav tm="0">
                                          <p:val>
                                            <p:strVal val="ppt_h"/>
                                          </p:val>
                                        </p:tav>
                                        <p:tav tm="100000">
                                          <p:val>
                                            <p:fltVal val="0"/>
                                          </p:val>
                                        </p:tav>
                                      </p:tavLst>
                                    </p:anim>
                                    <p:animEffect transition="out" filter="fade">
                                      <p:cBhvr>
                                        <p:cTn id="64" dur="1500"/>
                                        <p:tgtEl>
                                          <p:spTgt spid="14"/>
                                        </p:tgtEl>
                                      </p:cBhvr>
                                    </p:animEffect>
                                    <p:set>
                                      <p:cBhvr>
                                        <p:cTn id="65" dur="1" fill="hold">
                                          <p:stCondLst>
                                            <p:cond delay="1499"/>
                                          </p:stCondLst>
                                        </p:cTn>
                                        <p:tgtEl>
                                          <p:spTgt spid="1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500"/>
                                        <p:tgtEl>
                                          <p:spTgt spid="1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iterate type="lt">
                                    <p:tmPct val="0"/>
                                  </p:iterate>
                                  <p:childTnLst>
                                    <p:set>
                                      <p:cBhvr>
                                        <p:cTn id="80" dur="1" fill="hold">
                                          <p:stCondLst>
                                            <p:cond delay="0"/>
                                          </p:stCondLst>
                                        </p:cTn>
                                        <p:tgtEl>
                                          <p:spTgt spid="20"/>
                                        </p:tgtEl>
                                        <p:attrNameLst>
                                          <p:attrName>style.visibility</p:attrName>
                                        </p:attrNameLst>
                                      </p:cBhvr>
                                      <p:to>
                                        <p:strVal val="visible"/>
                                      </p:to>
                                    </p:set>
                                    <p:animEffect transition="in" filter="wipe(left)">
                                      <p:cBhvr>
                                        <p:cTn id="81" dur="600"/>
                                        <p:tgtEl>
                                          <p:spTgt spid="20"/>
                                        </p:tgtEl>
                                      </p:cBhvr>
                                    </p:animEffect>
                                  </p:childTnLst>
                                </p:cTn>
                              </p:par>
                              <p:par>
                                <p:cTn id="82" presetID="34" presetClass="emph" presetSubtype="0" fill="hold" grpId="2" nodeType="withEffect">
                                  <p:stCondLst>
                                    <p:cond delay="0"/>
                                  </p:stCondLst>
                                  <p:iterate type="lt">
                                    <p:tmPct val="10000"/>
                                  </p:iterate>
                                  <p:childTnLst>
                                    <p:animMotion origin="layout" path="M 2.5E-6 -2.59259E-6 L 0.06684 0.00093 " pathEditMode="relative" rAng="0" ptsTypes="AA">
                                      <p:cBhvr>
                                        <p:cTn id="83" dur="250" accel="50000" decel="50000" autoRev="1" fill="hold">
                                          <p:stCondLst>
                                            <p:cond delay="0"/>
                                          </p:stCondLst>
                                        </p:cTn>
                                        <p:tgtEl>
                                          <p:spTgt spid="20"/>
                                        </p:tgtEl>
                                        <p:attrNameLst>
                                          <p:attrName>ppt_x</p:attrName>
                                          <p:attrName>ppt_y</p:attrName>
                                        </p:attrNameLst>
                                      </p:cBhvr>
                                      <p:rCtr x="3333" y="46"/>
                                    </p:animMotion>
                                    <p:animRot by="1500000">
                                      <p:cBhvr>
                                        <p:cTn id="84" dur="125" fill="hold">
                                          <p:stCondLst>
                                            <p:cond delay="0"/>
                                          </p:stCondLst>
                                        </p:cTn>
                                        <p:tgtEl>
                                          <p:spTgt spid="20"/>
                                        </p:tgtEl>
                                        <p:attrNameLst>
                                          <p:attrName>r</p:attrName>
                                        </p:attrNameLst>
                                      </p:cBhvr>
                                    </p:animRot>
                                    <p:animRot by="-1500000">
                                      <p:cBhvr>
                                        <p:cTn id="85" dur="125" fill="hold">
                                          <p:stCondLst>
                                            <p:cond delay="125"/>
                                          </p:stCondLst>
                                        </p:cTn>
                                        <p:tgtEl>
                                          <p:spTgt spid="20"/>
                                        </p:tgtEl>
                                        <p:attrNameLst>
                                          <p:attrName>r</p:attrName>
                                        </p:attrNameLst>
                                      </p:cBhvr>
                                    </p:animRot>
                                    <p:animRot by="-1500000">
                                      <p:cBhvr>
                                        <p:cTn id="86" dur="125" fill="hold">
                                          <p:stCondLst>
                                            <p:cond delay="250"/>
                                          </p:stCondLst>
                                        </p:cTn>
                                        <p:tgtEl>
                                          <p:spTgt spid="20"/>
                                        </p:tgtEl>
                                        <p:attrNameLst>
                                          <p:attrName>r</p:attrName>
                                        </p:attrNameLst>
                                      </p:cBhvr>
                                    </p:animRot>
                                    <p:animRot by="1500000">
                                      <p:cBhvr>
                                        <p:cTn id="87" dur="125" fill="hold">
                                          <p:stCondLst>
                                            <p:cond delay="375"/>
                                          </p:stCondLst>
                                        </p:cTn>
                                        <p:tgtEl>
                                          <p:spTgt spid="20"/>
                                        </p:tgtEl>
                                        <p:attrNameLst>
                                          <p:attrName>r</p:attrName>
                                        </p:attrNameLst>
                                      </p:cBhvr>
                                    </p:animRo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1250"/>
                                        <p:tgtEl>
                                          <p:spTgt spid="3074"/>
                                        </p:tgtEl>
                                      </p:cBhvr>
                                    </p:animEffect>
                                    <p:set>
                                      <p:cBhvr>
                                        <p:cTn id="92" dur="1" fill="hold">
                                          <p:stCondLst>
                                            <p:cond delay="1249"/>
                                          </p:stCondLst>
                                        </p:cTn>
                                        <p:tgtEl>
                                          <p:spTgt spid="3074"/>
                                        </p:tgtEl>
                                        <p:attrNameLst>
                                          <p:attrName>style.visibility</p:attrName>
                                        </p:attrNameLst>
                                      </p:cBhvr>
                                      <p:to>
                                        <p:strVal val="hidden"/>
                                      </p:to>
                                    </p:set>
                                  </p:childTnLst>
                                </p:cTn>
                              </p:par>
                              <p:par>
                                <p:cTn id="93" presetID="50" presetClass="exit" presetSubtype="0" accel="100000" fill="hold" grpId="1" nodeType="withEffect">
                                  <p:stCondLst>
                                    <p:cond delay="0"/>
                                  </p:stCondLst>
                                  <p:iterate type="lt">
                                    <p:tmPct val="0"/>
                                  </p:iterate>
                                  <p:childTnLst>
                                    <p:anim calcmode="lin" valueType="num">
                                      <p:cBhvr>
                                        <p:cTn id="94" dur="1000"/>
                                        <p:tgtEl>
                                          <p:spTgt spid="20"/>
                                        </p:tgtEl>
                                        <p:attrNameLst>
                                          <p:attrName>ppt_w</p:attrName>
                                        </p:attrNameLst>
                                      </p:cBhvr>
                                      <p:tavLst>
                                        <p:tav tm="0">
                                          <p:val>
                                            <p:strVal val="ppt_w"/>
                                          </p:val>
                                        </p:tav>
                                        <p:tav tm="100000">
                                          <p:val>
                                            <p:strVal val="ppt_w+.3"/>
                                          </p:val>
                                        </p:tav>
                                      </p:tavLst>
                                    </p:anim>
                                    <p:anim calcmode="lin" valueType="num">
                                      <p:cBhvr>
                                        <p:cTn id="95" dur="1000"/>
                                        <p:tgtEl>
                                          <p:spTgt spid="20"/>
                                        </p:tgtEl>
                                        <p:attrNameLst>
                                          <p:attrName>ppt_h</p:attrName>
                                        </p:attrNameLst>
                                      </p:cBhvr>
                                      <p:tavLst>
                                        <p:tav tm="0">
                                          <p:val>
                                            <p:strVal val="ppt_h"/>
                                          </p:val>
                                        </p:tav>
                                        <p:tav tm="100000">
                                          <p:val>
                                            <p:strVal val="ppt_h"/>
                                          </p:val>
                                        </p:tav>
                                      </p:tavLst>
                                    </p:anim>
                                    <p:animEffect transition="out" filter="fade">
                                      <p:cBhvr>
                                        <p:cTn id="96" dur="1000"/>
                                        <p:tgtEl>
                                          <p:spTgt spid="20"/>
                                        </p:tgtEl>
                                      </p:cBhvr>
                                    </p:animEffect>
                                    <p:set>
                                      <p:cBhvr>
                                        <p:cTn id="97" dur="1" fill="hold">
                                          <p:stCondLst>
                                            <p:cond delay="999"/>
                                          </p:stCondLst>
                                        </p:cTn>
                                        <p:tgtEl>
                                          <p:spTgt spid="20"/>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500"/>
                                        <p:tgtEl>
                                          <p:spTgt spid="4"/>
                                        </p:tgtEl>
                                      </p:cBhvr>
                                    </p:animEffect>
                                    <p:set>
                                      <p:cBhvr>
                                        <p:cTn id="100" dur="1" fill="hold">
                                          <p:stCondLst>
                                            <p:cond delay="499"/>
                                          </p:stCondLst>
                                        </p:cTn>
                                        <p:tgtEl>
                                          <p:spTgt spid="4"/>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7"/>
                                        </p:tgtEl>
                                      </p:cBhvr>
                                    </p:animEffect>
                                    <p:set>
                                      <p:cBhvr>
                                        <p:cTn id="106" dur="1" fill="hold">
                                          <p:stCondLst>
                                            <p:cond delay="499"/>
                                          </p:stCondLst>
                                        </p:cTn>
                                        <p:tgtEl>
                                          <p:spTgt spid="7"/>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500"/>
                                        <p:tgtEl>
                                          <p:spTgt spid="22"/>
                                        </p:tgtEl>
                                      </p:cBhvr>
                                    </p:animEffect>
                                    <p:set>
                                      <p:cBhvr>
                                        <p:cTn id="112" dur="1" fill="hold">
                                          <p:stCondLst>
                                            <p:cond delay="499"/>
                                          </p:stCondLst>
                                        </p:cTn>
                                        <p:tgtEl>
                                          <p:spTgt spid="22"/>
                                        </p:tgtEl>
                                        <p:attrNameLst>
                                          <p:attrName>style.visibility</p:attrName>
                                        </p:attrNameLst>
                                      </p:cBhvr>
                                      <p:to>
                                        <p:strVal val="hidden"/>
                                      </p:to>
                                    </p:set>
                                  </p:childTnLst>
                                </p:cTn>
                              </p:par>
                            </p:childTnLst>
                          </p:cTn>
                        </p:par>
                        <p:par>
                          <p:cTn id="113" fill="hold">
                            <p:stCondLst>
                              <p:cond delay="1250"/>
                            </p:stCondLst>
                            <p:childTnLst>
                              <p:par>
                                <p:cTn id="114" presetID="3" presetClass="emph" presetSubtype="2" fill="hold" grpId="5" nodeType="afterEffect">
                                  <p:stCondLst>
                                    <p:cond delay="0"/>
                                  </p:stCondLst>
                                  <p:childTnLst>
                                    <p:animClr clrSpc="rgb" dir="cw">
                                      <p:cBhvr override="childStyle">
                                        <p:cTn id="115" dur="1500" fill="hold"/>
                                        <p:tgtEl>
                                          <p:spTgt spid="8"/>
                                        </p:tgtEl>
                                        <p:attrNameLst>
                                          <p:attrName>style.color</p:attrName>
                                        </p:attrNameLst>
                                      </p:cBhvr>
                                      <p:to>
                                        <a:srgbClr val="00FF00"/>
                                      </p:to>
                                    </p:animClr>
                                  </p:childTnLst>
                                </p:cTn>
                              </p:par>
                              <p:par>
                                <p:cTn id="116" presetID="3" presetClass="emph" presetSubtype="2" fill="hold" grpId="5" nodeType="withEffect">
                                  <p:stCondLst>
                                    <p:cond delay="0"/>
                                  </p:stCondLst>
                                  <p:childTnLst>
                                    <p:animClr clrSpc="rgb" dir="cw">
                                      <p:cBhvr override="childStyle">
                                        <p:cTn id="117" dur="1500" fill="hold"/>
                                        <p:tgtEl>
                                          <p:spTgt spid="9"/>
                                        </p:tgtEl>
                                        <p:attrNameLst>
                                          <p:attrName>style.color</p:attrName>
                                        </p:attrNameLst>
                                      </p:cBhvr>
                                      <p:to>
                                        <a:srgbClr val="00FF00"/>
                                      </p:to>
                                    </p:animClr>
                                  </p:childTnLst>
                                </p:cTn>
                              </p:par>
                              <p:par>
                                <p:cTn id="118" presetID="26" presetClass="emph" presetSubtype="0" fill="hold" grpId="6" nodeType="withEffect">
                                  <p:stCondLst>
                                    <p:cond delay="1500"/>
                                  </p:stCondLst>
                                  <p:childTnLst>
                                    <p:animEffect transition="out" filter="fade">
                                      <p:cBhvr>
                                        <p:cTn id="119" dur="500" tmFilter="0, 0; .2, .5; .8, .5; 1, 0"/>
                                        <p:tgtEl>
                                          <p:spTgt spid="8"/>
                                        </p:tgtEl>
                                      </p:cBhvr>
                                    </p:animEffect>
                                    <p:animScale>
                                      <p:cBhvr>
                                        <p:cTn id="120" dur="250" autoRev="1" fill="hold"/>
                                        <p:tgtEl>
                                          <p:spTgt spid="8"/>
                                        </p:tgtEl>
                                      </p:cBhvr>
                                      <p:by x="105000" y="105000"/>
                                    </p:animScale>
                                  </p:childTnLst>
                                </p:cTn>
                              </p:par>
                              <p:par>
                                <p:cTn id="121" presetID="26" presetClass="emph" presetSubtype="0" fill="hold" grpId="6" nodeType="withEffect">
                                  <p:stCondLst>
                                    <p:cond delay="1500"/>
                                  </p:stCondLst>
                                  <p:childTnLst>
                                    <p:animEffect transition="out" filter="fade">
                                      <p:cBhvr>
                                        <p:cTn id="122" dur="500" tmFilter="0, 0; .2, .5; .8, .5; 1, 0"/>
                                        <p:tgtEl>
                                          <p:spTgt spid="9"/>
                                        </p:tgtEl>
                                      </p:cBhvr>
                                    </p:animEffect>
                                    <p:animScale>
                                      <p:cBhvr>
                                        <p:cTn id="123" dur="250" autoRev="1" fill="hold"/>
                                        <p:tgtEl>
                                          <p:spTgt spid="9"/>
                                        </p:tgtEl>
                                      </p:cBhvr>
                                      <p:by x="105000" y="105000"/>
                                    </p:animScale>
                                  </p:childTnLst>
                                </p:cTn>
                              </p:par>
                              <p:par>
                                <p:cTn id="124" presetID="10" presetClass="exit" presetSubtype="0" fill="hold" grpId="1" nodeType="withEffect">
                                  <p:stCondLst>
                                    <p:cond delay="1000"/>
                                  </p:stCondLst>
                                  <p:childTnLst>
                                    <p:animEffect transition="out" filter="fade">
                                      <p:cBhvr>
                                        <p:cTn id="125" dur="1000"/>
                                        <p:tgtEl>
                                          <p:spTgt spid="16"/>
                                        </p:tgtEl>
                                      </p:cBhvr>
                                    </p:animEffect>
                                    <p:set>
                                      <p:cBhvr>
                                        <p:cTn id="126" dur="1" fill="hold">
                                          <p:stCondLst>
                                            <p:cond delay="999"/>
                                          </p:stCondLst>
                                        </p:cTn>
                                        <p:tgtEl>
                                          <p:spTgt spid="16"/>
                                        </p:tgtEl>
                                        <p:attrNameLst>
                                          <p:attrName>style.visibility</p:attrName>
                                        </p:attrNameLst>
                                      </p:cBhvr>
                                      <p:to>
                                        <p:strVal val="hidden"/>
                                      </p:to>
                                    </p:set>
                                  </p:childTnLst>
                                </p:cTn>
                              </p:par>
                              <p:par>
                                <p:cTn id="127" presetID="10" presetClass="exit" presetSubtype="0" fill="hold" grpId="1" nodeType="withEffect">
                                  <p:stCondLst>
                                    <p:cond delay="1000"/>
                                  </p:stCondLst>
                                  <p:childTnLst>
                                    <p:animEffect transition="out" filter="fade">
                                      <p:cBhvr>
                                        <p:cTn id="128" dur="1000"/>
                                        <p:tgtEl>
                                          <p:spTgt spid="19"/>
                                        </p:tgtEl>
                                      </p:cBhvr>
                                    </p:animEffect>
                                    <p:set>
                                      <p:cBhvr>
                                        <p:cTn id="129" dur="1" fill="hold">
                                          <p:stCondLst>
                                            <p:cond delay="999"/>
                                          </p:stCondLst>
                                        </p:cTn>
                                        <p:tgtEl>
                                          <p:spTgt spid="19"/>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37" presetClass="path" presetSubtype="0" accel="50000" decel="50000" fill="hold" grpId="2" nodeType="clickEffect">
                                  <p:stCondLst>
                                    <p:cond delay="1000"/>
                                  </p:stCondLst>
                                  <p:childTnLst>
                                    <p:animMotion origin="layout" path="M -0.00017 -3.7037E-6 C 0.0375 -0.02777 0.10573 -0.01666 0.12813 -0.00347 C 0.15625 0.01598 0.18837 0.10186 0.17483 0.14236 C 0.17466 0.17778 0.15834 0.1926 0.13681 0.21783 C 0.11528 0.2426 0.09757 0.26204 0.04549 0.29283 L -0.19722 0.39815 " pathEditMode="relative" rAng="0" ptsTypes="AAAAAA">
                                      <p:cBhvr>
                                        <p:cTn id="133" dur="1750" fill="hold"/>
                                        <p:tgtEl>
                                          <p:spTgt spid="8"/>
                                        </p:tgtEl>
                                        <p:attrNameLst>
                                          <p:attrName>ppt_x</p:attrName>
                                          <p:attrName>ppt_y</p:attrName>
                                        </p:attrNameLst>
                                      </p:cBhvr>
                                      <p:rCtr x="-938" y="19051"/>
                                    </p:animMotion>
                                  </p:childTnLst>
                                </p:cTn>
                              </p:par>
                              <p:par>
                                <p:cTn id="134" presetID="37" presetClass="path" presetSubtype="0" accel="50000" decel="50000" fill="hold" grpId="2" nodeType="withEffect">
                                  <p:stCondLst>
                                    <p:cond delay="1000"/>
                                  </p:stCondLst>
                                  <p:childTnLst>
                                    <p:animMotion origin="layout" path="M 1.66667E-6 -3.7037E-7 C -0.00104 -0.01435 0.06007 -0.00463 0.07708 -0.05764 C 0.06771 -0.11458 0.02101 -0.15069 0.00781 -0.20833 C -0.0066 -0.24931 -0.02309 -0.26944 -0.02448 -0.30347 C -0.0257 -0.33773 -0.01736 -0.37454 0.00052 -0.41389 C 0.01389 -0.4412 0.03021 -0.45694 0.05347 -0.47106 C 0.07691 -0.48518 0.10555 -0.50602 0.14062 -0.49815 C 0.18003 -0.48333 0.22587 -0.41181 0.24844 -0.36528 " pathEditMode="relative" rAng="0" ptsTypes="AAAAAAAA">
                                      <p:cBhvr>
                                        <p:cTn id="135" dur="1750" fill="hold"/>
                                        <p:tgtEl>
                                          <p:spTgt spid="9"/>
                                        </p:tgtEl>
                                        <p:attrNameLst>
                                          <p:attrName>ppt_x</p:attrName>
                                          <p:attrName>ppt_y</p:attrName>
                                        </p:attrNameLst>
                                      </p:cBhvr>
                                      <p:rCtr x="11198" y="-25000"/>
                                    </p:animMotion>
                                  </p:childTnLst>
                                </p:cTn>
                              </p:par>
                              <p:par>
                                <p:cTn id="136" presetID="22" presetClass="entr" presetSubtype="4" fill="hold" grpId="0" nodeType="withEffect">
                                  <p:stCondLst>
                                    <p:cond delay="1000"/>
                                  </p:stCondLst>
                                  <p:childTnLst>
                                    <p:set>
                                      <p:cBhvr>
                                        <p:cTn id="137" dur="1" fill="hold">
                                          <p:stCondLst>
                                            <p:cond delay="0"/>
                                          </p:stCondLst>
                                        </p:cTn>
                                        <p:tgtEl>
                                          <p:spTgt spid="17"/>
                                        </p:tgtEl>
                                        <p:attrNameLst>
                                          <p:attrName>style.visibility</p:attrName>
                                        </p:attrNameLst>
                                      </p:cBhvr>
                                      <p:to>
                                        <p:strVal val="visible"/>
                                      </p:to>
                                    </p:set>
                                    <p:animEffect transition="in" filter="wipe(down)">
                                      <p:cBhvr>
                                        <p:cTn id="138" dur="1750"/>
                                        <p:tgtEl>
                                          <p:spTgt spid="17"/>
                                        </p:tgtEl>
                                      </p:cBhvr>
                                    </p:animEffect>
                                  </p:childTnLst>
                                </p:cTn>
                              </p:par>
                              <p:par>
                                <p:cTn id="139" presetID="22" presetClass="entr" presetSubtype="1" fill="hold" grpId="0" nodeType="withEffect">
                                  <p:stCondLst>
                                    <p:cond delay="1000"/>
                                  </p:stCondLst>
                                  <p:childTnLst>
                                    <p:set>
                                      <p:cBhvr>
                                        <p:cTn id="140" dur="1" fill="hold">
                                          <p:stCondLst>
                                            <p:cond delay="0"/>
                                          </p:stCondLst>
                                        </p:cTn>
                                        <p:tgtEl>
                                          <p:spTgt spid="18"/>
                                        </p:tgtEl>
                                        <p:attrNameLst>
                                          <p:attrName>style.visibility</p:attrName>
                                        </p:attrNameLst>
                                      </p:cBhvr>
                                      <p:to>
                                        <p:strVal val="visible"/>
                                      </p:to>
                                    </p:set>
                                    <p:animEffect transition="in" filter="wipe(up)">
                                      <p:cBhvr>
                                        <p:cTn id="141" dur="1750"/>
                                        <p:tgtEl>
                                          <p:spTgt spid="18"/>
                                        </p:tgtEl>
                                      </p:cBhvr>
                                    </p:animEffect>
                                  </p:childTnLst>
                                </p:cTn>
                              </p:par>
                              <p:par>
                                <p:cTn id="142" presetID="23" presetClass="exit" presetSubtype="32" fill="hold" grpId="1" nodeType="withEffect">
                                  <p:stCondLst>
                                    <p:cond delay="1000"/>
                                  </p:stCondLst>
                                  <p:childTnLst>
                                    <p:anim calcmode="lin" valueType="num">
                                      <p:cBhvr>
                                        <p:cTn id="143" dur="1750"/>
                                        <p:tgtEl>
                                          <p:spTgt spid="9"/>
                                        </p:tgtEl>
                                        <p:attrNameLst>
                                          <p:attrName>ppt_w</p:attrName>
                                        </p:attrNameLst>
                                      </p:cBhvr>
                                      <p:tavLst>
                                        <p:tav tm="0">
                                          <p:val>
                                            <p:strVal val="ppt_w"/>
                                          </p:val>
                                        </p:tav>
                                        <p:tav tm="100000">
                                          <p:val>
                                            <p:fltVal val="0"/>
                                          </p:val>
                                        </p:tav>
                                      </p:tavLst>
                                    </p:anim>
                                    <p:anim calcmode="lin" valueType="num">
                                      <p:cBhvr>
                                        <p:cTn id="144" dur="1750"/>
                                        <p:tgtEl>
                                          <p:spTgt spid="9"/>
                                        </p:tgtEl>
                                        <p:attrNameLst>
                                          <p:attrName>ppt_h</p:attrName>
                                        </p:attrNameLst>
                                      </p:cBhvr>
                                      <p:tavLst>
                                        <p:tav tm="0">
                                          <p:val>
                                            <p:strVal val="ppt_h"/>
                                          </p:val>
                                        </p:tav>
                                        <p:tav tm="100000">
                                          <p:val>
                                            <p:fltVal val="0"/>
                                          </p:val>
                                        </p:tav>
                                      </p:tavLst>
                                    </p:anim>
                                    <p:set>
                                      <p:cBhvr>
                                        <p:cTn id="145" dur="1" fill="hold">
                                          <p:stCondLst>
                                            <p:cond delay="1749"/>
                                          </p:stCondLst>
                                        </p:cTn>
                                        <p:tgtEl>
                                          <p:spTgt spid="9"/>
                                        </p:tgtEl>
                                        <p:attrNameLst>
                                          <p:attrName>style.visibility</p:attrName>
                                        </p:attrNameLst>
                                      </p:cBhvr>
                                      <p:to>
                                        <p:strVal val="hidden"/>
                                      </p:to>
                                    </p:set>
                                  </p:childTnLst>
                                </p:cTn>
                              </p:par>
                              <p:par>
                                <p:cTn id="146" presetID="23" presetClass="exit" presetSubtype="32" fill="hold" grpId="1" nodeType="withEffect">
                                  <p:stCondLst>
                                    <p:cond delay="1000"/>
                                  </p:stCondLst>
                                  <p:childTnLst>
                                    <p:anim calcmode="lin" valueType="num">
                                      <p:cBhvr>
                                        <p:cTn id="147" dur="1750"/>
                                        <p:tgtEl>
                                          <p:spTgt spid="8"/>
                                        </p:tgtEl>
                                        <p:attrNameLst>
                                          <p:attrName>ppt_w</p:attrName>
                                        </p:attrNameLst>
                                      </p:cBhvr>
                                      <p:tavLst>
                                        <p:tav tm="0">
                                          <p:val>
                                            <p:strVal val="ppt_w"/>
                                          </p:val>
                                        </p:tav>
                                        <p:tav tm="100000">
                                          <p:val>
                                            <p:fltVal val="0"/>
                                          </p:val>
                                        </p:tav>
                                      </p:tavLst>
                                    </p:anim>
                                    <p:anim calcmode="lin" valueType="num">
                                      <p:cBhvr>
                                        <p:cTn id="148" dur="1750"/>
                                        <p:tgtEl>
                                          <p:spTgt spid="8"/>
                                        </p:tgtEl>
                                        <p:attrNameLst>
                                          <p:attrName>ppt_h</p:attrName>
                                        </p:attrNameLst>
                                      </p:cBhvr>
                                      <p:tavLst>
                                        <p:tav tm="0">
                                          <p:val>
                                            <p:strVal val="ppt_h"/>
                                          </p:val>
                                        </p:tav>
                                        <p:tav tm="100000">
                                          <p:val>
                                            <p:fltVal val="0"/>
                                          </p:val>
                                        </p:tav>
                                      </p:tavLst>
                                    </p:anim>
                                    <p:set>
                                      <p:cBhvr>
                                        <p:cTn id="149" dur="1" fill="hold">
                                          <p:stCondLst>
                                            <p:cond delay="1749"/>
                                          </p:stCondLst>
                                        </p:cTn>
                                        <p:tgtEl>
                                          <p:spTgt spid="8"/>
                                        </p:tgtEl>
                                        <p:attrNameLst>
                                          <p:attrName>style.visibility</p:attrName>
                                        </p:attrNameLst>
                                      </p:cBhvr>
                                      <p:to>
                                        <p:strVal val="hidden"/>
                                      </p:to>
                                    </p:set>
                                  </p:childTnLst>
                                </p:cTn>
                              </p:par>
                              <p:par>
                                <p:cTn id="150" presetID="3" presetClass="emph" presetSubtype="6" fill="hold" grpId="3" nodeType="withEffect">
                                  <p:stCondLst>
                                    <p:cond delay="0"/>
                                  </p:stCondLst>
                                  <p:childTnLst>
                                    <p:animClr clrSpc="hsl" dir="cw">
                                      <p:cBhvr override="childStyle">
                                        <p:cTn id="151" dur="2000" fill="hold"/>
                                        <p:tgtEl>
                                          <p:spTgt spid="8"/>
                                        </p:tgtEl>
                                        <p:attrNameLst>
                                          <p:attrName>style.color</p:attrName>
                                        </p:attrNameLst>
                                      </p:cBhvr>
                                      <p:to>
                                        <a:srgbClr val="FF0000"/>
                                      </p:to>
                                    </p:animClr>
                                  </p:childTnLst>
                                </p:cTn>
                              </p:par>
                              <p:par>
                                <p:cTn id="152" presetID="3" presetClass="emph" presetSubtype="6" fill="hold" grpId="3" nodeType="withEffect">
                                  <p:stCondLst>
                                    <p:cond delay="0"/>
                                  </p:stCondLst>
                                  <p:childTnLst>
                                    <p:animClr clrSpc="hsl" dir="cw">
                                      <p:cBhvr override="childStyle">
                                        <p:cTn id="153" dur="2000" fill="hold"/>
                                        <p:tgtEl>
                                          <p:spTgt spid="9"/>
                                        </p:tgtEl>
                                        <p:attrNameLst>
                                          <p:attrName>style.color</p:attrName>
                                        </p:attrNameLst>
                                      </p:cBhvr>
                                      <p:to>
                                        <a:srgbClr val="FF0000"/>
                                      </p:to>
                                    </p:animClr>
                                  </p:childTnLst>
                                </p:cTn>
                              </p:par>
                              <p:par>
                                <p:cTn id="154" presetID="1" presetClass="entr" presetSubtype="0" fill="hold" grpId="0" nodeType="withEffect">
                                  <p:stCondLst>
                                    <p:cond delay="2500"/>
                                  </p:stCondLst>
                                  <p:childTnLst>
                                    <p:set>
                                      <p:cBhvr>
                                        <p:cTn id="155" dur="1" fill="hold">
                                          <p:stCondLst>
                                            <p:cond delay="0"/>
                                          </p:stCondLst>
                                        </p:cTn>
                                        <p:tgtEl>
                                          <p:spTgt spid="25"/>
                                        </p:tgtEl>
                                        <p:attrNameLst>
                                          <p:attrName>style.visibility</p:attrName>
                                        </p:attrNameLst>
                                      </p:cBhvr>
                                      <p:to>
                                        <p:strVal val="visible"/>
                                      </p:to>
                                    </p:set>
                                  </p:childTnLst>
                                </p:cTn>
                              </p:par>
                            </p:childTnLst>
                          </p:cTn>
                        </p:par>
                      </p:childTnLst>
                    </p:cTn>
                  </p:par>
                  <p:par>
                    <p:cTn id="156" fill="hold">
                      <p:stCondLst>
                        <p:cond delay="indefinite"/>
                      </p:stCondLst>
                      <p:childTnLst>
                        <p:par>
                          <p:cTn id="157" fill="hold">
                            <p:stCondLst>
                              <p:cond delay="0"/>
                            </p:stCondLst>
                            <p:childTnLst>
                              <p:par>
                                <p:cTn id="158" presetID="42" presetClass="path" presetSubtype="0" accel="50000" decel="50000" fill="hold" grpId="1" nodeType="clickEffect">
                                  <p:stCondLst>
                                    <p:cond delay="0"/>
                                  </p:stCondLst>
                                  <p:childTnLst>
                                    <p:animMotion origin="layout" path="M -1.66667E-6 -4.44444E-6 L -0.32517 0.43658 " pathEditMode="relative" rAng="0" ptsTypes="AA">
                                      <p:cBhvr>
                                        <p:cTn id="159" dur="2000" fill="hold"/>
                                        <p:tgtEl>
                                          <p:spTgt spid="17"/>
                                        </p:tgtEl>
                                        <p:attrNameLst>
                                          <p:attrName>ppt_x</p:attrName>
                                          <p:attrName>ppt_y</p:attrName>
                                        </p:attrNameLst>
                                      </p:cBhvr>
                                      <p:rCtr x="-16267" y="21829"/>
                                    </p:animMotion>
                                  </p:childTnLst>
                                </p:cTn>
                              </p:par>
                              <p:par>
                                <p:cTn id="160" presetID="42" presetClass="path" presetSubtype="0" accel="50000" decel="50000" fill="hold" grpId="1" nodeType="withEffect">
                                  <p:stCondLst>
                                    <p:cond delay="0"/>
                                  </p:stCondLst>
                                  <p:childTnLst>
                                    <p:animMotion origin="layout" path="M 0 -7.40741E-7 L -0.32743 0.43449 " pathEditMode="relative" rAng="0" ptsTypes="AA">
                                      <p:cBhvr>
                                        <p:cTn id="161" dur="2000" fill="hold"/>
                                        <p:tgtEl>
                                          <p:spTgt spid="18"/>
                                        </p:tgtEl>
                                        <p:attrNameLst>
                                          <p:attrName>ppt_x</p:attrName>
                                          <p:attrName>ppt_y</p:attrName>
                                        </p:attrNameLst>
                                      </p:cBhvr>
                                      <p:rCtr x="-16372" y="2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4" grpId="0"/>
      <p:bldP spid="4" grpId="1"/>
      <p:bldP spid="4" grpId="2"/>
      <p:bldP spid="3074" grpId="0"/>
      <p:bldP spid="3074" grpId="1"/>
      <p:bldP spid="5" grpId="0"/>
      <p:bldP spid="5" grpId="1"/>
      <p:bldP spid="7" grpId="0"/>
      <p:bldP spid="7" grpId="1"/>
      <p:bldP spid="17" grpId="0" animBg="1"/>
      <p:bldP spid="17" grpId="1" animBg="1"/>
      <p:bldP spid="18" grpId="0" animBg="1"/>
      <p:bldP spid="18" grpId="1" animBg="1"/>
      <p:bldP spid="8" grpId="1"/>
      <p:bldP spid="8" grpId="2"/>
      <p:bldP spid="8" grpId="3"/>
      <p:bldP spid="8" grpId="4"/>
      <p:bldP spid="8" grpId="5"/>
      <p:bldP spid="8" grpId="6"/>
      <p:bldP spid="9" grpId="1"/>
      <p:bldP spid="9" grpId="2"/>
      <p:bldP spid="9" grpId="3"/>
      <p:bldP spid="9" grpId="4"/>
      <p:bldP spid="9" grpId="5"/>
      <p:bldP spid="9" grpId="6"/>
      <p:bldP spid="25" grpId="0" animBg="1"/>
      <p:bldP spid="14" grpId="0"/>
      <p:bldP spid="14" grpId="1"/>
      <p:bldP spid="15" grpId="0"/>
      <p:bldP spid="15" grpId="1"/>
      <p:bldP spid="15" grpId="2"/>
      <p:bldP spid="15" grpId="3"/>
      <p:bldP spid="15" grpId="4"/>
      <p:bldP spid="16" grpId="0"/>
      <p:bldP spid="16" grpId="1"/>
      <p:bldP spid="19" grpId="0"/>
      <p:bldP spid="19" grpId="1"/>
      <p:bldP spid="20" grpId="0"/>
      <p:bldP spid="20" grpId="1"/>
      <p:bldP spid="20"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974915-15CA-404F-A0FE-8613E8568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08D175C0-2F21-4A49-8D29-77055A94A103}"/>
              </a:ext>
            </a:extLst>
          </p:cNvPr>
          <p:cNvSpPr txBox="1">
            <a:spLocks/>
          </p:cNvSpPr>
          <p:nvPr/>
        </p:nvSpPr>
        <p:spPr>
          <a:xfrm>
            <a:off x="4174168" y="349490"/>
            <a:ext cx="440916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mindful of the words</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that you may be mindful of the words which were spoken before by the holy prophets, and of the commandment of us, the apostles of the Lord and Savior, knowing this first: that scoffers will come in the last days, walking according to their own lusts, and saying, "Where is the promise of His coming? For since the fathers fell asleep, all things continue as they were from the beginning of creation."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3:2-4 </a:t>
            </a:r>
          </a:p>
        </p:txBody>
      </p:sp>
      <p:sp>
        <p:nvSpPr>
          <p:cNvPr id="5" name="Rectangle 2">
            <a:extLst>
              <a:ext uri="{FF2B5EF4-FFF2-40B4-BE49-F238E27FC236}">
                <a16:creationId xmlns:a16="http://schemas.microsoft.com/office/drawing/2014/main" id="{DE771D1E-FD86-4359-BE26-1C6B8671778C}"/>
              </a:ext>
            </a:extLst>
          </p:cNvPr>
          <p:cNvSpPr txBox="1">
            <a:spLocks noChangeArrowheads="1"/>
          </p:cNvSpPr>
          <p:nvPr/>
        </p:nvSpPr>
        <p:spPr bwMode="auto">
          <a:xfrm>
            <a:off x="4132448" y="289993"/>
            <a:ext cx="4509369" cy="76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mindful of the words</a:t>
            </a:r>
            <a:endParaRPr kumimoji="0" lang="en-US" altLang="en-US" sz="36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FD2F2863-679E-43C5-9726-FCF9A0F58693}"/>
              </a:ext>
            </a:extLst>
          </p:cNvPr>
          <p:cNvSpPr txBox="1">
            <a:spLocks noChangeArrowheads="1"/>
          </p:cNvSpPr>
          <p:nvPr/>
        </p:nvSpPr>
        <p:spPr bwMode="auto">
          <a:xfrm>
            <a:off x="457200" y="274638"/>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that you may be </a:t>
            </a:r>
            <a:r>
              <a:rPr lang="en-US" altLang="en-US" sz="3600" b="1" kern="0" dirty="0">
                <a:ln w="17780" cmpd="sng">
                  <a:solidFill>
                    <a:schemeClr val="bg1">
                      <a:lumMod val="50000"/>
                    </a:schemeClr>
                  </a:solidFill>
                  <a:prstDash val="solid"/>
                  <a:miter lim="800000"/>
                </a:ln>
                <a:solidFill>
                  <a:srgbClr val="660066"/>
                </a:solidFill>
                <a:effectLst>
                  <a:glow rad="101600">
                    <a:schemeClr val="tx1"/>
                  </a:glow>
                  <a:outerShdw blurRad="50800" algn="tl" rotWithShape="0">
                    <a:srgbClr val="000000"/>
                  </a:outerShdw>
                </a:effectLst>
                <a:latin typeface="Calibri" panose="020F0502020204030204" pitchFamily="34" charset="0"/>
              </a:rPr>
              <a:t>mindful of the words </a:t>
            </a:r>
            <a:r>
              <a:rPr lang="en-US" altLang="en-US" sz="3600"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which were spoken before by the holy prophets, and of the commandment of us, the apostles of the Lord and Savior, knowing this first: that </a:t>
            </a:r>
            <a:r>
              <a:rPr lang="en-US" altLang="en-US" sz="3600" b="1" kern="0" dirty="0">
                <a:ln w="17780" cmpd="sng">
                  <a:solidFill>
                    <a:srgbClr val="FFFFFF"/>
                  </a:solidFill>
                  <a:prstDash val="solid"/>
                  <a:miter lim="800000"/>
                </a:ln>
                <a:solidFill>
                  <a:srgbClr val="66FF33"/>
                </a:solidFill>
                <a:effectLst>
                  <a:glow rad="101600">
                    <a:srgbClr val="C00000"/>
                  </a:glow>
                  <a:outerShdw blurRad="50800" algn="tl" rotWithShape="0">
                    <a:srgbClr val="000000"/>
                  </a:outerShdw>
                </a:effectLst>
                <a:latin typeface="Calibri" panose="020F0502020204030204" pitchFamily="34" charset="0"/>
              </a:rPr>
              <a:t>scoffers will come in the last days, walking according to their own lusts, and saying, "Where is the promise of His coming?</a:t>
            </a:r>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600"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For since the fathers fell asleep, all things continue as they were from the beginning of creation." </a:t>
            </a:r>
            <a:r>
              <a:rPr lang="en-US" altLang="en-US" sz="3200"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2</a:t>
            </a:r>
            <a:r>
              <a:rPr lang="en-US" altLang="en-US" sz="3200" b="1" i="1" kern="0" baseline="3000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nd</a:t>
            </a:r>
            <a:r>
              <a:rPr lang="en-US" altLang="en-US" sz="3200" b="1" i="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Peter 3:2-4 </a:t>
            </a:r>
          </a:p>
        </p:txBody>
      </p:sp>
      <p:sp>
        <p:nvSpPr>
          <p:cNvPr id="8" name="Rectangle 2">
            <a:extLst>
              <a:ext uri="{FF2B5EF4-FFF2-40B4-BE49-F238E27FC236}">
                <a16:creationId xmlns:a16="http://schemas.microsoft.com/office/drawing/2014/main" id="{D1950FE0-B80A-4A8D-B9E9-C1E9190D6DC6}"/>
              </a:ext>
            </a:extLst>
          </p:cNvPr>
          <p:cNvSpPr txBox="1">
            <a:spLocks noChangeArrowheads="1"/>
          </p:cNvSpPr>
          <p:nvPr/>
        </p:nvSpPr>
        <p:spPr bwMode="auto">
          <a:xfrm>
            <a:off x="788504" y="3562019"/>
            <a:ext cx="1497495" cy="795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C66C10"/>
                  </a:solidFill>
                  <a:prstDash val="solid"/>
                  <a:miter lim="800000"/>
                </a:ln>
                <a:solidFill>
                  <a:srgbClr val="FBA737"/>
                </a:solidFill>
                <a:effectLst>
                  <a:glow rad="101600">
                    <a:srgbClr val="F2A634"/>
                  </a:glow>
                  <a:outerShdw blurRad="50800" algn="tl" rotWithShape="0">
                    <a:srgbClr val="000000"/>
                  </a:outerShdw>
                </a:effectLst>
                <a:latin typeface="Calibri" panose="020F0502020204030204" pitchFamily="34" charset="0"/>
              </a:rPr>
              <a:t>own</a:t>
            </a:r>
            <a:endParaRPr lang="en-US" altLang="en-US" sz="3600" b="1" i="1" kern="0" dirty="0">
              <a:ln w="17780" cmpd="sng">
                <a:solidFill>
                  <a:srgbClr val="C66C10"/>
                </a:solidFill>
                <a:prstDash val="solid"/>
                <a:miter lim="800000"/>
              </a:ln>
              <a:solidFill>
                <a:srgbClr val="FBA737"/>
              </a:solidFill>
              <a:effectLst>
                <a:glow rad="101600">
                  <a:srgbClr val="F2A634"/>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97519461-9AC5-4770-B4A5-9254886DD03E}"/>
              </a:ext>
            </a:extLst>
          </p:cNvPr>
          <p:cNvSpPr txBox="1">
            <a:spLocks noChangeArrowheads="1"/>
          </p:cNvSpPr>
          <p:nvPr/>
        </p:nvSpPr>
        <p:spPr bwMode="auto">
          <a:xfrm>
            <a:off x="658964" y="3554399"/>
            <a:ext cx="1497495" cy="795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7780" cmpd="sng">
                  <a:solidFill>
                    <a:srgbClr val="00B050"/>
                  </a:solidFill>
                  <a:prstDash val="solid"/>
                  <a:miter lim="800000"/>
                </a:ln>
                <a:solidFill>
                  <a:srgbClr val="66FF33"/>
                </a:solidFill>
                <a:effectLst>
                  <a:glow rad="101600">
                    <a:srgbClr val="C00000"/>
                  </a:glow>
                  <a:outerShdw blurRad="50800" algn="tl" rotWithShape="0">
                    <a:srgbClr val="000000"/>
                  </a:outerShdw>
                </a:effectLst>
                <a:latin typeface="Calibri" panose="020F0502020204030204" pitchFamily="34" charset="0"/>
              </a:rPr>
              <a:t>SELF</a:t>
            </a:r>
            <a:endParaRPr lang="en-US" altLang="en-US" b="1" i="1" kern="0" dirty="0">
              <a:ln w="17780" cmpd="sng">
                <a:solidFill>
                  <a:srgbClr val="00B050"/>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6">
            <a:extLst>
              <a:ext uri="{FF2B5EF4-FFF2-40B4-BE49-F238E27FC236}">
                <a16:creationId xmlns:a16="http://schemas.microsoft.com/office/drawing/2014/main" id="{9CC054DD-0B29-461E-8C9F-5AD88518BEFB}"/>
              </a:ext>
            </a:extLst>
          </p:cNvPr>
          <p:cNvSpPr>
            <a:spLocks noChangeArrowheads="1"/>
          </p:cNvSpPr>
          <p:nvPr/>
        </p:nvSpPr>
        <p:spPr bwMode="auto">
          <a:xfrm rot="20536564">
            <a:off x="1790700" y="3344317"/>
            <a:ext cx="6155472"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8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Stencil" panose="040409050D0802020404" pitchFamily="82" charset="0"/>
              </a:rPr>
              <a:t>Warning</a:t>
            </a:r>
          </a:p>
        </p:txBody>
      </p:sp>
    </p:spTree>
    <p:extLst>
      <p:ext uri="{BB962C8B-B14F-4D97-AF65-F5344CB8AC3E}">
        <p14:creationId xmlns:p14="http://schemas.microsoft.com/office/powerpoint/2010/main" val="5644211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7" presetClass="entr" presetSubtype="2"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ppt_x</p:attrName>
                                        </p:attrNameLst>
                                      </p:cBhvr>
                                      <p:tavLst>
                                        <p:tav tm="0">
                                          <p:val>
                                            <p:strVal val="#ppt_x+#ppt_w/2"/>
                                          </p:val>
                                        </p:tav>
                                        <p:tav tm="100000">
                                          <p:val>
                                            <p:strVal val="#ppt_x"/>
                                          </p:val>
                                        </p:tav>
                                      </p:tavLst>
                                    </p:anim>
                                    <p:anim calcmode="lin" valueType="num">
                                      <p:cBhvr>
                                        <p:cTn id="28" dur="500" fill="hold"/>
                                        <p:tgtEl>
                                          <p:spTgt spid="7"/>
                                        </p:tgtEl>
                                        <p:attrNameLst>
                                          <p:attrName>ppt_y</p:attrName>
                                        </p:attrNameLst>
                                      </p:cBhvr>
                                      <p:tavLst>
                                        <p:tav tm="0">
                                          <p:val>
                                            <p:strVal val="#ppt_y"/>
                                          </p:val>
                                        </p:tav>
                                        <p:tav tm="100000">
                                          <p:val>
                                            <p:strVal val="#ppt_y"/>
                                          </p:val>
                                        </p:tav>
                                      </p:tavLst>
                                    </p:anim>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strVal val="#ppt_h"/>
                                          </p:val>
                                        </p:tav>
                                        <p:tav tm="100000">
                                          <p:val>
                                            <p:strVal val="#ppt_h"/>
                                          </p:val>
                                        </p:tav>
                                      </p:tavLst>
                                    </p:anim>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stCondLst>
                                            <p:cond delay="0"/>
                                          </p:stCondLst>
                                        </p:cTn>
                                        <p:tgtEl>
                                          <p:spTgt spid="9"/>
                                        </p:tgtEl>
                                      </p:cBhvr>
                                    </p:animEffect>
                                    <p:anim to="" calcmode="lin" valueType="num">
                                      <p:cBhvr>
                                        <p:cTn id="39"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P spid="6" grpId="0"/>
      <p:bldP spid="8" grpId="0"/>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55B619-B477-4BF7-840D-C475D5CFAD1B}"/>
              </a:ext>
            </a:extLst>
          </p:cNvPr>
          <p:cNvPicPr>
            <a:picLocks noChangeAspect="1"/>
          </p:cNvPicPr>
          <p:nvPr/>
        </p:nvPicPr>
        <p:blipFill rotWithShape="1">
          <a:blip r:embed="rId3">
            <a:extLst>
              <a:ext uri="{28A0092B-C50C-407E-A947-70E740481C1C}">
                <a14:useLocalDpi xmlns:a14="http://schemas.microsoft.com/office/drawing/2010/main" val="0"/>
              </a:ext>
            </a:extLst>
          </a:blip>
          <a:srcRect l="9091"/>
          <a:stretch/>
        </p:blipFill>
        <p:spPr>
          <a:xfrm>
            <a:off x="0" y="-5862"/>
            <a:ext cx="9144000" cy="6863862"/>
          </a:xfrm>
          <a:prstGeom prst="rect">
            <a:avLst/>
          </a:prstGeom>
        </p:spPr>
      </p:pic>
      <p:sp>
        <p:nvSpPr>
          <p:cNvPr id="4" name="Title 1">
            <a:extLst>
              <a:ext uri="{FF2B5EF4-FFF2-40B4-BE49-F238E27FC236}">
                <a16:creationId xmlns:a16="http://schemas.microsoft.com/office/drawing/2014/main" id="{3D76AF93-6472-489D-97D5-7009C942037A}"/>
              </a:ext>
            </a:extLst>
          </p:cNvPr>
          <p:cNvSpPr txBox="1">
            <a:spLocks/>
          </p:cNvSpPr>
          <p:nvPr/>
        </p:nvSpPr>
        <p:spPr>
          <a:xfrm>
            <a:off x="3020219" y="487911"/>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willfully forget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this they willfully forget: that by the word of God the heavens were of old, and the earth standing out of water and in the water, by which the world that then existed perished, being flooded with water. But the heavens and the earth which are now preserved by the same word, are reserved for fire until the day of judgment and perdition of ungodly men.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3:5-7 </a:t>
            </a:r>
          </a:p>
        </p:txBody>
      </p:sp>
      <p:sp>
        <p:nvSpPr>
          <p:cNvPr id="5" name="Rectangle 2">
            <a:extLst>
              <a:ext uri="{FF2B5EF4-FFF2-40B4-BE49-F238E27FC236}">
                <a16:creationId xmlns:a16="http://schemas.microsoft.com/office/drawing/2014/main" id="{733004EC-93C9-42F2-9616-A1A3E82E260C}"/>
              </a:ext>
            </a:extLst>
          </p:cNvPr>
          <p:cNvSpPr txBox="1">
            <a:spLocks noChangeArrowheads="1"/>
          </p:cNvSpPr>
          <p:nvPr/>
        </p:nvSpPr>
        <p:spPr bwMode="auto">
          <a:xfrm>
            <a:off x="3046412" y="431007"/>
            <a:ext cx="3221666" cy="750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willfully</a:t>
            </a:r>
            <a:r>
              <a:rPr kumimoji="0" lang="en-US" altLang="en-US" sz="3800" b="1" i="0" u="none" strike="noStrike" kern="0" cap="none" spc="0" normalizeH="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forget</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6CE560E8-ED68-47B7-8CFA-467AD326D677}"/>
              </a:ext>
            </a:extLst>
          </p:cNvPr>
          <p:cNvSpPr txBox="1">
            <a:spLocks noChangeArrowheads="1"/>
          </p:cNvSpPr>
          <p:nvPr/>
        </p:nvSpPr>
        <p:spPr bwMode="auto">
          <a:xfrm>
            <a:off x="589757" y="1000125"/>
            <a:ext cx="2889250" cy="7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word of God</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pic>
        <p:nvPicPr>
          <p:cNvPr id="18" name="Picture 17">
            <a:extLst>
              <a:ext uri="{FF2B5EF4-FFF2-40B4-BE49-F238E27FC236}">
                <a16:creationId xmlns:a16="http://schemas.microsoft.com/office/drawing/2014/main" id="{88064160-9606-466E-8FEE-76DED66B2F0C}"/>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9" name="Rounded Rectangle 55">
            <a:extLst>
              <a:ext uri="{FF2B5EF4-FFF2-40B4-BE49-F238E27FC236}">
                <a16:creationId xmlns:a16="http://schemas.microsoft.com/office/drawing/2014/main" id="{78842740-9345-4142-B0BD-74157CF67DB5}"/>
              </a:ext>
            </a:extLst>
          </p:cNvPr>
          <p:cNvSpPr/>
          <p:nvPr/>
        </p:nvSpPr>
        <p:spPr>
          <a:xfrm>
            <a:off x="3899338" y="4519448"/>
            <a:ext cx="4624552" cy="746235"/>
          </a:xfrm>
          <a:prstGeom prst="roundRect">
            <a:avLst/>
          </a:prstGeom>
          <a:blipFill>
            <a:blip r:embed="rId5"/>
            <a:stretch>
              <a:fillRect/>
            </a:stretch>
          </a:blipFill>
          <a:ln w="25400" cap="flat" cmpd="sng" algn="ctr">
            <a:noFill/>
            <a:prstDash val="solid"/>
          </a:ln>
          <a:effectLst>
            <a:softEdge rad="111935"/>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56">
            <a:extLst>
              <a:ext uri="{FF2B5EF4-FFF2-40B4-BE49-F238E27FC236}">
                <a16:creationId xmlns:a16="http://schemas.microsoft.com/office/drawing/2014/main" id="{6C6F79F0-2BF6-4E2E-9624-CA8689ED00E8}"/>
              </a:ext>
            </a:extLst>
          </p:cNvPr>
          <p:cNvSpPr/>
          <p:nvPr/>
        </p:nvSpPr>
        <p:spPr>
          <a:xfrm>
            <a:off x="630621" y="5108029"/>
            <a:ext cx="7914289" cy="746234"/>
          </a:xfrm>
          <a:prstGeom prst="roundRect">
            <a:avLst/>
          </a:prstGeom>
          <a:blipFill>
            <a:blip r:embed="rId6"/>
            <a:stretch>
              <a:fillRect/>
            </a:stretch>
          </a:blipFill>
          <a:ln w="25400" cap="flat" cmpd="sng" algn="ctr">
            <a:noFill/>
            <a:prstDash val="solid"/>
          </a:ln>
          <a:effectLst>
            <a:softEdge rad="111935"/>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57">
            <a:extLst>
              <a:ext uri="{FF2B5EF4-FFF2-40B4-BE49-F238E27FC236}">
                <a16:creationId xmlns:a16="http://schemas.microsoft.com/office/drawing/2014/main" id="{147B3253-5EBD-4CB2-9421-72F953505870}"/>
              </a:ext>
            </a:extLst>
          </p:cNvPr>
          <p:cNvSpPr/>
          <p:nvPr/>
        </p:nvSpPr>
        <p:spPr>
          <a:xfrm>
            <a:off x="1513490" y="5696607"/>
            <a:ext cx="2953407" cy="693683"/>
          </a:xfrm>
          <a:prstGeom prst="roundRect">
            <a:avLst/>
          </a:prstGeom>
          <a:blipFill>
            <a:blip r:embed="rId7"/>
            <a:stretch>
              <a:fillRect/>
            </a:stretch>
          </a:blipFill>
          <a:ln w="25400" cap="flat" cmpd="sng" algn="ctr">
            <a:noFill/>
            <a:prstDash val="solid"/>
          </a:ln>
          <a:effectLst>
            <a:softEdge rad="104052"/>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
            <a:extLst>
              <a:ext uri="{FF2B5EF4-FFF2-40B4-BE49-F238E27FC236}">
                <a16:creationId xmlns:a16="http://schemas.microsoft.com/office/drawing/2014/main" id="{2F5CCC7C-4756-411C-ADEC-930AED754B04}"/>
              </a:ext>
            </a:extLst>
          </p:cNvPr>
          <p:cNvSpPr txBox="1">
            <a:spLocks noChangeArrowheads="1"/>
          </p:cNvSpPr>
          <p:nvPr/>
        </p:nvSpPr>
        <p:spPr bwMode="auto">
          <a:xfrm>
            <a:off x="6379779" y="4508938"/>
            <a:ext cx="116226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spc="50" dirty="0">
                <a:ln w="11430"/>
                <a:gradFill>
                  <a:gsLst>
                    <a:gs pos="0">
                      <a:srgbClr val="FFF200"/>
                    </a:gs>
                    <a:gs pos="45000">
                      <a:srgbClr val="FF7A00"/>
                    </a:gs>
                    <a:gs pos="70000">
                      <a:srgbClr val="FF0300"/>
                    </a:gs>
                    <a:gs pos="100000">
                      <a:srgbClr val="4D0808"/>
                    </a:gs>
                  </a:gsLst>
                  <a:lin ang="5400000" scaled="0"/>
                </a:gradFill>
                <a:effectLst>
                  <a:glow rad="63500">
                    <a:srgbClr val="860000"/>
                  </a:glow>
                  <a:outerShdw blurRad="76200" dist="50800" dir="5400000" algn="tl" rotWithShape="0">
                    <a:srgbClr val="000000">
                      <a:alpha val="65000"/>
                    </a:srgbClr>
                  </a:outerShdw>
                </a:effectLst>
                <a:latin typeface="Magic School Two" panose="00000400000000000000" pitchFamily="2" charset="0"/>
                <a:cs typeface="Calibri" panose="020F0502020204030204" pitchFamily="34" charset="0"/>
              </a:rPr>
              <a:t>fire</a:t>
            </a:r>
          </a:p>
        </p:txBody>
      </p:sp>
      <p:sp>
        <p:nvSpPr>
          <p:cNvPr id="13" name="Rectangle 2">
            <a:extLst>
              <a:ext uri="{FF2B5EF4-FFF2-40B4-BE49-F238E27FC236}">
                <a16:creationId xmlns:a16="http://schemas.microsoft.com/office/drawing/2014/main" id="{EBD63EAD-FCBD-4A83-96A4-443E75083B44}"/>
              </a:ext>
            </a:extLst>
          </p:cNvPr>
          <p:cNvSpPr txBox="1">
            <a:spLocks noChangeArrowheads="1"/>
          </p:cNvSpPr>
          <p:nvPr/>
        </p:nvSpPr>
        <p:spPr bwMode="auto">
          <a:xfrm>
            <a:off x="1901372" y="425564"/>
            <a:ext cx="4484913" cy="750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purposely oblivious</a:t>
            </a:r>
            <a:endParaRPr kumimoji="0" lang="en-US" altLang="en-US" sz="38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B52A0191-FA78-4664-8032-E70D1DF7AAEB}"/>
              </a:ext>
            </a:extLst>
          </p:cNvPr>
          <p:cNvSpPr txBox="1">
            <a:spLocks noChangeArrowheads="1"/>
          </p:cNvSpPr>
          <p:nvPr/>
        </p:nvSpPr>
        <p:spPr bwMode="auto">
          <a:xfrm>
            <a:off x="2307771" y="418306"/>
            <a:ext cx="3962401" cy="750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seared conscience</a:t>
            </a:r>
            <a:endParaRPr kumimoji="0" lang="en-US" altLang="en-US" sz="38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EDD2780B-46D0-435E-A11A-069F6BD2270A}"/>
              </a:ext>
            </a:extLst>
          </p:cNvPr>
          <p:cNvSpPr txBox="1">
            <a:spLocks noChangeArrowheads="1"/>
          </p:cNvSpPr>
          <p:nvPr/>
        </p:nvSpPr>
        <p:spPr bwMode="auto">
          <a:xfrm>
            <a:off x="5704115" y="4501680"/>
            <a:ext cx="312782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spc="50" dirty="0">
                <a:ln w="11430"/>
                <a:solidFill>
                  <a:schemeClr val="bg1"/>
                </a:solidFill>
                <a:effectLst>
                  <a:glow rad="152400">
                    <a:schemeClr val="tx1"/>
                  </a:glow>
                  <a:outerShdw blurRad="76200" dist="50800" dir="5400000" algn="tl" rotWithShape="0">
                    <a:srgbClr val="000000">
                      <a:alpha val="65000"/>
                    </a:srgbClr>
                  </a:outerShdw>
                </a:effectLst>
                <a:latin typeface="Lucida Calligraphy" panose="03010101010101010101" pitchFamily="66" charset="0"/>
                <a:cs typeface="Calibri" panose="020F0502020204030204" pitchFamily="34" charset="0"/>
              </a:rPr>
              <a:t>destruction</a:t>
            </a:r>
          </a:p>
        </p:txBody>
      </p:sp>
      <p:sp>
        <p:nvSpPr>
          <p:cNvPr id="16" name="Rectangle 2">
            <a:extLst>
              <a:ext uri="{FF2B5EF4-FFF2-40B4-BE49-F238E27FC236}">
                <a16:creationId xmlns:a16="http://schemas.microsoft.com/office/drawing/2014/main" id="{40CA416C-974E-40A8-933A-7B674780E21A}"/>
              </a:ext>
            </a:extLst>
          </p:cNvPr>
          <p:cNvSpPr txBox="1">
            <a:spLocks noChangeArrowheads="1"/>
          </p:cNvSpPr>
          <p:nvPr/>
        </p:nvSpPr>
        <p:spPr bwMode="auto">
          <a:xfrm>
            <a:off x="5660572" y="4508938"/>
            <a:ext cx="280125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spc="50" dirty="0">
                <a:ln w="11430"/>
                <a:solidFill>
                  <a:schemeClr val="bg1"/>
                </a:solidFill>
                <a:effectLst>
                  <a:glow rad="152400">
                    <a:schemeClr val="tx1"/>
                  </a:glow>
                  <a:outerShdw blurRad="76200" dist="50800" dir="5400000" algn="tl" rotWithShape="0">
                    <a:srgbClr val="000000">
                      <a:alpha val="65000"/>
                    </a:srgbClr>
                  </a:outerShdw>
                </a:effectLst>
                <a:latin typeface="Lucida Calligraphy" panose="03010101010101010101" pitchFamily="66" charset="0"/>
                <a:cs typeface="Calibri" panose="020F0502020204030204" pitchFamily="34" charset="0"/>
              </a:rPr>
              <a:t>cleansing</a:t>
            </a:r>
          </a:p>
        </p:txBody>
      </p:sp>
      <p:sp>
        <p:nvSpPr>
          <p:cNvPr id="17" name="Rectangle 2">
            <a:extLst>
              <a:ext uri="{FF2B5EF4-FFF2-40B4-BE49-F238E27FC236}">
                <a16:creationId xmlns:a16="http://schemas.microsoft.com/office/drawing/2014/main" id="{CD5C0FD6-CEC3-469D-9565-3C0054E49D17}"/>
              </a:ext>
            </a:extLst>
          </p:cNvPr>
          <p:cNvSpPr txBox="1">
            <a:spLocks noChangeArrowheads="1"/>
          </p:cNvSpPr>
          <p:nvPr/>
        </p:nvSpPr>
        <p:spPr bwMode="auto">
          <a:xfrm>
            <a:off x="589757" y="1000125"/>
            <a:ext cx="2889250" cy="7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FFFCC"/>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1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word of God</a:t>
            </a:r>
          </a:p>
        </p:txBody>
      </p:sp>
      <p:sp>
        <p:nvSpPr>
          <p:cNvPr id="2" name="Multiplication Sign 1">
            <a:extLst>
              <a:ext uri="{FF2B5EF4-FFF2-40B4-BE49-F238E27FC236}">
                <a16:creationId xmlns:a16="http://schemas.microsoft.com/office/drawing/2014/main" id="{D7BEDD60-239B-43BE-9480-CEB58300476F}"/>
              </a:ext>
            </a:extLst>
          </p:cNvPr>
          <p:cNvSpPr/>
          <p:nvPr/>
        </p:nvSpPr>
        <p:spPr>
          <a:xfrm>
            <a:off x="486090" y="1071188"/>
            <a:ext cx="3135086" cy="711200"/>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
            <a:extLst>
              <a:ext uri="{FF2B5EF4-FFF2-40B4-BE49-F238E27FC236}">
                <a16:creationId xmlns:a16="http://schemas.microsoft.com/office/drawing/2014/main" id="{C6DC2828-3DC8-4FF2-A585-A5237FBF6883}"/>
              </a:ext>
            </a:extLst>
          </p:cNvPr>
          <p:cNvSpPr txBox="1">
            <a:spLocks noChangeArrowheads="1"/>
          </p:cNvSpPr>
          <p:nvPr/>
        </p:nvSpPr>
        <p:spPr bwMode="auto">
          <a:xfrm>
            <a:off x="3549831" y="3893026"/>
            <a:ext cx="3927929" cy="778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now preserved</a:t>
            </a:r>
            <a:endParaRPr kumimoji="0" lang="en-US" altLang="en-US" sz="3800" b="1" i="1"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26" name="SpotlightShape1_rendered">
            <a:extLst>
              <a:ext uri="{FF2B5EF4-FFF2-40B4-BE49-F238E27FC236}">
                <a16:creationId xmlns:a16="http://schemas.microsoft.com/office/drawing/2014/main" id="{9E29B239-A8EE-4F7E-A6C3-9D7FB5DBAACE}"/>
              </a:ext>
            </a:extLst>
          </p:cNvPr>
          <p:cNvPicPr>
            <a:picLocks/>
          </p:cNvPicPr>
          <p:nvPr/>
        </p:nvPicPr>
        <p:blipFill>
          <a:blip r:embed="rId8">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23" name="Rectangle 2" hidden="1">
            <a:extLst>
              <a:ext uri="{FF2B5EF4-FFF2-40B4-BE49-F238E27FC236}">
                <a16:creationId xmlns:a16="http://schemas.microsoft.com/office/drawing/2014/main" id="{032459CE-26C0-44D2-9444-7F5807D59ECB}"/>
              </a:ext>
            </a:extLst>
          </p:cNvPr>
          <p:cNvSpPr txBox="1">
            <a:spLocks noChangeArrowheads="1"/>
          </p:cNvSpPr>
          <p:nvPr/>
        </p:nvSpPr>
        <p:spPr bwMode="auto">
          <a:xfrm>
            <a:off x="857085" y="4422474"/>
            <a:ext cx="2675759" cy="601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word of God</a:t>
            </a:r>
            <a:endParaRPr lang="en-US" altLang="en-US" sz="35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85455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amond(i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par>
                                <p:cTn id="23" presetID="0" presetClass="entr" presetSubtype="0" fill="hold" grpId="0" nodeType="withEffect">
                                  <p:stCondLst>
                                    <p:cond delay="75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stCondLst>
                                            <p:cond delay="0"/>
                                          </p:stCondLst>
                                        </p:cTn>
                                        <p:tgtEl>
                                          <p:spTgt spid="2"/>
                                        </p:tgtEl>
                                      </p:cBhvr>
                                    </p:animEffect>
                                    <p:anim to="" calcmode="lin" valueType="num">
                                      <p:cBhvr>
                                        <p:cTn id="26" dur="500" fill="hold">
                                          <p:stCondLst>
                                            <p:cond delay="0"/>
                                          </p:stCondLst>
                                        </p:cTn>
                                        <p:tgtEl>
                                          <p:spTgt spid="2"/>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2"/>
                                        </p:tgtEl>
                                        <p:attrNameLst>
                                          <p:attrName>ppt_h</p:attrName>
                                        </p:attrNameLst>
                                      </p:cBhvr>
                                      <p:tavLst>
                                        <p:tav tm="0">
                                          <p:val>
                                            <p:strVal val="#ppt_h*4"/>
                                          </p:val>
                                        </p:tav>
                                        <p:tav tm="100000">
                                          <p:val>
                                            <p:strVal val="#ppt_h"/>
                                          </p:val>
                                        </p:tav>
                                      </p:tavLst>
                                    </p:anim>
                                  </p:childTnLst>
                                </p:cTn>
                              </p:par>
                              <p:par>
                                <p:cTn id="28" presetID="23" presetClass="exit" presetSubtype="32" fill="hold" grpId="1" nodeType="withEffect">
                                  <p:stCondLst>
                                    <p:cond delay="1800"/>
                                  </p:stCondLst>
                                  <p:childTnLst>
                                    <p:anim calcmode="lin" valueType="num">
                                      <p:cBhvr>
                                        <p:cTn id="29" dur="750"/>
                                        <p:tgtEl>
                                          <p:spTgt spid="17"/>
                                        </p:tgtEl>
                                        <p:attrNameLst>
                                          <p:attrName>ppt_w</p:attrName>
                                        </p:attrNameLst>
                                      </p:cBhvr>
                                      <p:tavLst>
                                        <p:tav tm="0">
                                          <p:val>
                                            <p:strVal val="ppt_w"/>
                                          </p:val>
                                        </p:tav>
                                        <p:tav tm="100000">
                                          <p:val>
                                            <p:fltVal val="0"/>
                                          </p:val>
                                        </p:tav>
                                      </p:tavLst>
                                    </p:anim>
                                    <p:anim calcmode="lin" valueType="num">
                                      <p:cBhvr>
                                        <p:cTn id="30" dur="750"/>
                                        <p:tgtEl>
                                          <p:spTgt spid="17"/>
                                        </p:tgtEl>
                                        <p:attrNameLst>
                                          <p:attrName>ppt_h</p:attrName>
                                        </p:attrNameLst>
                                      </p:cBhvr>
                                      <p:tavLst>
                                        <p:tav tm="0">
                                          <p:val>
                                            <p:strVal val="ppt_h"/>
                                          </p:val>
                                        </p:tav>
                                        <p:tav tm="100000">
                                          <p:val>
                                            <p:fltVal val="0"/>
                                          </p:val>
                                        </p:tav>
                                      </p:tavLst>
                                    </p:anim>
                                    <p:set>
                                      <p:cBhvr>
                                        <p:cTn id="31" dur="1" fill="hold">
                                          <p:stCondLst>
                                            <p:cond delay="749"/>
                                          </p:stCondLst>
                                        </p:cTn>
                                        <p:tgtEl>
                                          <p:spTgt spid="17"/>
                                        </p:tgtEl>
                                        <p:attrNameLst>
                                          <p:attrName>style.visibility</p:attrName>
                                        </p:attrNameLst>
                                      </p:cBhvr>
                                      <p:to>
                                        <p:strVal val="hidden"/>
                                      </p:to>
                                    </p:set>
                                  </p:childTnLst>
                                </p:cTn>
                              </p:par>
                              <p:par>
                                <p:cTn id="32" presetID="53" presetClass="exit" presetSubtype="32" fill="hold" grpId="1" nodeType="withEffect">
                                  <p:stCondLst>
                                    <p:cond delay="1500"/>
                                  </p:stCondLst>
                                  <p:childTnLst>
                                    <p:anim calcmode="lin" valueType="num">
                                      <p:cBhvr>
                                        <p:cTn id="33" dur="750"/>
                                        <p:tgtEl>
                                          <p:spTgt spid="2"/>
                                        </p:tgtEl>
                                        <p:attrNameLst>
                                          <p:attrName>ppt_w</p:attrName>
                                        </p:attrNameLst>
                                      </p:cBhvr>
                                      <p:tavLst>
                                        <p:tav tm="0">
                                          <p:val>
                                            <p:strVal val="ppt_w"/>
                                          </p:val>
                                        </p:tav>
                                        <p:tav tm="100000">
                                          <p:val>
                                            <p:fltVal val="0"/>
                                          </p:val>
                                        </p:tav>
                                      </p:tavLst>
                                    </p:anim>
                                    <p:anim calcmode="lin" valueType="num">
                                      <p:cBhvr>
                                        <p:cTn id="34" dur="750"/>
                                        <p:tgtEl>
                                          <p:spTgt spid="2"/>
                                        </p:tgtEl>
                                        <p:attrNameLst>
                                          <p:attrName>ppt_h</p:attrName>
                                        </p:attrNameLst>
                                      </p:cBhvr>
                                      <p:tavLst>
                                        <p:tav tm="0">
                                          <p:val>
                                            <p:strVal val="ppt_h"/>
                                          </p:val>
                                        </p:tav>
                                        <p:tav tm="100000">
                                          <p:val>
                                            <p:fltVal val="0"/>
                                          </p:val>
                                        </p:tav>
                                      </p:tavLst>
                                    </p:anim>
                                    <p:animEffect transition="out" filter="fade">
                                      <p:cBhvr>
                                        <p:cTn id="35" dur="750"/>
                                        <p:tgtEl>
                                          <p:spTgt spid="2"/>
                                        </p:tgtEl>
                                      </p:cBhvr>
                                    </p:animEffect>
                                    <p:set>
                                      <p:cBhvr>
                                        <p:cTn id="36" dur="1" fill="hold">
                                          <p:stCondLst>
                                            <p:cond delay="749"/>
                                          </p:stCondLst>
                                        </p:cTn>
                                        <p:tgtEl>
                                          <p:spTgt spid="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1000" fill="hold"/>
                                        <p:tgtEl>
                                          <p:spTgt spid="13"/>
                                        </p:tgtEl>
                                        <p:attrNameLst>
                                          <p:attrName>ppt_w</p:attrName>
                                        </p:attrNameLst>
                                      </p:cBhvr>
                                      <p:tavLst>
                                        <p:tav tm="0">
                                          <p:val>
                                            <p:strVal val="#ppt_w*0.70"/>
                                          </p:val>
                                        </p:tav>
                                        <p:tav tm="100000">
                                          <p:val>
                                            <p:strVal val="#ppt_w"/>
                                          </p:val>
                                        </p:tav>
                                      </p:tavLst>
                                    </p:anim>
                                    <p:anim calcmode="lin" valueType="num">
                                      <p:cBhvr>
                                        <p:cTn id="42" dur="1000" fill="hold"/>
                                        <p:tgtEl>
                                          <p:spTgt spid="13"/>
                                        </p:tgtEl>
                                        <p:attrNameLst>
                                          <p:attrName>ppt_h</p:attrName>
                                        </p:attrNameLst>
                                      </p:cBhvr>
                                      <p:tavLst>
                                        <p:tav tm="0">
                                          <p:val>
                                            <p:strVal val="#ppt_h"/>
                                          </p:val>
                                        </p:tav>
                                        <p:tav tm="100000">
                                          <p:val>
                                            <p:strVal val="#ppt_h"/>
                                          </p:val>
                                        </p:tav>
                                      </p:tavLst>
                                    </p:anim>
                                    <p:animEffect transition="in" filter="fade">
                                      <p:cBhvr>
                                        <p:cTn id="43" dur="10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grpId="0" nodeType="clickEffect">
                                  <p:stCondLst>
                                    <p:cond delay="250"/>
                                  </p:stCondLst>
                                  <p:childTnLst>
                                    <p:set>
                                      <p:cBhvr>
                                        <p:cTn id="47" dur="1" fill="hold">
                                          <p:stCondLst>
                                            <p:cond delay="0"/>
                                          </p:stCondLst>
                                        </p:cTn>
                                        <p:tgtEl>
                                          <p:spTgt spid="14"/>
                                        </p:tgtEl>
                                        <p:attrNameLst>
                                          <p:attrName>style.visibility</p:attrName>
                                        </p:attrNameLst>
                                      </p:cBhvr>
                                      <p:to>
                                        <p:strVal val="visible"/>
                                      </p:to>
                                    </p:set>
                                    <p:anim calcmode="lin" valueType="num">
                                      <p:cBhvr>
                                        <p:cTn id="48" dur="1000" fill="hold"/>
                                        <p:tgtEl>
                                          <p:spTgt spid="14"/>
                                        </p:tgtEl>
                                        <p:attrNameLst>
                                          <p:attrName>ppt_w</p:attrName>
                                        </p:attrNameLst>
                                      </p:cBhvr>
                                      <p:tavLst>
                                        <p:tav tm="0">
                                          <p:val>
                                            <p:strVal val="#ppt_w*0.70"/>
                                          </p:val>
                                        </p:tav>
                                        <p:tav tm="100000">
                                          <p:val>
                                            <p:strVal val="#ppt_w"/>
                                          </p:val>
                                        </p:tav>
                                      </p:tavLst>
                                    </p:anim>
                                    <p:anim calcmode="lin" valueType="num">
                                      <p:cBhvr>
                                        <p:cTn id="49" dur="1000" fill="hold"/>
                                        <p:tgtEl>
                                          <p:spTgt spid="14"/>
                                        </p:tgtEl>
                                        <p:attrNameLst>
                                          <p:attrName>ppt_h</p:attrName>
                                        </p:attrNameLst>
                                      </p:cBhvr>
                                      <p:tavLst>
                                        <p:tav tm="0">
                                          <p:val>
                                            <p:strVal val="#ppt_h"/>
                                          </p:val>
                                        </p:tav>
                                        <p:tav tm="100000">
                                          <p:val>
                                            <p:strVal val="#ppt_h"/>
                                          </p:val>
                                        </p:tav>
                                      </p:tavLst>
                                    </p:anim>
                                    <p:animEffect transition="in" filter="fade">
                                      <p:cBhvr>
                                        <p:cTn id="50" dur="1000"/>
                                        <p:tgtEl>
                                          <p:spTgt spid="14"/>
                                        </p:tgtEl>
                                      </p:cBhvr>
                                    </p:animEffect>
                                  </p:childTnLst>
                                </p:cTn>
                              </p:par>
                              <p:par>
                                <p:cTn id="51" presetID="55" presetClass="exit" presetSubtype="0" fill="hold" grpId="1" nodeType="withEffect">
                                  <p:stCondLst>
                                    <p:cond delay="0"/>
                                  </p:stCondLst>
                                  <p:childTnLst>
                                    <p:anim calcmode="lin" valueType="num">
                                      <p:cBhvr>
                                        <p:cTn id="52" dur="1000"/>
                                        <p:tgtEl>
                                          <p:spTgt spid="13"/>
                                        </p:tgtEl>
                                        <p:attrNameLst>
                                          <p:attrName>ppt_w</p:attrName>
                                        </p:attrNameLst>
                                      </p:cBhvr>
                                      <p:tavLst>
                                        <p:tav tm="0">
                                          <p:val>
                                            <p:strVal val="ppt_w"/>
                                          </p:val>
                                        </p:tav>
                                        <p:tav tm="100000">
                                          <p:val>
                                            <p:strVal val="ppt_w*0.70"/>
                                          </p:val>
                                        </p:tav>
                                      </p:tavLst>
                                    </p:anim>
                                    <p:anim calcmode="lin" valueType="num">
                                      <p:cBhvr>
                                        <p:cTn id="53" dur="1000"/>
                                        <p:tgtEl>
                                          <p:spTgt spid="13"/>
                                        </p:tgtEl>
                                        <p:attrNameLst>
                                          <p:attrName>ppt_h</p:attrName>
                                        </p:attrNameLst>
                                      </p:cBhvr>
                                      <p:tavLst>
                                        <p:tav tm="0">
                                          <p:val>
                                            <p:strVal val="ppt_h"/>
                                          </p:val>
                                        </p:tav>
                                        <p:tav tm="100000">
                                          <p:val>
                                            <p:strVal val="ppt_h"/>
                                          </p:val>
                                        </p:tav>
                                      </p:tavLst>
                                    </p:anim>
                                    <p:animEffect transition="out" filter="fade">
                                      <p:cBhvr>
                                        <p:cTn id="54" dur="1000"/>
                                        <p:tgtEl>
                                          <p:spTgt spid="13"/>
                                        </p:tgtEl>
                                      </p:cBhvr>
                                    </p:animEffect>
                                    <p:set>
                                      <p:cBhvr>
                                        <p:cTn id="55" dur="1" fill="hold">
                                          <p:stCondLst>
                                            <p:cond delay="999"/>
                                          </p:stCondLst>
                                        </p:cTn>
                                        <p:tgtEl>
                                          <p:spTgt spid="1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125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par>
                                <p:cTn id="61" presetID="10" presetClass="entr" presetSubtype="0" fill="hold" grpId="0" nodeType="withEffect">
                                  <p:stCondLst>
                                    <p:cond delay="125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par>
                                <p:cTn id="64" presetID="55" presetClass="exit" presetSubtype="0" fill="hold" grpId="1" nodeType="withEffect">
                                  <p:stCondLst>
                                    <p:cond delay="0"/>
                                  </p:stCondLst>
                                  <p:childTnLst>
                                    <p:anim calcmode="lin" valueType="num">
                                      <p:cBhvr>
                                        <p:cTn id="65" dur="1000"/>
                                        <p:tgtEl>
                                          <p:spTgt spid="14"/>
                                        </p:tgtEl>
                                        <p:attrNameLst>
                                          <p:attrName>ppt_w</p:attrName>
                                        </p:attrNameLst>
                                      </p:cBhvr>
                                      <p:tavLst>
                                        <p:tav tm="0">
                                          <p:val>
                                            <p:strVal val="ppt_w"/>
                                          </p:val>
                                        </p:tav>
                                        <p:tav tm="100000">
                                          <p:val>
                                            <p:strVal val="ppt_w*0.70"/>
                                          </p:val>
                                        </p:tav>
                                      </p:tavLst>
                                    </p:anim>
                                    <p:anim calcmode="lin" valueType="num">
                                      <p:cBhvr>
                                        <p:cTn id="66" dur="1000"/>
                                        <p:tgtEl>
                                          <p:spTgt spid="14"/>
                                        </p:tgtEl>
                                        <p:attrNameLst>
                                          <p:attrName>ppt_h</p:attrName>
                                        </p:attrNameLst>
                                      </p:cBhvr>
                                      <p:tavLst>
                                        <p:tav tm="0">
                                          <p:val>
                                            <p:strVal val="ppt_h"/>
                                          </p:val>
                                        </p:tav>
                                        <p:tav tm="100000">
                                          <p:val>
                                            <p:strVal val="ppt_h"/>
                                          </p:val>
                                        </p:tav>
                                      </p:tavLst>
                                    </p:anim>
                                    <p:animEffect transition="out" filter="fade">
                                      <p:cBhvr>
                                        <p:cTn id="67" dur="1000"/>
                                        <p:tgtEl>
                                          <p:spTgt spid="14"/>
                                        </p:tgtEl>
                                      </p:cBhvr>
                                    </p:animEffect>
                                    <p:set>
                                      <p:cBhvr>
                                        <p:cTn id="68" dur="1" fill="hold">
                                          <p:stCondLst>
                                            <p:cond delay="999"/>
                                          </p:stCondLst>
                                        </p:cTn>
                                        <p:tgtEl>
                                          <p:spTgt spid="1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24"/>
                                        </p:tgtEl>
                                      </p:cBhvr>
                                    </p:animEffect>
                                    <p:set>
                                      <p:cBhvr>
                                        <p:cTn id="76" dur="1" fill="hold">
                                          <p:stCondLst>
                                            <p:cond delay="499"/>
                                          </p:stCondLst>
                                        </p:cTn>
                                        <p:tgtEl>
                                          <p:spTgt spid="24"/>
                                        </p:tgtEl>
                                        <p:attrNameLst>
                                          <p:attrName>style.visibility</p:attrName>
                                        </p:attrNameLst>
                                      </p:cBhvr>
                                      <p:to>
                                        <p:strVal val="hidden"/>
                                      </p:to>
                                    </p:set>
                                  </p:childTnLst>
                                </p:cTn>
                              </p:par>
                              <p:par>
                                <p:cTn id="77" presetID="10" presetClass="entr" presetSubtype="0" fill="hold" nodeType="withEffect">
                                  <p:stCondLst>
                                    <p:cond delay="40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500"/>
                                        <p:tgtEl>
                                          <p:spTgt spid="18"/>
                                        </p:tgtEl>
                                      </p:cBhvr>
                                    </p:animEffect>
                                  </p:childTnLst>
                                </p:cTn>
                              </p:par>
                              <p:par>
                                <p:cTn id="80" presetID="10" presetClass="entr" presetSubtype="0" fill="hold" grpId="0" nodeType="withEffect">
                                  <p:stCondLst>
                                    <p:cond delay="40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500"/>
                                        <p:tgtEl>
                                          <p:spTgt spid="19"/>
                                        </p:tgtEl>
                                      </p:cBhvr>
                                    </p:animEffect>
                                  </p:childTnLst>
                                </p:cTn>
                              </p:par>
                              <p:par>
                                <p:cTn id="83" presetID="10" presetClass="entr" presetSubtype="0" fill="hold" grpId="0" nodeType="withEffect">
                                  <p:stCondLst>
                                    <p:cond delay="40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500"/>
                                        <p:tgtEl>
                                          <p:spTgt spid="20"/>
                                        </p:tgtEl>
                                      </p:cBhvr>
                                    </p:animEffect>
                                  </p:childTnLst>
                                </p:cTn>
                              </p:par>
                              <p:par>
                                <p:cTn id="86" presetID="10" presetClass="entr" presetSubtype="0" fill="hold" grpId="0" nodeType="withEffect">
                                  <p:stCondLst>
                                    <p:cond delay="400"/>
                                  </p:stCondLst>
                                  <p:childTnLst>
                                    <p:set>
                                      <p:cBhvr>
                                        <p:cTn id="87" dur="1" fill="hold">
                                          <p:stCondLst>
                                            <p:cond delay="0"/>
                                          </p:stCondLst>
                                        </p:cTn>
                                        <p:tgtEl>
                                          <p:spTgt spid="21"/>
                                        </p:tgtEl>
                                        <p:attrNameLst>
                                          <p:attrName>style.visibility</p:attrName>
                                        </p:attrNameLst>
                                      </p:cBhvr>
                                      <p:to>
                                        <p:strVal val="visible"/>
                                      </p:to>
                                    </p:set>
                                    <p:animEffect transition="in" filter="fade">
                                      <p:cBhvr>
                                        <p:cTn id="88" dur="500"/>
                                        <p:tgtEl>
                                          <p:spTgt spid="21"/>
                                        </p:tgtEl>
                                      </p:cBhvr>
                                    </p:animEffect>
                                  </p:childTnLst>
                                </p:cTn>
                              </p:par>
                              <p:par>
                                <p:cTn id="89" presetID="17" presetClass="entr" presetSubtype="4" fill="hold" grpId="0" nodeType="withEffect">
                                  <p:stCondLst>
                                    <p:cond delay="400"/>
                                  </p:stCondLst>
                                  <p:childTnLst>
                                    <p:set>
                                      <p:cBhvr>
                                        <p:cTn id="90" dur="1" fill="hold">
                                          <p:stCondLst>
                                            <p:cond delay="0"/>
                                          </p:stCondLst>
                                        </p:cTn>
                                        <p:tgtEl>
                                          <p:spTgt spid="22"/>
                                        </p:tgtEl>
                                        <p:attrNameLst>
                                          <p:attrName>style.visibility</p:attrName>
                                        </p:attrNameLst>
                                      </p:cBhvr>
                                      <p:to>
                                        <p:strVal val="visible"/>
                                      </p:to>
                                    </p:set>
                                    <p:anim calcmode="lin" valueType="num">
                                      <p:cBhvr>
                                        <p:cTn id="91" dur="500" fill="hold"/>
                                        <p:tgtEl>
                                          <p:spTgt spid="22"/>
                                        </p:tgtEl>
                                        <p:attrNameLst>
                                          <p:attrName>ppt_x</p:attrName>
                                        </p:attrNameLst>
                                      </p:cBhvr>
                                      <p:tavLst>
                                        <p:tav tm="0">
                                          <p:val>
                                            <p:strVal val="#ppt_x"/>
                                          </p:val>
                                        </p:tav>
                                        <p:tav tm="100000">
                                          <p:val>
                                            <p:strVal val="#ppt_x"/>
                                          </p:val>
                                        </p:tav>
                                      </p:tavLst>
                                    </p:anim>
                                    <p:anim calcmode="lin" valueType="num">
                                      <p:cBhvr>
                                        <p:cTn id="92" dur="500" fill="hold"/>
                                        <p:tgtEl>
                                          <p:spTgt spid="22"/>
                                        </p:tgtEl>
                                        <p:attrNameLst>
                                          <p:attrName>ppt_y</p:attrName>
                                        </p:attrNameLst>
                                      </p:cBhvr>
                                      <p:tavLst>
                                        <p:tav tm="0">
                                          <p:val>
                                            <p:strVal val="#ppt_y+#ppt_h/2"/>
                                          </p:val>
                                        </p:tav>
                                        <p:tav tm="100000">
                                          <p:val>
                                            <p:strVal val="#ppt_y"/>
                                          </p:val>
                                        </p:tav>
                                      </p:tavLst>
                                    </p:anim>
                                    <p:anim calcmode="lin" valueType="num">
                                      <p:cBhvr>
                                        <p:cTn id="93" dur="500" fill="hold"/>
                                        <p:tgtEl>
                                          <p:spTgt spid="22"/>
                                        </p:tgtEl>
                                        <p:attrNameLst>
                                          <p:attrName>ppt_w</p:attrName>
                                        </p:attrNameLst>
                                      </p:cBhvr>
                                      <p:tavLst>
                                        <p:tav tm="0">
                                          <p:val>
                                            <p:strVal val="#ppt_w"/>
                                          </p:val>
                                        </p:tav>
                                        <p:tav tm="100000">
                                          <p:val>
                                            <p:strVal val="#ppt_w"/>
                                          </p:val>
                                        </p:tav>
                                      </p:tavLst>
                                    </p:anim>
                                    <p:anim calcmode="lin" valueType="num">
                                      <p:cBhvr>
                                        <p:cTn id="94"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95" fill="hold">
                      <p:stCondLst>
                        <p:cond delay="indefinite"/>
                      </p:stCondLst>
                      <p:childTnLst>
                        <p:par>
                          <p:cTn id="96" fill="hold">
                            <p:stCondLst>
                              <p:cond delay="0"/>
                            </p:stCondLst>
                            <p:childTnLst>
                              <p:par>
                                <p:cTn id="97" presetID="55" presetClass="entr" presetSubtype="0" fill="hold" grpId="0" nodeType="clickEffect">
                                  <p:stCondLst>
                                    <p:cond delay="0"/>
                                  </p:stCondLst>
                                  <p:childTnLst>
                                    <p:set>
                                      <p:cBhvr>
                                        <p:cTn id="98" dur="1" fill="hold">
                                          <p:stCondLst>
                                            <p:cond delay="0"/>
                                          </p:stCondLst>
                                        </p:cTn>
                                        <p:tgtEl>
                                          <p:spTgt spid="15"/>
                                        </p:tgtEl>
                                        <p:attrNameLst>
                                          <p:attrName>style.visibility</p:attrName>
                                        </p:attrNameLst>
                                      </p:cBhvr>
                                      <p:to>
                                        <p:strVal val="visible"/>
                                      </p:to>
                                    </p:set>
                                    <p:anim calcmode="lin" valueType="num">
                                      <p:cBhvr>
                                        <p:cTn id="99" dur="1000" fill="hold"/>
                                        <p:tgtEl>
                                          <p:spTgt spid="15"/>
                                        </p:tgtEl>
                                        <p:attrNameLst>
                                          <p:attrName>ppt_w</p:attrName>
                                        </p:attrNameLst>
                                      </p:cBhvr>
                                      <p:tavLst>
                                        <p:tav tm="0">
                                          <p:val>
                                            <p:strVal val="#ppt_w*0.70"/>
                                          </p:val>
                                        </p:tav>
                                        <p:tav tm="100000">
                                          <p:val>
                                            <p:strVal val="#ppt_w"/>
                                          </p:val>
                                        </p:tav>
                                      </p:tavLst>
                                    </p:anim>
                                    <p:anim calcmode="lin" valueType="num">
                                      <p:cBhvr>
                                        <p:cTn id="100" dur="1000" fill="hold"/>
                                        <p:tgtEl>
                                          <p:spTgt spid="15"/>
                                        </p:tgtEl>
                                        <p:attrNameLst>
                                          <p:attrName>ppt_h</p:attrName>
                                        </p:attrNameLst>
                                      </p:cBhvr>
                                      <p:tavLst>
                                        <p:tav tm="0">
                                          <p:val>
                                            <p:strVal val="#ppt_h"/>
                                          </p:val>
                                        </p:tav>
                                        <p:tav tm="100000">
                                          <p:val>
                                            <p:strVal val="#ppt_h"/>
                                          </p:val>
                                        </p:tav>
                                      </p:tavLst>
                                    </p:anim>
                                    <p:animEffect transition="in" filter="fade">
                                      <p:cBhvr>
                                        <p:cTn id="101" dur="1000"/>
                                        <p:tgtEl>
                                          <p:spTgt spid="15"/>
                                        </p:tgtEl>
                                      </p:cBhvr>
                                    </p:animEffect>
                                  </p:childTnLst>
                                </p:cTn>
                              </p:par>
                            </p:childTnLst>
                          </p:cTn>
                        </p:par>
                      </p:childTnLst>
                    </p:cTn>
                  </p:par>
                  <p:par>
                    <p:cTn id="102" fill="hold">
                      <p:stCondLst>
                        <p:cond delay="indefinite"/>
                      </p:stCondLst>
                      <p:childTnLst>
                        <p:par>
                          <p:cTn id="103" fill="hold">
                            <p:stCondLst>
                              <p:cond delay="0"/>
                            </p:stCondLst>
                            <p:childTnLst>
                              <p:par>
                                <p:cTn id="104" presetID="55" presetClass="entr" presetSubtype="0" fill="hold" grpId="0" nodeType="clickEffect">
                                  <p:stCondLst>
                                    <p:cond delay="250"/>
                                  </p:stCondLst>
                                  <p:childTnLst>
                                    <p:set>
                                      <p:cBhvr>
                                        <p:cTn id="105" dur="1" fill="hold">
                                          <p:stCondLst>
                                            <p:cond delay="0"/>
                                          </p:stCondLst>
                                        </p:cTn>
                                        <p:tgtEl>
                                          <p:spTgt spid="16"/>
                                        </p:tgtEl>
                                        <p:attrNameLst>
                                          <p:attrName>style.visibility</p:attrName>
                                        </p:attrNameLst>
                                      </p:cBhvr>
                                      <p:to>
                                        <p:strVal val="visible"/>
                                      </p:to>
                                    </p:set>
                                    <p:anim calcmode="lin" valueType="num">
                                      <p:cBhvr>
                                        <p:cTn id="106" dur="1000" fill="hold"/>
                                        <p:tgtEl>
                                          <p:spTgt spid="16"/>
                                        </p:tgtEl>
                                        <p:attrNameLst>
                                          <p:attrName>ppt_w</p:attrName>
                                        </p:attrNameLst>
                                      </p:cBhvr>
                                      <p:tavLst>
                                        <p:tav tm="0">
                                          <p:val>
                                            <p:strVal val="#ppt_w*0.70"/>
                                          </p:val>
                                        </p:tav>
                                        <p:tav tm="100000">
                                          <p:val>
                                            <p:strVal val="#ppt_w"/>
                                          </p:val>
                                        </p:tav>
                                      </p:tavLst>
                                    </p:anim>
                                    <p:anim calcmode="lin" valueType="num">
                                      <p:cBhvr>
                                        <p:cTn id="107" dur="1000" fill="hold"/>
                                        <p:tgtEl>
                                          <p:spTgt spid="16"/>
                                        </p:tgtEl>
                                        <p:attrNameLst>
                                          <p:attrName>ppt_h</p:attrName>
                                        </p:attrNameLst>
                                      </p:cBhvr>
                                      <p:tavLst>
                                        <p:tav tm="0">
                                          <p:val>
                                            <p:strVal val="#ppt_h"/>
                                          </p:val>
                                        </p:tav>
                                        <p:tav tm="100000">
                                          <p:val>
                                            <p:strVal val="#ppt_h"/>
                                          </p:val>
                                        </p:tav>
                                      </p:tavLst>
                                    </p:anim>
                                    <p:animEffect transition="in" filter="fade">
                                      <p:cBhvr>
                                        <p:cTn id="108" dur="1000"/>
                                        <p:tgtEl>
                                          <p:spTgt spid="16"/>
                                        </p:tgtEl>
                                      </p:cBhvr>
                                    </p:animEffect>
                                  </p:childTnLst>
                                </p:cTn>
                              </p:par>
                              <p:par>
                                <p:cTn id="109" presetID="55" presetClass="exit" presetSubtype="0" fill="hold" grpId="1" nodeType="withEffect">
                                  <p:stCondLst>
                                    <p:cond delay="0"/>
                                  </p:stCondLst>
                                  <p:childTnLst>
                                    <p:anim calcmode="lin" valueType="num">
                                      <p:cBhvr>
                                        <p:cTn id="110" dur="1000"/>
                                        <p:tgtEl>
                                          <p:spTgt spid="15"/>
                                        </p:tgtEl>
                                        <p:attrNameLst>
                                          <p:attrName>ppt_w</p:attrName>
                                        </p:attrNameLst>
                                      </p:cBhvr>
                                      <p:tavLst>
                                        <p:tav tm="0">
                                          <p:val>
                                            <p:strVal val="ppt_w"/>
                                          </p:val>
                                        </p:tav>
                                        <p:tav tm="100000">
                                          <p:val>
                                            <p:strVal val="ppt_w*0.70"/>
                                          </p:val>
                                        </p:tav>
                                      </p:tavLst>
                                    </p:anim>
                                    <p:anim calcmode="lin" valueType="num">
                                      <p:cBhvr>
                                        <p:cTn id="111" dur="1000"/>
                                        <p:tgtEl>
                                          <p:spTgt spid="15"/>
                                        </p:tgtEl>
                                        <p:attrNameLst>
                                          <p:attrName>ppt_h</p:attrName>
                                        </p:attrNameLst>
                                      </p:cBhvr>
                                      <p:tavLst>
                                        <p:tav tm="0">
                                          <p:val>
                                            <p:strVal val="ppt_h"/>
                                          </p:val>
                                        </p:tav>
                                        <p:tav tm="100000">
                                          <p:val>
                                            <p:strVal val="ppt_h"/>
                                          </p:val>
                                        </p:tav>
                                      </p:tavLst>
                                    </p:anim>
                                    <p:animEffect transition="out" filter="fade">
                                      <p:cBhvr>
                                        <p:cTn id="112" dur="1000"/>
                                        <p:tgtEl>
                                          <p:spTgt spid="15"/>
                                        </p:tgtEl>
                                      </p:cBhvr>
                                    </p:animEffect>
                                    <p:set>
                                      <p:cBhvr>
                                        <p:cTn id="113" dur="1" fill="hold">
                                          <p:stCondLst>
                                            <p:cond delay="999"/>
                                          </p:stCondLst>
                                        </p:cTn>
                                        <p:tgtEl>
                                          <p:spTgt spid="15"/>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nodeType="clickEffect">
                                  <p:stCondLst>
                                    <p:cond delay="0"/>
                                  </p:stCondLst>
                                  <p:childTnLst>
                                    <p:animEffect transition="out" filter="fade">
                                      <p:cBhvr>
                                        <p:cTn id="117" dur="500"/>
                                        <p:tgtEl>
                                          <p:spTgt spid="18"/>
                                        </p:tgtEl>
                                      </p:cBhvr>
                                    </p:animEffect>
                                    <p:set>
                                      <p:cBhvr>
                                        <p:cTn id="118" dur="1" fill="hold">
                                          <p:stCondLst>
                                            <p:cond delay="499"/>
                                          </p:stCondLst>
                                        </p:cTn>
                                        <p:tgtEl>
                                          <p:spTgt spid="18"/>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9"/>
                                        </p:tgtEl>
                                      </p:cBhvr>
                                    </p:animEffect>
                                    <p:set>
                                      <p:cBhvr>
                                        <p:cTn id="121" dur="1" fill="hold">
                                          <p:stCondLst>
                                            <p:cond delay="499"/>
                                          </p:stCondLst>
                                        </p:cTn>
                                        <p:tgtEl>
                                          <p:spTgt spid="19"/>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20"/>
                                        </p:tgtEl>
                                      </p:cBhvr>
                                    </p:animEffect>
                                    <p:set>
                                      <p:cBhvr>
                                        <p:cTn id="124" dur="1" fill="hold">
                                          <p:stCondLst>
                                            <p:cond delay="499"/>
                                          </p:stCondLst>
                                        </p:cTn>
                                        <p:tgtEl>
                                          <p:spTgt spid="20"/>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21"/>
                                        </p:tgtEl>
                                      </p:cBhvr>
                                    </p:animEffect>
                                    <p:set>
                                      <p:cBhvr>
                                        <p:cTn id="127" dur="1" fill="hold">
                                          <p:stCondLst>
                                            <p:cond delay="499"/>
                                          </p:stCondLst>
                                        </p:cTn>
                                        <p:tgtEl>
                                          <p:spTgt spid="21"/>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750"/>
                                        <p:tgtEl>
                                          <p:spTgt spid="22"/>
                                        </p:tgtEl>
                                      </p:cBhvr>
                                    </p:animEffect>
                                    <p:set>
                                      <p:cBhvr>
                                        <p:cTn id="130" dur="1" fill="hold">
                                          <p:stCondLst>
                                            <p:cond delay="749"/>
                                          </p:stCondLst>
                                        </p:cTn>
                                        <p:tgtEl>
                                          <p:spTgt spid="22"/>
                                        </p:tgtEl>
                                        <p:attrNameLst>
                                          <p:attrName>style.visibility</p:attrName>
                                        </p:attrNameLst>
                                      </p:cBhvr>
                                      <p:to>
                                        <p:strVal val="hidden"/>
                                      </p:to>
                                    </p:set>
                                  </p:childTnLst>
                                </p:cTn>
                              </p:par>
                              <p:par>
                                <p:cTn id="131" presetID="55" presetClass="exit" presetSubtype="0" fill="hold" grpId="1" nodeType="withEffect">
                                  <p:stCondLst>
                                    <p:cond delay="0"/>
                                  </p:stCondLst>
                                  <p:childTnLst>
                                    <p:anim calcmode="lin" valueType="num">
                                      <p:cBhvr>
                                        <p:cTn id="132" dur="1000"/>
                                        <p:tgtEl>
                                          <p:spTgt spid="16"/>
                                        </p:tgtEl>
                                        <p:attrNameLst>
                                          <p:attrName>ppt_w</p:attrName>
                                        </p:attrNameLst>
                                      </p:cBhvr>
                                      <p:tavLst>
                                        <p:tav tm="0">
                                          <p:val>
                                            <p:strVal val="ppt_w"/>
                                          </p:val>
                                        </p:tav>
                                        <p:tav tm="100000">
                                          <p:val>
                                            <p:strVal val="ppt_w*0.70"/>
                                          </p:val>
                                        </p:tav>
                                      </p:tavLst>
                                    </p:anim>
                                    <p:anim calcmode="lin" valueType="num">
                                      <p:cBhvr>
                                        <p:cTn id="133" dur="1000"/>
                                        <p:tgtEl>
                                          <p:spTgt spid="16"/>
                                        </p:tgtEl>
                                        <p:attrNameLst>
                                          <p:attrName>ppt_h</p:attrName>
                                        </p:attrNameLst>
                                      </p:cBhvr>
                                      <p:tavLst>
                                        <p:tav tm="0">
                                          <p:val>
                                            <p:strVal val="ppt_h"/>
                                          </p:val>
                                        </p:tav>
                                        <p:tav tm="100000">
                                          <p:val>
                                            <p:strVal val="ppt_h"/>
                                          </p:val>
                                        </p:tav>
                                      </p:tavLst>
                                    </p:anim>
                                    <p:animEffect transition="out" filter="fade">
                                      <p:cBhvr>
                                        <p:cTn id="134" dur="1000"/>
                                        <p:tgtEl>
                                          <p:spTgt spid="16"/>
                                        </p:tgtEl>
                                      </p:cBhvr>
                                    </p:animEffect>
                                    <p:set>
                                      <p:cBhvr>
                                        <p:cTn id="135" dur="1" fill="hold">
                                          <p:stCondLst>
                                            <p:cond delay="999"/>
                                          </p:stCondLst>
                                        </p:cTn>
                                        <p:tgtEl>
                                          <p:spTgt spid="16"/>
                                        </p:tgtEl>
                                        <p:attrNameLst>
                                          <p:attrName>style.visibility</p:attrName>
                                        </p:attrNameLst>
                                      </p:cBhvr>
                                      <p:to>
                                        <p:strVal val="hidden"/>
                                      </p:to>
                                    </p:set>
                                  </p:childTnLst>
                                </p:cTn>
                              </p:par>
                              <p:par>
                                <p:cTn id="136" presetID="10" presetClass="entr" presetSubtype="0" fill="hold" grpId="0" nodeType="withEffect">
                                  <p:stCondLst>
                                    <p:cond delay="750"/>
                                  </p:stCondLst>
                                  <p:childTnLst>
                                    <p:set>
                                      <p:cBhvr>
                                        <p:cTn id="137" dur="1" fill="hold">
                                          <p:stCondLst>
                                            <p:cond delay="0"/>
                                          </p:stCondLst>
                                        </p:cTn>
                                        <p:tgtEl>
                                          <p:spTgt spid="6"/>
                                        </p:tgtEl>
                                        <p:attrNameLst>
                                          <p:attrName>style.visibility</p:attrName>
                                        </p:attrNameLst>
                                      </p:cBhvr>
                                      <p:to>
                                        <p:strVal val="visible"/>
                                      </p:to>
                                    </p:set>
                                    <p:animEffect transition="in" filter="fade">
                                      <p:cBhvr>
                                        <p:cTn id="138" dur="250"/>
                                        <p:tgtEl>
                                          <p:spTgt spid="6"/>
                                        </p:tgtEl>
                                      </p:cBhvr>
                                    </p:animEffect>
                                  </p:childTnLst>
                                </p:cTn>
                              </p:par>
                              <p:par>
                                <p:cTn id="139" presetID="6" presetClass="emph" presetSubtype="0" fill="hold" grpId="3" nodeType="withEffect">
                                  <p:stCondLst>
                                    <p:cond delay="750"/>
                                  </p:stCondLst>
                                  <p:childTnLst>
                                    <p:animScale>
                                      <p:cBhvr>
                                        <p:cTn id="140" dur="2000" fill="hold"/>
                                        <p:tgtEl>
                                          <p:spTgt spid="6"/>
                                        </p:tgtEl>
                                      </p:cBhvr>
                                      <p:by x="91500" y="91500"/>
                                    </p:animScale>
                                  </p:childTnLst>
                                </p:cTn>
                              </p:par>
                              <p:par>
                                <p:cTn id="141" presetID="42" presetClass="path" presetSubtype="0" accel="50000" decel="50000" fill="hold" grpId="2" nodeType="withEffect">
                                  <p:stCondLst>
                                    <p:cond delay="750"/>
                                  </p:stCondLst>
                                  <p:childTnLst>
                                    <p:animMotion origin="layout" path="M 5.55556E-7 -1.85185E-6 L 0.01719 0.48704 " pathEditMode="relative" rAng="0" ptsTypes="AA">
                                      <p:cBhvr>
                                        <p:cTn id="142" dur="2000" fill="hold"/>
                                        <p:tgtEl>
                                          <p:spTgt spid="6"/>
                                        </p:tgtEl>
                                        <p:attrNameLst>
                                          <p:attrName>ppt_x</p:attrName>
                                          <p:attrName>ppt_y</p:attrName>
                                        </p:attrNameLst>
                                      </p:cBhvr>
                                      <p:rCtr x="851" y="24352"/>
                                    </p:animMotion>
                                  </p:childTnLst>
                                </p:cTn>
                              </p:par>
                              <p:par>
                                <p:cTn id="143" presetID="10" presetClass="exit" presetSubtype="0" fill="hold" grpId="1" nodeType="withEffect">
                                  <p:stCondLst>
                                    <p:cond delay="750"/>
                                  </p:stCondLst>
                                  <p:childTnLst>
                                    <p:animEffect transition="out" filter="fade">
                                      <p:cBhvr>
                                        <p:cTn id="144" dur="1250"/>
                                        <p:tgtEl>
                                          <p:spTgt spid="3074"/>
                                        </p:tgtEl>
                                      </p:cBhvr>
                                    </p:animEffect>
                                    <p:set>
                                      <p:cBhvr>
                                        <p:cTn id="145" dur="1" fill="hold">
                                          <p:stCondLst>
                                            <p:cond delay="1249"/>
                                          </p:stCondLst>
                                        </p:cTn>
                                        <p:tgtEl>
                                          <p:spTgt spid="3074"/>
                                        </p:tgtEl>
                                        <p:attrNameLst>
                                          <p:attrName>style.visibility</p:attrName>
                                        </p:attrNameLst>
                                      </p:cBhvr>
                                      <p:to>
                                        <p:strVal val="hidden"/>
                                      </p:to>
                                    </p:set>
                                  </p:childTnLst>
                                </p:cTn>
                              </p:par>
                              <p:par>
                                <p:cTn id="146" presetID="10" presetClass="exit" presetSubtype="0" fill="hold" grpId="2" nodeType="withEffect">
                                  <p:stCondLst>
                                    <p:cond delay="750"/>
                                  </p:stCondLst>
                                  <p:childTnLst>
                                    <p:animEffect transition="out" filter="fade">
                                      <p:cBhvr>
                                        <p:cTn id="147" dur="500"/>
                                        <p:tgtEl>
                                          <p:spTgt spid="4"/>
                                        </p:tgtEl>
                                      </p:cBhvr>
                                    </p:animEffect>
                                    <p:set>
                                      <p:cBhvr>
                                        <p:cTn id="148" dur="1" fill="hold">
                                          <p:stCondLst>
                                            <p:cond delay="499"/>
                                          </p:stCondLst>
                                        </p:cTn>
                                        <p:tgtEl>
                                          <p:spTgt spid="4"/>
                                        </p:tgtEl>
                                        <p:attrNameLst>
                                          <p:attrName>style.visibility</p:attrName>
                                        </p:attrNameLst>
                                      </p:cBhvr>
                                      <p:to>
                                        <p:strVal val="hidden"/>
                                      </p:to>
                                    </p:set>
                                  </p:childTnLst>
                                </p:cTn>
                              </p:par>
                              <p:par>
                                <p:cTn id="149" presetID="10" presetClass="exit" presetSubtype="0" fill="hold" grpId="1" nodeType="withEffect">
                                  <p:stCondLst>
                                    <p:cond delay="750"/>
                                  </p:stCondLst>
                                  <p:childTnLst>
                                    <p:animEffect transition="out" filter="fade">
                                      <p:cBhvr>
                                        <p:cTn id="150" dur="500"/>
                                        <p:tgtEl>
                                          <p:spTgt spid="5"/>
                                        </p:tgtEl>
                                      </p:cBhvr>
                                    </p:animEffect>
                                    <p:set>
                                      <p:cBhvr>
                                        <p:cTn id="15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6" grpId="0"/>
      <p:bldP spid="6" grpId="2"/>
      <p:bldP spid="6" grpId="3"/>
      <p:bldP spid="19" grpId="0" animBg="1"/>
      <p:bldP spid="19" grpId="1" animBg="1"/>
      <p:bldP spid="20" grpId="0" animBg="1"/>
      <p:bldP spid="20" grpId="1" animBg="1"/>
      <p:bldP spid="21" grpId="0" animBg="1"/>
      <p:bldP spid="21" grpId="1" animBg="1"/>
      <p:bldP spid="22" grpId="0"/>
      <p:bldP spid="22" grpId="1"/>
      <p:bldP spid="13" grpId="0"/>
      <p:bldP spid="13" grpId="1"/>
      <p:bldP spid="14" grpId="0"/>
      <p:bldP spid="14" grpId="1"/>
      <p:bldP spid="15" grpId="0"/>
      <p:bldP spid="15" grpId="1"/>
      <p:bldP spid="16" grpId="0"/>
      <p:bldP spid="16" grpId="1"/>
      <p:bldP spid="17" grpId="0"/>
      <p:bldP spid="17" grpId="1"/>
      <p:bldP spid="2" grpId="0" animBg="1"/>
      <p:bldP spid="2" grpId="1" animBg="1"/>
      <p:bldP spid="24" grpId="0"/>
      <p:bldP spid="24"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rect">
            <a:fillToRect t="100000" r="100000"/>
          </a:path>
          <a:tileRect l="-100000" b="-10000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2C060E-8101-4B57-8068-705DD3DAA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8" name="Title 1">
            <a:extLst>
              <a:ext uri="{FF2B5EF4-FFF2-40B4-BE49-F238E27FC236}">
                <a16:creationId xmlns:a16="http://schemas.microsoft.com/office/drawing/2014/main" id="{8CD5C94A-9AA0-4845-915B-316FCB1E578C}"/>
              </a:ext>
            </a:extLst>
          </p:cNvPr>
          <p:cNvSpPr txBox="1">
            <a:spLocks/>
          </p:cNvSpPr>
          <p:nvPr/>
        </p:nvSpPr>
        <p:spPr>
          <a:xfrm>
            <a:off x="761053" y="4409292"/>
            <a:ext cx="511182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5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381000" y="289719"/>
            <a:ext cx="8382000" cy="6278562"/>
          </a:xfrm>
        </p:spPr>
        <p:txBody>
          <a:bodyPr>
            <a:scene3d>
              <a:camera prst="orthographicFront"/>
              <a:lightRig rig="flat" dir="t"/>
            </a:scene3d>
            <a:sp3d extrusionH="57150" prstMaterial="plastic">
              <a:bevelT w="38100" h="38100"/>
            </a:sp3d>
          </a:bodyPr>
          <a:lstStyle/>
          <a:p>
            <a:pPr eaLnBrk="1" hangingPunct="1"/>
            <a:r>
              <a:rPr lang="en-US" altLang="en-US" sz="35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Moses said, 'Honor your father and your mother'; and, 'He who curses father or mother, let him be put to death.' "But you say, 'If a man says to his father or mother, "Whatever profit you might have received from me is Corban"-' (that is, a gift to God), then you no longer let him do anything     for his father or his mother, making the                 word of God of no effect through your tradition which you have handed down. And many such things you do."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Mark 7:10-13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10F2B91B-0284-4555-865E-BCC085F9E3F6}"/>
              </a:ext>
            </a:extLst>
          </p:cNvPr>
          <p:cNvSpPr txBox="1">
            <a:spLocks noChangeArrowheads="1"/>
          </p:cNvSpPr>
          <p:nvPr/>
        </p:nvSpPr>
        <p:spPr bwMode="auto">
          <a:xfrm>
            <a:off x="857085" y="4422474"/>
            <a:ext cx="2675759" cy="601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word of God</a:t>
            </a:r>
            <a:endParaRPr lang="en-US" altLang="en-US" sz="35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E507A198-196D-4E2B-AC7C-7E08C99E463E}"/>
              </a:ext>
            </a:extLst>
          </p:cNvPr>
          <p:cNvSpPr txBox="1">
            <a:spLocks noChangeArrowheads="1"/>
          </p:cNvSpPr>
          <p:nvPr/>
        </p:nvSpPr>
        <p:spPr bwMode="auto">
          <a:xfrm>
            <a:off x="1639093" y="4052094"/>
            <a:ext cx="33528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word of God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2B1A662C-4B7F-456F-BDA0-45009F91FD52}"/>
              </a:ext>
            </a:extLst>
          </p:cNvPr>
          <p:cNvSpPr txBox="1">
            <a:spLocks noChangeArrowheads="1"/>
          </p:cNvSpPr>
          <p:nvPr/>
        </p:nvSpPr>
        <p:spPr bwMode="auto">
          <a:xfrm>
            <a:off x="775943" y="4352715"/>
            <a:ext cx="5067760" cy="740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 of God of no effect</a:t>
            </a:r>
            <a:endParaRPr kumimoji="0" lang="en-US" altLang="en-US" sz="3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Greed">
            <a:extLst>
              <a:ext uri="{FF2B5EF4-FFF2-40B4-BE49-F238E27FC236}">
                <a16:creationId xmlns:a16="http://schemas.microsoft.com/office/drawing/2014/main" id="{49B241D4-2796-44B8-84AA-9E1C1D545B64}"/>
              </a:ext>
            </a:extLst>
          </p:cNvPr>
          <p:cNvSpPr txBox="1">
            <a:spLocks noChangeArrowheads="1"/>
          </p:cNvSpPr>
          <p:nvPr/>
        </p:nvSpPr>
        <p:spPr bwMode="auto">
          <a:xfrm>
            <a:off x="6096000" y="3075708"/>
            <a:ext cx="2559220" cy="1202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7200" b="1" spc="50" dirty="0">
                <a:ln w="11430"/>
                <a:gradFill>
                  <a:gsLst>
                    <a:gs pos="0">
                      <a:srgbClr val="DDEBCF"/>
                    </a:gs>
                    <a:gs pos="50000">
                      <a:srgbClr val="9CB86E"/>
                    </a:gs>
                    <a:gs pos="100000">
                      <a:srgbClr val="156B13"/>
                    </a:gs>
                  </a:gsLst>
                  <a:lin ang="5400000" scaled="0"/>
                </a:gradFill>
                <a:effectLst>
                  <a:glow rad="63500">
                    <a:srgbClr val="000000"/>
                  </a:glow>
                  <a:outerShdw blurRad="76200" dist="50800" dir="5400000" algn="tl" rotWithShape="0">
                    <a:srgbClr val="000000">
                      <a:alpha val="65000"/>
                    </a:srgbClr>
                  </a:outerShdw>
                </a:effectLst>
                <a:latin typeface="Magic School Two" panose="00000400000000000000" pitchFamily="2" charset="0"/>
                <a:cs typeface="Calibri" panose="020F0502020204030204" pitchFamily="34" charset="0"/>
              </a:rPr>
              <a:t>Greed</a:t>
            </a:r>
          </a:p>
        </p:txBody>
      </p:sp>
      <p:sp>
        <p:nvSpPr>
          <p:cNvPr id="11" name="!!Disrespect">
            <a:extLst>
              <a:ext uri="{FF2B5EF4-FFF2-40B4-BE49-F238E27FC236}">
                <a16:creationId xmlns:a16="http://schemas.microsoft.com/office/drawing/2014/main" id="{544C7C7A-71B3-46EC-A751-369F7BB65956}"/>
              </a:ext>
            </a:extLst>
          </p:cNvPr>
          <p:cNvSpPr txBox="1">
            <a:spLocks noChangeArrowheads="1"/>
          </p:cNvSpPr>
          <p:nvPr/>
        </p:nvSpPr>
        <p:spPr bwMode="auto">
          <a:xfrm>
            <a:off x="586153" y="2559892"/>
            <a:ext cx="3540370" cy="1202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7200" b="1" spc="50" dirty="0">
                <a:ln w="1143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lin ang="5400000" scaled="1"/>
                  <a:tileRect/>
                </a:gradFill>
                <a:effectLst>
                  <a:glow rad="63500">
                    <a:srgbClr val="000000"/>
                  </a:glow>
                  <a:outerShdw blurRad="76200" dist="50800" dir="5400000" algn="tl" rotWithShape="0">
                    <a:srgbClr val="000000">
                      <a:alpha val="65000"/>
                    </a:srgbClr>
                  </a:outerShdw>
                </a:effectLst>
                <a:latin typeface="Magic School Two" panose="00000400000000000000" pitchFamily="2" charset="0"/>
                <a:cs typeface="Calibri" panose="020F0502020204030204" pitchFamily="34" charset="0"/>
              </a:rPr>
              <a:t>Disrespect</a:t>
            </a:r>
          </a:p>
        </p:txBody>
      </p:sp>
    </p:spTree>
    <p:extLst>
      <p:ext uri="{BB962C8B-B14F-4D97-AF65-F5344CB8AC3E}">
        <p14:creationId xmlns:p14="http://schemas.microsoft.com/office/powerpoint/2010/main" val="1283264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7"/>
                                        </p:tgtEl>
                                      </p:cBhvr>
                                    </p:animEffect>
                                    <p:set>
                                      <p:cBhvr>
                                        <p:cTn id="11" dur="1" fill="hold">
                                          <p:stCondLst>
                                            <p:cond delay="24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18" presetClass="emph" presetSubtype="0" fill="hold" grpId="1" nodeType="withEffect">
                                  <p:stCondLst>
                                    <p:cond delay="0"/>
                                  </p:stCondLst>
                                  <p:childTnLst>
                                    <p:set>
                                      <p:cBhvr override="childStyle">
                                        <p:cTn id="18" dur="500" fill="hold"/>
                                        <p:tgtEl>
                                          <p:spTgt spid="8"/>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anim calcmode="lin" valueType="num">
                                      <p:cBhvr>
                                        <p:cTn id="28" dur="1000" fill="hold"/>
                                        <p:tgtEl>
                                          <p:spTgt spid="10"/>
                                        </p:tgtEl>
                                        <p:attrNameLst>
                                          <p:attrName>style.rotation</p:attrName>
                                        </p:attrNameLst>
                                      </p:cBhvr>
                                      <p:tavLst>
                                        <p:tav tm="0">
                                          <p:val>
                                            <p:fltVal val="90"/>
                                          </p:val>
                                        </p:tav>
                                        <p:tav tm="100000">
                                          <p:val>
                                            <p:fltVal val="0"/>
                                          </p:val>
                                        </p:tav>
                                      </p:tavLst>
                                    </p:anim>
                                    <p:animEffect transition="in" filter="fade">
                                      <p:cBhvr>
                                        <p:cTn id="29" dur="1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fltVal val="0"/>
                                          </p:val>
                                        </p:tav>
                                        <p:tav tm="100000">
                                          <p:val>
                                            <p:strVal val="#ppt_w"/>
                                          </p:val>
                                        </p:tav>
                                      </p:tavLst>
                                    </p:anim>
                                    <p:anim calcmode="lin" valueType="num">
                                      <p:cBhvr>
                                        <p:cTn id="35" dur="1000" fill="hold"/>
                                        <p:tgtEl>
                                          <p:spTgt spid="11"/>
                                        </p:tgtEl>
                                        <p:attrNameLst>
                                          <p:attrName>ppt_h</p:attrName>
                                        </p:attrNameLst>
                                      </p:cBhvr>
                                      <p:tavLst>
                                        <p:tav tm="0">
                                          <p:val>
                                            <p:fltVal val="0"/>
                                          </p:val>
                                        </p:tav>
                                        <p:tav tm="100000">
                                          <p:val>
                                            <p:strVal val="#ppt_h"/>
                                          </p:val>
                                        </p:tav>
                                      </p:tavLst>
                                    </p:anim>
                                    <p:anim calcmode="lin" valueType="num">
                                      <p:cBhvr>
                                        <p:cTn id="36" dur="1000" fill="hold"/>
                                        <p:tgtEl>
                                          <p:spTgt spid="11"/>
                                        </p:tgtEl>
                                        <p:attrNameLst>
                                          <p:attrName>style.rotation</p:attrName>
                                        </p:attrNameLst>
                                      </p:cBhvr>
                                      <p:tavLst>
                                        <p:tav tm="0">
                                          <p:val>
                                            <p:fltVal val="90"/>
                                          </p:val>
                                        </p:tav>
                                        <p:tav tm="100000">
                                          <p:val>
                                            <p:fltVal val="0"/>
                                          </p:val>
                                        </p:tav>
                                      </p:tavLst>
                                    </p:anim>
                                    <p:animEffect transition="in" filter="fade">
                                      <p:cBhvr>
                                        <p:cTn id="3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3074" grpId="0"/>
      <p:bldP spid="7" grpId="1"/>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rect">
            <a:fillToRect t="100000" r="100000"/>
          </a:path>
          <a:tileRect l="-100000" b="-10000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2C060E-8101-4B57-8068-705DD3DAA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8" name="Title 1">
            <a:extLst>
              <a:ext uri="{FF2B5EF4-FFF2-40B4-BE49-F238E27FC236}">
                <a16:creationId xmlns:a16="http://schemas.microsoft.com/office/drawing/2014/main" id="{8CD5C94A-9AA0-4845-915B-316FCB1E578C}"/>
              </a:ext>
            </a:extLst>
          </p:cNvPr>
          <p:cNvSpPr txBox="1">
            <a:spLocks/>
          </p:cNvSpPr>
          <p:nvPr/>
        </p:nvSpPr>
        <p:spPr>
          <a:xfrm>
            <a:off x="761053" y="4409292"/>
            <a:ext cx="511182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sng"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520" b="1" i="0" u="sng"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sng"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381000" y="289719"/>
            <a:ext cx="8382000" cy="6278562"/>
          </a:xfrm>
        </p:spPr>
        <p:txBody>
          <a:bodyPr>
            <a:scene3d>
              <a:camera prst="orthographicFront"/>
              <a:lightRig rig="flat" dir="t"/>
            </a:scene3d>
            <a:sp3d extrusionH="57150" prstMaterial="plastic">
              <a:bevelT w="38100" h="38100"/>
            </a:sp3d>
          </a:bodyPr>
          <a:lstStyle/>
          <a:p>
            <a:pPr eaLnBrk="1" hangingPunct="1"/>
            <a:r>
              <a:rPr lang="en-US" altLang="en-US" sz="35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Moses said, 'Honor your father and your mother'; and, 'He who curses father or mother, let him be put to death.' "But you say, 'If a man says to his father or mother, "Whatever profit you might have received from me is Corban"-' (that is, a gift to God), then you no longer let him do anything     for his father or his mother, making the                 word of God of no effect through your tradition which you have handed down. And many such things you do."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Mark 7:10-13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10F2B91B-0284-4555-865E-BCC085F9E3F6}"/>
              </a:ext>
            </a:extLst>
          </p:cNvPr>
          <p:cNvSpPr txBox="1">
            <a:spLocks noChangeArrowheads="1"/>
          </p:cNvSpPr>
          <p:nvPr/>
        </p:nvSpPr>
        <p:spPr bwMode="auto">
          <a:xfrm>
            <a:off x="857085" y="4422474"/>
            <a:ext cx="2675759" cy="601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17780" cmpd="sng">
                  <a:solidFill>
                    <a:srgbClr val="FFFFFF"/>
                  </a:solidFill>
                  <a:prstDash val="solid"/>
                  <a:miter lim="800000"/>
                </a:ln>
                <a:solidFill>
                  <a:srgbClr val="0066FF"/>
                </a:solidFill>
                <a:effectLst>
                  <a:glow rad="101600">
                    <a:prstClr val="black"/>
                  </a:glow>
                  <a:outerShdw blurRad="50800" algn="tl" rotWithShape="0">
                    <a:srgbClr val="000000"/>
                  </a:outerShdw>
                </a:effectLst>
                <a:uLnTx/>
                <a:uFillTx/>
                <a:latin typeface="Calibri" panose="020F0502020204030204" pitchFamily="34" charset="0"/>
                <a:ea typeface="+mj-ea"/>
                <a:cs typeface="+mj-cs"/>
              </a:rPr>
              <a:t>word of God</a:t>
            </a:r>
            <a:endParaRPr kumimoji="0" lang="en-US" altLang="en-US" sz="3500" b="1" i="1" u="none" strike="noStrike" kern="0" cap="none" spc="0" normalizeH="0" baseline="0" noProof="0" dirty="0">
              <a:ln w="17780" cmpd="sng">
                <a:solidFill>
                  <a:srgbClr val="FFFFFF"/>
                </a:solidFill>
                <a:prstDash val="solid"/>
                <a:miter lim="800000"/>
              </a:ln>
              <a:solidFill>
                <a:srgbClr val="0066FF"/>
              </a:solidFill>
              <a:effectLst>
                <a:glow rad="101600">
                  <a:prstClr val="black"/>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2B1A662C-4B7F-456F-BDA0-45009F91FD52}"/>
              </a:ext>
            </a:extLst>
          </p:cNvPr>
          <p:cNvSpPr txBox="1">
            <a:spLocks noChangeArrowheads="1"/>
          </p:cNvSpPr>
          <p:nvPr/>
        </p:nvSpPr>
        <p:spPr bwMode="auto">
          <a:xfrm>
            <a:off x="775943" y="4352715"/>
            <a:ext cx="5067760" cy="740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 of God of no effect</a:t>
            </a:r>
            <a:endParaRPr kumimoji="0" lang="en-US" altLang="en-US" sz="3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Disrespect">
            <a:extLst>
              <a:ext uri="{FF2B5EF4-FFF2-40B4-BE49-F238E27FC236}">
                <a16:creationId xmlns:a16="http://schemas.microsoft.com/office/drawing/2014/main" id="{B4DD89D1-D87F-4396-8DF5-EFAACC157635}"/>
              </a:ext>
            </a:extLst>
          </p:cNvPr>
          <p:cNvSpPr txBox="1">
            <a:spLocks noChangeArrowheads="1"/>
          </p:cNvSpPr>
          <p:nvPr/>
        </p:nvSpPr>
        <p:spPr bwMode="auto">
          <a:xfrm>
            <a:off x="2239107" y="5419515"/>
            <a:ext cx="3828317" cy="740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many such things</a:t>
            </a:r>
            <a:endParaRPr kumimoji="0" lang="en-US" altLang="en-US" sz="3500" b="1" i="1"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Greed">
            <a:extLst>
              <a:ext uri="{FF2B5EF4-FFF2-40B4-BE49-F238E27FC236}">
                <a16:creationId xmlns:a16="http://schemas.microsoft.com/office/drawing/2014/main" id="{4F1C6818-6D3A-466F-AF93-72A03F4A2DB7}"/>
              </a:ext>
            </a:extLst>
          </p:cNvPr>
          <p:cNvSpPr txBox="1">
            <a:spLocks noChangeArrowheads="1"/>
          </p:cNvSpPr>
          <p:nvPr/>
        </p:nvSpPr>
        <p:spPr bwMode="auto">
          <a:xfrm>
            <a:off x="2239107" y="5419515"/>
            <a:ext cx="3828317" cy="740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many such things</a:t>
            </a:r>
            <a:endParaRPr kumimoji="0" lang="en-US" altLang="en-US" sz="3500" b="1" i="1"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a:extLst>
              <a:ext uri="{FF2B5EF4-FFF2-40B4-BE49-F238E27FC236}">
                <a16:creationId xmlns:a16="http://schemas.microsoft.com/office/drawing/2014/main" id="{E507A198-196D-4E2B-AC7C-7E08C99E463E}"/>
              </a:ext>
            </a:extLst>
          </p:cNvPr>
          <p:cNvSpPr txBox="1">
            <a:spLocks noChangeArrowheads="1"/>
          </p:cNvSpPr>
          <p:nvPr/>
        </p:nvSpPr>
        <p:spPr bwMode="auto">
          <a:xfrm>
            <a:off x="1639093" y="4052094"/>
            <a:ext cx="33528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word of God</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366161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250"/>
                                        <p:tgtEl>
                                          <p:spTgt spid="12"/>
                                        </p:tgtEl>
                                      </p:cBhvr>
                                    </p:animEffect>
                                    <p:set>
                                      <p:cBhvr>
                                        <p:cTn id="7" dur="1" fill="hold">
                                          <p:stCondLst>
                                            <p:cond delay="249"/>
                                          </p:stCondLst>
                                        </p:cTn>
                                        <p:tgtEl>
                                          <p:spTgt spid="12"/>
                                        </p:tgtEl>
                                        <p:attrNameLst>
                                          <p:attrName>style.visibility</p:attrName>
                                        </p:attrNameLst>
                                      </p:cBhvr>
                                      <p:to>
                                        <p:strVal val="hidden"/>
                                      </p:to>
                                    </p:set>
                                  </p:childTnLst>
                                </p:cTn>
                              </p:par>
                              <p:par>
                                <p:cTn id="8" presetID="53" presetClass="exit" presetSubtype="32" fill="hold" grpId="1" nodeType="withEffect">
                                  <p:stCondLst>
                                    <p:cond delay="250"/>
                                  </p:stCondLst>
                                  <p:childTnLst>
                                    <p:anim calcmode="lin" valueType="num">
                                      <p:cBhvr>
                                        <p:cTn id="9" dur="1000"/>
                                        <p:tgtEl>
                                          <p:spTgt spid="13"/>
                                        </p:tgtEl>
                                        <p:attrNameLst>
                                          <p:attrName>ppt_w</p:attrName>
                                        </p:attrNameLst>
                                      </p:cBhvr>
                                      <p:tavLst>
                                        <p:tav tm="0">
                                          <p:val>
                                            <p:strVal val="ppt_w"/>
                                          </p:val>
                                        </p:tav>
                                        <p:tav tm="100000">
                                          <p:val>
                                            <p:fltVal val="0"/>
                                          </p:val>
                                        </p:tav>
                                      </p:tavLst>
                                    </p:anim>
                                    <p:anim calcmode="lin" valueType="num">
                                      <p:cBhvr>
                                        <p:cTn id="10" dur="1000"/>
                                        <p:tgtEl>
                                          <p:spTgt spid="13"/>
                                        </p:tgtEl>
                                        <p:attrNameLst>
                                          <p:attrName>ppt_h</p:attrName>
                                        </p:attrNameLst>
                                      </p:cBhvr>
                                      <p:tavLst>
                                        <p:tav tm="0">
                                          <p:val>
                                            <p:strVal val="ppt_h"/>
                                          </p:val>
                                        </p:tav>
                                        <p:tav tm="100000">
                                          <p:val>
                                            <p:fltVal val="0"/>
                                          </p:val>
                                        </p:tav>
                                      </p:tavLst>
                                    </p:anim>
                                    <p:animEffect transition="out" filter="fade">
                                      <p:cBhvr>
                                        <p:cTn id="11" dur="1000"/>
                                        <p:tgtEl>
                                          <p:spTgt spid="13"/>
                                        </p:tgtEl>
                                      </p:cBhvr>
                                    </p:animEffect>
                                    <p:set>
                                      <p:cBhvr>
                                        <p:cTn id="12" dur="1" fill="hold">
                                          <p:stCondLst>
                                            <p:cond delay="9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par>
                                <p:cTn id="18" presetID="6" presetClass="emph" presetSubtype="0" fill="hold" grpId="3" nodeType="withEffect">
                                  <p:stCondLst>
                                    <p:cond delay="0"/>
                                  </p:stCondLst>
                                  <p:childTnLst>
                                    <p:animScale>
                                      <p:cBhvr>
                                        <p:cTn id="19" dur="2000" fill="hold"/>
                                        <p:tgtEl>
                                          <p:spTgt spid="7"/>
                                        </p:tgtEl>
                                      </p:cBhvr>
                                      <p:by x="124000" y="124000"/>
                                    </p:animScale>
                                  </p:childTnLst>
                                </p:cTn>
                              </p:par>
                              <p:par>
                                <p:cTn id="20" presetID="42" presetClass="path" presetSubtype="0" accel="50000" decel="50000" fill="hold" grpId="2" nodeType="withEffect">
                                  <p:stCondLst>
                                    <p:cond delay="0"/>
                                  </p:stCondLst>
                                  <p:childTnLst>
                                    <p:animMotion origin="layout" path="M -5.55556E-7 2.59259E-6 L 0.12292 -0.04121 " pathEditMode="relative" rAng="0" ptsTypes="AA">
                                      <p:cBhvr>
                                        <p:cTn id="21" dur="2000" fill="hold"/>
                                        <p:tgtEl>
                                          <p:spTgt spid="7"/>
                                        </p:tgtEl>
                                        <p:attrNameLst>
                                          <p:attrName>ppt_x</p:attrName>
                                          <p:attrName>ppt_y</p:attrName>
                                        </p:attrNameLst>
                                      </p:cBhvr>
                                      <p:rCtr x="6146" y="-2060"/>
                                    </p:animMotion>
                                  </p:childTnLst>
                                </p:cTn>
                              </p:par>
                              <p:par>
                                <p:cTn id="22" presetID="10" presetClass="exit" presetSubtype="0" fill="hold" grpId="1" nodeType="withEffect">
                                  <p:stCondLst>
                                    <p:cond delay="0"/>
                                  </p:stCondLst>
                                  <p:childTnLst>
                                    <p:animEffect transition="out" filter="fade">
                                      <p:cBhvr>
                                        <p:cTn id="23" dur="1250"/>
                                        <p:tgtEl>
                                          <p:spTgt spid="3074"/>
                                        </p:tgtEl>
                                      </p:cBhvr>
                                    </p:animEffect>
                                    <p:set>
                                      <p:cBhvr>
                                        <p:cTn id="24" dur="1" fill="hold">
                                          <p:stCondLst>
                                            <p:cond delay="1249"/>
                                          </p:stCondLst>
                                        </p:cTn>
                                        <p:tgtEl>
                                          <p:spTgt spid="3074"/>
                                        </p:tgtEl>
                                        <p:attrNameLst>
                                          <p:attrName>style.visibility</p:attrName>
                                        </p:attrNameLst>
                                      </p:cBhvr>
                                      <p:to>
                                        <p:strVal val="hidden"/>
                                      </p:to>
                                    </p:set>
                                  </p:childTnLst>
                                </p:cTn>
                              </p:par>
                              <p:par>
                                <p:cTn id="25" presetID="10" presetClass="exit" presetSubtype="0" fill="hold" grpId="2" nodeType="with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2"/>
      <p:bldP spid="3074" grpId="1"/>
      <p:bldP spid="7" grpId="0"/>
      <p:bldP spid="7" grpId="2"/>
      <p:bldP spid="7" grpId="3"/>
      <p:bldP spid="9" grpId="1"/>
      <p:bldP spid="12" grpId="1"/>
      <p:bldP spid="1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B48AA9-32C7-466F-8C89-413A13D55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851819"/>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Jesus answered him, saying, "It is written, 'Man shall not live by bread alone, but by every  word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4:4 </a:t>
            </a:r>
          </a:p>
        </p:txBody>
      </p:sp>
      <p:sp>
        <p:nvSpPr>
          <p:cNvPr id="4" name="Rectangle 2">
            <a:extLst>
              <a:ext uri="{FF2B5EF4-FFF2-40B4-BE49-F238E27FC236}">
                <a16:creationId xmlns:a16="http://schemas.microsoft.com/office/drawing/2014/main" id="{52EBBB0A-3534-4FC8-8CBB-C1AFB1416675}"/>
              </a:ext>
            </a:extLst>
          </p:cNvPr>
          <p:cNvSpPr txBox="1">
            <a:spLocks noChangeArrowheads="1"/>
          </p:cNvSpPr>
          <p:nvPr/>
        </p:nvSpPr>
        <p:spPr bwMode="auto">
          <a:xfrm>
            <a:off x="1639093" y="4052094"/>
            <a:ext cx="33528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word of 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F468EEBA-CE88-4CE6-84F9-FAB819C80ED4}"/>
              </a:ext>
            </a:extLst>
          </p:cNvPr>
          <p:cNvSpPr txBox="1">
            <a:spLocks noChangeArrowheads="1"/>
          </p:cNvSpPr>
          <p:nvPr/>
        </p:nvSpPr>
        <p:spPr bwMode="auto">
          <a:xfrm>
            <a:off x="2028031" y="5399882"/>
            <a:ext cx="3352800" cy="76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word of God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AB93D17F-A781-4913-8065-E9EDE60B419A}"/>
              </a:ext>
            </a:extLst>
          </p:cNvPr>
          <p:cNvSpPr txBox="1">
            <a:spLocks noChangeArrowheads="1"/>
          </p:cNvSpPr>
          <p:nvPr/>
        </p:nvSpPr>
        <p:spPr bwMode="auto">
          <a:xfrm>
            <a:off x="1517737" y="3251005"/>
            <a:ext cx="3585850" cy="102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chemeClr val="tx1"/>
                </a:solidFill>
                <a:effectLst>
                  <a:glow rad="101600">
                    <a:srgbClr val="8E0000"/>
                  </a:glow>
                  <a:outerShdw blurRad="50800" algn="tl" rotWithShape="0">
                    <a:srgbClr val="000000"/>
                  </a:outerShdw>
                </a:effectLst>
                <a:uLnTx/>
                <a:uFillTx/>
                <a:latin typeface="Calibri" panose="020F0502020204030204" pitchFamily="34" charset="0"/>
                <a:ea typeface="+mj-ea"/>
                <a:cs typeface="+mj-cs"/>
              </a:rPr>
              <a:t>Materialism</a:t>
            </a:r>
            <a:endParaRPr kumimoji="0" lang="en-US" altLang="en-US" b="1" i="1" u="none" strike="noStrike" kern="0" cap="none" spc="0" normalizeH="0" baseline="0" noProof="0" dirty="0">
              <a:ln w="3175" cmpd="sng">
                <a:solidFill>
                  <a:srgbClr val="FFFFFF"/>
                </a:solidFill>
                <a:prstDash val="solid"/>
                <a:miter lim="800000"/>
              </a:ln>
              <a:solidFill>
                <a:schemeClr val="tx1"/>
              </a:solidFill>
              <a:effectLst>
                <a:glow rad="101600">
                  <a:srgbClr val="8E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D8899323-58B4-430F-971A-CCE88E4F7B0F}"/>
              </a:ext>
            </a:extLst>
          </p:cNvPr>
          <p:cNvSpPr txBox="1">
            <a:spLocks noChangeArrowheads="1"/>
          </p:cNvSpPr>
          <p:nvPr/>
        </p:nvSpPr>
        <p:spPr bwMode="auto">
          <a:xfrm>
            <a:off x="6227964" y="3400361"/>
            <a:ext cx="2049468" cy="740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Spirit</a:t>
            </a:r>
            <a:endParaRPr kumimoji="0" lang="en-US" altLang="en-US"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AFD4FFF7-C3B5-42DD-8CB5-E39DEFBC6799}"/>
              </a:ext>
            </a:extLst>
          </p:cNvPr>
          <p:cNvSpPr txBox="1">
            <a:spLocks noChangeArrowheads="1"/>
          </p:cNvSpPr>
          <p:nvPr/>
        </p:nvSpPr>
        <p:spPr bwMode="auto">
          <a:xfrm>
            <a:off x="1493796" y="3263942"/>
            <a:ext cx="3585850" cy="102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chemeClr val="tx1"/>
                </a:solidFill>
                <a:effectLst>
                  <a:glow rad="76200">
                    <a:srgbClr val="8E0000"/>
                  </a:glow>
                  <a:outerShdw blurRad="50800" algn="tl" rotWithShape="0">
                    <a:srgbClr val="000000"/>
                  </a:outerShdw>
                </a:effectLst>
                <a:uLnTx/>
                <a:uFillTx/>
                <a:latin typeface="Calibri" panose="020F0502020204030204" pitchFamily="34" charset="0"/>
                <a:ea typeface="+mj-ea"/>
                <a:cs typeface="+mj-cs"/>
              </a:rPr>
              <a:t>Temporary</a:t>
            </a:r>
            <a:endParaRPr kumimoji="0" lang="en-US" altLang="en-US" b="1" i="1" u="none" strike="noStrike" kern="0" cap="none" spc="0" normalizeH="0" baseline="0" noProof="0" dirty="0">
              <a:ln w="3175" cmpd="sng">
                <a:solidFill>
                  <a:srgbClr val="FFFFFF"/>
                </a:solidFill>
                <a:prstDash val="solid"/>
                <a:miter lim="800000"/>
              </a:ln>
              <a:solidFill>
                <a:schemeClr val="tx1"/>
              </a:solidFill>
              <a:effectLst>
                <a:glow rad="76200">
                  <a:srgbClr val="8E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8106F0ED-E6F8-456E-BFF5-BB305BB1C2A2}"/>
              </a:ext>
            </a:extLst>
          </p:cNvPr>
          <p:cNvSpPr txBox="1">
            <a:spLocks noChangeArrowheads="1"/>
          </p:cNvSpPr>
          <p:nvPr/>
        </p:nvSpPr>
        <p:spPr bwMode="auto">
          <a:xfrm>
            <a:off x="6128975" y="3259470"/>
            <a:ext cx="2502629" cy="102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Eternal</a:t>
            </a:r>
            <a:endParaRPr kumimoji="0" lang="en-US" altLang="en-US"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7573869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7"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ppt_x</p:attrName>
                                        </p:attrNameLst>
                                      </p:cBhvr>
                                      <p:tavLst>
                                        <p:tav tm="0">
                                          <p:val>
                                            <p:strVal val="#ppt_x-#ppt_w/2"/>
                                          </p:val>
                                        </p:tav>
                                        <p:tav tm="100000">
                                          <p:val>
                                            <p:strVal val="#ppt_x"/>
                                          </p:val>
                                        </p:tav>
                                      </p:tavLst>
                                    </p:anim>
                                    <p:anim calcmode="lin" valueType="num">
                                      <p:cBhvr>
                                        <p:cTn id="17" dur="500" fill="hold"/>
                                        <p:tgtEl>
                                          <p:spTgt spid="6"/>
                                        </p:tgtEl>
                                        <p:attrNameLst>
                                          <p:attrName>ppt_y</p:attrName>
                                        </p:attrNameLst>
                                      </p:cBhvr>
                                      <p:tavLst>
                                        <p:tav tm="0">
                                          <p:val>
                                            <p:strVal val="#ppt_y"/>
                                          </p:val>
                                        </p:tav>
                                        <p:tav tm="100000">
                                          <p:val>
                                            <p:strVal val="#ppt_y"/>
                                          </p:val>
                                        </p:tav>
                                      </p:tavLst>
                                    </p:anim>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strVal val="#ppt_h"/>
                                          </p:val>
                                        </p:tav>
                                        <p:tav tm="100000">
                                          <p:val>
                                            <p:strVal val="#ppt_h"/>
                                          </p:val>
                                        </p:tav>
                                      </p:tavLst>
                                    </p:anim>
                                  </p:childTnLst>
                                </p:cTn>
                              </p:par>
                              <p:par>
                                <p:cTn id="20" presetID="17" presetClass="entr" presetSubtype="8" fill="hold" grpId="0" nodeType="withEffect">
                                  <p:stCondLst>
                                    <p:cond delay="40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ppt_x</p:attrName>
                                        </p:attrNameLst>
                                      </p:cBhvr>
                                      <p:tavLst>
                                        <p:tav tm="0">
                                          <p:val>
                                            <p:strVal val="#ppt_x-#ppt_w/2"/>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8" fill="hold" grpId="0" nodeType="clickEffect">
                                  <p:stCondLst>
                                    <p:cond delay="10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ppt_x</p:attrName>
                                        </p:attrNameLst>
                                      </p:cBhvr>
                                      <p:tavLst>
                                        <p:tav tm="0">
                                          <p:val>
                                            <p:strVal val="#ppt_x-#ppt_w/2"/>
                                          </p:val>
                                        </p:tav>
                                        <p:tav tm="100000">
                                          <p:val>
                                            <p:strVal val="#ppt_x"/>
                                          </p:val>
                                        </p:tav>
                                      </p:tavLst>
                                    </p:anim>
                                    <p:anim calcmode="lin" valueType="num">
                                      <p:cBhvr>
                                        <p:cTn id="31" dur="500" fill="hold"/>
                                        <p:tgtEl>
                                          <p:spTgt spid="8"/>
                                        </p:tgtEl>
                                        <p:attrNameLst>
                                          <p:attrName>ppt_y</p:attrName>
                                        </p:attrNameLst>
                                      </p:cBhvr>
                                      <p:tavLst>
                                        <p:tav tm="0">
                                          <p:val>
                                            <p:strVal val="#ppt_y"/>
                                          </p:val>
                                        </p:tav>
                                        <p:tav tm="100000">
                                          <p:val>
                                            <p:strVal val="#ppt_y"/>
                                          </p:val>
                                        </p:tav>
                                      </p:tavLst>
                                    </p:anim>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strVal val="#ppt_h"/>
                                          </p:val>
                                        </p:tav>
                                        <p:tav tm="100000">
                                          <p:val>
                                            <p:strVal val="#ppt_h"/>
                                          </p:val>
                                        </p:tav>
                                      </p:tavLst>
                                    </p:anim>
                                  </p:childTnLst>
                                </p:cTn>
                              </p:par>
                              <p:par>
                                <p:cTn id="34" presetID="17" presetClass="entr" presetSubtype="8" fill="hold" grpId="0" nodeType="withEffect">
                                  <p:stCondLst>
                                    <p:cond delay="20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ppt_x</p:attrName>
                                        </p:attrNameLst>
                                      </p:cBhvr>
                                      <p:tavLst>
                                        <p:tav tm="0">
                                          <p:val>
                                            <p:strVal val="#ppt_x-#ppt_w/2"/>
                                          </p:val>
                                        </p:tav>
                                        <p:tav tm="100000">
                                          <p:val>
                                            <p:strVal val="#ppt_x"/>
                                          </p:val>
                                        </p:tav>
                                      </p:tavLst>
                                    </p:anim>
                                    <p:anim calcmode="lin" valueType="num">
                                      <p:cBhvr>
                                        <p:cTn id="37" dur="500" fill="hold"/>
                                        <p:tgtEl>
                                          <p:spTgt spid="9"/>
                                        </p:tgtEl>
                                        <p:attrNameLst>
                                          <p:attrName>ppt_y</p:attrName>
                                        </p:attrNameLst>
                                      </p:cBhvr>
                                      <p:tavLst>
                                        <p:tav tm="0">
                                          <p:val>
                                            <p:strVal val="#ppt_y"/>
                                          </p:val>
                                        </p:tav>
                                        <p:tav tm="100000">
                                          <p:val>
                                            <p:strVal val="#ppt_y"/>
                                          </p:val>
                                        </p:tav>
                                      </p:tavLst>
                                    </p:anim>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strVal val="#ppt_h"/>
                                          </p:val>
                                        </p:tav>
                                        <p:tav tm="100000">
                                          <p:val>
                                            <p:strVal val="#ppt_h"/>
                                          </p:val>
                                        </p:tav>
                                      </p:tavLst>
                                    </p:anim>
                                  </p:childTnLst>
                                </p:cTn>
                              </p:par>
                              <p:par>
                                <p:cTn id="40" presetID="17" presetClass="exit" presetSubtype="2" fill="hold" grpId="1" nodeType="withEffect">
                                  <p:stCondLst>
                                    <p:cond delay="0"/>
                                  </p:stCondLst>
                                  <p:childTnLst>
                                    <p:anim calcmode="lin" valueType="num">
                                      <p:cBhvr>
                                        <p:cTn id="41" dur="500"/>
                                        <p:tgtEl>
                                          <p:spTgt spid="6"/>
                                        </p:tgtEl>
                                        <p:attrNameLst>
                                          <p:attrName>ppt_x</p:attrName>
                                        </p:attrNameLst>
                                      </p:cBhvr>
                                      <p:tavLst>
                                        <p:tav tm="0">
                                          <p:val>
                                            <p:strVal val="ppt_x"/>
                                          </p:val>
                                        </p:tav>
                                        <p:tav tm="100000">
                                          <p:val>
                                            <p:strVal val="ppt_x+ppt_w/2"/>
                                          </p:val>
                                        </p:tav>
                                      </p:tavLst>
                                    </p:anim>
                                    <p:anim calcmode="lin" valueType="num">
                                      <p:cBhvr>
                                        <p:cTn id="42" dur="500"/>
                                        <p:tgtEl>
                                          <p:spTgt spid="6"/>
                                        </p:tgtEl>
                                        <p:attrNameLst>
                                          <p:attrName>ppt_y</p:attrName>
                                        </p:attrNameLst>
                                      </p:cBhvr>
                                      <p:tavLst>
                                        <p:tav tm="0">
                                          <p:val>
                                            <p:strVal val="ppt_y"/>
                                          </p:val>
                                        </p:tav>
                                        <p:tav tm="100000">
                                          <p:val>
                                            <p:strVal val="ppt_y"/>
                                          </p:val>
                                        </p:tav>
                                      </p:tavLst>
                                    </p:anim>
                                    <p:anim calcmode="lin" valueType="num">
                                      <p:cBhvr>
                                        <p:cTn id="43" dur="500"/>
                                        <p:tgtEl>
                                          <p:spTgt spid="6"/>
                                        </p:tgtEl>
                                        <p:attrNameLst>
                                          <p:attrName>ppt_w</p:attrName>
                                        </p:attrNameLst>
                                      </p:cBhvr>
                                      <p:tavLst>
                                        <p:tav tm="0">
                                          <p:val>
                                            <p:strVal val="ppt_w"/>
                                          </p:val>
                                        </p:tav>
                                        <p:tav tm="100000">
                                          <p:val>
                                            <p:fltVal val="0"/>
                                          </p:val>
                                        </p:tav>
                                      </p:tavLst>
                                    </p:anim>
                                    <p:anim calcmode="lin" valueType="num">
                                      <p:cBhvr>
                                        <p:cTn id="44" dur="500"/>
                                        <p:tgtEl>
                                          <p:spTgt spid="6"/>
                                        </p:tgtEl>
                                        <p:attrNameLst>
                                          <p:attrName>ppt_h</p:attrName>
                                        </p:attrNameLst>
                                      </p:cBhvr>
                                      <p:tavLst>
                                        <p:tav tm="0">
                                          <p:val>
                                            <p:strVal val="ppt_h"/>
                                          </p:val>
                                        </p:tav>
                                        <p:tav tm="100000">
                                          <p:val>
                                            <p:strVal val="ppt_h"/>
                                          </p:val>
                                        </p:tav>
                                      </p:tavLst>
                                    </p:anim>
                                    <p:set>
                                      <p:cBhvr>
                                        <p:cTn id="45" dur="1" fill="hold">
                                          <p:stCondLst>
                                            <p:cond delay="499"/>
                                          </p:stCondLst>
                                        </p:cTn>
                                        <p:tgtEl>
                                          <p:spTgt spid="6"/>
                                        </p:tgtEl>
                                        <p:attrNameLst>
                                          <p:attrName>style.visibility</p:attrName>
                                        </p:attrNameLst>
                                      </p:cBhvr>
                                      <p:to>
                                        <p:strVal val="hidden"/>
                                      </p:to>
                                    </p:set>
                                  </p:childTnLst>
                                </p:cTn>
                              </p:par>
                              <p:par>
                                <p:cTn id="46" presetID="17" presetClass="exit" presetSubtype="2" fill="hold" grpId="1" nodeType="withEffect">
                                  <p:stCondLst>
                                    <p:cond delay="250"/>
                                  </p:stCondLst>
                                  <p:childTnLst>
                                    <p:anim calcmode="lin" valueType="num">
                                      <p:cBhvr>
                                        <p:cTn id="47" dur="500"/>
                                        <p:tgtEl>
                                          <p:spTgt spid="7"/>
                                        </p:tgtEl>
                                        <p:attrNameLst>
                                          <p:attrName>ppt_x</p:attrName>
                                        </p:attrNameLst>
                                      </p:cBhvr>
                                      <p:tavLst>
                                        <p:tav tm="0">
                                          <p:val>
                                            <p:strVal val="ppt_x"/>
                                          </p:val>
                                        </p:tav>
                                        <p:tav tm="100000">
                                          <p:val>
                                            <p:strVal val="ppt_x+ppt_w/2"/>
                                          </p:val>
                                        </p:tav>
                                      </p:tavLst>
                                    </p:anim>
                                    <p:anim calcmode="lin" valueType="num">
                                      <p:cBhvr>
                                        <p:cTn id="48" dur="500"/>
                                        <p:tgtEl>
                                          <p:spTgt spid="7"/>
                                        </p:tgtEl>
                                        <p:attrNameLst>
                                          <p:attrName>ppt_y</p:attrName>
                                        </p:attrNameLst>
                                      </p:cBhvr>
                                      <p:tavLst>
                                        <p:tav tm="0">
                                          <p:val>
                                            <p:strVal val="ppt_y"/>
                                          </p:val>
                                        </p:tav>
                                        <p:tav tm="100000">
                                          <p:val>
                                            <p:strVal val="ppt_y"/>
                                          </p:val>
                                        </p:tav>
                                      </p:tavLst>
                                    </p:anim>
                                    <p:anim calcmode="lin" valueType="num">
                                      <p:cBhvr>
                                        <p:cTn id="49" dur="500"/>
                                        <p:tgtEl>
                                          <p:spTgt spid="7"/>
                                        </p:tgtEl>
                                        <p:attrNameLst>
                                          <p:attrName>ppt_w</p:attrName>
                                        </p:attrNameLst>
                                      </p:cBhvr>
                                      <p:tavLst>
                                        <p:tav tm="0">
                                          <p:val>
                                            <p:strVal val="ppt_w"/>
                                          </p:val>
                                        </p:tav>
                                        <p:tav tm="100000">
                                          <p:val>
                                            <p:fltVal val="0"/>
                                          </p:val>
                                        </p:tav>
                                      </p:tavLst>
                                    </p:anim>
                                    <p:anim calcmode="lin" valueType="num">
                                      <p:cBhvr>
                                        <p:cTn id="50" dur="500"/>
                                        <p:tgtEl>
                                          <p:spTgt spid="7"/>
                                        </p:tgtEl>
                                        <p:attrNameLst>
                                          <p:attrName>ppt_h</p:attrName>
                                        </p:attrNameLst>
                                      </p:cBhvr>
                                      <p:tavLst>
                                        <p:tav tm="0">
                                          <p:val>
                                            <p:strVal val="ppt_h"/>
                                          </p:val>
                                        </p:tav>
                                        <p:tav tm="100000">
                                          <p:val>
                                            <p:strVal val="ppt_h"/>
                                          </p:val>
                                        </p:tav>
                                      </p:tavLst>
                                    </p:anim>
                                    <p:set>
                                      <p:cBhvr>
                                        <p:cTn id="51" dur="1" fill="hold">
                                          <p:stCondLst>
                                            <p:cond delay="499"/>
                                          </p:stCondLst>
                                        </p:cTn>
                                        <p:tgtEl>
                                          <p:spTgt spid="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250"/>
                                        <p:tgtEl>
                                          <p:spTgt spid="4"/>
                                        </p:tgtEl>
                                      </p:cBhvr>
                                    </p:animEffect>
                                  </p:childTnLst>
                                </p:cTn>
                              </p:par>
                              <p:par>
                                <p:cTn id="57" presetID="42" presetClass="path" presetSubtype="0" accel="50000" decel="50000" fill="hold" grpId="2" nodeType="withEffect">
                                  <p:stCondLst>
                                    <p:cond delay="0"/>
                                  </p:stCondLst>
                                  <p:childTnLst>
                                    <p:animMotion origin="layout" path="M 5.55112E-17 -3.7037E-6 L 0.04271 0.19537 " pathEditMode="relative" rAng="0" ptsTypes="AA">
                                      <p:cBhvr>
                                        <p:cTn id="58" dur="2000" fill="hold"/>
                                        <p:tgtEl>
                                          <p:spTgt spid="4"/>
                                        </p:tgtEl>
                                        <p:attrNameLst>
                                          <p:attrName>ppt_x</p:attrName>
                                          <p:attrName>ppt_y</p:attrName>
                                        </p:attrNameLst>
                                      </p:cBhvr>
                                      <p:rCtr x="2135" y="9769"/>
                                    </p:animMotion>
                                  </p:childTnLst>
                                </p:cTn>
                              </p:par>
                              <p:par>
                                <p:cTn id="59" presetID="10" presetClass="exit" presetSubtype="0" fill="hold" grpId="1" nodeType="withEffect">
                                  <p:stCondLst>
                                    <p:cond delay="0"/>
                                  </p:stCondLst>
                                  <p:childTnLst>
                                    <p:animEffect transition="out" filter="fade">
                                      <p:cBhvr>
                                        <p:cTn id="60" dur="1250"/>
                                        <p:tgtEl>
                                          <p:spTgt spid="3074"/>
                                        </p:tgtEl>
                                      </p:cBhvr>
                                    </p:animEffect>
                                    <p:set>
                                      <p:cBhvr>
                                        <p:cTn id="61" dur="1" fill="hold">
                                          <p:stCondLst>
                                            <p:cond delay="1249"/>
                                          </p:stCondLst>
                                        </p:cTn>
                                        <p:tgtEl>
                                          <p:spTgt spid="307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6" grpId="0"/>
      <p:bldP spid="6" grpId="1"/>
      <p:bldP spid="7" grpId="0"/>
      <p:bldP spid="7" grpId="1"/>
      <p:bldP spid="8" grpId="0"/>
      <p:bldP spid="8" grpId="1"/>
      <p:bldP spid="9" grpId="0"/>
      <p:bldP spid="9"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76FF13-D314-4594-B499-09A38D60D0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a:extLst>
              <a:ext uri="{FF2B5EF4-FFF2-40B4-BE49-F238E27FC236}">
                <a16:creationId xmlns:a16="http://schemas.microsoft.com/office/drawing/2014/main" id="{1822DEED-7698-4738-825E-4CA3019C2B10}"/>
              </a:ext>
            </a:extLst>
          </p:cNvPr>
          <p:cNvSpPr txBox="1">
            <a:spLocks/>
          </p:cNvSpPr>
          <p:nvPr/>
        </p:nvSpPr>
        <p:spPr>
          <a:xfrm>
            <a:off x="6155280" y="4786848"/>
            <a:ext cx="246647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seed</a:t>
            </a:r>
          </a:p>
        </p:txBody>
      </p:sp>
      <p:sp>
        <p:nvSpPr>
          <p:cNvPr id="10" name="Title 1">
            <a:extLst>
              <a:ext uri="{FF2B5EF4-FFF2-40B4-BE49-F238E27FC236}">
                <a16:creationId xmlns:a16="http://schemas.microsoft.com/office/drawing/2014/main" id="{4DFA673E-3672-4E6D-8FE0-E55B8EC35245}"/>
              </a:ext>
            </a:extLst>
          </p:cNvPr>
          <p:cNvSpPr txBox="1">
            <a:spLocks/>
          </p:cNvSpPr>
          <p:nvPr/>
        </p:nvSpPr>
        <p:spPr>
          <a:xfrm>
            <a:off x="673643" y="5460616"/>
            <a:ext cx="468028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is the word of God</a:t>
            </a:r>
          </a:p>
        </p:txBody>
      </p:sp>
      <p:sp>
        <p:nvSpPr>
          <p:cNvPr id="3074" name="Rectangle 2"/>
          <p:cNvSpPr>
            <a:spLocks noGrp="1" noChangeArrowheads="1"/>
          </p:cNvSpPr>
          <p:nvPr>
            <p:ph type="title"/>
          </p:nvPr>
        </p:nvSpPr>
        <p:spPr>
          <a:xfrm>
            <a:off x="457200" y="594519"/>
            <a:ext cx="8229600" cy="5668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He said, "To you it has been given to know the mysteries of the kingdom of God, but to the rest it is given in parables, that 'Seeing they may not see, And hearing they may not understand.' Now the parable is this: The seed is the word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8:10-11 </a:t>
            </a:r>
          </a:p>
        </p:txBody>
      </p:sp>
      <p:sp>
        <p:nvSpPr>
          <p:cNvPr id="4" name="Rectangle 2">
            <a:extLst>
              <a:ext uri="{FF2B5EF4-FFF2-40B4-BE49-F238E27FC236}">
                <a16:creationId xmlns:a16="http://schemas.microsoft.com/office/drawing/2014/main" id="{AC4E56E4-D8B4-4727-9BCE-39117575A89D}"/>
              </a:ext>
            </a:extLst>
          </p:cNvPr>
          <p:cNvSpPr txBox="1">
            <a:spLocks noChangeArrowheads="1"/>
          </p:cNvSpPr>
          <p:nvPr/>
        </p:nvSpPr>
        <p:spPr bwMode="auto">
          <a:xfrm>
            <a:off x="2028031" y="5399882"/>
            <a:ext cx="3352800" cy="76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word of 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F7B83BB9-5BE3-447A-A944-5160A8CE27C2}"/>
              </a:ext>
            </a:extLst>
          </p:cNvPr>
          <p:cNvSpPr txBox="1">
            <a:spLocks noChangeArrowheads="1"/>
          </p:cNvSpPr>
          <p:nvPr/>
        </p:nvSpPr>
        <p:spPr bwMode="auto">
          <a:xfrm>
            <a:off x="7219134" y="4722019"/>
            <a:ext cx="1322410" cy="768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seed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0243FD56-75FC-4F9A-9D51-3EC4A5492C62}"/>
              </a:ext>
            </a:extLst>
          </p:cNvPr>
          <p:cNvSpPr txBox="1">
            <a:spLocks noChangeArrowheads="1"/>
          </p:cNvSpPr>
          <p:nvPr/>
        </p:nvSpPr>
        <p:spPr bwMode="auto">
          <a:xfrm>
            <a:off x="6171824" y="4729922"/>
            <a:ext cx="2439612" cy="754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seed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8302CED8-032C-4E4D-9C65-DCECB6A715F2}"/>
              </a:ext>
            </a:extLst>
          </p:cNvPr>
          <p:cNvSpPr txBox="1">
            <a:spLocks noChangeArrowheads="1"/>
          </p:cNvSpPr>
          <p:nvPr/>
        </p:nvSpPr>
        <p:spPr bwMode="auto">
          <a:xfrm>
            <a:off x="677148" y="5401557"/>
            <a:ext cx="466825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is the word of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37F05A55-6370-4C45-A409-DD68ABB1A2C8}"/>
              </a:ext>
            </a:extLst>
          </p:cNvPr>
          <p:cNvSpPr txBox="1">
            <a:spLocks noChangeArrowheads="1"/>
          </p:cNvSpPr>
          <p:nvPr/>
        </p:nvSpPr>
        <p:spPr bwMode="auto">
          <a:xfrm>
            <a:off x="4772150" y="3376803"/>
            <a:ext cx="2456097" cy="78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see</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81A1B87B-ED04-4B37-B21A-533166F53DFA}"/>
              </a:ext>
            </a:extLst>
          </p:cNvPr>
          <p:cNvSpPr txBox="1">
            <a:spLocks noChangeArrowheads="1"/>
          </p:cNvSpPr>
          <p:nvPr/>
        </p:nvSpPr>
        <p:spPr bwMode="auto">
          <a:xfrm>
            <a:off x="4387138" y="4033838"/>
            <a:ext cx="4268808" cy="793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understand</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6" name="SpotlightShape1_rendered">
            <a:extLst>
              <a:ext uri="{FF2B5EF4-FFF2-40B4-BE49-F238E27FC236}">
                <a16:creationId xmlns:a16="http://schemas.microsoft.com/office/drawing/2014/main" id="{F90BB165-D281-4A8C-B9E1-5EB51CD28A5A}"/>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4" name="Rectangle 2">
            <a:extLst>
              <a:ext uri="{FF2B5EF4-FFF2-40B4-BE49-F238E27FC236}">
                <a16:creationId xmlns:a16="http://schemas.microsoft.com/office/drawing/2014/main" id="{E13C4FDF-6D2E-4343-99DD-3380E3434689}"/>
              </a:ext>
            </a:extLst>
          </p:cNvPr>
          <p:cNvSpPr txBox="1">
            <a:spLocks noChangeArrowheads="1"/>
          </p:cNvSpPr>
          <p:nvPr/>
        </p:nvSpPr>
        <p:spPr bwMode="auto">
          <a:xfrm>
            <a:off x="874519" y="3395373"/>
            <a:ext cx="1493729" cy="743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0000"/>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See</a:t>
            </a:r>
            <a:endParaRPr kumimoji="0" lang="en-US" altLang="en-US" sz="4400" b="1" i="1" u="none" strike="noStrike" kern="0" cap="none" spc="0" normalizeH="0" baseline="0" noProof="0" dirty="0">
              <a:ln w="3175" cmpd="sng">
                <a:solidFill>
                  <a:srgbClr val="FF0000"/>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EA0BE708-F5E2-4982-B2DD-AF8FD6827EB2}"/>
              </a:ext>
            </a:extLst>
          </p:cNvPr>
          <p:cNvSpPr txBox="1">
            <a:spLocks noChangeArrowheads="1"/>
          </p:cNvSpPr>
          <p:nvPr/>
        </p:nvSpPr>
        <p:spPr bwMode="auto">
          <a:xfrm>
            <a:off x="316036" y="4057837"/>
            <a:ext cx="1520021" cy="7536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0000"/>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a:t>
            </a:r>
            <a:endParaRPr kumimoji="0" lang="en-US" altLang="en-US" sz="4400" b="1" i="1" u="none" strike="noStrike" kern="0" cap="none" spc="0" normalizeH="0" baseline="0" noProof="0" dirty="0">
              <a:ln w="3175" cmpd="sng">
                <a:solidFill>
                  <a:srgbClr val="FF0000"/>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12968197-67FE-4BF0-BE49-577F9C9197E1}"/>
              </a:ext>
            </a:extLst>
          </p:cNvPr>
          <p:cNvSpPr txBox="1">
            <a:spLocks noChangeArrowheads="1"/>
          </p:cNvSpPr>
          <p:nvPr/>
        </p:nvSpPr>
        <p:spPr bwMode="auto">
          <a:xfrm>
            <a:off x="870475" y="3393742"/>
            <a:ext cx="1885324" cy="78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2D05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Blind</a:t>
            </a:r>
            <a:endParaRPr kumimoji="0" lang="en-US" altLang="en-US" sz="4400" b="1" i="1" u="none" strike="noStrike" kern="0" cap="none" spc="0" normalizeH="0" baseline="0" noProof="0" dirty="0">
              <a:ln w="3175" cmpd="sng">
                <a:solidFill>
                  <a:srgbClr val="FFFFFF"/>
                </a:solidFill>
                <a:prstDash val="solid"/>
                <a:miter lim="800000"/>
              </a:ln>
              <a:solidFill>
                <a:srgbClr val="92D05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DF8616B4-781B-4276-9DD2-448D2A07F0A0}"/>
              </a:ext>
            </a:extLst>
          </p:cNvPr>
          <p:cNvSpPr txBox="1">
            <a:spLocks noChangeArrowheads="1"/>
          </p:cNvSpPr>
          <p:nvPr/>
        </p:nvSpPr>
        <p:spPr bwMode="auto">
          <a:xfrm>
            <a:off x="248324" y="4042115"/>
            <a:ext cx="1666537" cy="78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2D05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Deaf</a:t>
            </a:r>
            <a:endParaRPr kumimoji="0" lang="en-US" altLang="en-US" sz="4400" b="1" i="1" u="none" strike="noStrike" kern="0" cap="none" spc="0" normalizeH="0" baseline="0" noProof="0" dirty="0">
              <a:ln w="3175" cmpd="sng">
                <a:solidFill>
                  <a:srgbClr val="FFFFFF"/>
                </a:solidFill>
                <a:prstDash val="solid"/>
                <a:miter lim="800000"/>
              </a:ln>
              <a:solidFill>
                <a:srgbClr val="92D05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a:extLst>
              <a:ext uri="{FF2B5EF4-FFF2-40B4-BE49-F238E27FC236}">
                <a16:creationId xmlns:a16="http://schemas.microsoft.com/office/drawing/2014/main" id="{49672900-F729-4926-916C-07470251E166}"/>
              </a:ext>
            </a:extLst>
          </p:cNvPr>
          <p:cNvSpPr txBox="1">
            <a:spLocks noChangeArrowheads="1"/>
          </p:cNvSpPr>
          <p:nvPr/>
        </p:nvSpPr>
        <p:spPr bwMode="auto">
          <a:xfrm>
            <a:off x="3398838" y="5160962"/>
            <a:ext cx="2933700" cy="78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word of God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9" name="Rectangle 12">
            <a:extLst>
              <a:ext uri="{FF2B5EF4-FFF2-40B4-BE49-F238E27FC236}">
                <a16:creationId xmlns:a16="http://schemas.microsoft.com/office/drawing/2014/main" id="{D365771E-4D85-48E7-8078-EA81FDF8A8E7}"/>
              </a:ext>
            </a:extLst>
          </p:cNvPr>
          <p:cNvSpPr>
            <a:spLocks noChangeArrowheads="1"/>
          </p:cNvSpPr>
          <p:nvPr/>
        </p:nvSpPr>
        <p:spPr bwMode="auto">
          <a:xfrm>
            <a:off x="3320642" y="979097"/>
            <a:ext cx="2360806" cy="81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TRUTH</a:t>
            </a:r>
            <a:endParaRPr kumimoji="0" lang="en-US" altLang="en-US" sz="5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0815476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0283 -0.33472 " pathEditMode="relative" rAng="0" ptsTypes="AA">
                                      <p:cBhvr>
                                        <p:cTn id="10" dur="1000" spd="-100000" fill="hold"/>
                                        <p:tgtEl>
                                          <p:spTgt spid="3074"/>
                                        </p:tgtEl>
                                        <p:attrNameLst>
                                          <p:attrName>ppt_x</p:attrName>
                                          <p:attrName>ppt_y</p:attrName>
                                        </p:attrNameLst>
                                      </p:cBhvr>
                                      <p:rCtr x="1406" y="-16736"/>
                                    </p:animMotion>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childTnLst>
                                </p:cTn>
                              </p:par>
                              <p:par>
                                <p:cTn id="32" presetID="23" presetClass="entr" presetSubtype="16" fill="hold" grpId="0" nodeType="withEffect">
                                  <p:stCondLst>
                                    <p:cond delay="25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iterate type="lt">
                                    <p:tmPct val="0"/>
                                  </p:iterate>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par>
                                <p:cTn id="41" presetID="34" presetClass="emph" presetSubtype="0" fill="hold" grpId="2" nodeType="withEffect">
                                  <p:stCondLst>
                                    <p:cond delay="0"/>
                                  </p:stCondLst>
                                  <p:iterate type="lt">
                                    <p:tmPct val="10000"/>
                                  </p:iterate>
                                  <p:childTnLst>
                                    <p:animMotion origin="layout" path="M -3.88889E-6 -3.7037E-7 L 0.05521 0.00023 " pathEditMode="relative" rAng="0" ptsTypes="AA">
                                      <p:cBhvr>
                                        <p:cTn id="42" dur="250" accel="50000" decel="50000" autoRev="1" fill="hold">
                                          <p:stCondLst>
                                            <p:cond delay="0"/>
                                          </p:stCondLst>
                                        </p:cTn>
                                        <p:tgtEl>
                                          <p:spTgt spid="17"/>
                                        </p:tgtEl>
                                        <p:attrNameLst>
                                          <p:attrName>ppt_x</p:attrName>
                                          <p:attrName>ppt_y</p:attrName>
                                        </p:attrNameLst>
                                      </p:cBhvr>
                                      <p:rCtr x="2760" y="0"/>
                                    </p:animMotion>
                                    <p:animRot by="1500000">
                                      <p:cBhvr>
                                        <p:cTn id="43" dur="125" fill="hold">
                                          <p:stCondLst>
                                            <p:cond delay="0"/>
                                          </p:stCondLst>
                                        </p:cTn>
                                        <p:tgtEl>
                                          <p:spTgt spid="17"/>
                                        </p:tgtEl>
                                        <p:attrNameLst>
                                          <p:attrName>r</p:attrName>
                                        </p:attrNameLst>
                                      </p:cBhvr>
                                    </p:animRot>
                                    <p:animRot by="-1500000">
                                      <p:cBhvr>
                                        <p:cTn id="44" dur="125" fill="hold">
                                          <p:stCondLst>
                                            <p:cond delay="125"/>
                                          </p:stCondLst>
                                        </p:cTn>
                                        <p:tgtEl>
                                          <p:spTgt spid="17"/>
                                        </p:tgtEl>
                                        <p:attrNameLst>
                                          <p:attrName>r</p:attrName>
                                        </p:attrNameLst>
                                      </p:cBhvr>
                                    </p:animRot>
                                    <p:animRot by="-1500000">
                                      <p:cBhvr>
                                        <p:cTn id="45" dur="125" fill="hold">
                                          <p:stCondLst>
                                            <p:cond delay="250"/>
                                          </p:stCondLst>
                                        </p:cTn>
                                        <p:tgtEl>
                                          <p:spTgt spid="17"/>
                                        </p:tgtEl>
                                        <p:attrNameLst>
                                          <p:attrName>r</p:attrName>
                                        </p:attrNameLst>
                                      </p:cBhvr>
                                    </p:animRot>
                                    <p:animRot by="1500000">
                                      <p:cBhvr>
                                        <p:cTn id="46" dur="125" fill="hold">
                                          <p:stCondLst>
                                            <p:cond delay="375"/>
                                          </p:stCondLst>
                                        </p:cTn>
                                        <p:tgtEl>
                                          <p:spTgt spid="17"/>
                                        </p:tgtEl>
                                        <p:attrNameLst>
                                          <p:attrName>r</p:attrName>
                                        </p:attrNameLst>
                                      </p:cBhvr>
                                    </p:animRot>
                                  </p:childTnLst>
                                </p:cTn>
                              </p:par>
                              <p:par>
                                <p:cTn id="47" presetID="22" presetClass="exit" presetSubtype="8" fill="hold" grpId="1" nodeType="withEffect">
                                  <p:stCondLst>
                                    <p:cond delay="0"/>
                                  </p:stCondLst>
                                  <p:childTnLst>
                                    <p:animEffect transition="out" filter="wipe(left)">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iterate type="lt">
                                    <p:tmPct val="0"/>
                                  </p:iterate>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par>
                                <p:cTn id="55" presetID="34" presetClass="emph" presetSubtype="0" fill="hold" grpId="2" nodeType="withEffect">
                                  <p:stCondLst>
                                    <p:cond delay="0"/>
                                  </p:stCondLst>
                                  <p:iterate type="lt">
                                    <p:tmPct val="10000"/>
                                  </p:iterate>
                                  <p:childTnLst>
                                    <p:animMotion origin="layout" path="M 8.33333E-7 3.7037E-6 L 0.05521 0.00023 " pathEditMode="relative" rAng="0" ptsTypes="AA">
                                      <p:cBhvr>
                                        <p:cTn id="56" dur="250" accel="50000" decel="50000" autoRev="1" fill="hold">
                                          <p:stCondLst>
                                            <p:cond delay="0"/>
                                          </p:stCondLst>
                                        </p:cTn>
                                        <p:tgtEl>
                                          <p:spTgt spid="18"/>
                                        </p:tgtEl>
                                        <p:attrNameLst>
                                          <p:attrName>ppt_x</p:attrName>
                                          <p:attrName>ppt_y</p:attrName>
                                        </p:attrNameLst>
                                      </p:cBhvr>
                                      <p:rCtr x="2760" y="0"/>
                                    </p:animMotion>
                                    <p:animRot by="1500000">
                                      <p:cBhvr>
                                        <p:cTn id="57" dur="125" fill="hold">
                                          <p:stCondLst>
                                            <p:cond delay="0"/>
                                          </p:stCondLst>
                                        </p:cTn>
                                        <p:tgtEl>
                                          <p:spTgt spid="18"/>
                                        </p:tgtEl>
                                        <p:attrNameLst>
                                          <p:attrName>r</p:attrName>
                                        </p:attrNameLst>
                                      </p:cBhvr>
                                    </p:animRot>
                                    <p:animRot by="-1500000">
                                      <p:cBhvr>
                                        <p:cTn id="58" dur="125" fill="hold">
                                          <p:stCondLst>
                                            <p:cond delay="125"/>
                                          </p:stCondLst>
                                        </p:cTn>
                                        <p:tgtEl>
                                          <p:spTgt spid="18"/>
                                        </p:tgtEl>
                                        <p:attrNameLst>
                                          <p:attrName>r</p:attrName>
                                        </p:attrNameLst>
                                      </p:cBhvr>
                                    </p:animRot>
                                    <p:animRot by="-1500000">
                                      <p:cBhvr>
                                        <p:cTn id="59" dur="125" fill="hold">
                                          <p:stCondLst>
                                            <p:cond delay="250"/>
                                          </p:stCondLst>
                                        </p:cTn>
                                        <p:tgtEl>
                                          <p:spTgt spid="18"/>
                                        </p:tgtEl>
                                        <p:attrNameLst>
                                          <p:attrName>r</p:attrName>
                                        </p:attrNameLst>
                                      </p:cBhvr>
                                    </p:animRot>
                                    <p:animRot by="1500000">
                                      <p:cBhvr>
                                        <p:cTn id="60" dur="125" fill="hold">
                                          <p:stCondLst>
                                            <p:cond delay="375"/>
                                          </p:stCondLst>
                                        </p:cTn>
                                        <p:tgtEl>
                                          <p:spTgt spid="18"/>
                                        </p:tgtEl>
                                        <p:attrNameLst>
                                          <p:attrName>r</p:attrName>
                                        </p:attrNameLst>
                                      </p:cBhvr>
                                    </p:animRot>
                                  </p:childTnLst>
                                </p:cTn>
                              </p:par>
                              <p:par>
                                <p:cTn id="61" presetID="22" presetClass="exit" presetSubtype="8" fill="hold" grpId="1" nodeType="withEffect">
                                  <p:stCondLst>
                                    <p:cond delay="0"/>
                                  </p:stCondLst>
                                  <p:childTnLst>
                                    <p:animEffect transition="out" filter="wipe(left)">
                                      <p:cBhvr>
                                        <p:cTn id="62" dur="500"/>
                                        <p:tgtEl>
                                          <p:spTgt spid="15"/>
                                        </p:tgtEl>
                                      </p:cBhvr>
                                    </p:animEffect>
                                    <p:set>
                                      <p:cBhvr>
                                        <p:cTn id="63" dur="1" fill="hold">
                                          <p:stCondLst>
                                            <p:cond delay="499"/>
                                          </p:stCondLst>
                                        </p:cTn>
                                        <p:tgtEl>
                                          <p:spTgt spid="15"/>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2"/>
                                        </p:tgtEl>
                                      </p:cBhvr>
                                    </p:animEffect>
                                    <p:set>
                                      <p:cBhvr>
                                        <p:cTn id="71" dur="1" fill="hold">
                                          <p:stCondLst>
                                            <p:cond delay="499"/>
                                          </p:stCondLst>
                                        </p:cTn>
                                        <p:tgtEl>
                                          <p:spTgt spid="12"/>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12" presetClass="exit" presetSubtype="2" fill="hold" grpId="1" nodeType="withEffect">
                                  <p:stCondLst>
                                    <p:cond delay="0"/>
                                  </p:stCondLst>
                                  <p:iterate type="lt">
                                    <p:tmPct val="0"/>
                                  </p:iterate>
                                  <p:childTnLst>
                                    <p:anim calcmode="lin" valueType="num">
                                      <p:cBhvr additive="base">
                                        <p:cTn id="76" dur="500"/>
                                        <p:tgtEl>
                                          <p:spTgt spid="17"/>
                                        </p:tgtEl>
                                        <p:attrNameLst>
                                          <p:attrName>ppt_x</p:attrName>
                                        </p:attrNameLst>
                                      </p:cBhvr>
                                      <p:tavLst>
                                        <p:tav tm="0">
                                          <p:val>
                                            <p:strVal val="#ppt_x"/>
                                          </p:val>
                                        </p:tav>
                                        <p:tav tm="100000">
                                          <p:val>
                                            <p:strVal val="#ppt_x+#ppt_w*1.125000"/>
                                          </p:val>
                                        </p:tav>
                                      </p:tavLst>
                                    </p:anim>
                                    <p:animEffect transition="out" filter="wipe(right)">
                                      <p:cBhvr>
                                        <p:cTn id="77" dur="500"/>
                                        <p:tgtEl>
                                          <p:spTgt spid="17"/>
                                        </p:tgtEl>
                                      </p:cBhvr>
                                    </p:animEffect>
                                    <p:set>
                                      <p:cBhvr>
                                        <p:cTn id="78" dur="1" fill="hold">
                                          <p:stCondLst>
                                            <p:cond delay="499"/>
                                          </p:stCondLst>
                                        </p:cTn>
                                        <p:tgtEl>
                                          <p:spTgt spid="17"/>
                                        </p:tgtEl>
                                        <p:attrNameLst>
                                          <p:attrName>style.visibility</p:attrName>
                                        </p:attrNameLst>
                                      </p:cBhvr>
                                      <p:to>
                                        <p:strVal val="hidden"/>
                                      </p:to>
                                    </p:set>
                                  </p:childTnLst>
                                </p:cTn>
                              </p:par>
                              <p:par>
                                <p:cTn id="79" presetID="12" presetClass="exit" presetSubtype="2" fill="hold" grpId="1" nodeType="withEffect">
                                  <p:stCondLst>
                                    <p:cond delay="0"/>
                                  </p:stCondLst>
                                  <p:iterate type="lt">
                                    <p:tmPct val="0"/>
                                  </p:iterate>
                                  <p:childTnLst>
                                    <p:anim calcmode="lin" valueType="num">
                                      <p:cBhvr additive="base">
                                        <p:cTn id="80" dur="500"/>
                                        <p:tgtEl>
                                          <p:spTgt spid="18"/>
                                        </p:tgtEl>
                                        <p:attrNameLst>
                                          <p:attrName>ppt_x</p:attrName>
                                        </p:attrNameLst>
                                      </p:cBhvr>
                                      <p:tavLst>
                                        <p:tav tm="0">
                                          <p:val>
                                            <p:strVal val="#ppt_x"/>
                                          </p:val>
                                        </p:tav>
                                        <p:tav tm="100000">
                                          <p:val>
                                            <p:strVal val="#ppt_x+#ppt_w*1.125000"/>
                                          </p:val>
                                        </p:tav>
                                      </p:tavLst>
                                    </p:anim>
                                    <p:animEffect transition="out" filter="wipe(right)">
                                      <p:cBhvr>
                                        <p:cTn id="81" dur="500"/>
                                        <p:tgtEl>
                                          <p:spTgt spid="18"/>
                                        </p:tgtEl>
                                      </p:cBhvr>
                                    </p:animEffect>
                                    <p:set>
                                      <p:cBhvr>
                                        <p:cTn id="82" dur="1" fill="hold">
                                          <p:stCondLst>
                                            <p:cond delay="499"/>
                                          </p:stCondLst>
                                        </p:cTn>
                                        <p:tgtEl>
                                          <p:spTgt spid="18"/>
                                        </p:tgtEl>
                                        <p:attrNameLst>
                                          <p:attrName>style.visibility</p:attrName>
                                        </p:attrNameLst>
                                      </p:cBhvr>
                                      <p:to>
                                        <p:strVal val="hidden"/>
                                      </p:to>
                                    </p:set>
                                  </p:childTnLst>
                                </p:cTn>
                              </p:par>
                              <p:par>
                                <p:cTn id="83" presetID="22" presetClass="entr" presetSubtype="8" fill="hold" grpId="0" nodeType="withEffect">
                                  <p:stCondLst>
                                    <p:cond delay="400"/>
                                  </p:stCondLst>
                                  <p:childTnLst>
                                    <p:set>
                                      <p:cBhvr>
                                        <p:cTn id="84" dur="1" fill="hold">
                                          <p:stCondLst>
                                            <p:cond delay="0"/>
                                          </p:stCondLst>
                                        </p:cTn>
                                        <p:tgtEl>
                                          <p:spTgt spid="8"/>
                                        </p:tgtEl>
                                        <p:attrNameLst>
                                          <p:attrName>style.visibility</p:attrName>
                                        </p:attrNameLst>
                                      </p:cBhvr>
                                      <p:to>
                                        <p:strVal val="visible"/>
                                      </p:to>
                                    </p:set>
                                    <p:animEffect transition="in" filter="wipe(left)">
                                      <p:cBhvr>
                                        <p:cTn id="85" dur="500"/>
                                        <p:tgtEl>
                                          <p:spTgt spid="8"/>
                                        </p:tgtEl>
                                      </p:cBhvr>
                                    </p:animEffect>
                                  </p:childTnLst>
                                </p:cTn>
                              </p:par>
                              <p:par>
                                <p:cTn id="86" presetID="18" presetClass="emph" presetSubtype="0" fill="hold" grpId="1" nodeType="withEffect">
                                  <p:stCondLst>
                                    <p:cond delay="400"/>
                                  </p:stCondLst>
                                  <p:childTnLst>
                                    <p:set>
                                      <p:cBhvr override="childStyle">
                                        <p:cTn id="87" dur="500" fill="hold"/>
                                        <p:tgtEl>
                                          <p:spTgt spid="8"/>
                                        </p:tgtEl>
                                        <p:attrNameLst>
                                          <p:attrName>style.textDecorationUnderline</p:attrName>
                                        </p:attrNameLst>
                                      </p:cBhvr>
                                      <p:to>
                                        <p:strVal val="true"/>
                                      </p:to>
                                    </p:set>
                                  </p:childTnLst>
                                </p:cTn>
                              </p:par>
                              <p:par>
                                <p:cTn id="88" presetID="22" presetClass="entr" presetSubtype="8" fill="hold" grpId="0" nodeType="withEffect">
                                  <p:stCondLst>
                                    <p:cond delay="400"/>
                                  </p:stCondLst>
                                  <p:childTnLst>
                                    <p:set>
                                      <p:cBhvr>
                                        <p:cTn id="89" dur="1" fill="hold">
                                          <p:stCondLst>
                                            <p:cond delay="0"/>
                                          </p:stCondLst>
                                        </p:cTn>
                                        <p:tgtEl>
                                          <p:spTgt spid="9"/>
                                        </p:tgtEl>
                                        <p:attrNameLst>
                                          <p:attrName>style.visibility</p:attrName>
                                        </p:attrNameLst>
                                      </p:cBhvr>
                                      <p:to>
                                        <p:strVal val="visible"/>
                                      </p:to>
                                    </p:set>
                                    <p:animEffect transition="in" filter="wipe(left)">
                                      <p:cBhvr>
                                        <p:cTn id="90" dur="500"/>
                                        <p:tgtEl>
                                          <p:spTgt spid="9"/>
                                        </p:tgtEl>
                                      </p:cBhvr>
                                    </p:animEffect>
                                  </p:childTnLst>
                                </p:cTn>
                              </p:par>
                              <p:par>
                                <p:cTn id="91" presetID="22" presetClass="entr" presetSubtype="8" fill="hold" grpId="0" nodeType="withEffect">
                                  <p:stCondLst>
                                    <p:cond delay="800"/>
                                  </p:stCondLst>
                                  <p:childTnLst>
                                    <p:set>
                                      <p:cBhvr>
                                        <p:cTn id="92" dur="1" fill="hold">
                                          <p:stCondLst>
                                            <p:cond delay="0"/>
                                          </p:stCondLst>
                                        </p:cTn>
                                        <p:tgtEl>
                                          <p:spTgt spid="10"/>
                                        </p:tgtEl>
                                        <p:attrNameLst>
                                          <p:attrName>style.visibility</p:attrName>
                                        </p:attrNameLst>
                                      </p:cBhvr>
                                      <p:to>
                                        <p:strVal val="visible"/>
                                      </p:to>
                                    </p:set>
                                    <p:animEffect transition="in" filter="wipe(left)">
                                      <p:cBhvr>
                                        <p:cTn id="93" dur="500"/>
                                        <p:tgtEl>
                                          <p:spTgt spid="10"/>
                                        </p:tgtEl>
                                      </p:cBhvr>
                                    </p:animEffect>
                                  </p:childTnLst>
                                </p:cTn>
                              </p:par>
                              <p:par>
                                <p:cTn id="94" presetID="18" presetClass="emph" presetSubtype="0" fill="hold" grpId="1" nodeType="withEffect">
                                  <p:stCondLst>
                                    <p:cond delay="800"/>
                                  </p:stCondLst>
                                  <p:childTnLst>
                                    <p:set>
                                      <p:cBhvr override="childStyle">
                                        <p:cTn id="95" dur="500" fill="hold"/>
                                        <p:tgtEl>
                                          <p:spTgt spid="10"/>
                                        </p:tgtEl>
                                        <p:attrNameLst>
                                          <p:attrName>style.textDecorationUnderline</p:attrName>
                                        </p:attrNameLst>
                                      </p:cBhvr>
                                      <p:to>
                                        <p:strVal val="true"/>
                                      </p:to>
                                    </p:set>
                                  </p:childTnLst>
                                </p:cTn>
                              </p:par>
                              <p:par>
                                <p:cTn id="96" presetID="22" presetClass="entr" presetSubtype="8" fill="hold" grpId="0" nodeType="withEffect">
                                  <p:stCondLst>
                                    <p:cond delay="800"/>
                                  </p:stCondLst>
                                  <p:childTnLst>
                                    <p:set>
                                      <p:cBhvr>
                                        <p:cTn id="97" dur="1" fill="hold">
                                          <p:stCondLst>
                                            <p:cond delay="0"/>
                                          </p:stCondLst>
                                        </p:cTn>
                                        <p:tgtEl>
                                          <p:spTgt spid="11"/>
                                        </p:tgtEl>
                                        <p:attrNameLst>
                                          <p:attrName>style.visibility</p:attrName>
                                        </p:attrNameLst>
                                      </p:cBhvr>
                                      <p:to>
                                        <p:strVal val="visible"/>
                                      </p:to>
                                    </p:set>
                                    <p:animEffect transition="in" filter="wipe(left)">
                                      <p:cBhvr>
                                        <p:cTn id="98" dur="500"/>
                                        <p:tgtEl>
                                          <p:spTgt spid="11"/>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4"/>
                                        </p:tgtEl>
                                        <p:attrNameLst>
                                          <p:attrName>style.visibility</p:attrName>
                                        </p:attrNameLst>
                                      </p:cBhvr>
                                      <p:to>
                                        <p:strVal val="visible"/>
                                      </p:to>
                                    </p:set>
                                    <p:animEffect transition="in" filter="fade">
                                      <p:cBhvr>
                                        <p:cTn id="103" dur="250"/>
                                        <p:tgtEl>
                                          <p:spTgt spid="4"/>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7"/>
                                        </p:tgtEl>
                                        <p:attrNameLst>
                                          <p:attrName>style.visibility</p:attrName>
                                        </p:attrNameLst>
                                      </p:cBhvr>
                                      <p:to>
                                        <p:strVal val="visible"/>
                                      </p:to>
                                    </p:set>
                                    <p:animEffect transition="in" filter="fade">
                                      <p:cBhvr>
                                        <p:cTn id="106" dur="250"/>
                                        <p:tgtEl>
                                          <p:spTgt spid="7"/>
                                        </p:tgtEl>
                                      </p:cBhvr>
                                    </p:animEffect>
                                  </p:childTnLst>
                                </p:cTn>
                              </p:par>
                              <p:par>
                                <p:cTn id="107" presetID="6" presetClass="emph" presetSubtype="0" fill="hold" grpId="3" nodeType="withEffect">
                                  <p:stCondLst>
                                    <p:cond delay="0"/>
                                  </p:stCondLst>
                                  <p:childTnLst>
                                    <p:animScale>
                                      <p:cBhvr>
                                        <p:cTn id="108" dur="2000" fill="hold"/>
                                        <p:tgtEl>
                                          <p:spTgt spid="4"/>
                                        </p:tgtEl>
                                      </p:cBhvr>
                                      <p:by x="91000" y="91000"/>
                                    </p:animScale>
                                  </p:childTnLst>
                                </p:cTn>
                              </p:par>
                              <p:par>
                                <p:cTn id="109" presetID="42" presetClass="path" presetSubtype="0" accel="50000" decel="50000" fill="hold" grpId="2" nodeType="withEffect">
                                  <p:stCondLst>
                                    <p:cond delay="0"/>
                                  </p:stCondLst>
                                  <p:childTnLst>
                                    <p:animMotion origin="layout" path="M -4.72222E-6 -4.07407E-6 L 0.12605 -0.03472 " pathEditMode="relative" rAng="0" ptsTypes="AA">
                                      <p:cBhvr>
                                        <p:cTn id="110" dur="2000" fill="hold"/>
                                        <p:tgtEl>
                                          <p:spTgt spid="4"/>
                                        </p:tgtEl>
                                        <p:attrNameLst>
                                          <p:attrName>ppt_x</p:attrName>
                                          <p:attrName>ppt_y</p:attrName>
                                        </p:attrNameLst>
                                      </p:cBhvr>
                                      <p:rCtr x="6302" y="-1736"/>
                                    </p:animMotion>
                                  </p:childTnLst>
                                </p:cTn>
                              </p:par>
                              <p:par>
                                <p:cTn id="111" presetID="10" presetClass="exit" presetSubtype="0" fill="hold" grpId="1" nodeType="withEffect">
                                  <p:stCondLst>
                                    <p:cond delay="0"/>
                                  </p:stCondLst>
                                  <p:childTnLst>
                                    <p:animEffect transition="out" filter="fade">
                                      <p:cBhvr>
                                        <p:cTn id="112" dur="1250"/>
                                        <p:tgtEl>
                                          <p:spTgt spid="3074"/>
                                        </p:tgtEl>
                                      </p:cBhvr>
                                    </p:animEffect>
                                    <p:set>
                                      <p:cBhvr>
                                        <p:cTn id="113" dur="1" fill="hold">
                                          <p:stCondLst>
                                            <p:cond delay="1249"/>
                                          </p:stCondLst>
                                        </p:cTn>
                                        <p:tgtEl>
                                          <p:spTgt spid="3074"/>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8"/>
                                        </p:tgtEl>
                                      </p:cBhvr>
                                    </p:animEffect>
                                    <p:set>
                                      <p:cBhvr>
                                        <p:cTn id="116" dur="1" fill="hold">
                                          <p:stCondLst>
                                            <p:cond delay="499"/>
                                          </p:stCondLst>
                                        </p:cTn>
                                        <p:tgtEl>
                                          <p:spTgt spid="8"/>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9"/>
                                        </p:tgtEl>
                                      </p:cBhvr>
                                    </p:animEffect>
                                    <p:set>
                                      <p:cBhvr>
                                        <p:cTn id="119" dur="1" fill="hold">
                                          <p:stCondLst>
                                            <p:cond delay="499"/>
                                          </p:stCondLst>
                                        </p:cTn>
                                        <p:tgtEl>
                                          <p:spTgt spid="9"/>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10"/>
                                        </p:tgtEl>
                                      </p:cBhvr>
                                    </p:animEffect>
                                    <p:set>
                                      <p:cBhvr>
                                        <p:cTn id="122" dur="1" fill="hold">
                                          <p:stCondLst>
                                            <p:cond delay="499"/>
                                          </p:stCondLst>
                                        </p:cTn>
                                        <p:tgtEl>
                                          <p:spTgt spid="10"/>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11"/>
                                        </p:tgtEl>
                                      </p:cBhvr>
                                    </p:animEffect>
                                    <p:set>
                                      <p:cBhvr>
                                        <p:cTn id="125" dur="1" fill="hold">
                                          <p:stCondLst>
                                            <p:cond delay="499"/>
                                          </p:stCondLst>
                                        </p:cTn>
                                        <p:tgtEl>
                                          <p:spTgt spid="11"/>
                                        </p:tgtEl>
                                        <p:attrNameLst>
                                          <p:attrName>style.visibility</p:attrName>
                                        </p:attrNameLst>
                                      </p:cBhvr>
                                      <p:to>
                                        <p:strVal val="hidden"/>
                                      </p:to>
                                    </p:set>
                                  </p:childTnLst>
                                </p:cTn>
                              </p:par>
                              <p:par>
                                <p:cTn id="126" presetID="6" presetClass="emph" presetSubtype="0" fill="hold" grpId="3" nodeType="withEffect">
                                  <p:stCondLst>
                                    <p:cond delay="0"/>
                                  </p:stCondLst>
                                  <p:childTnLst>
                                    <p:animScale>
                                      <p:cBhvr>
                                        <p:cTn id="127" dur="2000" fill="hold"/>
                                        <p:tgtEl>
                                          <p:spTgt spid="7"/>
                                        </p:tgtEl>
                                      </p:cBhvr>
                                      <p:by x="50000" y="50000"/>
                                    </p:animScale>
                                  </p:childTnLst>
                                </p:cTn>
                              </p:par>
                              <p:par>
                                <p:cTn id="128" presetID="42" presetClass="path" presetSubtype="0" accel="50000" decel="50000" fill="hold" grpId="2" nodeType="withEffect">
                                  <p:stCondLst>
                                    <p:cond delay="0"/>
                                  </p:stCondLst>
                                  <p:childTnLst>
                                    <p:animMotion origin="layout" path="M 4.44444E-6 -4.44444E-6 L -0.37796 0.0007 " pathEditMode="relative" rAng="0" ptsTypes="AA">
                                      <p:cBhvr>
                                        <p:cTn id="129" dur="2000" fill="hold"/>
                                        <p:tgtEl>
                                          <p:spTgt spid="7"/>
                                        </p:tgtEl>
                                        <p:attrNameLst>
                                          <p:attrName>ppt_x</p:attrName>
                                          <p:attrName>ppt_y</p:attrName>
                                        </p:attrNameLst>
                                      </p:cBhvr>
                                      <p:rCtr x="-18906" y="23"/>
                                    </p:animMotion>
                                  </p:childTnLst>
                                </p:cTn>
                              </p:par>
                              <p:par>
                                <p:cTn id="130" presetID="2" presetClass="exit" presetSubtype="1" fill="hold" grpId="4" nodeType="withEffect">
                                  <p:stCondLst>
                                    <p:cond delay="1900"/>
                                  </p:stCondLst>
                                  <p:childTnLst>
                                    <p:anim calcmode="lin" valueType="num">
                                      <p:cBhvr additive="base">
                                        <p:cTn id="131" dur="1250"/>
                                        <p:tgtEl>
                                          <p:spTgt spid="7"/>
                                        </p:tgtEl>
                                        <p:attrNameLst>
                                          <p:attrName>ppt_x</p:attrName>
                                        </p:attrNameLst>
                                      </p:cBhvr>
                                      <p:tavLst>
                                        <p:tav tm="0">
                                          <p:val>
                                            <p:strVal val="ppt_x"/>
                                          </p:val>
                                        </p:tav>
                                        <p:tav tm="100000">
                                          <p:val>
                                            <p:strVal val="ppt_x"/>
                                          </p:val>
                                        </p:tav>
                                      </p:tavLst>
                                    </p:anim>
                                    <p:anim calcmode="lin" valueType="num">
                                      <p:cBhvr additive="base">
                                        <p:cTn id="132" dur="1250"/>
                                        <p:tgtEl>
                                          <p:spTgt spid="7"/>
                                        </p:tgtEl>
                                        <p:attrNameLst>
                                          <p:attrName>ppt_y</p:attrName>
                                        </p:attrNameLst>
                                      </p:cBhvr>
                                      <p:tavLst>
                                        <p:tav tm="0">
                                          <p:val>
                                            <p:strVal val="ppt_y"/>
                                          </p:val>
                                        </p:tav>
                                        <p:tav tm="100000">
                                          <p:val>
                                            <p:strVal val="0-ppt_h/2"/>
                                          </p:val>
                                        </p:tav>
                                      </p:tavLst>
                                    </p:anim>
                                    <p:set>
                                      <p:cBhvr>
                                        <p:cTn id="133" dur="1" fill="hold">
                                          <p:stCondLst>
                                            <p:cond delay="1249"/>
                                          </p:stCondLst>
                                        </p:cTn>
                                        <p:tgtEl>
                                          <p:spTgt spid="7"/>
                                        </p:tgtEl>
                                        <p:attrNameLst>
                                          <p:attrName>style.visibility</p:attrName>
                                        </p:attrNameLst>
                                      </p:cBhvr>
                                      <p:to>
                                        <p:strVal val="hidden"/>
                                      </p:to>
                                    </p:set>
                                  </p:childTnLst>
                                </p:cTn>
                              </p:par>
                              <p:par>
                                <p:cTn id="134" presetID="50" presetClass="exit" presetSubtype="0" accel="100000" fill="hold" grpId="5" nodeType="withEffect">
                                  <p:stCondLst>
                                    <p:cond delay="1850"/>
                                  </p:stCondLst>
                                  <p:childTnLst>
                                    <p:anim calcmode="lin" valueType="num">
                                      <p:cBhvr>
                                        <p:cTn id="135" dur="1000"/>
                                        <p:tgtEl>
                                          <p:spTgt spid="7"/>
                                        </p:tgtEl>
                                        <p:attrNameLst>
                                          <p:attrName>ppt_w</p:attrName>
                                        </p:attrNameLst>
                                      </p:cBhvr>
                                      <p:tavLst>
                                        <p:tav tm="0">
                                          <p:val>
                                            <p:strVal val="ppt_w"/>
                                          </p:val>
                                        </p:tav>
                                        <p:tav tm="100000">
                                          <p:val>
                                            <p:strVal val="ppt_w+.3"/>
                                          </p:val>
                                        </p:tav>
                                      </p:tavLst>
                                    </p:anim>
                                    <p:anim calcmode="lin" valueType="num">
                                      <p:cBhvr>
                                        <p:cTn id="136" dur="1000"/>
                                        <p:tgtEl>
                                          <p:spTgt spid="7"/>
                                        </p:tgtEl>
                                        <p:attrNameLst>
                                          <p:attrName>ppt_h</p:attrName>
                                        </p:attrNameLst>
                                      </p:cBhvr>
                                      <p:tavLst>
                                        <p:tav tm="0">
                                          <p:val>
                                            <p:strVal val="ppt_h"/>
                                          </p:val>
                                        </p:tav>
                                        <p:tav tm="100000">
                                          <p:val>
                                            <p:strVal val="ppt_h"/>
                                          </p:val>
                                        </p:tav>
                                      </p:tavLst>
                                    </p:anim>
                                    <p:animEffect transition="out" filter="fade">
                                      <p:cBhvr>
                                        <p:cTn id="137" dur="1000"/>
                                        <p:tgtEl>
                                          <p:spTgt spid="7"/>
                                        </p:tgtEl>
                                      </p:cBhvr>
                                    </p:animEffect>
                                    <p:set>
                                      <p:cBhvr>
                                        <p:cTn id="138" dur="1" fill="hold">
                                          <p:stCondLst>
                                            <p:cond delay="999"/>
                                          </p:stCondLst>
                                        </p:cTn>
                                        <p:tgtEl>
                                          <p:spTgt spid="7"/>
                                        </p:tgtEl>
                                        <p:attrNameLst>
                                          <p:attrName>style.visibility</p:attrName>
                                        </p:attrNameLst>
                                      </p:cBhvr>
                                      <p:to>
                                        <p:strVal val="hidden"/>
                                      </p:to>
                                    </p:set>
                                  </p:childTnLst>
                                </p:cTn>
                              </p:par>
                            </p:childTnLst>
                          </p:cTn>
                        </p:par>
                        <p:par>
                          <p:cTn id="139" fill="hold">
                            <p:stCondLst>
                              <p:cond delay="3150"/>
                            </p:stCondLst>
                            <p:childTnLst>
                              <p:par>
                                <p:cTn id="140" presetID="2" presetClass="entr" presetSubtype="1" fill="hold" grpId="0" nodeType="afterEffect">
                                  <p:stCondLst>
                                    <p:cond delay="0"/>
                                  </p:stCondLst>
                                  <p:childTnLst>
                                    <p:set>
                                      <p:cBhvr>
                                        <p:cTn id="141" dur="1" fill="hold">
                                          <p:stCondLst>
                                            <p:cond delay="0"/>
                                          </p:stCondLst>
                                        </p:cTn>
                                        <p:tgtEl>
                                          <p:spTgt spid="19"/>
                                        </p:tgtEl>
                                        <p:attrNameLst>
                                          <p:attrName>style.visibility</p:attrName>
                                        </p:attrNameLst>
                                      </p:cBhvr>
                                      <p:to>
                                        <p:strVal val="visible"/>
                                      </p:to>
                                    </p:set>
                                    <p:anim calcmode="lin" valueType="num">
                                      <p:cBhvr additive="base">
                                        <p:cTn id="142" dur="1000" fill="hold"/>
                                        <p:tgtEl>
                                          <p:spTgt spid="19"/>
                                        </p:tgtEl>
                                        <p:attrNameLst>
                                          <p:attrName>ppt_x</p:attrName>
                                        </p:attrNameLst>
                                      </p:cBhvr>
                                      <p:tavLst>
                                        <p:tav tm="0">
                                          <p:val>
                                            <p:strVal val="#ppt_x"/>
                                          </p:val>
                                        </p:tav>
                                        <p:tav tm="100000">
                                          <p:val>
                                            <p:strVal val="#ppt_x"/>
                                          </p:val>
                                        </p:tav>
                                      </p:tavLst>
                                    </p:anim>
                                    <p:anim calcmode="lin" valueType="num">
                                      <p:cBhvr additive="base">
                                        <p:cTn id="143" dur="1000" fill="hold"/>
                                        <p:tgtEl>
                                          <p:spTgt spid="19"/>
                                        </p:tgtEl>
                                        <p:attrNameLst>
                                          <p:attrName>ppt_y</p:attrName>
                                        </p:attrNameLst>
                                      </p:cBhvr>
                                      <p:tavLst>
                                        <p:tav tm="0">
                                          <p:val>
                                            <p:strVal val="0-#ppt_h/2"/>
                                          </p:val>
                                        </p:tav>
                                        <p:tav tm="100000">
                                          <p:val>
                                            <p:strVal val="#ppt_y"/>
                                          </p:val>
                                        </p:tav>
                                      </p:tavLst>
                                    </p:anim>
                                  </p:childTnLst>
                                </p:cTn>
                              </p:par>
                              <p:par>
                                <p:cTn id="144" presetID="17" presetClass="entr" presetSubtype="10" fill="hold" grpId="2" nodeType="withEffect">
                                  <p:stCondLst>
                                    <p:cond delay="0"/>
                                  </p:stCondLst>
                                  <p:childTnLst>
                                    <p:set>
                                      <p:cBhvr>
                                        <p:cTn id="145" dur="1" fill="hold">
                                          <p:stCondLst>
                                            <p:cond delay="0"/>
                                          </p:stCondLst>
                                        </p:cTn>
                                        <p:tgtEl>
                                          <p:spTgt spid="19"/>
                                        </p:tgtEl>
                                        <p:attrNameLst>
                                          <p:attrName>style.visibility</p:attrName>
                                        </p:attrNameLst>
                                      </p:cBhvr>
                                      <p:to>
                                        <p:strVal val="visible"/>
                                      </p:to>
                                    </p:set>
                                    <p:anim calcmode="lin" valueType="num">
                                      <p:cBhvr>
                                        <p:cTn id="146" dur="1000" fill="hold"/>
                                        <p:tgtEl>
                                          <p:spTgt spid="19"/>
                                        </p:tgtEl>
                                        <p:attrNameLst>
                                          <p:attrName>ppt_w</p:attrName>
                                        </p:attrNameLst>
                                      </p:cBhvr>
                                      <p:tavLst>
                                        <p:tav tm="0">
                                          <p:val>
                                            <p:fltVal val="0"/>
                                          </p:val>
                                        </p:tav>
                                        <p:tav tm="100000">
                                          <p:val>
                                            <p:strVal val="#ppt_w"/>
                                          </p:val>
                                        </p:tav>
                                      </p:tavLst>
                                    </p:anim>
                                    <p:anim calcmode="lin" valueType="num">
                                      <p:cBhvr>
                                        <p:cTn id="147" dur="1000" fill="hold"/>
                                        <p:tgtEl>
                                          <p:spTgt spid="19"/>
                                        </p:tgtEl>
                                        <p:attrNameLst>
                                          <p:attrName>ppt_h</p:attrName>
                                        </p:attrNameLst>
                                      </p:cBhvr>
                                      <p:tavLst>
                                        <p:tav tm="0">
                                          <p:val>
                                            <p:strVal val="#ppt_h"/>
                                          </p:val>
                                        </p:tav>
                                        <p:tav tm="100000">
                                          <p:val>
                                            <p:strVal val="#ppt_h"/>
                                          </p:val>
                                        </p:tav>
                                      </p:tavLst>
                                    </p:anim>
                                  </p:childTnLst>
                                </p:cTn>
                              </p:par>
                              <p:par>
                                <p:cTn id="148" presetID="50" presetClass="exit" presetSubtype="0" accel="100000" fill="hold" grpId="1" nodeType="withEffect">
                                  <p:stCondLst>
                                    <p:cond delay="500"/>
                                  </p:stCondLst>
                                  <p:childTnLst>
                                    <p:anim calcmode="lin" valueType="num">
                                      <p:cBhvr>
                                        <p:cTn id="149" dur="1000"/>
                                        <p:tgtEl>
                                          <p:spTgt spid="19"/>
                                        </p:tgtEl>
                                        <p:attrNameLst>
                                          <p:attrName>ppt_w</p:attrName>
                                        </p:attrNameLst>
                                      </p:cBhvr>
                                      <p:tavLst>
                                        <p:tav tm="0">
                                          <p:val>
                                            <p:strVal val="ppt_w"/>
                                          </p:val>
                                        </p:tav>
                                        <p:tav tm="100000">
                                          <p:val>
                                            <p:strVal val="ppt_w+.3"/>
                                          </p:val>
                                        </p:tav>
                                      </p:tavLst>
                                    </p:anim>
                                    <p:anim calcmode="lin" valueType="num">
                                      <p:cBhvr>
                                        <p:cTn id="150" dur="1000"/>
                                        <p:tgtEl>
                                          <p:spTgt spid="19"/>
                                        </p:tgtEl>
                                        <p:attrNameLst>
                                          <p:attrName>ppt_h</p:attrName>
                                        </p:attrNameLst>
                                      </p:cBhvr>
                                      <p:tavLst>
                                        <p:tav tm="0">
                                          <p:val>
                                            <p:strVal val="ppt_h"/>
                                          </p:val>
                                        </p:tav>
                                        <p:tav tm="100000">
                                          <p:val>
                                            <p:strVal val="ppt_h"/>
                                          </p:val>
                                        </p:tav>
                                      </p:tavLst>
                                    </p:anim>
                                    <p:animEffect transition="out" filter="fade">
                                      <p:cBhvr>
                                        <p:cTn id="151" dur="1000"/>
                                        <p:tgtEl>
                                          <p:spTgt spid="19"/>
                                        </p:tgtEl>
                                      </p:cBhvr>
                                    </p:animEffect>
                                    <p:set>
                                      <p:cBhvr>
                                        <p:cTn id="152"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10" grpId="0"/>
      <p:bldP spid="10" grpId="1"/>
      <p:bldP spid="10" grpId="2"/>
      <p:bldP spid="3074" grpId="0"/>
      <p:bldP spid="3074" grpId="1"/>
      <p:bldP spid="3074" grpId="2"/>
      <p:bldP spid="4" grpId="0"/>
      <p:bldP spid="4" grpId="1"/>
      <p:bldP spid="4" grpId="2"/>
      <p:bldP spid="4" grpId="3"/>
      <p:bldP spid="7" grpId="0"/>
      <p:bldP spid="7" grpId="2"/>
      <p:bldP spid="7" grpId="3"/>
      <p:bldP spid="7" grpId="4"/>
      <p:bldP spid="7" grpId="5"/>
      <p:bldP spid="9" grpId="0"/>
      <p:bldP spid="9" grpId="1"/>
      <p:bldP spid="11" grpId="0"/>
      <p:bldP spid="11" grpId="1"/>
      <p:bldP spid="12" grpId="0"/>
      <p:bldP spid="12" grpId="1"/>
      <p:bldP spid="13" grpId="0"/>
      <p:bldP spid="13" grpId="1"/>
      <p:bldP spid="14" grpId="0"/>
      <p:bldP spid="14" grpId="1"/>
      <p:bldP spid="15" grpId="0"/>
      <p:bldP spid="15" grpId="1"/>
      <p:bldP spid="17" grpId="0"/>
      <p:bldP spid="17" grpId="1"/>
      <p:bldP spid="17" grpId="2"/>
      <p:bldP spid="18" grpId="0"/>
      <p:bldP spid="18" grpId="1"/>
      <p:bldP spid="18" grpId="2"/>
      <p:bldP spid="19" grpId="0"/>
      <p:bldP spid="19" grpId="1"/>
      <p:bldP spid="19"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612BBF-7025-4CEC-8CA6-0793D7518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12"/>
          <p:cNvSpPr>
            <a:spLocks noChangeArrowheads="1"/>
          </p:cNvSpPr>
          <p:nvPr/>
        </p:nvSpPr>
        <p:spPr bwMode="auto">
          <a:xfrm>
            <a:off x="609599" y="3867150"/>
            <a:ext cx="3319305"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6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60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February 7, 2020</a:t>
            </a:r>
            <a:endParaRPr lang="en-US" altLang="en-US" sz="4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9" name="16-Point Star 3">
            <a:extLst>
              <a:ext uri="{FF2B5EF4-FFF2-40B4-BE49-F238E27FC236}">
                <a16:creationId xmlns:a16="http://schemas.microsoft.com/office/drawing/2014/main" id="{A504F705-1040-426C-B45E-C2078759ACFA}"/>
              </a:ext>
            </a:extLst>
          </p:cNvPr>
          <p:cNvSpPr/>
          <p:nvPr/>
        </p:nvSpPr>
        <p:spPr>
          <a:xfrm>
            <a:off x="2263401" y="1524657"/>
            <a:ext cx="2743200" cy="2590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4-Point Star 4">
            <a:extLst>
              <a:ext uri="{FF2B5EF4-FFF2-40B4-BE49-F238E27FC236}">
                <a16:creationId xmlns:a16="http://schemas.microsoft.com/office/drawing/2014/main" id="{27F7B073-446C-4EB1-8AB3-E2AB840312E3}"/>
              </a:ext>
            </a:extLst>
          </p:cNvPr>
          <p:cNvSpPr/>
          <p:nvPr/>
        </p:nvSpPr>
        <p:spPr>
          <a:xfrm>
            <a:off x="2282692" y="1431095"/>
            <a:ext cx="2743200" cy="27432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4"/>
          <p:cNvSpPr>
            <a:spLocks noChangeArrowheads="1"/>
          </p:cNvSpPr>
          <p:nvPr/>
        </p:nvSpPr>
        <p:spPr bwMode="auto">
          <a:xfrm>
            <a:off x="854110" y="1371600"/>
            <a:ext cx="7335297"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05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Word of God</a:t>
            </a:r>
            <a:endParaRPr lang="en-US" sz="105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8" presetClass="emph" presetSubtype="0" repeatCount="indefinite" fill="hold" grpId="0" nodeType="withEffect">
                                  <p:stCondLst>
                                    <p:cond delay="0"/>
                                  </p:stCondLst>
                                  <p:childTnLst>
                                    <p:animRot by="-21600000">
                                      <p:cBhvr>
                                        <p:cTn id="14" dur="1000" fill="hold"/>
                                        <p:tgtEl>
                                          <p:spTgt spid="9"/>
                                        </p:tgtEl>
                                        <p:attrNameLst>
                                          <p:attrName>r</p:attrName>
                                        </p:attrNameLst>
                                      </p:cBhvr>
                                    </p:animRot>
                                  </p:childTnLst>
                                </p:cTn>
                              </p:par>
                              <p:par>
                                <p:cTn id="15" presetID="8" presetClass="emph" presetSubtype="0" repeatCount="indefinite" fill="hold" grpId="0" nodeType="withEffect">
                                  <p:stCondLst>
                                    <p:cond delay="0"/>
                                  </p:stCondLst>
                                  <p:childTnLst>
                                    <p:animRot by="21600000">
                                      <p:cBhvr>
                                        <p:cTn id="16" dur="500" fill="hold"/>
                                        <p:tgtEl>
                                          <p:spTgt spid="10"/>
                                        </p:tgtEl>
                                        <p:attrNameLst>
                                          <p:attrName>r</p:attrName>
                                        </p:attrNameLst>
                                      </p:cBhvr>
                                    </p:animRot>
                                  </p:childTnLst>
                                </p:cTn>
                              </p:par>
                              <p:par>
                                <p:cTn id="17" presetID="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stCondLst>
                                            <p:cond delay="0"/>
                                          </p:stCondLst>
                                        </p:cTn>
                                        <p:tgtEl>
                                          <p:spTgt spid="4"/>
                                        </p:tgtEl>
                                      </p:cBhvr>
                                    </p:animEffect>
                                    <p:anim to="" calcmode="lin" valueType="num">
                                      <p:cBhvr>
                                        <p:cTn id="20"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22" presetID="39" presetClass="entr" presetSubtype="0" accel="100000" fill="hold" grpId="0" nodeType="withEffect">
                                  <p:stCondLst>
                                    <p:cond delay="25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
                                          </p:val>
                                        </p:tav>
                                        <p:tav tm="100000">
                                          <p:val>
                                            <p:strVal val="#ppt_y"/>
                                          </p:val>
                                        </p:tav>
                                      </p:tavLst>
                                    </p:anim>
                                  </p:childTnLst>
                                </p:cTn>
                              </p:par>
                              <p:par>
                                <p:cTn id="28" presetID="39" presetClass="entr" presetSubtype="0" accel="100000" fill="hold" grpId="0" nodeType="withEffect">
                                  <p:stCondLst>
                                    <p:cond delay="75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0" presetClass="exit" presetSubtype="0" fill="hold" grpId="1" nodeType="clickEffect">
                                  <p:stCondLst>
                                    <p:cond delay="0"/>
                                  </p:stCondLst>
                                  <p:childTnLst>
                                    <p:set>
                                      <p:cBhvr>
                                        <p:cTn id="37" dur="1" fill="hold">
                                          <p:stCondLst>
                                            <p:cond delay="999"/>
                                          </p:stCondLst>
                                        </p:cTn>
                                        <p:tgtEl>
                                          <p:spTgt spid="4"/>
                                        </p:tgtEl>
                                        <p:attrNameLst>
                                          <p:attrName>style.visibility</p:attrName>
                                        </p:attrNameLst>
                                      </p:cBhvr>
                                      <p:to>
                                        <p:strVal val="hidden"/>
                                      </p:to>
                                    </p:set>
                                    <p:animEffect transition="out" filter="dissolve">
                                      <p:cBhvr>
                                        <p:cTn id="38" dur="1000">
                                          <p:stCondLst>
                                            <p:cond delay="0"/>
                                          </p:stCondLst>
                                        </p:cTn>
                                        <p:tgtEl>
                                          <p:spTgt spid="4"/>
                                        </p:tgtEl>
                                      </p:cBhvr>
                                    </p:animEffect>
                                    <p:anim to="" calcmode="lin" valueType="num">
                                      <p:cBhvr>
                                        <p:cTn id="39"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40"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41" presetID="42" presetClass="path" presetSubtype="0" accel="50000" decel="50000" fill="hold" grpId="2" nodeType="withEffect">
                                  <p:stCondLst>
                                    <p:cond delay="0"/>
                                  </p:stCondLst>
                                  <p:childTnLst>
                                    <p:animMotion origin="layout" path="M -4.44444E-6 2.22222E-6 L 0.00365 0.21504 " pathEditMode="relative" rAng="0" ptsTypes="AA">
                                      <p:cBhvr>
                                        <p:cTn id="42" dur="1000" fill="hold"/>
                                        <p:tgtEl>
                                          <p:spTgt spid="4"/>
                                        </p:tgtEl>
                                        <p:attrNameLst>
                                          <p:attrName>ppt_x</p:attrName>
                                          <p:attrName>ppt_y</p:attrName>
                                        </p:attrNameLst>
                                      </p:cBhvr>
                                      <p:rCtr x="174" y="10741"/>
                                    </p:animMotion>
                                  </p:childTnLst>
                                </p:cTn>
                              </p:par>
                              <p:par>
                                <p:cTn id="43" presetID="8" presetClass="emph" presetSubtype="0" fill="hold" grpId="3" nodeType="withEffect">
                                  <p:stCondLst>
                                    <p:cond delay="0"/>
                                  </p:stCondLst>
                                  <p:childTnLst>
                                    <p:animRot by="1800000">
                                      <p:cBhvr>
                                        <p:cTn id="44" dur="1000" fill="hold"/>
                                        <p:tgtEl>
                                          <p:spTgt spid="4"/>
                                        </p:tgtEl>
                                        <p:attrNameLst>
                                          <p:attrName>r</p:attrName>
                                        </p:attrNameLst>
                                      </p:cBhvr>
                                    </p:animRot>
                                  </p:childTnLst>
                                </p:cTn>
                              </p:par>
                              <p:par>
                                <p:cTn id="45" presetID="9" presetClass="exit" presetSubtype="0" fill="hold" grpId="1" nodeType="withEffect">
                                  <p:stCondLst>
                                    <p:cond delay="500"/>
                                  </p:stCondLst>
                                  <p:childTnLst>
                                    <p:animEffect transition="out" filter="dissolve">
                                      <p:cBhvr>
                                        <p:cTn id="46" dur="1500"/>
                                        <p:tgtEl>
                                          <p:spTgt spid="5"/>
                                        </p:tgtEl>
                                      </p:cBhvr>
                                    </p:animEffect>
                                    <p:set>
                                      <p:cBhvr>
                                        <p:cTn id="47" dur="1" fill="hold">
                                          <p:stCondLst>
                                            <p:cond delay="1499"/>
                                          </p:stCondLst>
                                        </p:cTn>
                                        <p:tgtEl>
                                          <p:spTgt spid="5"/>
                                        </p:tgtEl>
                                        <p:attrNameLst>
                                          <p:attrName>style.visibility</p:attrName>
                                        </p:attrNameLst>
                                      </p:cBhvr>
                                      <p:to>
                                        <p:strVal val="hidden"/>
                                      </p:to>
                                    </p:set>
                                  </p:childTnLst>
                                </p:cTn>
                              </p:par>
                              <p:par>
                                <p:cTn id="48" presetID="0" presetClass="path" presetSubtype="0" accel="50000" decel="50000" fill="hold" grpId="2" nodeType="withEffect">
                                  <p:stCondLst>
                                    <p:cond delay="500"/>
                                  </p:stCondLst>
                                  <p:childTnLst>
                                    <p:animMotion origin="layout" path="M -2.77778E-7 3.33333E-6 L 0.15417 -0.2301 " pathEditMode="relative" rAng="0" ptsTypes="AA">
                                      <p:cBhvr>
                                        <p:cTn id="49" dur="1500" fill="hold"/>
                                        <p:tgtEl>
                                          <p:spTgt spid="5"/>
                                        </p:tgtEl>
                                        <p:attrNameLst>
                                          <p:attrName>ppt_x</p:attrName>
                                          <p:attrName>ppt_y</p:attrName>
                                        </p:attrNameLst>
                                      </p:cBhvr>
                                      <p:rCtr x="7708" y="-11505"/>
                                    </p:animMotion>
                                  </p:childTnLst>
                                </p:cTn>
                              </p:par>
                              <p:par>
                                <p:cTn id="50" presetID="31" presetClass="exit" presetSubtype="0" fill="hold" grpId="1" nodeType="withEffect">
                                  <p:stCondLst>
                                    <p:cond delay="1250"/>
                                  </p:stCondLst>
                                  <p:childTnLst>
                                    <p:anim calcmode="lin" valueType="num">
                                      <p:cBhvr>
                                        <p:cTn id="51" dur="1000"/>
                                        <p:tgtEl>
                                          <p:spTgt spid="6"/>
                                        </p:tgtEl>
                                        <p:attrNameLst>
                                          <p:attrName>ppt_w</p:attrName>
                                        </p:attrNameLst>
                                      </p:cBhvr>
                                      <p:tavLst>
                                        <p:tav tm="0">
                                          <p:val>
                                            <p:strVal val="ppt_w"/>
                                          </p:val>
                                        </p:tav>
                                        <p:tav tm="100000">
                                          <p:val>
                                            <p:fltVal val="0"/>
                                          </p:val>
                                        </p:tav>
                                      </p:tavLst>
                                    </p:anim>
                                    <p:anim calcmode="lin" valueType="num">
                                      <p:cBhvr>
                                        <p:cTn id="52" dur="1000"/>
                                        <p:tgtEl>
                                          <p:spTgt spid="6"/>
                                        </p:tgtEl>
                                        <p:attrNameLst>
                                          <p:attrName>ppt_h</p:attrName>
                                        </p:attrNameLst>
                                      </p:cBhvr>
                                      <p:tavLst>
                                        <p:tav tm="0">
                                          <p:val>
                                            <p:strVal val="ppt_h"/>
                                          </p:val>
                                        </p:tav>
                                        <p:tav tm="100000">
                                          <p:val>
                                            <p:fltVal val="0"/>
                                          </p:val>
                                        </p:tav>
                                      </p:tavLst>
                                    </p:anim>
                                    <p:anim calcmode="lin" valueType="num">
                                      <p:cBhvr>
                                        <p:cTn id="53" dur="1000"/>
                                        <p:tgtEl>
                                          <p:spTgt spid="6"/>
                                        </p:tgtEl>
                                        <p:attrNameLst>
                                          <p:attrName>style.rotation</p:attrName>
                                        </p:attrNameLst>
                                      </p:cBhvr>
                                      <p:tavLst>
                                        <p:tav tm="0">
                                          <p:val>
                                            <p:fltVal val="0"/>
                                          </p:val>
                                        </p:tav>
                                        <p:tav tm="100000">
                                          <p:val>
                                            <p:fltVal val="90"/>
                                          </p:val>
                                        </p:tav>
                                      </p:tavLst>
                                    </p:anim>
                                    <p:animEffect transition="out" filter="fade">
                                      <p:cBhvr>
                                        <p:cTn id="54" dur="1000"/>
                                        <p:tgtEl>
                                          <p:spTgt spid="6"/>
                                        </p:tgtEl>
                                      </p:cBhvr>
                                    </p:animEffect>
                                    <p:set>
                                      <p:cBhvr>
                                        <p:cTn id="55" dur="1" fill="hold">
                                          <p:stCondLst>
                                            <p:cond delay="999"/>
                                          </p:stCondLst>
                                        </p:cTn>
                                        <p:tgtEl>
                                          <p:spTgt spid="6"/>
                                        </p:tgtEl>
                                        <p:attrNameLst>
                                          <p:attrName>style.visibility</p:attrName>
                                        </p:attrNameLst>
                                      </p:cBhvr>
                                      <p:to>
                                        <p:strVal val="hidden"/>
                                      </p:to>
                                    </p:set>
                                  </p:childTnLst>
                                </p:cTn>
                              </p:par>
                              <p:par>
                                <p:cTn id="56" presetID="42" presetClass="path" presetSubtype="0" accel="50000" decel="50000" fill="hold" grpId="2" nodeType="withEffect">
                                  <p:stCondLst>
                                    <p:cond delay="1250"/>
                                  </p:stCondLst>
                                  <p:childTnLst>
                                    <p:animMotion origin="layout" path="M 3.33333E-6 2.22222E-6 L -0.24601 -0.37084 " pathEditMode="relative" rAng="0" ptsTypes="AA">
                                      <p:cBhvr>
                                        <p:cTn id="57" dur="1000" fill="hold"/>
                                        <p:tgtEl>
                                          <p:spTgt spid="6"/>
                                        </p:tgtEl>
                                        <p:attrNameLst>
                                          <p:attrName>ppt_x</p:attrName>
                                          <p:attrName>ppt_y</p:attrName>
                                        </p:attrNameLst>
                                      </p:cBhvr>
                                      <p:rCtr x="-12309" y="-18542"/>
                                    </p:animMotion>
                                  </p:childTnLst>
                                </p:cTn>
                              </p:par>
                            </p:childTnLst>
                          </p:cTn>
                        </p:par>
                        <p:par>
                          <p:cTn id="58" fill="hold">
                            <p:stCondLst>
                              <p:cond delay="2250"/>
                            </p:stCondLst>
                            <p:childTnLst>
                              <p:par>
                                <p:cTn id="59" presetID="23" presetClass="exit" presetSubtype="16" fill="hold" grpId="2" nodeType="afterEffect">
                                  <p:stCondLst>
                                    <p:cond delay="0"/>
                                  </p:stCondLst>
                                  <p:childTnLst>
                                    <p:anim calcmode="lin" valueType="num">
                                      <p:cBhvr>
                                        <p:cTn id="60" dur="500"/>
                                        <p:tgtEl>
                                          <p:spTgt spid="9"/>
                                        </p:tgtEl>
                                        <p:attrNameLst>
                                          <p:attrName>ppt_w</p:attrName>
                                        </p:attrNameLst>
                                      </p:cBhvr>
                                      <p:tavLst>
                                        <p:tav tm="0">
                                          <p:val>
                                            <p:strVal val="ppt_w"/>
                                          </p:val>
                                        </p:tav>
                                        <p:tav tm="100000">
                                          <p:val>
                                            <p:strVal val="4*ppt_w"/>
                                          </p:val>
                                        </p:tav>
                                      </p:tavLst>
                                    </p:anim>
                                    <p:anim calcmode="lin" valueType="num">
                                      <p:cBhvr>
                                        <p:cTn id="61" dur="500"/>
                                        <p:tgtEl>
                                          <p:spTgt spid="9"/>
                                        </p:tgtEl>
                                        <p:attrNameLst>
                                          <p:attrName>ppt_h</p:attrName>
                                        </p:attrNameLst>
                                      </p:cBhvr>
                                      <p:tavLst>
                                        <p:tav tm="0">
                                          <p:val>
                                            <p:strVal val="ppt_h"/>
                                          </p:val>
                                        </p:tav>
                                        <p:tav tm="100000">
                                          <p:val>
                                            <p:strVal val="4*ppt_h"/>
                                          </p:val>
                                        </p:tav>
                                      </p:tavLst>
                                    </p:anim>
                                    <p:set>
                                      <p:cBhvr>
                                        <p:cTn id="62" dur="1" fill="hold">
                                          <p:stCondLst>
                                            <p:cond delay="499"/>
                                          </p:stCondLst>
                                        </p:cTn>
                                        <p:tgtEl>
                                          <p:spTgt spid="9"/>
                                        </p:tgtEl>
                                        <p:attrNameLst>
                                          <p:attrName>style.visibility</p:attrName>
                                        </p:attrNameLst>
                                      </p:cBhvr>
                                      <p:to>
                                        <p:strVal val="hidden"/>
                                      </p:to>
                                    </p:set>
                                  </p:childTnLst>
                                </p:cTn>
                              </p:par>
                              <p:par>
                                <p:cTn id="63" presetID="23" presetClass="exit" presetSubtype="16" fill="hold" grpId="2" nodeType="withEffect">
                                  <p:stCondLst>
                                    <p:cond delay="0"/>
                                  </p:stCondLst>
                                  <p:childTnLst>
                                    <p:anim calcmode="lin" valueType="num">
                                      <p:cBhvr>
                                        <p:cTn id="64" dur="500"/>
                                        <p:tgtEl>
                                          <p:spTgt spid="10"/>
                                        </p:tgtEl>
                                        <p:attrNameLst>
                                          <p:attrName>ppt_w</p:attrName>
                                        </p:attrNameLst>
                                      </p:cBhvr>
                                      <p:tavLst>
                                        <p:tav tm="0">
                                          <p:val>
                                            <p:strVal val="ppt_w"/>
                                          </p:val>
                                        </p:tav>
                                        <p:tav tm="100000">
                                          <p:val>
                                            <p:strVal val="4*ppt_w"/>
                                          </p:val>
                                        </p:tav>
                                      </p:tavLst>
                                    </p:anim>
                                    <p:anim calcmode="lin" valueType="num">
                                      <p:cBhvr>
                                        <p:cTn id="65" dur="500"/>
                                        <p:tgtEl>
                                          <p:spTgt spid="10"/>
                                        </p:tgtEl>
                                        <p:attrNameLst>
                                          <p:attrName>ppt_h</p:attrName>
                                        </p:attrNameLst>
                                      </p:cBhvr>
                                      <p:tavLst>
                                        <p:tav tm="0">
                                          <p:val>
                                            <p:strVal val="ppt_h"/>
                                          </p:val>
                                        </p:tav>
                                        <p:tav tm="100000">
                                          <p:val>
                                            <p:strVal val="4*ppt_h"/>
                                          </p:val>
                                        </p:tav>
                                      </p:tavLst>
                                    </p:anim>
                                    <p:set>
                                      <p:cBhvr>
                                        <p:cTn id="6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9" grpId="0" animBg="1"/>
      <p:bldP spid="9" grpId="1" animBg="1"/>
      <p:bldP spid="9" grpId="2" animBg="1"/>
      <p:bldP spid="10" grpId="0" animBg="1"/>
      <p:bldP spid="10" grpId="1" animBg="1"/>
      <p:bldP spid="10" grpId="2" animBg="1"/>
      <p:bldP spid="4" grpId="0"/>
      <p:bldP spid="4" grpId="1"/>
      <p:bldP spid="4" grpId="2"/>
      <p:bldP spid="4" grpId="3"/>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A369C2-030D-41DF-ABB7-29A49210A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2FE03BFD-FA77-4EAA-8319-988266694369}"/>
              </a:ext>
            </a:extLst>
          </p:cNvPr>
          <p:cNvSpPr txBox="1">
            <a:spLocks/>
          </p:cNvSpPr>
          <p:nvPr/>
        </p:nvSpPr>
        <p:spPr>
          <a:xfrm>
            <a:off x="419780" y="5238284"/>
            <a:ext cx="795201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who hear the word of God and do it</a:t>
            </a:r>
          </a:p>
        </p:txBody>
      </p:sp>
      <p:sp>
        <p:nvSpPr>
          <p:cNvPr id="10" name="Know">
            <a:extLst>
              <a:ext uri="{FF2B5EF4-FFF2-40B4-BE49-F238E27FC236}">
                <a16:creationId xmlns:a16="http://schemas.microsoft.com/office/drawing/2014/main" id="{16D5FB82-E6A7-470F-A547-3B0B04557F30}"/>
              </a:ext>
            </a:extLst>
          </p:cNvPr>
          <p:cNvSpPr txBox="1">
            <a:spLocks noChangeArrowheads="1"/>
          </p:cNvSpPr>
          <p:nvPr/>
        </p:nvSpPr>
        <p:spPr bwMode="auto">
          <a:xfrm>
            <a:off x="1304796" y="5732751"/>
            <a:ext cx="1648267" cy="806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know</a:t>
            </a:r>
            <a:endParaRPr lang="en-US" altLang="en-US" sz="40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His mother and brothers came to Him, and could not approach Him because of the crowd. And it was told Him by some, who said, "Your mother and Your brothers are standing outside, desiring to see You." But    He answered and said to them, "My mother and My brothers are these who hear the word of God and do 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8:19-21</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B737DECF-3E62-40D7-8317-45F53DED8895}"/>
              </a:ext>
            </a:extLst>
          </p:cNvPr>
          <p:cNvSpPr txBox="1">
            <a:spLocks noChangeArrowheads="1"/>
          </p:cNvSpPr>
          <p:nvPr/>
        </p:nvSpPr>
        <p:spPr bwMode="auto">
          <a:xfrm>
            <a:off x="3398838" y="5160962"/>
            <a:ext cx="2933700" cy="78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word of 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Action">
            <a:extLst>
              <a:ext uri="{FF2B5EF4-FFF2-40B4-BE49-F238E27FC236}">
                <a16:creationId xmlns:a16="http://schemas.microsoft.com/office/drawing/2014/main" id="{24456926-5CC4-4D6A-99D7-0C1D94A0B56F}"/>
              </a:ext>
            </a:extLst>
          </p:cNvPr>
          <p:cNvSpPr txBox="1">
            <a:spLocks noChangeArrowheads="1"/>
          </p:cNvSpPr>
          <p:nvPr/>
        </p:nvSpPr>
        <p:spPr bwMode="auto">
          <a:xfrm>
            <a:off x="6519134" y="5736217"/>
            <a:ext cx="1913669" cy="806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Action</a:t>
            </a:r>
            <a:endParaRPr lang="en-US" altLang="en-US" sz="40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57CB701C-3021-495E-AFDA-AAF6F40E0AD5}"/>
              </a:ext>
            </a:extLst>
          </p:cNvPr>
          <p:cNvSpPr txBox="1">
            <a:spLocks noChangeArrowheads="1"/>
          </p:cNvSpPr>
          <p:nvPr/>
        </p:nvSpPr>
        <p:spPr bwMode="auto">
          <a:xfrm>
            <a:off x="325211" y="5173229"/>
            <a:ext cx="8139552" cy="758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hear</a:t>
            </a:r>
            <a:r>
              <a:rPr kumimoji="0" lang="en-US" altLang="en-US" sz="4000" b="1" i="0" u="none" strike="noStrike" kern="0" cap="none" spc="0" normalizeH="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the word of God and do it</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6">
            <a:extLst>
              <a:ext uri="{FF2B5EF4-FFF2-40B4-BE49-F238E27FC236}">
                <a16:creationId xmlns:a16="http://schemas.microsoft.com/office/drawing/2014/main" id="{A05F3A6B-4064-488A-A4FA-1442B9448CA1}"/>
              </a:ext>
            </a:extLst>
          </p:cNvPr>
          <p:cNvSpPr>
            <a:spLocks noChangeArrowheads="1"/>
          </p:cNvSpPr>
          <p:nvPr/>
        </p:nvSpPr>
        <p:spPr bwMode="auto">
          <a:xfrm>
            <a:off x="7081838" y="507491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do</a:t>
            </a:r>
          </a:p>
        </p:txBody>
      </p:sp>
      <p:sp>
        <p:nvSpPr>
          <p:cNvPr id="9" name="Rectangle 9">
            <a:extLst>
              <a:ext uri="{FF2B5EF4-FFF2-40B4-BE49-F238E27FC236}">
                <a16:creationId xmlns:a16="http://schemas.microsoft.com/office/drawing/2014/main" id="{906B4CFD-C826-499C-AEF7-9A335F74C597}"/>
              </a:ext>
            </a:extLst>
          </p:cNvPr>
          <p:cNvSpPr>
            <a:spLocks noChangeArrowheads="1"/>
          </p:cNvSpPr>
          <p:nvPr/>
        </p:nvSpPr>
        <p:spPr bwMode="auto">
          <a:xfrm>
            <a:off x="3360145" y="5197748"/>
            <a:ext cx="3018622"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word of God</a:t>
            </a:r>
            <a:endParaRPr kumimoji="0" lang="en-US" sz="40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5" name="Rectangle 2" hidden="1">
            <a:extLst>
              <a:ext uri="{FF2B5EF4-FFF2-40B4-BE49-F238E27FC236}">
                <a16:creationId xmlns:a16="http://schemas.microsoft.com/office/drawing/2014/main" id="{48BB562A-EEBD-440F-9080-880366405180}"/>
              </a:ext>
            </a:extLst>
          </p:cNvPr>
          <p:cNvSpPr txBox="1">
            <a:spLocks noChangeArrowheads="1"/>
          </p:cNvSpPr>
          <p:nvPr/>
        </p:nvSpPr>
        <p:spPr bwMode="auto">
          <a:xfrm>
            <a:off x="1771651" y="3411537"/>
            <a:ext cx="3352800" cy="762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word of God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790410282"/>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750"/>
                                        <p:tgtEl>
                                          <p:spTgt spid="7"/>
                                        </p:tgtEl>
                                      </p:cBhvr>
                                    </p:animEffect>
                                  </p:childTnLst>
                                </p:cTn>
                              </p:par>
                              <p:par>
                                <p:cTn id="19" presetID="18" presetClass="emph" presetSubtype="0" fill="hold" grpId="1" nodeType="withEffect">
                                  <p:stCondLst>
                                    <p:cond delay="0"/>
                                  </p:stCondLst>
                                  <p:childTnLst>
                                    <p:set>
                                      <p:cBhvr override="childStyle">
                                        <p:cTn id="20" dur="750" fill="hold"/>
                                        <p:tgtEl>
                                          <p:spTgt spid="7"/>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750"/>
                                        <p:tgtEl>
                                          <p:spTgt spid="8"/>
                                        </p:tgtEl>
                                      </p:cBhvr>
                                    </p:animEffect>
                                  </p:childTnLst>
                                </p:cTn>
                              </p:par>
                              <p:par>
                                <p:cTn id="24" presetID="0" presetClass="entr" presetSubtype="0" fill="hold" grpId="0" nodeType="withEffect">
                                  <p:stCondLst>
                                    <p:cond delay="65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stCondLst>
                                            <p:cond delay="0"/>
                                          </p:stCondLst>
                                        </p:cTn>
                                        <p:tgtEl>
                                          <p:spTgt spid="6"/>
                                        </p:tgtEl>
                                      </p:cBhvr>
                                    </p:animEffect>
                                    <p:anim to="" calcmode="lin" valueType="num">
                                      <p:cBhvr>
                                        <p:cTn id="27"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29" presetID="0" presetClass="entr" presetSubtype="0" fill="hold" grpId="0" nodeType="withEffect">
                                  <p:stCondLst>
                                    <p:cond delay="500"/>
                                  </p:stCondLst>
                                  <p:iterate type="lt">
                                    <p:tmPct val="10000"/>
                                  </p:iterate>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stCondLst>
                                            <p:cond delay="0"/>
                                          </p:stCondLst>
                                        </p:cTn>
                                        <p:tgtEl>
                                          <p:spTgt spid="9"/>
                                        </p:tgtEl>
                                      </p:cBhvr>
                                    </p:animEffect>
                                    <p:anim to="" calcmode="lin" valueType="num">
                                      <p:cBhvr>
                                        <p:cTn id="32"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34" fill="hold">
                            <p:stCondLst>
                              <p:cond delay="1400"/>
                            </p:stCondLst>
                            <p:childTnLst>
                              <p:par>
                                <p:cTn id="35" presetID="26" presetClass="emph" presetSubtype="0" fill="hold" grpId="1" nodeType="afterEffect">
                                  <p:stCondLst>
                                    <p:cond delay="0"/>
                                  </p:stCondLst>
                                  <p:iterate type="lt">
                                    <p:tmPct val="0"/>
                                  </p:iterate>
                                  <p:childTnLst>
                                    <p:animEffect transition="out" filter="fade">
                                      <p:cBhvr>
                                        <p:cTn id="36" dur="500" tmFilter="0, 0; .2, .5; .8, .5; 1, 0"/>
                                        <p:tgtEl>
                                          <p:spTgt spid="9"/>
                                        </p:tgtEl>
                                      </p:cBhvr>
                                    </p:animEffect>
                                    <p:animScale>
                                      <p:cBhvr>
                                        <p:cTn id="37" dur="250" autoRev="1" fill="hold"/>
                                        <p:tgtEl>
                                          <p:spTgt spid="9"/>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17" presetClass="entr" presetSubtype="10" fill="hold" grpId="1"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ppt_w</p:attrName>
                                        </p:attrNameLst>
                                      </p:cBhvr>
                                      <p:tavLst>
                                        <p:tav tm="0">
                                          <p:val>
                                            <p:fltVal val="0"/>
                                          </p:val>
                                        </p:tav>
                                        <p:tav tm="100000">
                                          <p:val>
                                            <p:strVal val="#ppt_w"/>
                                          </p:val>
                                        </p:tav>
                                      </p:tavLst>
                                    </p:anim>
                                    <p:anim calcmode="lin" valueType="num">
                                      <p:cBhvr>
                                        <p:cTn id="48" dur="1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par>
                                <p:cTn id="56" presetID="17" presetClass="entr" presetSubtype="10" fill="hold" grpId="1" nodeType="with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1000" fill="hold"/>
                                        <p:tgtEl>
                                          <p:spTgt spid="11"/>
                                        </p:tgtEl>
                                        <p:attrNameLst>
                                          <p:attrName>ppt_w</p:attrName>
                                        </p:attrNameLst>
                                      </p:cBhvr>
                                      <p:tavLst>
                                        <p:tav tm="0">
                                          <p:val>
                                            <p:fltVal val="0"/>
                                          </p:val>
                                        </p:tav>
                                        <p:tav tm="100000">
                                          <p:val>
                                            <p:strVal val="#ppt_w"/>
                                          </p:val>
                                        </p:tav>
                                      </p:tavLst>
                                    </p:anim>
                                    <p:anim calcmode="lin" valueType="num">
                                      <p:cBhvr>
                                        <p:cTn id="59" dur="1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250"/>
                                        <p:tgtEl>
                                          <p:spTgt spid="4"/>
                                        </p:tgtEl>
                                      </p:cBhvr>
                                    </p:animEffect>
                                  </p:childTnLst>
                                </p:cTn>
                              </p:par>
                              <p:par>
                                <p:cTn id="65" presetID="42" presetClass="path" presetSubtype="0" accel="50000" decel="50000" fill="hold" grpId="2" nodeType="withEffect">
                                  <p:stCondLst>
                                    <p:cond delay="0"/>
                                  </p:stCondLst>
                                  <p:childTnLst>
                                    <p:animMotion origin="layout" path="M 1.94444E-6 -7.40741E-7 L -0.15452 -0.25648 " pathEditMode="relative" rAng="0" ptsTypes="AA">
                                      <p:cBhvr>
                                        <p:cTn id="66" dur="2000" fill="hold"/>
                                        <p:tgtEl>
                                          <p:spTgt spid="4"/>
                                        </p:tgtEl>
                                        <p:attrNameLst>
                                          <p:attrName>ppt_x</p:attrName>
                                          <p:attrName>ppt_y</p:attrName>
                                        </p:attrNameLst>
                                      </p:cBhvr>
                                      <p:rCtr x="-7726" y="-12824"/>
                                    </p:animMotion>
                                  </p:childTnLst>
                                </p:cTn>
                              </p:par>
                              <p:par>
                                <p:cTn id="67" presetID="6" presetClass="emph" presetSubtype="0" fill="hold" grpId="3" nodeType="withEffect">
                                  <p:stCondLst>
                                    <p:cond delay="0"/>
                                  </p:stCondLst>
                                  <p:childTnLst>
                                    <p:animScale>
                                      <p:cBhvr>
                                        <p:cTn id="68" dur="2000" fill="hold"/>
                                        <p:tgtEl>
                                          <p:spTgt spid="4"/>
                                        </p:tgtEl>
                                      </p:cBhvr>
                                      <p:by x="110000" y="110000"/>
                                    </p:animScale>
                                  </p:childTnLst>
                                </p:cTn>
                              </p:par>
                              <p:par>
                                <p:cTn id="69" presetID="10" presetClass="exit" presetSubtype="0" fill="hold" grpId="1" nodeType="withEffect">
                                  <p:stCondLst>
                                    <p:cond delay="0"/>
                                  </p:stCondLst>
                                  <p:childTnLst>
                                    <p:animEffect transition="out" filter="fade">
                                      <p:cBhvr>
                                        <p:cTn id="70" dur="1250"/>
                                        <p:tgtEl>
                                          <p:spTgt spid="3074"/>
                                        </p:tgtEl>
                                      </p:cBhvr>
                                    </p:animEffect>
                                    <p:set>
                                      <p:cBhvr>
                                        <p:cTn id="71" dur="1" fill="hold">
                                          <p:stCondLst>
                                            <p:cond delay="1249"/>
                                          </p:stCondLst>
                                        </p:cTn>
                                        <p:tgtEl>
                                          <p:spTgt spid="3074"/>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8"/>
                                        </p:tgtEl>
                                      </p:cBhvr>
                                    </p:animEffect>
                                    <p:set>
                                      <p:cBhvr>
                                        <p:cTn id="77" dur="1" fill="hold">
                                          <p:stCondLst>
                                            <p:cond delay="499"/>
                                          </p:stCondLst>
                                        </p:cTn>
                                        <p:tgtEl>
                                          <p:spTgt spid="8"/>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par>
                                <p:cTn id="81" presetID="10" presetClass="exit" presetSubtype="0" fill="hold" grpId="2" nodeType="withEffect">
                                  <p:stCondLst>
                                    <p:cond delay="0"/>
                                  </p:stCondLst>
                                  <p:iterate type="lt">
                                    <p:tmPct val="0"/>
                                  </p:iterate>
                                  <p:childTnLst>
                                    <p:animEffect transition="out" filter="fade">
                                      <p:cBhvr>
                                        <p:cTn id="82" dur="500"/>
                                        <p:tgtEl>
                                          <p:spTgt spid="9"/>
                                        </p:tgtEl>
                                      </p:cBhvr>
                                    </p:animEffect>
                                    <p:set>
                                      <p:cBhvr>
                                        <p:cTn id="83" dur="1" fill="hold">
                                          <p:stCondLst>
                                            <p:cond delay="499"/>
                                          </p:stCondLst>
                                        </p:cTn>
                                        <p:tgtEl>
                                          <p:spTgt spid="9"/>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11"/>
                                        </p:tgtEl>
                                      </p:cBhvr>
                                    </p:animEffect>
                                    <p:set>
                                      <p:cBhvr>
                                        <p:cTn id="8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10" grpId="0"/>
      <p:bldP spid="10" grpId="1"/>
      <p:bldP spid="10" grpId="2"/>
      <p:bldP spid="3074" grpId="0"/>
      <p:bldP spid="3074" grpId="1"/>
      <p:bldP spid="4" grpId="0"/>
      <p:bldP spid="4" grpId="1"/>
      <p:bldP spid="4" grpId="2"/>
      <p:bldP spid="4" grpId="3"/>
      <p:bldP spid="11" grpId="0"/>
      <p:bldP spid="11" grpId="1"/>
      <p:bldP spid="11" grpId="2"/>
      <p:bldP spid="8" grpId="0"/>
      <p:bldP spid="8" grpId="1"/>
      <p:bldP spid="6" grpId="0"/>
      <p:bldP spid="6" grpId="1"/>
      <p:bldP spid="9" grpId="0"/>
      <p:bldP spid="9" grpId="1"/>
      <p:bldP spid="9"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435C8C-5FE3-47E3-9CC9-7F80322AF3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6" name="Title 1">
            <a:extLst>
              <a:ext uri="{FF2B5EF4-FFF2-40B4-BE49-F238E27FC236}">
                <a16:creationId xmlns:a16="http://schemas.microsoft.com/office/drawing/2014/main" id="{0196D539-369D-4342-B53A-FDF73498F32D}"/>
              </a:ext>
            </a:extLst>
          </p:cNvPr>
          <p:cNvSpPr txBox="1">
            <a:spLocks/>
          </p:cNvSpPr>
          <p:nvPr/>
        </p:nvSpPr>
        <p:spPr>
          <a:xfrm>
            <a:off x="5904706" y="3476158"/>
            <a:ext cx="18459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keep it</a:t>
            </a:r>
          </a:p>
        </p:txBody>
      </p:sp>
      <p:sp>
        <p:nvSpPr>
          <p:cNvPr id="3074" name="Rectangle 2"/>
          <p:cNvSpPr>
            <a:spLocks noGrp="1" noChangeArrowheads="1"/>
          </p:cNvSpPr>
          <p:nvPr>
            <p:ph type="title"/>
          </p:nvPr>
        </p:nvSpPr>
        <p:spPr>
          <a:xfrm>
            <a:off x="457200" y="1966119"/>
            <a:ext cx="82296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He said, "More than that, blessed are those who hear           the word of God and keep 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11:28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32384240-73AA-4B41-A6C5-A13E0654E3E0}"/>
              </a:ext>
            </a:extLst>
          </p:cNvPr>
          <p:cNvSpPr txBox="1">
            <a:spLocks noChangeArrowheads="1"/>
          </p:cNvSpPr>
          <p:nvPr/>
        </p:nvSpPr>
        <p:spPr bwMode="auto">
          <a:xfrm>
            <a:off x="1771651" y="3411537"/>
            <a:ext cx="3352800" cy="762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word of 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19F88A63-1B3B-4AFA-9C27-4251EB6C9F05}"/>
              </a:ext>
            </a:extLst>
          </p:cNvPr>
          <p:cNvSpPr txBox="1">
            <a:spLocks noChangeArrowheads="1"/>
          </p:cNvSpPr>
          <p:nvPr/>
        </p:nvSpPr>
        <p:spPr bwMode="auto">
          <a:xfrm>
            <a:off x="5187949" y="4056857"/>
            <a:ext cx="3352800" cy="76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word of God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DCBBE4AD-EDFD-44D6-B296-E12CEB2B9ED6}"/>
              </a:ext>
            </a:extLst>
          </p:cNvPr>
          <p:cNvSpPr txBox="1">
            <a:spLocks noChangeArrowheads="1"/>
          </p:cNvSpPr>
          <p:nvPr/>
        </p:nvSpPr>
        <p:spPr bwMode="auto">
          <a:xfrm>
            <a:off x="5869780" y="3416434"/>
            <a:ext cx="1913565" cy="757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keep it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12">
            <a:extLst>
              <a:ext uri="{FF2B5EF4-FFF2-40B4-BE49-F238E27FC236}">
                <a16:creationId xmlns:a16="http://schemas.microsoft.com/office/drawing/2014/main" id="{57140A15-D7B0-4F0D-B483-C234815EF30F}"/>
              </a:ext>
            </a:extLst>
          </p:cNvPr>
          <p:cNvSpPr>
            <a:spLocks noChangeArrowheads="1"/>
          </p:cNvSpPr>
          <p:nvPr/>
        </p:nvSpPr>
        <p:spPr bwMode="auto">
          <a:xfrm>
            <a:off x="6520721" y="2652846"/>
            <a:ext cx="1589458"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know</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9" name="Rectangle 12">
            <a:extLst>
              <a:ext uri="{FF2B5EF4-FFF2-40B4-BE49-F238E27FC236}">
                <a16:creationId xmlns:a16="http://schemas.microsoft.com/office/drawing/2014/main" id="{205E6DE2-DF24-4E4A-96C8-E28935A91E7E}"/>
              </a:ext>
            </a:extLst>
          </p:cNvPr>
          <p:cNvSpPr>
            <a:spLocks noChangeArrowheads="1"/>
          </p:cNvSpPr>
          <p:nvPr/>
        </p:nvSpPr>
        <p:spPr bwMode="auto">
          <a:xfrm>
            <a:off x="5692700" y="3402766"/>
            <a:ext cx="1742421" cy="787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77800">
                    <a:srgbClr val="000000"/>
                  </a:glow>
                </a:effectLst>
                <a:uLnTx/>
                <a:uFillTx/>
                <a:latin typeface="Calibri" panose="020F0502020204030204" pitchFamily="34" charset="0"/>
                <a:ea typeface="+mn-ea"/>
                <a:cs typeface="+mn-cs"/>
              </a:rPr>
              <a:t>act on</a:t>
            </a:r>
            <a:endParaRPr kumimoji="0" lang="en-US" altLang="en-US" sz="4400" b="1" i="1" u="none" strike="noStrike" kern="1200" cap="none" spc="0" normalizeH="0" baseline="0" noProof="0" dirty="0">
              <a:ln>
                <a:noFill/>
              </a:ln>
              <a:solidFill>
                <a:srgbClr val="FFFFFF"/>
              </a:solidFill>
              <a:effectLst>
                <a:glow rad="1778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43583711"/>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9" presetClass="entr" presetSubtype="0" accel="10000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30"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31"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
                                          </p:val>
                                        </p:tav>
                                        <p:tav tm="100000">
                                          <p:val>
                                            <p:strVal val="#ppt_y"/>
                                          </p:val>
                                        </p:tav>
                                      </p:tavLst>
                                    </p:anim>
                                  </p:childTnLst>
                                </p:cTn>
                              </p:par>
                              <p:par>
                                <p:cTn id="33" presetID="39" presetClass="entr" presetSubtype="0" accel="100000" fill="hold" grpId="0" nodeType="withEffect">
                                  <p:stCondLst>
                                    <p:cond delay="50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36"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37"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250"/>
                                        <p:tgtEl>
                                          <p:spTgt spid="4"/>
                                        </p:tgtEl>
                                      </p:cBhvr>
                                    </p:animEffect>
                                  </p:childTnLst>
                                </p:cTn>
                              </p:par>
                              <p:par>
                                <p:cTn id="44" presetID="42" presetClass="path" presetSubtype="0" accel="50000" decel="50000" fill="hold" grpId="2" nodeType="withEffect">
                                  <p:stCondLst>
                                    <p:cond delay="0"/>
                                  </p:stCondLst>
                                  <p:childTnLst>
                                    <p:animMotion origin="layout" path="M -3.33333E-6 7.40741E-7 L 0.37379 0.09444 " pathEditMode="relative" rAng="0" ptsTypes="AA">
                                      <p:cBhvr>
                                        <p:cTn id="45" dur="2000" fill="hold"/>
                                        <p:tgtEl>
                                          <p:spTgt spid="4"/>
                                        </p:tgtEl>
                                        <p:attrNameLst>
                                          <p:attrName>ppt_x</p:attrName>
                                          <p:attrName>ppt_y</p:attrName>
                                        </p:attrNameLst>
                                      </p:cBhvr>
                                      <p:rCtr x="18681" y="4722"/>
                                    </p:animMotion>
                                  </p:childTnLst>
                                </p:cTn>
                              </p:par>
                              <p:par>
                                <p:cTn id="46" presetID="10" presetClass="exit" presetSubtype="0" fill="hold" grpId="1" nodeType="withEffect">
                                  <p:stCondLst>
                                    <p:cond delay="0"/>
                                  </p:stCondLst>
                                  <p:childTnLst>
                                    <p:animEffect transition="out" filter="fade">
                                      <p:cBhvr>
                                        <p:cTn id="47" dur="1250"/>
                                        <p:tgtEl>
                                          <p:spTgt spid="3074"/>
                                        </p:tgtEl>
                                      </p:cBhvr>
                                    </p:animEffect>
                                    <p:set>
                                      <p:cBhvr>
                                        <p:cTn id="48" dur="1" fill="hold">
                                          <p:stCondLst>
                                            <p:cond delay="1249"/>
                                          </p:stCondLst>
                                        </p:cTn>
                                        <p:tgtEl>
                                          <p:spTgt spid="307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4" grpId="2"/>
      <p:bldP spid="7" grpId="0"/>
      <p:bldP spid="7" grpId="1"/>
      <p:bldP spid="8" grpId="0"/>
      <p:bldP spid="8" grpId="1"/>
      <p:bldP spid="9" grpId="0"/>
      <p:bldP spid="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8C4A77-1DA5-40BD-93B6-C803AE60B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242219"/>
            <a:ext cx="8229600" cy="4373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when they had prayed, the place where they were assembled together was shaken; and they were all filled with the Holy Spirit, and they spoke the word of God with boldness.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4:31 </a:t>
            </a:r>
          </a:p>
        </p:txBody>
      </p:sp>
      <p:sp>
        <p:nvSpPr>
          <p:cNvPr id="4" name="Rectangle 2">
            <a:extLst>
              <a:ext uri="{FF2B5EF4-FFF2-40B4-BE49-F238E27FC236}">
                <a16:creationId xmlns:a16="http://schemas.microsoft.com/office/drawing/2014/main" id="{2CA6C673-3659-437D-912C-D2119EA7C528}"/>
              </a:ext>
            </a:extLst>
          </p:cNvPr>
          <p:cNvSpPr txBox="1">
            <a:spLocks noChangeArrowheads="1"/>
          </p:cNvSpPr>
          <p:nvPr/>
        </p:nvSpPr>
        <p:spPr bwMode="auto">
          <a:xfrm>
            <a:off x="5187949" y="4056857"/>
            <a:ext cx="3352800" cy="76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word of 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84C82510-26DF-4B82-992D-25426AA27685}"/>
              </a:ext>
            </a:extLst>
          </p:cNvPr>
          <p:cNvSpPr txBox="1">
            <a:spLocks noChangeArrowheads="1"/>
          </p:cNvSpPr>
          <p:nvPr/>
        </p:nvSpPr>
        <p:spPr bwMode="auto">
          <a:xfrm>
            <a:off x="2808120" y="4054643"/>
            <a:ext cx="1771316" cy="75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spoke</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E3D54E08-2DCC-4922-AB5C-602A63AEB070}"/>
              </a:ext>
            </a:extLst>
          </p:cNvPr>
          <p:cNvSpPr txBox="1">
            <a:spLocks noChangeArrowheads="1"/>
          </p:cNvSpPr>
          <p:nvPr/>
        </p:nvSpPr>
        <p:spPr bwMode="auto">
          <a:xfrm>
            <a:off x="1457909" y="4730791"/>
            <a:ext cx="3864811" cy="755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with boldness</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pic>
        <p:nvPicPr>
          <p:cNvPr id="7" name="SpotlightShape1_rendered">
            <a:extLst>
              <a:ext uri="{FF2B5EF4-FFF2-40B4-BE49-F238E27FC236}">
                <a16:creationId xmlns:a16="http://schemas.microsoft.com/office/drawing/2014/main" id="{834D0082-7DA2-49D1-B493-4D569F170295}"/>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6" name="Rectangle 2" hidden="1">
            <a:extLst>
              <a:ext uri="{FF2B5EF4-FFF2-40B4-BE49-F238E27FC236}">
                <a16:creationId xmlns:a16="http://schemas.microsoft.com/office/drawing/2014/main" id="{3B71ACAB-ABA5-462C-BAC3-A1A9982393F3}"/>
              </a:ext>
            </a:extLst>
          </p:cNvPr>
          <p:cNvSpPr txBox="1">
            <a:spLocks noChangeArrowheads="1"/>
          </p:cNvSpPr>
          <p:nvPr/>
        </p:nvSpPr>
        <p:spPr bwMode="auto">
          <a:xfrm>
            <a:off x="3063875" y="1381919"/>
            <a:ext cx="3352800" cy="794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word of God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5225678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25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50"/>
                                        <p:tgtEl>
                                          <p:spTgt spid="4"/>
                                        </p:tgtEl>
                                      </p:cBhvr>
                                    </p:animEffect>
                                  </p:childTnLst>
                                </p:cTn>
                              </p:par>
                              <p:par>
                                <p:cTn id="30" presetID="42" presetClass="path" presetSubtype="0" accel="50000" decel="50000" fill="hold" grpId="2" nodeType="withEffect">
                                  <p:stCondLst>
                                    <p:cond delay="250"/>
                                  </p:stCondLst>
                                  <p:childTnLst>
                                    <p:animMotion origin="layout" path="M -4.44444E-6 -7.40741E-7 L -0.23229 -0.38727 " pathEditMode="relative" rAng="0" ptsTypes="AA">
                                      <p:cBhvr>
                                        <p:cTn id="31" dur="2000" fill="hold"/>
                                        <p:tgtEl>
                                          <p:spTgt spid="4"/>
                                        </p:tgtEl>
                                        <p:attrNameLst>
                                          <p:attrName>ppt_x</p:attrName>
                                          <p:attrName>ppt_y</p:attrName>
                                        </p:attrNameLst>
                                      </p:cBhvr>
                                      <p:rCtr x="-11615" y="-19375"/>
                                    </p:animMotion>
                                  </p:childTnLst>
                                </p:cTn>
                              </p:par>
                              <p:par>
                                <p:cTn id="32" presetID="10" presetClass="exit" presetSubtype="0" fill="hold" grpId="1" nodeType="withEffect">
                                  <p:stCondLst>
                                    <p:cond delay="250"/>
                                  </p:stCondLst>
                                  <p:childTnLst>
                                    <p:animEffect transition="out" filter="fade">
                                      <p:cBhvr>
                                        <p:cTn id="33" dur="1250"/>
                                        <p:tgtEl>
                                          <p:spTgt spid="3074"/>
                                        </p:tgtEl>
                                      </p:cBhvr>
                                    </p:animEffect>
                                    <p:set>
                                      <p:cBhvr>
                                        <p:cTn id="34" dur="1" fill="hold">
                                          <p:stCondLst>
                                            <p:cond delay="1249"/>
                                          </p:stCondLst>
                                        </p:cTn>
                                        <p:tgtEl>
                                          <p:spTgt spid="307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8" grpId="0"/>
      <p:bldP spid="8" grpId="1"/>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2DC122-86CC-415F-914B-60A46E6F62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2AC7582D-0246-49F7-83F5-4F7F1AC85BD1}"/>
              </a:ext>
            </a:extLst>
          </p:cNvPr>
          <p:cNvSpPr txBox="1">
            <a:spLocks/>
          </p:cNvSpPr>
          <p:nvPr/>
        </p:nvSpPr>
        <p:spPr>
          <a:xfrm>
            <a:off x="2536359" y="4153828"/>
            <a:ext cx="521313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obedient to the faith</a:t>
            </a:r>
          </a:p>
        </p:txBody>
      </p:sp>
      <p:sp>
        <p:nvSpPr>
          <p:cNvPr id="3074" name="Rectangle 2"/>
          <p:cNvSpPr>
            <a:spLocks noGrp="1" noChangeArrowheads="1"/>
          </p:cNvSpPr>
          <p:nvPr>
            <p:ph type="title"/>
          </p:nvPr>
        </p:nvSpPr>
        <p:spPr>
          <a:xfrm>
            <a:off x="381000" y="1345009"/>
            <a:ext cx="8382000" cy="416798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the word of God spread,    and the number of the disciples multiplied greatly in Jerusalem, and a great many of the priests were obedient to the faith.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6:7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8233A66E-502C-46D0-9AD0-DF441453772F}"/>
              </a:ext>
            </a:extLst>
          </p:cNvPr>
          <p:cNvSpPr txBox="1">
            <a:spLocks noChangeArrowheads="1"/>
          </p:cNvSpPr>
          <p:nvPr/>
        </p:nvSpPr>
        <p:spPr bwMode="auto">
          <a:xfrm>
            <a:off x="3063875" y="1381919"/>
            <a:ext cx="3352800" cy="794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word of 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A87B1612-7738-4F21-B155-70F7B0B1ACF0}"/>
              </a:ext>
            </a:extLst>
          </p:cNvPr>
          <p:cNvSpPr txBox="1">
            <a:spLocks noChangeArrowheads="1"/>
          </p:cNvSpPr>
          <p:nvPr/>
        </p:nvSpPr>
        <p:spPr bwMode="auto">
          <a:xfrm>
            <a:off x="2413846" y="4081925"/>
            <a:ext cx="5465381" cy="76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obedient to the faith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Morph" hidden="1">
            <a:extLst>
              <a:ext uri="{FF2B5EF4-FFF2-40B4-BE49-F238E27FC236}">
                <a16:creationId xmlns:a16="http://schemas.microsoft.com/office/drawing/2014/main" id="{55543A34-10D3-4326-A2E2-2EB70FC4E240}"/>
              </a:ext>
            </a:extLst>
          </p:cNvPr>
          <p:cNvSpPr txBox="1">
            <a:spLocks noChangeArrowheads="1"/>
          </p:cNvSpPr>
          <p:nvPr/>
        </p:nvSpPr>
        <p:spPr bwMode="auto">
          <a:xfrm>
            <a:off x="1758157" y="4053682"/>
            <a:ext cx="335280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word of God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Trust">
            <a:extLst>
              <a:ext uri="{FF2B5EF4-FFF2-40B4-BE49-F238E27FC236}">
                <a16:creationId xmlns:a16="http://schemas.microsoft.com/office/drawing/2014/main" id="{36F8001F-6632-4916-82AD-4D033F3241E9}"/>
              </a:ext>
            </a:extLst>
          </p:cNvPr>
          <p:cNvSpPr txBox="1">
            <a:spLocks noChangeArrowheads="1"/>
          </p:cNvSpPr>
          <p:nvPr/>
        </p:nvSpPr>
        <p:spPr bwMode="auto">
          <a:xfrm>
            <a:off x="5776857" y="4746514"/>
            <a:ext cx="1592132" cy="806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Trust</a:t>
            </a:r>
            <a:endParaRPr lang="en-US" altLang="en-US" sz="40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1" name="Truth">
            <a:extLst>
              <a:ext uri="{FF2B5EF4-FFF2-40B4-BE49-F238E27FC236}">
                <a16:creationId xmlns:a16="http://schemas.microsoft.com/office/drawing/2014/main" id="{79AF81EA-6349-4572-B15E-00D44CC3870E}"/>
              </a:ext>
            </a:extLst>
          </p:cNvPr>
          <p:cNvSpPr txBox="1">
            <a:spLocks noChangeArrowheads="1"/>
          </p:cNvSpPr>
          <p:nvPr/>
        </p:nvSpPr>
        <p:spPr bwMode="auto">
          <a:xfrm>
            <a:off x="5774097" y="4749869"/>
            <a:ext cx="1687758" cy="806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891F3E05-DECE-4167-B204-32A3B737021B}"/>
              </a:ext>
            </a:extLst>
          </p:cNvPr>
          <p:cNvSpPr txBox="1">
            <a:spLocks noChangeArrowheads="1"/>
          </p:cNvSpPr>
          <p:nvPr/>
        </p:nvSpPr>
        <p:spPr bwMode="auto">
          <a:xfrm>
            <a:off x="5344638" y="4087570"/>
            <a:ext cx="2443899" cy="7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FFFCC"/>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1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the faith</a:t>
            </a:r>
          </a:p>
        </p:txBody>
      </p:sp>
    </p:spTree>
    <p:extLst>
      <p:ext uri="{BB962C8B-B14F-4D97-AF65-F5344CB8AC3E}">
        <p14:creationId xmlns:p14="http://schemas.microsoft.com/office/powerpoint/2010/main" val="1012004691"/>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17" presetClass="entr" presetSubtype="10" fill="hold" grpId="1"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iterate type="lt">
                                    <p:tmPct val="0"/>
                                  </p:iterate>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par>
                                <p:cTn id="46" presetID="22" presetClass="exit" presetSubtype="8" fill="hold" grpId="2" nodeType="withEffect">
                                  <p:stCondLst>
                                    <p:cond delay="0"/>
                                  </p:stCondLst>
                                  <p:childTnLst>
                                    <p:animEffect transition="out" filter="wipe(left)">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34" presetClass="emph" presetSubtype="0" fill="hold" grpId="3" nodeType="withEffect">
                                  <p:stCondLst>
                                    <p:cond delay="0"/>
                                  </p:stCondLst>
                                  <p:iterate type="lt">
                                    <p:tmPct val="10000"/>
                                  </p:iterate>
                                  <p:childTnLst>
                                    <p:animMotion origin="layout" path="M -1.11111E-6 1.11111E-6 L 0.04861 0.00069 " pathEditMode="relative" rAng="0" ptsTypes="AA">
                                      <p:cBhvr>
                                        <p:cTn id="50" dur="250" accel="50000" decel="50000" autoRev="1" fill="hold">
                                          <p:stCondLst>
                                            <p:cond delay="0"/>
                                          </p:stCondLst>
                                        </p:cTn>
                                        <p:tgtEl>
                                          <p:spTgt spid="11"/>
                                        </p:tgtEl>
                                        <p:attrNameLst>
                                          <p:attrName>ppt_x</p:attrName>
                                          <p:attrName>ppt_y</p:attrName>
                                        </p:attrNameLst>
                                      </p:cBhvr>
                                      <p:rCtr x="2431" y="23"/>
                                    </p:animMotion>
                                    <p:animRot by="1500000">
                                      <p:cBhvr>
                                        <p:cTn id="51" dur="125" fill="hold">
                                          <p:stCondLst>
                                            <p:cond delay="0"/>
                                          </p:stCondLst>
                                        </p:cTn>
                                        <p:tgtEl>
                                          <p:spTgt spid="11"/>
                                        </p:tgtEl>
                                        <p:attrNameLst>
                                          <p:attrName>r</p:attrName>
                                        </p:attrNameLst>
                                      </p:cBhvr>
                                    </p:animRot>
                                    <p:animRot by="-1500000">
                                      <p:cBhvr>
                                        <p:cTn id="52" dur="125" fill="hold">
                                          <p:stCondLst>
                                            <p:cond delay="125"/>
                                          </p:stCondLst>
                                        </p:cTn>
                                        <p:tgtEl>
                                          <p:spTgt spid="11"/>
                                        </p:tgtEl>
                                        <p:attrNameLst>
                                          <p:attrName>r</p:attrName>
                                        </p:attrNameLst>
                                      </p:cBhvr>
                                    </p:animRot>
                                    <p:animRot by="-1500000">
                                      <p:cBhvr>
                                        <p:cTn id="53" dur="125" fill="hold">
                                          <p:stCondLst>
                                            <p:cond delay="250"/>
                                          </p:stCondLst>
                                        </p:cTn>
                                        <p:tgtEl>
                                          <p:spTgt spid="11"/>
                                        </p:tgtEl>
                                        <p:attrNameLst>
                                          <p:attrName>r</p:attrName>
                                        </p:attrNameLst>
                                      </p:cBhvr>
                                    </p:animRot>
                                    <p:animRot by="1500000">
                                      <p:cBhvr>
                                        <p:cTn id="54" dur="125" fill="hold">
                                          <p:stCondLst>
                                            <p:cond delay="375"/>
                                          </p:stCondLst>
                                        </p:cTn>
                                        <p:tgtEl>
                                          <p:spTgt spid="11"/>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250"/>
                                        <p:tgtEl>
                                          <p:spTgt spid="5"/>
                                        </p:tgtEl>
                                      </p:cBhvr>
                                    </p:animEffect>
                                  </p:childTnLst>
                                </p:cTn>
                              </p:par>
                              <p:par>
                                <p:cTn id="60" presetID="42" presetClass="path" presetSubtype="0" accel="50000" decel="50000" fill="hold" grpId="2" nodeType="withEffect">
                                  <p:stCondLst>
                                    <p:cond delay="0"/>
                                  </p:stCondLst>
                                  <p:childTnLst>
                                    <p:animMotion origin="layout" path="M -2.77778E-6 -7.40741E-7 L -0.14271 0.38773 " pathEditMode="relative" rAng="0" ptsTypes="AA">
                                      <p:cBhvr>
                                        <p:cTn id="61" dur="2000" fill="hold"/>
                                        <p:tgtEl>
                                          <p:spTgt spid="5"/>
                                        </p:tgtEl>
                                        <p:attrNameLst>
                                          <p:attrName>ppt_x</p:attrName>
                                          <p:attrName>ppt_y</p:attrName>
                                        </p:attrNameLst>
                                      </p:cBhvr>
                                      <p:rCtr x="-7135" y="19375"/>
                                    </p:animMotion>
                                  </p:childTnLst>
                                </p:cTn>
                              </p:par>
                              <p:par>
                                <p:cTn id="62" presetID="10" presetClass="exit" presetSubtype="0" fill="hold" grpId="1" nodeType="withEffect">
                                  <p:stCondLst>
                                    <p:cond delay="0"/>
                                  </p:stCondLst>
                                  <p:childTnLst>
                                    <p:animEffect transition="out" filter="fade">
                                      <p:cBhvr>
                                        <p:cTn id="63" dur="1250"/>
                                        <p:tgtEl>
                                          <p:spTgt spid="3074"/>
                                        </p:tgtEl>
                                      </p:cBhvr>
                                    </p:animEffect>
                                    <p:set>
                                      <p:cBhvr>
                                        <p:cTn id="64" dur="1" fill="hold">
                                          <p:stCondLst>
                                            <p:cond delay="1249"/>
                                          </p:stCondLst>
                                        </p:cTn>
                                        <p:tgtEl>
                                          <p:spTgt spid="3074"/>
                                        </p:tgtEl>
                                        <p:attrNameLst>
                                          <p:attrName>style.visibility</p:attrName>
                                        </p:attrNameLst>
                                      </p:cBhvr>
                                      <p:to>
                                        <p:strVal val="hidden"/>
                                      </p:to>
                                    </p:set>
                                  </p:childTnLst>
                                </p:cTn>
                              </p:par>
                              <p:par>
                                <p:cTn id="65" presetID="23" presetClass="exit" presetSubtype="32" fill="hold" grpId="1" nodeType="withEffect">
                                  <p:stCondLst>
                                    <p:cond delay="0"/>
                                  </p:stCondLst>
                                  <p:childTnLst>
                                    <p:anim calcmode="lin" valueType="num">
                                      <p:cBhvr>
                                        <p:cTn id="66" dur="750"/>
                                        <p:tgtEl>
                                          <p:spTgt spid="9"/>
                                        </p:tgtEl>
                                        <p:attrNameLst>
                                          <p:attrName>ppt_w</p:attrName>
                                        </p:attrNameLst>
                                      </p:cBhvr>
                                      <p:tavLst>
                                        <p:tav tm="0">
                                          <p:val>
                                            <p:strVal val="ppt_w"/>
                                          </p:val>
                                        </p:tav>
                                        <p:tav tm="100000">
                                          <p:val>
                                            <p:fltVal val="0"/>
                                          </p:val>
                                        </p:tav>
                                      </p:tavLst>
                                    </p:anim>
                                    <p:anim calcmode="lin" valueType="num">
                                      <p:cBhvr>
                                        <p:cTn id="67" dur="750"/>
                                        <p:tgtEl>
                                          <p:spTgt spid="9"/>
                                        </p:tgtEl>
                                        <p:attrNameLst>
                                          <p:attrName>ppt_h</p:attrName>
                                        </p:attrNameLst>
                                      </p:cBhvr>
                                      <p:tavLst>
                                        <p:tav tm="0">
                                          <p:val>
                                            <p:strVal val="ppt_h"/>
                                          </p:val>
                                        </p:tav>
                                        <p:tav tm="100000">
                                          <p:val>
                                            <p:fltVal val="0"/>
                                          </p:val>
                                        </p:tav>
                                      </p:tavLst>
                                    </p:anim>
                                    <p:set>
                                      <p:cBhvr>
                                        <p:cTn id="68" dur="1" fill="hold">
                                          <p:stCondLst>
                                            <p:cond delay="749"/>
                                          </p:stCondLst>
                                        </p:cTn>
                                        <p:tgtEl>
                                          <p:spTgt spid="9"/>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7"/>
                                        </p:tgtEl>
                                      </p:cBhvr>
                                    </p:animEffect>
                                    <p:set>
                                      <p:cBhvr>
                                        <p:cTn id="74" dur="1" fill="hold">
                                          <p:stCondLst>
                                            <p:cond delay="499"/>
                                          </p:stCondLst>
                                        </p:cTn>
                                        <p:tgtEl>
                                          <p:spTgt spid="7"/>
                                        </p:tgtEl>
                                        <p:attrNameLst>
                                          <p:attrName>style.visibility</p:attrName>
                                        </p:attrNameLst>
                                      </p:cBhvr>
                                      <p:to>
                                        <p:strVal val="hidden"/>
                                      </p:to>
                                    </p:set>
                                  </p:childTnLst>
                                </p:cTn>
                              </p:par>
                              <p:par>
                                <p:cTn id="75" presetID="47" presetClass="exit" presetSubtype="0" fill="hold" grpId="2" nodeType="withEffect">
                                  <p:stCondLst>
                                    <p:cond delay="0"/>
                                  </p:stCondLst>
                                  <p:iterate type="lt">
                                    <p:tmPct val="0"/>
                                  </p:iterate>
                                  <p:childTnLst>
                                    <p:animEffect transition="out" filter="fade">
                                      <p:cBhvr>
                                        <p:cTn id="76" dur="1000"/>
                                        <p:tgtEl>
                                          <p:spTgt spid="11"/>
                                        </p:tgtEl>
                                      </p:cBhvr>
                                    </p:animEffect>
                                    <p:anim calcmode="lin" valueType="num">
                                      <p:cBhvr>
                                        <p:cTn id="77" dur="1000"/>
                                        <p:tgtEl>
                                          <p:spTgt spid="11"/>
                                        </p:tgtEl>
                                        <p:attrNameLst>
                                          <p:attrName>ppt_x</p:attrName>
                                        </p:attrNameLst>
                                      </p:cBhvr>
                                      <p:tavLst>
                                        <p:tav tm="0">
                                          <p:val>
                                            <p:strVal val="ppt_x"/>
                                          </p:val>
                                        </p:tav>
                                        <p:tav tm="100000">
                                          <p:val>
                                            <p:strVal val="ppt_x"/>
                                          </p:val>
                                        </p:tav>
                                      </p:tavLst>
                                    </p:anim>
                                    <p:anim calcmode="lin" valueType="num">
                                      <p:cBhvr>
                                        <p:cTn id="78" dur="1000"/>
                                        <p:tgtEl>
                                          <p:spTgt spid="11"/>
                                        </p:tgtEl>
                                        <p:attrNameLst>
                                          <p:attrName>ppt_y</p:attrName>
                                        </p:attrNameLst>
                                      </p:cBhvr>
                                      <p:tavLst>
                                        <p:tav tm="0">
                                          <p:val>
                                            <p:strVal val="ppt_y"/>
                                          </p:val>
                                        </p:tav>
                                        <p:tav tm="100000">
                                          <p:val>
                                            <p:strVal val="ppt_y-.1"/>
                                          </p:val>
                                        </p:tav>
                                      </p:tavLst>
                                    </p:anim>
                                    <p:set>
                                      <p:cBhvr>
                                        <p:cTn id="79"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5" grpId="0"/>
      <p:bldP spid="5" grpId="1"/>
      <p:bldP spid="5" grpId="2"/>
      <p:bldP spid="8" grpId="0"/>
      <p:bldP spid="8" grpId="1"/>
      <p:bldP spid="10" grpId="0"/>
      <p:bldP spid="10" grpId="1"/>
      <p:bldP spid="10" grpId="2"/>
      <p:bldP spid="11" grpId="0"/>
      <p:bldP spid="11" grpId="2"/>
      <p:bldP spid="11" grpId="3"/>
      <p:bldP spid="9" grpId="0"/>
      <p:bldP spid="9"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877683-07B2-4638-9922-4EED278887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446"/>
            <a:ext cx="9144001" cy="6881446"/>
          </a:xfrm>
          <a:prstGeom prst="rect">
            <a:avLst/>
          </a:prstGeom>
        </p:spPr>
      </p:pic>
      <p:sp>
        <p:nvSpPr>
          <p:cNvPr id="3074" name="Rectangle 2"/>
          <p:cNvSpPr>
            <a:spLocks noGrp="1" noChangeArrowheads="1"/>
          </p:cNvSpPr>
          <p:nvPr>
            <p:ph type="title"/>
          </p:nvPr>
        </p:nvSpPr>
        <p:spPr>
          <a:xfrm>
            <a:off x="457200" y="1966119"/>
            <a:ext cx="82296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the apostles and brethren who were in Judea heard that the Gentiles had also received the word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11:1 </a:t>
            </a:r>
          </a:p>
        </p:txBody>
      </p:sp>
      <p:sp>
        <p:nvSpPr>
          <p:cNvPr id="4" name="!!Morph">
            <a:extLst>
              <a:ext uri="{FF2B5EF4-FFF2-40B4-BE49-F238E27FC236}">
                <a16:creationId xmlns:a16="http://schemas.microsoft.com/office/drawing/2014/main" id="{0166CD21-0D0A-4334-AD27-5D2FBA6EA074}"/>
              </a:ext>
            </a:extLst>
          </p:cNvPr>
          <p:cNvSpPr txBox="1">
            <a:spLocks noChangeArrowheads="1"/>
          </p:cNvSpPr>
          <p:nvPr/>
        </p:nvSpPr>
        <p:spPr bwMode="auto">
          <a:xfrm>
            <a:off x="1758157" y="4053682"/>
            <a:ext cx="335280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word of 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12">
            <a:extLst>
              <a:ext uri="{FF2B5EF4-FFF2-40B4-BE49-F238E27FC236}">
                <a16:creationId xmlns:a16="http://schemas.microsoft.com/office/drawing/2014/main" id="{D2693F89-D42F-49AE-8D0A-BEEE0DE68D86}"/>
              </a:ext>
            </a:extLst>
          </p:cNvPr>
          <p:cNvSpPr>
            <a:spLocks noChangeArrowheads="1"/>
          </p:cNvSpPr>
          <p:nvPr/>
        </p:nvSpPr>
        <p:spPr bwMode="auto">
          <a:xfrm>
            <a:off x="487901" y="3306202"/>
            <a:ext cx="3966533"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Wide Latin" panose="020A0A07050505020404" pitchFamily="18" charset="0"/>
                <a:ea typeface="Source Sans Pro Black" panose="020B0803030403020204" pitchFamily="34" charset="0"/>
              </a:rPr>
              <a:t>For all</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Wide Latin" panose="020A0A07050505020404" pitchFamily="18" charset="0"/>
              <a:ea typeface="Source Sans Pro Black" panose="020B0803030403020204" pitchFamily="34" charset="0"/>
            </a:endParaRPr>
          </a:p>
        </p:txBody>
      </p:sp>
      <p:sp>
        <p:nvSpPr>
          <p:cNvPr id="6" name="Rectangle 2">
            <a:extLst>
              <a:ext uri="{FF2B5EF4-FFF2-40B4-BE49-F238E27FC236}">
                <a16:creationId xmlns:a16="http://schemas.microsoft.com/office/drawing/2014/main" id="{FE7849BA-4828-4759-81AF-1B079E087E71}"/>
              </a:ext>
            </a:extLst>
          </p:cNvPr>
          <p:cNvSpPr txBox="1">
            <a:spLocks noChangeArrowheads="1"/>
          </p:cNvSpPr>
          <p:nvPr/>
        </p:nvSpPr>
        <p:spPr bwMode="auto">
          <a:xfrm>
            <a:off x="4852433" y="3375699"/>
            <a:ext cx="2641777" cy="78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received</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2099656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6"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7"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83D8BC-854A-4F72-86FC-977325EC00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074" name="Rectangle 2"/>
          <p:cNvSpPr>
            <a:spLocks noGrp="1" noChangeArrowheads="1"/>
          </p:cNvSpPr>
          <p:nvPr>
            <p:ph type="title"/>
          </p:nvPr>
        </p:nvSpPr>
        <p:spPr>
          <a:xfrm>
            <a:off x="457200" y="2499519"/>
            <a:ext cx="8229600" cy="1858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the word of the LORD grew mightily and prevailed.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19:20 </a:t>
            </a:r>
          </a:p>
        </p:txBody>
      </p:sp>
      <p:sp>
        <p:nvSpPr>
          <p:cNvPr id="4" name="!!Morph">
            <a:extLst>
              <a:ext uri="{FF2B5EF4-FFF2-40B4-BE49-F238E27FC236}">
                <a16:creationId xmlns:a16="http://schemas.microsoft.com/office/drawing/2014/main" id="{1EB5A9FB-8FE5-4AEB-BE94-D8158DBD2387}"/>
              </a:ext>
            </a:extLst>
          </p:cNvPr>
          <p:cNvSpPr txBox="1">
            <a:spLocks noChangeArrowheads="1"/>
          </p:cNvSpPr>
          <p:nvPr/>
        </p:nvSpPr>
        <p:spPr bwMode="auto">
          <a:xfrm>
            <a:off x="2522537" y="2692400"/>
            <a:ext cx="4406900" cy="796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word of the LORD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DDEFBADB-6CCD-4E86-A0C6-09031DB0FE45}"/>
              </a:ext>
            </a:extLst>
          </p:cNvPr>
          <p:cNvSpPr txBox="1">
            <a:spLocks noChangeArrowheads="1"/>
          </p:cNvSpPr>
          <p:nvPr/>
        </p:nvSpPr>
        <p:spPr bwMode="auto">
          <a:xfrm>
            <a:off x="3139807" y="3389020"/>
            <a:ext cx="3589605" cy="749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triumphed</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DCD86E8B-3C29-4017-AA12-C9624AD14669}"/>
              </a:ext>
            </a:extLst>
          </p:cNvPr>
          <p:cNvSpPr txBox="1">
            <a:spLocks noChangeArrowheads="1"/>
          </p:cNvSpPr>
          <p:nvPr/>
        </p:nvSpPr>
        <p:spPr bwMode="auto">
          <a:xfrm>
            <a:off x="3139807" y="3389020"/>
            <a:ext cx="3589605" cy="749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succeeded</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08E8EDA7-E090-433A-9E15-F4D8E579091C}"/>
              </a:ext>
            </a:extLst>
          </p:cNvPr>
          <p:cNvSpPr txBox="1">
            <a:spLocks noChangeArrowheads="1"/>
          </p:cNvSpPr>
          <p:nvPr/>
        </p:nvSpPr>
        <p:spPr bwMode="auto">
          <a:xfrm>
            <a:off x="3360144" y="3378003"/>
            <a:ext cx="3369267" cy="749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is victorious</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a:extLst>
              <a:ext uri="{FF2B5EF4-FFF2-40B4-BE49-F238E27FC236}">
                <a16:creationId xmlns:a16="http://schemas.microsoft.com/office/drawing/2014/main" id="{B622073F-C509-43F2-B38D-5AC519ADB1F0}"/>
              </a:ext>
            </a:extLst>
          </p:cNvPr>
          <p:cNvSpPr txBox="1">
            <a:spLocks noChangeArrowheads="1"/>
          </p:cNvSpPr>
          <p:nvPr/>
        </p:nvSpPr>
        <p:spPr bwMode="auto">
          <a:xfrm>
            <a:off x="3166268" y="2028825"/>
            <a:ext cx="4653757"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word of the LORD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93915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25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25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childTnLst>
                                </p:cTn>
                              </p:par>
                              <p:par>
                                <p:cTn id="24" presetID="23" presetClass="exit" presetSubtype="32" fill="hold" grpId="1" nodeType="withEffect">
                                  <p:stCondLst>
                                    <p:cond delay="0"/>
                                  </p:stCondLst>
                                  <p:childTnLst>
                                    <p:anim calcmode="lin" valueType="num">
                                      <p:cBhvr>
                                        <p:cTn id="25" dur="500"/>
                                        <p:tgtEl>
                                          <p:spTgt spid="8"/>
                                        </p:tgtEl>
                                        <p:attrNameLst>
                                          <p:attrName>ppt_w</p:attrName>
                                        </p:attrNameLst>
                                      </p:cBhvr>
                                      <p:tavLst>
                                        <p:tav tm="0">
                                          <p:val>
                                            <p:strVal val="ppt_w"/>
                                          </p:val>
                                        </p:tav>
                                        <p:tav tm="100000">
                                          <p:val>
                                            <p:fltVal val="0"/>
                                          </p:val>
                                        </p:tav>
                                      </p:tavLst>
                                    </p:anim>
                                    <p:anim calcmode="lin" valueType="num">
                                      <p:cBhvr>
                                        <p:cTn id="26" dur="500"/>
                                        <p:tgtEl>
                                          <p:spTgt spid="8"/>
                                        </p:tgtEl>
                                        <p:attrNameLst>
                                          <p:attrName>ppt_h</p:attrName>
                                        </p:attrNameLst>
                                      </p:cBhvr>
                                      <p:tavLst>
                                        <p:tav tm="0">
                                          <p:val>
                                            <p:strVal val="ppt_h"/>
                                          </p:val>
                                        </p:tav>
                                        <p:tav tm="100000">
                                          <p:val>
                                            <p:fltVal val="0"/>
                                          </p:val>
                                        </p:tav>
                                      </p:tavLst>
                                    </p:anim>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25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childTnLst>
                                </p:cTn>
                              </p:par>
                              <p:par>
                                <p:cTn id="34" presetID="23" presetClass="exit" presetSubtype="32" fill="hold" grpId="1" nodeType="withEffect">
                                  <p:stCondLst>
                                    <p:cond delay="0"/>
                                  </p:stCondLst>
                                  <p:childTnLst>
                                    <p:anim calcmode="lin" valueType="num">
                                      <p:cBhvr>
                                        <p:cTn id="35" dur="500"/>
                                        <p:tgtEl>
                                          <p:spTgt spid="7"/>
                                        </p:tgtEl>
                                        <p:attrNameLst>
                                          <p:attrName>ppt_w</p:attrName>
                                        </p:attrNameLst>
                                      </p:cBhvr>
                                      <p:tavLst>
                                        <p:tav tm="0">
                                          <p:val>
                                            <p:strVal val="ppt_w"/>
                                          </p:val>
                                        </p:tav>
                                        <p:tav tm="100000">
                                          <p:val>
                                            <p:fltVal val="0"/>
                                          </p:val>
                                        </p:tav>
                                      </p:tavLst>
                                    </p:anim>
                                    <p:anim calcmode="lin" valueType="num">
                                      <p:cBhvr>
                                        <p:cTn id="36" dur="500"/>
                                        <p:tgtEl>
                                          <p:spTgt spid="7"/>
                                        </p:tgtEl>
                                        <p:attrNameLst>
                                          <p:attrName>ppt_h</p:attrName>
                                        </p:attrNameLst>
                                      </p:cBhvr>
                                      <p:tavLst>
                                        <p:tav tm="0">
                                          <p:val>
                                            <p:strVal val="ppt_h"/>
                                          </p:val>
                                        </p:tav>
                                        <p:tav tm="100000">
                                          <p:val>
                                            <p:fltVal val="0"/>
                                          </p:val>
                                        </p:tav>
                                      </p:tavLst>
                                    </p:anim>
                                    <p:set>
                                      <p:cBhvr>
                                        <p:cTn id="37" dur="1" fill="hold">
                                          <p:stCondLst>
                                            <p:cond delay="499"/>
                                          </p:stCondLst>
                                        </p:cTn>
                                        <p:tgtEl>
                                          <p:spTgt spid="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50"/>
                                        <p:tgtEl>
                                          <p:spTgt spid="4"/>
                                        </p:tgtEl>
                                      </p:cBhvr>
                                    </p:animEffect>
                                  </p:childTnLst>
                                </p:cTn>
                              </p:par>
                              <p:par>
                                <p:cTn id="43" presetID="42" presetClass="path" presetSubtype="0" accel="50000" decel="50000" fill="hold" grpId="2" nodeType="withEffect">
                                  <p:stCondLst>
                                    <p:cond delay="0"/>
                                  </p:stCondLst>
                                  <p:childTnLst>
                                    <p:animMotion origin="layout" path="M -2.77778E-7 -4.44444E-6 L 0.08368 -0.09768 " pathEditMode="relative" rAng="0" ptsTypes="AA">
                                      <p:cBhvr>
                                        <p:cTn id="44" dur="2000" fill="hold"/>
                                        <p:tgtEl>
                                          <p:spTgt spid="4"/>
                                        </p:tgtEl>
                                        <p:attrNameLst>
                                          <p:attrName>ppt_x</p:attrName>
                                          <p:attrName>ppt_y</p:attrName>
                                        </p:attrNameLst>
                                      </p:cBhvr>
                                      <p:rCtr x="4184" y="-4884"/>
                                    </p:animMotion>
                                  </p:childTnLst>
                                </p:cTn>
                              </p:par>
                              <p:par>
                                <p:cTn id="45" presetID="10" presetClass="exit" presetSubtype="0" fill="hold" grpId="1" nodeType="with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7" grpId="0"/>
      <p:bldP spid="7" grpId="1"/>
      <p:bldP spid="8" grpId="0"/>
      <p:bldP spid="8" grpId="1"/>
      <p:bldP spid="9" grpId="0"/>
      <p:bldP spid="9"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883B19-0575-4BE3-84CE-21454CCA4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20840" cy="6858000"/>
          </a:xfrm>
          <a:prstGeom prst="rect">
            <a:avLst/>
          </a:prstGeom>
        </p:spPr>
      </p:pic>
      <p:sp>
        <p:nvSpPr>
          <p:cNvPr id="7" name="Title 1">
            <a:extLst>
              <a:ext uri="{FF2B5EF4-FFF2-40B4-BE49-F238E27FC236}">
                <a16:creationId xmlns:a16="http://schemas.microsoft.com/office/drawing/2014/main" id="{7D11E39B-E7F3-4CCC-B7CC-CDD468490D1A}"/>
              </a:ext>
            </a:extLst>
          </p:cNvPr>
          <p:cNvSpPr txBox="1">
            <a:spLocks/>
          </p:cNvSpPr>
          <p:nvPr/>
        </p:nvSpPr>
        <p:spPr>
          <a:xfrm>
            <a:off x="459581" y="2775730"/>
            <a:ext cx="423236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endures forever</a:t>
            </a:r>
          </a:p>
        </p:txBody>
      </p:sp>
      <p:sp>
        <p:nvSpPr>
          <p:cNvPr id="3074" name="Rectangle 2"/>
          <p:cNvSpPr>
            <a:spLocks noGrp="1" noChangeArrowheads="1"/>
          </p:cNvSpPr>
          <p:nvPr>
            <p:ph type="title"/>
          </p:nvPr>
        </p:nvSpPr>
        <p:spPr>
          <a:xfrm>
            <a:off x="533400" y="1966119"/>
            <a:ext cx="80772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the word of the LORD endures forever." Now this is the word which by the gospel was preached to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1:25 </a:t>
            </a:r>
          </a:p>
        </p:txBody>
      </p:sp>
      <p:sp>
        <p:nvSpPr>
          <p:cNvPr id="4" name="Rectangle 2">
            <a:extLst>
              <a:ext uri="{FF2B5EF4-FFF2-40B4-BE49-F238E27FC236}">
                <a16:creationId xmlns:a16="http://schemas.microsoft.com/office/drawing/2014/main" id="{39B697E2-6C26-4D18-A3AE-FBF47C1CB1E2}"/>
              </a:ext>
            </a:extLst>
          </p:cNvPr>
          <p:cNvSpPr txBox="1">
            <a:spLocks noChangeArrowheads="1"/>
          </p:cNvSpPr>
          <p:nvPr/>
        </p:nvSpPr>
        <p:spPr bwMode="auto">
          <a:xfrm>
            <a:off x="3166268" y="2028825"/>
            <a:ext cx="4653757"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word of the LORD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EBC613FA-76EA-4F8D-BCF0-8ADDD474926F}"/>
              </a:ext>
            </a:extLst>
          </p:cNvPr>
          <p:cNvSpPr txBox="1">
            <a:spLocks noChangeArrowheads="1"/>
          </p:cNvSpPr>
          <p:nvPr/>
        </p:nvSpPr>
        <p:spPr bwMode="auto">
          <a:xfrm>
            <a:off x="1960271" y="3715004"/>
            <a:ext cx="3366845" cy="771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word of God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355AA70B-DFC6-4CDB-A6D8-8E2BBB18FBAA}"/>
              </a:ext>
            </a:extLst>
          </p:cNvPr>
          <p:cNvSpPr txBox="1">
            <a:spLocks noChangeArrowheads="1"/>
          </p:cNvSpPr>
          <p:nvPr/>
        </p:nvSpPr>
        <p:spPr bwMode="auto">
          <a:xfrm>
            <a:off x="566464" y="2718704"/>
            <a:ext cx="4036424" cy="75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endures forever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664782052"/>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18" presetClass="emph" presetSubtype="0" fill="hold" grpId="1" nodeType="withEffect">
                                  <p:stCondLst>
                                    <p:cond delay="0"/>
                                  </p:stCondLst>
                                  <p:childTnLst>
                                    <p:set>
                                      <p:cBhvr override="childStyle">
                                        <p:cTn id="20" dur="500" fill="hold"/>
                                        <p:tgtEl>
                                          <p:spTgt spid="7"/>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250"/>
                                        <p:tgtEl>
                                          <p:spTgt spid="4"/>
                                        </p:tgtEl>
                                      </p:cBhvr>
                                    </p:animEffect>
                                  </p:childTnLst>
                                </p:cTn>
                              </p:par>
                              <p:par>
                                <p:cTn id="29" presetID="42" presetClass="path" presetSubtype="0" accel="50000" decel="50000" fill="hold" grpId="2" nodeType="withEffect">
                                  <p:stCondLst>
                                    <p:cond delay="0"/>
                                  </p:stCondLst>
                                  <p:childTnLst>
                                    <p:animMotion origin="layout" path="M -4.44444E-6 7.40741E-7 L -0.21597 0.24699 " pathEditMode="relative" rAng="0" ptsTypes="AA">
                                      <p:cBhvr>
                                        <p:cTn id="30" dur="2000" fill="hold"/>
                                        <p:tgtEl>
                                          <p:spTgt spid="4"/>
                                        </p:tgtEl>
                                        <p:attrNameLst>
                                          <p:attrName>ppt_x</p:attrName>
                                          <p:attrName>ppt_y</p:attrName>
                                        </p:attrNameLst>
                                      </p:cBhvr>
                                      <p:rCtr x="-10799" y="12338"/>
                                    </p:animMotion>
                                  </p:childTnLst>
                                </p:cTn>
                              </p:par>
                              <p:par>
                                <p:cTn id="31" presetID="10" presetClass="exit" presetSubtype="0" fill="hold" grpId="1" nodeType="withEffect">
                                  <p:stCondLst>
                                    <p:cond delay="0"/>
                                  </p:stCondLst>
                                  <p:childTnLst>
                                    <p:animEffect transition="out" filter="fade">
                                      <p:cBhvr>
                                        <p:cTn id="32" dur="1250"/>
                                        <p:tgtEl>
                                          <p:spTgt spid="3074"/>
                                        </p:tgtEl>
                                      </p:cBhvr>
                                    </p:animEffect>
                                    <p:set>
                                      <p:cBhvr>
                                        <p:cTn id="33" dur="1" fill="hold">
                                          <p:stCondLst>
                                            <p:cond delay="1249"/>
                                          </p:stCondLst>
                                        </p:cTn>
                                        <p:tgtEl>
                                          <p:spTgt spid="3074"/>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10" presetClass="exit" presetSubtype="0" fill="hold" grpId="2" nodeType="with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4" grpId="0"/>
      <p:bldP spid="4" grpId="1"/>
      <p:bldP spid="4" grpId="2"/>
      <p:bldP spid="8" grpId="0"/>
      <p:bldP spid="8"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7BD935-C6B1-4BD6-AA03-7E301F2567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a:extLst>
              <a:ext uri="{FF2B5EF4-FFF2-40B4-BE49-F238E27FC236}">
                <a16:creationId xmlns:a16="http://schemas.microsoft.com/office/drawing/2014/main" id="{995D78BB-9544-4E4D-9BBB-78E62DF8AE5A}"/>
              </a:ext>
            </a:extLst>
          </p:cNvPr>
          <p:cNvSpPr txBox="1">
            <a:spLocks/>
          </p:cNvSpPr>
          <p:nvPr/>
        </p:nvSpPr>
        <p:spPr>
          <a:xfrm>
            <a:off x="3611302" y="2439759"/>
            <a:ext cx="204871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helmet</a:t>
            </a:r>
          </a:p>
        </p:txBody>
      </p:sp>
      <p:sp>
        <p:nvSpPr>
          <p:cNvPr id="11" name="Title 1">
            <a:extLst>
              <a:ext uri="{FF2B5EF4-FFF2-40B4-BE49-F238E27FC236}">
                <a16:creationId xmlns:a16="http://schemas.microsoft.com/office/drawing/2014/main" id="{4B2FA687-DCA3-4E5F-8B67-A4AD53C091D7}"/>
              </a:ext>
            </a:extLst>
          </p:cNvPr>
          <p:cNvSpPr txBox="1">
            <a:spLocks/>
          </p:cNvSpPr>
          <p:nvPr/>
        </p:nvSpPr>
        <p:spPr>
          <a:xfrm>
            <a:off x="2330177" y="3122376"/>
            <a:ext cx="187509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sword</a:t>
            </a:r>
          </a:p>
        </p:txBody>
      </p:sp>
      <p:sp>
        <p:nvSpPr>
          <p:cNvPr id="3074" name="Rectangle 2"/>
          <p:cNvSpPr>
            <a:spLocks noGrp="1" noChangeArrowheads="1"/>
          </p:cNvSpPr>
          <p:nvPr>
            <p:ph type="title"/>
          </p:nvPr>
        </p:nvSpPr>
        <p:spPr>
          <a:xfrm>
            <a:off x="457200" y="2194719"/>
            <a:ext cx="8229600" cy="246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take the helmet of salvation, and the sword of the Spirit, which is the word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6:17 </a:t>
            </a:r>
          </a:p>
        </p:txBody>
      </p:sp>
      <p:sp>
        <p:nvSpPr>
          <p:cNvPr id="5" name="Rectangle 2">
            <a:extLst>
              <a:ext uri="{FF2B5EF4-FFF2-40B4-BE49-F238E27FC236}">
                <a16:creationId xmlns:a16="http://schemas.microsoft.com/office/drawing/2014/main" id="{0BE980C8-99B1-4FD3-BFD5-3908F6ABA73F}"/>
              </a:ext>
            </a:extLst>
          </p:cNvPr>
          <p:cNvSpPr txBox="1">
            <a:spLocks noChangeArrowheads="1"/>
          </p:cNvSpPr>
          <p:nvPr/>
        </p:nvSpPr>
        <p:spPr bwMode="auto">
          <a:xfrm>
            <a:off x="1960271" y="3715004"/>
            <a:ext cx="3366845" cy="771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word of 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18AA91DD-06FB-436F-891C-5F15EFAA1682}"/>
              </a:ext>
            </a:extLst>
          </p:cNvPr>
          <p:cNvSpPr txBox="1">
            <a:spLocks noChangeArrowheads="1"/>
          </p:cNvSpPr>
          <p:nvPr/>
        </p:nvSpPr>
        <p:spPr bwMode="auto">
          <a:xfrm>
            <a:off x="3568700" y="2390140"/>
            <a:ext cx="2142409" cy="730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helmet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4848BBEC-6457-486C-A8EC-96C7E345063D}"/>
              </a:ext>
            </a:extLst>
          </p:cNvPr>
          <p:cNvSpPr txBox="1">
            <a:spLocks noChangeArrowheads="1"/>
          </p:cNvSpPr>
          <p:nvPr/>
        </p:nvSpPr>
        <p:spPr bwMode="auto">
          <a:xfrm>
            <a:off x="2309567" y="3060700"/>
            <a:ext cx="1909373" cy="73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sword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Title 1">
            <a:extLst>
              <a:ext uri="{FF2B5EF4-FFF2-40B4-BE49-F238E27FC236}">
                <a16:creationId xmlns:a16="http://schemas.microsoft.com/office/drawing/2014/main" id="{74BB2F85-0E0D-41EC-B911-776A86096E01}"/>
              </a:ext>
            </a:extLst>
          </p:cNvPr>
          <p:cNvSpPr txBox="1">
            <a:spLocks/>
          </p:cNvSpPr>
          <p:nvPr/>
        </p:nvSpPr>
        <p:spPr>
          <a:xfrm>
            <a:off x="3570396" y="2310063"/>
            <a:ext cx="1964130" cy="782054"/>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uLnTx/>
                <a:uFillTx/>
                <a:latin typeface="Calibri" panose="020F0502020204030204" pitchFamily="34" charset="0"/>
                <a:ea typeface="+mj-ea"/>
                <a:cs typeface="+mj-cs"/>
              </a:rPr>
              <a:t>minds</a:t>
            </a:r>
          </a:p>
        </p:txBody>
      </p:sp>
      <p:sp>
        <p:nvSpPr>
          <p:cNvPr id="8" name="Title 1">
            <a:extLst>
              <a:ext uri="{FF2B5EF4-FFF2-40B4-BE49-F238E27FC236}">
                <a16:creationId xmlns:a16="http://schemas.microsoft.com/office/drawing/2014/main" id="{1BDDEA5D-6FB7-4365-83DF-CFAD08C0DD49}"/>
              </a:ext>
            </a:extLst>
          </p:cNvPr>
          <p:cNvSpPr txBox="1">
            <a:spLocks/>
          </p:cNvSpPr>
          <p:nvPr/>
        </p:nvSpPr>
        <p:spPr>
          <a:xfrm>
            <a:off x="2286000" y="3019926"/>
            <a:ext cx="1804737" cy="752220"/>
          </a:xfrm>
          <a:prstGeom prst="rect">
            <a:avLst/>
          </a:prstGeom>
        </p:spPr>
        <p:txBody>
          <a:bodyPr vert="horz" lIns="91440" tIns="45720" rIns="91440" bIns="45720" rtlCol="0" anchor="ctr">
            <a:prstTxWarp prst="textStop">
              <a:avLst/>
            </a:prstTxWarp>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00FFFF"/>
                </a:solidFill>
                <a:effectLst>
                  <a:glow rad="63500">
                    <a:srgbClr val="9966FF"/>
                  </a:glow>
                  <a:outerShdw blurRad="50800" algn="tl" rotWithShape="0">
                    <a:srgbClr val="000000"/>
                  </a:outerShdw>
                </a:effectLst>
                <a:uLnTx/>
                <a:uFillTx/>
                <a:latin typeface="Calibri" panose="020F0502020204030204" pitchFamily="34" charset="0"/>
                <a:ea typeface="+mj-ea"/>
                <a:cs typeface="+mj-cs"/>
              </a:rPr>
              <a:t>voices</a:t>
            </a:r>
          </a:p>
        </p:txBody>
      </p:sp>
      <p:sp>
        <p:nvSpPr>
          <p:cNvPr id="6" name="Rectangle 2" hidden="1">
            <a:extLst>
              <a:ext uri="{FF2B5EF4-FFF2-40B4-BE49-F238E27FC236}">
                <a16:creationId xmlns:a16="http://schemas.microsoft.com/office/drawing/2014/main" id="{6E329BB7-8B2C-483B-9CAB-524F0E6E381D}"/>
              </a:ext>
            </a:extLst>
          </p:cNvPr>
          <p:cNvSpPr txBox="1">
            <a:spLocks noChangeArrowheads="1"/>
          </p:cNvSpPr>
          <p:nvPr/>
        </p:nvSpPr>
        <p:spPr bwMode="auto">
          <a:xfrm>
            <a:off x="1470915" y="5654421"/>
            <a:ext cx="2973832" cy="765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Word of God</a:t>
            </a:r>
            <a:endParaRPr lang="en-US" altLang="en-US" sz="3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2517638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3" nodeType="afterEffect">
                                  <p:stCondLst>
                                    <p:cond delay="0"/>
                                  </p:stCondLst>
                                  <p:childTnLst>
                                    <p:animEffect transition="out" filter="fade">
                                      <p:cBhvr>
                                        <p:cTn id="11" dur="250"/>
                                        <p:tgtEl>
                                          <p:spTgt spid="5"/>
                                        </p:tgtEl>
                                      </p:cBhvr>
                                    </p:animEffect>
                                    <p:set>
                                      <p:cBhvr>
                                        <p:cTn id="12" dur="1" fill="hold">
                                          <p:stCondLst>
                                            <p:cond delay="24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18" presetClass="emph" presetSubtype="0" fill="hold" grpId="1" nodeType="withEffect">
                                  <p:stCondLst>
                                    <p:cond delay="0"/>
                                  </p:stCondLst>
                                  <p:childTnLst>
                                    <p:set>
                                      <p:cBhvr override="childStyle">
                                        <p:cTn id="19" dur="500" fill="hold"/>
                                        <p:tgtEl>
                                          <p:spTgt spid="9"/>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0" presetClass="entr" presetSubtype="0" fill="hold" grpId="0" nodeType="withEffect">
                                  <p:stCondLst>
                                    <p:cond delay="50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stCondLst>
                                            <p:cond delay="0"/>
                                          </p:stCondLst>
                                        </p:cTn>
                                        <p:tgtEl>
                                          <p:spTgt spid="7"/>
                                        </p:tgtEl>
                                      </p:cBhvr>
                                    </p:animEffect>
                                    <p:anim to="" calcmode="lin" valueType="num">
                                      <p:cBhvr>
                                        <p:cTn id="26"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28" presetID="10" presetClass="exit" presetSubtype="0" fill="hold" grpId="2" nodeType="withEffect">
                                  <p:stCondLst>
                                    <p:cond delay="75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par>
                                <p:cTn id="31" presetID="16" presetClass="exit" presetSubtype="21" fill="hold" grpId="1" nodeType="withEffect">
                                  <p:stCondLst>
                                    <p:cond delay="750"/>
                                  </p:stCondLst>
                                  <p:childTnLst>
                                    <p:animEffect transition="out" filter="barn(inVertical)">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par>
                                <p:cTn id="39" presetID="18" presetClass="emph" presetSubtype="0" fill="hold" grpId="1" nodeType="withEffect">
                                  <p:stCondLst>
                                    <p:cond delay="0"/>
                                  </p:stCondLst>
                                  <p:childTnLst>
                                    <p:set>
                                      <p:cBhvr override="childStyle">
                                        <p:cTn id="40" dur="500" fill="hold"/>
                                        <p:tgtEl>
                                          <p:spTgt spid="11"/>
                                        </p:tgtEl>
                                        <p:attrNameLst>
                                          <p:attrName>style.textDecorationUnderline</p:attrName>
                                        </p:attrNameLst>
                                      </p:cBhvr>
                                      <p:to>
                                        <p:strVal val="true"/>
                                      </p:to>
                                    </p:set>
                                  </p:childTnLst>
                                </p:cTn>
                              </p:par>
                              <p:par>
                                <p:cTn id="41" presetID="22" presetClass="entr" presetSubtype="8"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par>
                                <p:cTn id="44" presetID="0" presetClass="entr" presetSubtype="0" fill="hold" grpId="0" nodeType="withEffect">
                                  <p:stCondLst>
                                    <p:cond delay="500"/>
                                  </p:stCondLst>
                                  <p:childTnLst>
                                    <p:set>
                                      <p:cBhvr>
                                        <p:cTn id="45" dur="1" fill="hold">
                                          <p:stCondLst>
                                            <p:cond delay="0"/>
                                          </p:stCondLst>
                                        </p:cTn>
                                        <p:tgtEl>
                                          <p:spTgt spid="8"/>
                                        </p:tgtEl>
                                        <p:attrNameLst>
                                          <p:attrName>style.visibility</p:attrName>
                                        </p:attrNameLst>
                                      </p:cBhvr>
                                      <p:to>
                                        <p:strVal val="visible"/>
                                      </p:to>
                                    </p:set>
                                    <p:animEffect transition="in" filter="dissolve">
                                      <p:cBhvr>
                                        <p:cTn id="46" dur="500">
                                          <p:stCondLst>
                                            <p:cond delay="0"/>
                                          </p:stCondLst>
                                        </p:cTn>
                                        <p:tgtEl>
                                          <p:spTgt spid="8"/>
                                        </p:tgtEl>
                                      </p:cBhvr>
                                    </p:animEffect>
                                    <p:anim to="" calcmode="lin" valueType="num">
                                      <p:cBhvr>
                                        <p:cTn id="47"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49" presetID="16" presetClass="exit" presetSubtype="21" fill="hold" grpId="2" nodeType="withEffect">
                                  <p:stCondLst>
                                    <p:cond delay="750"/>
                                  </p:stCondLst>
                                  <p:childTnLst>
                                    <p:animEffect transition="out" filter="barn(inVertical)">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par>
                                <p:cTn id="52" presetID="10" presetClass="exit" presetSubtype="0" fill="hold" grpId="1" nodeType="withEffect">
                                  <p:stCondLst>
                                    <p:cond delay="750"/>
                                  </p:stCondLst>
                                  <p:childTnLst>
                                    <p:animEffect transition="out" filter="fade">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250"/>
                                        <p:tgtEl>
                                          <p:spTgt spid="5"/>
                                        </p:tgtEl>
                                      </p:cBhvr>
                                    </p:animEffect>
                                  </p:childTnLst>
                                </p:cTn>
                              </p:par>
                              <p:par>
                                <p:cTn id="60" presetID="42" presetClass="path" presetSubtype="0" accel="50000" decel="50000" fill="hold" grpId="2" nodeType="withEffect">
                                  <p:stCondLst>
                                    <p:cond delay="0"/>
                                  </p:stCondLst>
                                  <p:childTnLst>
                                    <p:animMotion origin="layout" path="M 2.5E-6 3.33333E-6 L -0.07448 0.27569 " pathEditMode="relative" rAng="0" ptsTypes="AA">
                                      <p:cBhvr>
                                        <p:cTn id="61" dur="2000" fill="hold"/>
                                        <p:tgtEl>
                                          <p:spTgt spid="5"/>
                                        </p:tgtEl>
                                        <p:attrNameLst>
                                          <p:attrName>ppt_x</p:attrName>
                                          <p:attrName>ppt_y</p:attrName>
                                        </p:attrNameLst>
                                      </p:cBhvr>
                                      <p:rCtr x="-3733" y="13773"/>
                                    </p:animMotion>
                                  </p:childTnLst>
                                </p:cTn>
                              </p:par>
                              <p:par>
                                <p:cTn id="62" presetID="10" presetClass="exit" presetSubtype="0" fill="hold" grpId="1" nodeType="withEffect">
                                  <p:stCondLst>
                                    <p:cond delay="0"/>
                                  </p:stCondLst>
                                  <p:childTnLst>
                                    <p:animEffect transition="out" filter="fade">
                                      <p:cBhvr>
                                        <p:cTn id="63" dur="1250"/>
                                        <p:tgtEl>
                                          <p:spTgt spid="3074"/>
                                        </p:tgtEl>
                                      </p:cBhvr>
                                    </p:animEffect>
                                    <p:set>
                                      <p:cBhvr>
                                        <p:cTn id="64" dur="1" fill="hold">
                                          <p:stCondLst>
                                            <p:cond delay="1249"/>
                                          </p:stCondLst>
                                        </p:cTn>
                                        <p:tgtEl>
                                          <p:spTgt spid="3074"/>
                                        </p:tgtEl>
                                        <p:attrNameLst>
                                          <p:attrName>style.visibility</p:attrName>
                                        </p:attrNameLst>
                                      </p:cBhvr>
                                      <p:to>
                                        <p:strVal val="hidden"/>
                                      </p:to>
                                    </p:set>
                                  </p:childTnLst>
                                </p:cTn>
                              </p:par>
                              <p:par>
                                <p:cTn id="65" presetID="0" presetClass="exit" presetSubtype="0" fill="hold" grpId="1" nodeType="withEffect">
                                  <p:stCondLst>
                                    <p:cond delay="0"/>
                                  </p:stCondLst>
                                  <p:childTnLst>
                                    <p:set>
                                      <p:cBhvr>
                                        <p:cTn id="66" dur="1" fill="hold">
                                          <p:stCondLst>
                                            <p:cond delay="999"/>
                                          </p:stCondLst>
                                        </p:cTn>
                                        <p:tgtEl>
                                          <p:spTgt spid="7"/>
                                        </p:tgtEl>
                                        <p:attrNameLst>
                                          <p:attrName>style.visibility</p:attrName>
                                        </p:attrNameLst>
                                      </p:cBhvr>
                                      <p:to>
                                        <p:strVal val="hidden"/>
                                      </p:to>
                                    </p:set>
                                    <p:animEffect transition="out" filter="dissolve">
                                      <p:cBhvr>
                                        <p:cTn id="67" dur="1000">
                                          <p:stCondLst>
                                            <p:cond delay="0"/>
                                          </p:stCondLst>
                                        </p:cTn>
                                        <p:tgtEl>
                                          <p:spTgt spid="7"/>
                                        </p:tgtEl>
                                      </p:cBhvr>
                                    </p:animEffect>
                                    <p:anim to="" calcmode="lin" valueType="num">
                                      <p:cBhvr>
                                        <p:cTn id="68"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69"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70" presetID="0" presetClass="exit" presetSubtype="0" fill="hold" grpId="1" nodeType="withEffect">
                                  <p:stCondLst>
                                    <p:cond delay="0"/>
                                  </p:stCondLst>
                                  <p:childTnLst>
                                    <p:set>
                                      <p:cBhvr>
                                        <p:cTn id="71" dur="1" fill="hold">
                                          <p:stCondLst>
                                            <p:cond delay="999"/>
                                          </p:stCondLst>
                                        </p:cTn>
                                        <p:tgtEl>
                                          <p:spTgt spid="8"/>
                                        </p:tgtEl>
                                        <p:attrNameLst>
                                          <p:attrName>style.visibility</p:attrName>
                                        </p:attrNameLst>
                                      </p:cBhvr>
                                      <p:to>
                                        <p:strVal val="hidden"/>
                                      </p:to>
                                    </p:set>
                                    <p:animEffect transition="out" filter="dissolve">
                                      <p:cBhvr>
                                        <p:cTn id="72" dur="1000">
                                          <p:stCondLst>
                                            <p:cond delay="0"/>
                                          </p:stCondLst>
                                        </p:cTn>
                                        <p:tgtEl>
                                          <p:spTgt spid="8"/>
                                        </p:tgtEl>
                                      </p:cBhvr>
                                    </p:animEffect>
                                    <p:anim to="" calcmode="lin" valueType="num">
                                      <p:cBhvr>
                                        <p:cTn id="73"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74" dur="1000" fill="hold">
                                          <p:stCondLst>
                                            <p:cond delay="0"/>
                                          </p:stCondLst>
                                        </p:cTn>
                                        <p:tgtEl>
                                          <p:spTgt spid="8"/>
                                        </p:tgtEl>
                                        <p:attrNameLst>
                                          <p:attrName>ppt_h</p:attrName>
                                        </p:attrNameLst>
                                      </p:cBhvr>
                                      <p:tavLst>
                                        <p:tav tm="0">
                                          <p:val>
                                            <p:strVal val="#ppt_h"/>
                                          </p:val>
                                        </p:tav>
                                        <p:tav tm="100000">
                                          <p:val>
                                            <p:strVal val="#ppt_h*4"/>
                                          </p:val>
                                        </p:tav>
                                      </p:tavLst>
                                    </p:anim>
                                  </p:childTnLst>
                                </p:cTn>
                              </p:par>
                              <p:par>
                                <p:cTn id="75" presetID="8" presetClass="emph" presetSubtype="0" fill="hold" grpId="3" nodeType="withEffect">
                                  <p:stCondLst>
                                    <p:cond delay="0"/>
                                  </p:stCondLst>
                                  <p:childTnLst>
                                    <p:animRot by="-5400000">
                                      <p:cBhvr>
                                        <p:cTn id="76" dur="1000" fill="hold"/>
                                        <p:tgtEl>
                                          <p:spTgt spid="8"/>
                                        </p:tgtEl>
                                        <p:attrNameLst>
                                          <p:attrName>r</p:attrName>
                                        </p:attrNameLst>
                                      </p:cBhvr>
                                    </p:animRot>
                                  </p:childTnLst>
                                </p:cTn>
                              </p:par>
                              <p:par>
                                <p:cTn id="77" presetID="42" presetClass="path" presetSubtype="0" accel="50000" decel="50000" fill="hold" grpId="2" nodeType="withEffect">
                                  <p:stCondLst>
                                    <p:cond delay="0"/>
                                  </p:stCondLst>
                                  <p:childTnLst>
                                    <p:animMotion origin="layout" path="M -1.11111E-6 1.11111E-6 L 0.10781 -0.0088 " pathEditMode="relative" rAng="0" ptsTypes="AA">
                                      <p:cBhvr>
                                        <p:cTn id="78" dur="1000" fill="hold"/>
                                        <p:tgtEl>
                                          <p:spTgt spid="8"/>
                                        </p:tgtEl>
                                        <p:attrNameLst>
                                          <p:attrName>ppt_x</p:attrName>
                                          <p:attrName>ppt_y</p:attrName>
                                        </p:attrNameLst>
                                      </p:cBhvr>
                                      <p:rCtr x="5382" y="-4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1" grpId="0"/>
      <p:bldP spid="11" grpId="1"/>
      <p:bldP spid="11" grpId="2"/>
      <p:bldP spid="3074" grpId="0"/>
      <p:bldP spid="3074" grpId="1"/>
      <p:bldP spid="5" grpId="0"/>
      <p:bldP spid="5" grpId="2"/>
      <p:bldP spid="5" grpId="3"/>
      <p:bldP spid="10" grpId="0"/>
      <p:bldP spid="10" grpId="1"/>
      <p:bldP spid="12" grpId="0"/>
      <p:bldP spid="12" grpId="1"/>
      <p:bldP spid="7" grpId="0"/>
      <p:bldP spid="7" grpId="1"/>
      <p:bldP spid="8" grpId="0"/>
      <p:bldP spid="8" grpId="1"/>
      <p:bldP spid="8" grpId="2"/>
      <p:bldP spid="8" grpId="3"/>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2C3C1D6-B87D-4CC5-B2B8-67F3B1D49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2">
            <a:extLst>
              <a:ext uri="{FF2B5EF4-FFF2-40B4-BE49-F238E27FC236}">
                <a16:creationId xmlns:a16="http://schemas.microsoft.com/office/drawing/2014/main" id="{AEB9D6C3-2657-4E63-8115-EB4DC95374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6" name="Picture 2">
            <a:extLst>
              <a:ext uri="{FF2B5EF4-FFF2-40B4-BE49-F238E27FC236}">
                <a16:creationId xmlns:a16="http://schemas.microsoft.com/office/drawing/2014/main" id="{286F1F2F-153C-44F3-B942-89F2965683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a:extLst>
              <a:ext uri="{FF2B5EF4-FFF2-40B4-BE49-F238E27FC236}">
                <a16:creationId xmlns:a16="http://schemas.microsoft.com/office/drawing/2014/main" id="{3EFAF29E-3CD5-49F9-9574-689BCF7D523B}"/>
              </a:ext>
            </a:extLst>
          </p:cNvPr>
          <p:cNvPicPr>
            <a:picLocks noChangeAspect="1"/>
          </p:cNvPicPr>
          <p:nvPr/>
        </p:nvPicPr>
        <p:blipFill rotWithShape="1">
          <a:blip r:embed="rId7">
            <a:extLst>
              <a:ext uri="{28A0092B-C50C-407E-A947-70E740481C1C}">
                <a14:useLocalDpi xmlns:a14="http://schemas.microsoft.com/office/drawing/2010/main" val="0"/>
              </a:ext>
            </a:extLst>
          </a:blip>
          <a:srcRect l="14398" t="86" r="10484" b="-86"/>
          <a:stretch/>
        </p:blipFill>
        <p:spPr>
          <a:xfrm>
            <a:off x="-1" y="5862"/>
            <a:ext cx="9144001" cy="6852138"/>
          </a:xfrm>
          <a:prstGeom prst="rect">
            <a:avLst/>
          </a:prstGeom>
        </p:spPr>
      </p:pic>
      <p:pic>
        <p:nvPicPr>
          <p:cNvPr id="8" name="Picture 2">
            <a:extLst>
              <a:ext uri="{FF2B5EF4-FFF2-40B4-BE49-F238E27FC236}">
                <a16:creationId xmlns:a16="http://schemas.microsoft.com/office/drawing/2014/main" id="{D3986F2C-F1AC-448B-B781-30F8D5ACE0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9" name="Picture 4">
            <a:extLst>
              <a:ext uri="{FF2B5EF4-FFF2-40B4-BE49-F238E27FC236}">
                <a16:creationId xmlns:a16="http://schemas.microsoft.com/office/drawing/2014/main" id="{554A2B2C-0B2B-46F9-94BC-8FE0B94C7C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8" y="0"/>
            <a:ext cx="9144000" cy="6858000"/>
          </a:xfrm>
          <a:prstGeom prst="rect">
            <a:avLst/>
          </a:prstGeom>
        </p:spPr>
      </p:pic>
      <p:pic>
        <p:nvPicPr>
          <p:cNvPr id="10" name="Picture 2">
            <a:extLst>
              <a:ext uri="{FF2B5EF4-FFF2-40B4-BE49-F238E27FC236}">
                <a16:creationId xmlns:a16="http://schemas.microsoft.com/office/drawing/2014/main" id="{04F73C0C-D80D-4DA4-86B4-D81F50A487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781800"/>
          </a:xfrm>
          <a:prstGeom prst="rect">
            <a:avLst/>
          </a:prstGeom>
        </p:spPr>
      </p:pic>
      <p:pic>
        <p:nvPicPr>
          <p:cNvPr id="11" name="Picture 2">
            <a:extLst>
              <a:ext uri="{FF2B5EF4-FFF2-40B4-BE49-F238E27FC236}">
                <a16:creationId xmlns:a16="http://schemas.microsoft.com/office/drawing/2014/main" id="{E607B650-BEDA-4F7F-A016-0767F23B51F2}"/>
              </a:ext>
            </a:extLst>
          </p:cNvPr>
          <p:cNvPicPr>
            <a:picLocks noChangeAspect="1"/>
          </p:cNvPicPr>
          <p:nvPr/>
        </p:nvPicPr>
        <p:blipFill rotWithShape="1">
          <a:blip r:embed="rId11">
            <a:extLst>
              <a:ext uri="{28A0092B-C50C-407E-A947-70E740481C1C}">
                <a14:useLocalDpi xmlns:a14="http://schemas.microsoft.com/office/drawing/2010/main" val="0"/>
              </a:ext>
            </a:extLst>
          </a:blip>
          <a:srcRect b="7706"/>
          <a:stretch/>
        </p:blipFill>
        <p:spPr>
          <a:xfrm>
            <a:off x="17585" y="0"/>
            <a:ext cx="9126415" cy="6858000"/>
          </a:xfrm>
          <a:prstGeom prst="rect">
            <a:avLst/>
          </a:prstGeom>
        </p:spPr>
      </p:pic>
      <p:pic>
        <p:nvPicPr>
          <p:cNvPr id="12" name="Picture 2">
            <a:extLst>
              <a:ext uri="{FF2B5EF4-FFF2-40B4-BE49-F238E27FC236}">
                <a16:creationId xmlns:a16="http://schemas.microsoft.com/office/drawing/2014/main" id="{097CFB3E-86E9-4B19-8405-EA6B7F7A7AE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2">
            <a:extLst>
              <a:ext uri="{FF2B5EF4-FFF2-40B4-BE49-F238E27FC236}">
                <a16:creationId xmlns:a16="http://schemas.microsoft.com/office/drawing/2014/main" id="{25E1E309-C833-487F-A047-D79D1F56C4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5862"/>
            <a:ext cx="9144000" cy="6863862"/>
          </a:xfrm>
          <a:prstGeom prst="rect">
            <a:avLst/>
          </a:prstGeom>
        </p:spPr>
      </p:pic>
      <p:pic>
        <p:nvPicPr>
          <p:cNvPr id="14" name="Picture 4">
            <a:extLst>
              <a:ext uri="{FF2B5EF4-FFF2-40B4-BE49-F238E27FC236}">
                <a16:creationId xmlns:a16="http://schemas.microsoft.com/office/drawing/2014/main" id="{0EB1DABE-8984-4BEE-9F9C-33B2D3AE263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0"/>
            <a:ext cx="9144001" cy="6852138"/>
          </a:xfrm>
          <a:prstGeom prst="rect">
            <a:avLst/>
          </a:prstGeom>
        </p:spPr>
      </p:pic>
      <p:pic>
        <p:nvPicPr>
          <p:cNvPr id="15" name="Picture 2">
            <a:extLst>
              <a:ext uri="{FF2B5EF4-FFF2-40B4-BE49-F238E27FC236}">
                <a16:creationId xmlns:a16="http://schemas.microsoft.com/office/drawing/2014/main" id="{22A0A430-1172-4588-8DAF-4C157B8E4FB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2">
            <a:extLst>
              <a:ext uri="{FF2B5EF4-FFF2-40B4-BE49-F238E27FC236}">
                <a16:creationId xmlns:a16="http://schemas.microsoft.com/office/drawing/2014/main" id="{F713FA89-7D91-460C-A91E-C8FA49C4A4F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2">
            <a:extLst>
              <a:ext uri="{FF2B5EF4-FFF2-40B4-BE49-F238E27FC236}">
                <a16:creationId xmlns:a16="http://schemas.microsoft.com/office/drawing/2014/main" id="{4E48AB7E-D1B3-46CE-AE5F-60F3718EC8B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2">
            <a:extLst>
              <a:ext uri="{FF2B5EF4-FFF2-40B4-BE49-F238E27FC236}">
                <a16:creationId xmlns:a16="http://schemas.microsoft.com/office/drawing/2014/main" id="{6B78161B-EED8-462E-B7A6-8272ECCA439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26415" cy="6858000"/>
          </a:xfrm>
          <a:prstGeom prst="rect">
            <a:avLst/>
          </a:prstGeom>
        </p:spPr>
      </p:pic>
      <p:pic>
        <p:nvPicPr>
          <p:cNvPr id="19" name="Picture 4">
            <a:extLst>
              <a:ext uri="{FF2B5EF4-FFF2-40B4-BE49-F238E27FC236}">
                <a16:creationId xmlns:a16="http://schemas.microsoft.com/office/drawing/2014/main" id="{BAF6C056-B623-4349-8265-50BF8C71DA5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 name="Picture 3">
            <a:extLst>
              <a:ext uri="{FF2B5EF4-FFF2-40B4-BE49-F238E27FC236}">
                <a16:creationId xmlns:a16="http://schemas.microsoft.com/office/drawing/2014/main" id="{3DAA1BDC-F37E-4C75-9DB9-A3FD83C9492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Picture 2">
            <a:extLst>
              <a:ext uri="{FF2B5EF4-FFF2-40B4-BE49-F238E27FC236}">
                <a16:creationId xmlns:a16="http://schemas.microsoft.com/office/drawing/2014/main" id="{D01E4A09-F46A-4ED2-940E-CDA6E1111EE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 y="-23446"/>
            <a:ext cx="9144001" cy="6881446"/>
          </a:xfrm>
          <a:prstGeom prst="rect">
            <a:avLst/>
          </a:prstGeom>
        </p:spPr>
      </p:pic>
      <p:pic>
        <p:nvPicPr>
          <p:cNvPr id="22" name="Picture 2">
            <a:extLst>
              <a:ext uri="{FF2B5EF4-FFF2-40B4-BE49-F238E27FC236}">
                <a16:creationId xmlns:a16="http://schemas.microsoft.com/office/drawing/2014/main" id="{33FF47BA-44C9-4598-B3FD-77C3D0FEBD5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14692" cy="6846277"/>
          </a:xfrm>
          <a:prstGeom prst="rect">
            <a:avLst/>
          </a:prstGeom>
        </p:spPr>
      </p:pic>
      <p:pic>
        <p:nvPicPr>
          <p:cNvPr id="23" name="Picture 4">
            <a:extLst>
              <a:ext uri="{FF2B5EF4-FFF2-40B4-BE49-F238E27FC236}">
                <a16:creationId xmlns:a16="http://schemas.microsoft.com/office/drawing/2014/main" id="{86E69025-A147-4C1A-8B5F-A91DCF05DD8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220840" cy="6858000"/>
          </a:xfrm>
          <a:prstGeom prst="rect">
            <a:avLst/>
          </a:prstGeom>
        </p:spPr>
      </p:pic>
      <p:pic>
        <p:nvPicPr>
          <p:cNvPr id="24" name="Picture 2">
            <a:extLst>
              <a:ext uri="{FF2B5EF4-FFF2-40B4-BE49-F238E27FC236}">
                <a16:creationId xmlns:a16="http://schemas.microsoft.com/office/drawing/2014/main" id="{F8B02637-9055-45B0-8673-6367488CE6B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5" name="Picture 2">
            <a:extLst>
              <a:ext uri="{FF2B5EF4-FFF2-40B4-BE49-F238E27FC236}">
                <a16:creationId xmlns:a16="http://schemas.microsoft.com/office/drawing/2014/main" id="{FE40E7CD-F89E-4B46-9DD2-E3C43CE512A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945" y="0"/>
            <a:ext cx="9132109" cy="6858000"/>
          </a:xfrm>
          <a:prstGeom prst="rect">
            <a:avLst/>
          </a:prstGeom>
        </p:spPr>
      </p:pic>
      <p:pic>
        <p:nvPicPr>
          <p:cNvPr id="27" name="Picture 2">
            <a:extLst>
              <a:ext uri="{FF2B5EF4-FFF2-40B4-BE49-F238E27FC236}">
                <a16:creationId xmlns:a16="http://schemas.microsoft.com/office/drawing/2014/main" id="{16447A0F-2622-4F71-8895-A6337B15676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143" y="0"/>
            <a:ext cx="9141714" cy="6858000"/>
          </a:xfrm>
          <a:prstGeom prst="rect">
            <a:avLst/>
          </a:prstGeom>
        </p:spPr>
      </p:pic>
      <p:sp>
        <p:nvSpPr>
          <p:cNvPr id="28" name="Rectangle 2">
            <a:extLst>
              <a:ext uri="{FF2B5EF4-FFF2-40B4-BE49-F238E27FC236}">
                <a16:creationId xmlns:a16="http://schemas.microsoft.com/office/drawing/2014/main" id="{9E869ACA-4DD2-4419-9B30-9CEDCE49A050}"/>
              </a:ext>
            </a:extLst>
          </p:cNvPr>
          <p:cNvSpPr>
            <a:spLocks noGrp="1" noChangeArrowheads="1"/>
          </p:cNvSpPr>
          <p:nvPr>
            <p:ph type="title"/>
          </p:nvPr>
        </p:nvSpPr>
        <p:spPr>
          <a:xfrm>
            <a:off x="342900" y="442119"/>
            <a:ext cx="8458200" cy="59737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I saw heaven opened, and behold,  a white horse. And He who sat on him was called Faithful and True, and in righteousness He judges and makes war. His eyes were like a flame of fire, and on His head were many crowns. He had a name written that no one knew except Himself. He was clothed with a robe dipped in blood, and His name is called The Word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19:11-13</a:t>
            </a:r>
          </a:p>
        </p:txBody>
      </p:sp>
      <p:sp>
        <p:nvSpPr>
          <p:cNvPr id="29" name="Rectangle 2">
            <a:extLst>
              <a:ext uri="{FF2B5EF4-FFF2-40B4-BE49-F238E27FC236}">
                <a16:creationId xmlns:a16="http://schemas.microsoft.com/office/drawing/2014/main" id="{2A2C9696-990F-4EAA-9900-55ED3FCD767C}"/>
              </a:ext>
            </a:extLst>
          </p:cNvPr>
          <p:cNvSpPr txBox="1">
            <a:spLocks noChangeArrowheads="1"/>
          </p:cNvSpPr>
          <p:nvPr/>
        </p:nvSpPr>
        <p:spPr bwMode="auto">
          <a:xfrm>
            <a:off x="1470915" y="5654421"/>
            <a:ext cx="2973832" cy="765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Word of God</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 name="Rectangle 2">
            <a:extLst>
              <a:ext uri="{FF2B5EF4-FFF2-40B4-BE49-F238E27FC236}">
                <a16:creationId xmlns:a16="http://schemas.microsoft.com/office/drawing/2014/main" id="{3A952AEB-E15D-479E-B9EC-45AB38A7C2FE}"/>
              </a:ext>
            </a:extLst>
          </p:cNvPr>
          <p:cNvSpPr txBox="1">
            <a:spLocks noChangeArrowheads="1"/>
          </p:cNvSpPr>
          <p:nvPr/>
        </p:nvSpPr>
        <p:spPr bwMode="auto">
          <a:xfrm>
            <a:off x="342900" y="1764109"/>
            <a:ext cx="8458200" cy="3329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Faithful and True, and in righteousness</a:t>
            </a:r>
          </a:p>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p>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judges </a:t>
            </a:r>
          </a:p>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p>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His name is called The Word of God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1" name="Rectangle 2">
            <a:extLst>
              <a:ext uri="{FF2B5EF4-FFF2-40B4-BE49-F238E27FC236}">
                <a16:creationId xmlns:a16="http://schemas.microsoft.com/office/drawing/2014/main" id="{4E3B544C-8DA3-4367-801C-1B36FB8600D9}"/>
              </a:ext>
            </a:extLst>
          </p:cNvPr>
          <p:cNvSpPr txBox="1">
            <a:spLocks noChangeArrowheads="1"/>
          </p:cNvSpPr>
          <p:nvPr/>
        </p:nvSpPr>
        <p:spPr bwMode="auto">
          <a:xfrm>
            <a:off x="2973388" y="1572419"/>
            <a:ext cx="5384800" cy="81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Faithful and True, and in</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2" name="Rectangle 2">
            <a:extLst>
              <a:ext uri="{FF2B5EF4-FFF2-40B4-BE49-F238E27FC236}">
                <a16:creationId xmlns:a16="http://schemas.microsoft.com/office/drawing/2014/main" id="{CE361725-2074-420B-905C-EE80D1395806}"/>
              </a:ext>
            </a:extLst>
          </p:cNvPr>
          <p:cNvSpPr txBox="1">
            <a:spLocks noChangeArrowheads="1"/>
          </p:cNvSpPr>
          <p:nvPr/>
        </p:nvSpPr>
        <p:spPr bwMode="auto">
          <a:xfrm>
            <a:off x="170657" y="2156619"/>
            <a:ext cx="3441700"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righteousness</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3" name="Rectangle 2">
            <a:extLst>
              <a:ext uri="{FF2B5EF4-FFF2-40B4-BE49-F238E27FC236}">
                <a16:creationId xmlns:a16="http://schemas.microsoft.com/office/drawing/2014/main" id="{76FE1E5A-8419-419D-8ED8-7F342AA18CD7}"/>
              </a:ext>
            </a:extLst>
          </p:cNvPr>
          <p:cNvSpPr txBox="1">
            <a:spLocks noChangeArrowheads="1"/>
          </p:cNvSpPr>
          <p:nvPr/>
        </p:nvSpPr>
        <p:spPr bwMode="auto">
          <a:xfrm>
            <a:off x="3135314" y="2158999"/>
            <a:ext cx="2489200" cy="796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judges</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4" name="Rectangle 2">
            <a:extLst>
              <a:ext uri="{FF2B5EF4-FFF2-40B4-BE49-F238E27FC236}">
                <a16:creationId xmlns:a16="http://schemas.microsoft.com/office/drawing/2014/main" id="{1A6BDD81-361D-490B-B6FB-A557571C7AF8}"/>
              </a:ext>
            </a:extLst>
          </p:cNvPr>
          <p:cNvSpPr txBox="1">
            <a:spLocks noChangeArrowheads="1"/>
          </p:cNvSpPr>
          <p:nvPr/>
        </p:nvSpPr>
        <p:spPr bwMode="auto">
          <a:xfrm>
            <a:off x="4652168" y="5074444"/>
            <a:ext cx="4089400" cy="75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His name is called</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5" name="Rectangle 2">
            <a:extLst>
              <a:ext uri="{FF2B5EF4-FFF2-40B4-BE49-F238E27FC236}">
                <a16:creationId xmlns:a16="http://schemas.microsoft.com/office/drawing/2014/main" id="{B9BCDDD0-4935-4EA7-A504-CEC4B2F42344}"/>
              </a:ext>
            </a:extLst>
          </p:cNvPr>
          <p:cNvSpPr txBox="1">
            <a:spLocks noChangeArrowheads="1"/>
          </p:cNvSpPr>
          <p:nvPr/>
        </p:nvSpPr>
        <p:spPr bwMode="auto">
          <a:xfrm>
            <a:off x="427038" y="5643562"/>
            <a:ext cx="4216400"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Word of God</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6" name="Rectangle 2">
            <a:extLst>
              <a:ext uri="{FF2B5EF4-FFF2-40B4-BE49-F238E27FC236}">
                <a16:creationId xmlns:a16="http://schemas.microsoft.com/office/drawing/2014/main" id="{B28F72ED-1958-4F9E-B424-B15FE86D5AC2}"/>
              </a:ext>
            </a:extLst>
          </p:cNvPr>
          <p:cNvSpPr txBox="1">
            <a:spLocks noChangeArrowheads="1"/>
          </p:cNvSpPr>
          <p:nvPr/>
        </p:nvSpPr>
        <p:spPr bwMode="auto">
          <a:xfrm>
            <a:off x="2444684" y="3055604"/>
            <a:ext cx="1983625" cy="7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FFFCC"/>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10" b="1" dirty="0">
                <a:solidFill>
                  <a:srgbClr val="CC9900"/>
                </a:solidFill>
                <a:effectLst>
                  <a:glow rad="152400">
                    <a:schemeClr val="tx1"/>
                  </a:glow>
                </a:effectLst>
                <a:latin typeface="Calibri" panose="020F0502020204030204" pitchFamily="34" charset="0"/>
                <a:ea typeface="+mn-ea"/>
                <a:cs typeface="Calibri" panose="020F0502020204030204" pitchFamily="34" charset="0"/>
              </a:rPr>
              <a:t>Christ</a:t>
            </a:r>
          </a:p>
        </p:txBody>
      </p:sp>
      <p:sp>
        <p:nvSpPr>
          <p:cNvPr id="37" name="Rectangle 6">
            <a:extLst>
              <a:ext uri="{FF2B5EF4-FFF2-40B4-BE49-F238E27FC236}">
                <a16:creationId xmlns:a16="http://schemas.microsoft.com/office/drawing/2014/main" id="{F8A4BCF6-8091-4CD8-A4E9-8C98F03C4BC6}"/>
              </a:ext>
            </a:extLst>
          </p:cNvPr>
          <p:cNvSpPr>
            <a:spLocks noChangeArrowheads="1"/>
          </p:cNvSpPr>
          <p:nvPr/>
        </p:nvSpPr>
        <p:spPr bwMode="auto">
          <a:xfrm>
            <a:off x="5002675" y="1790563"/>
            <a:ext cx="774238"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38" name="Rectangle 6">
            <a:extLst>
              <a:ext uri="{FF2B5EF4-FFF2-40B4-BE49-F238E27FC236}">
                <a16:creationId xmlns:a16="http://schemas.microsoft.com/office/drawing/2014/main" id="{9F2249BD-3B1B-41A1-97FC-6CC87C88C956}"/>
              </a:ext>
            </a:extLst>
          </p:cNvPr>
          <p:cNvSpPr>
            <a:spLocks noChangeArrowheads="1"/>
          </p:cNvSpPr>
          <p:nvPr/>
        </p:nvSpPr>
        <p:spPr bwMode="auto">
          <a:xfrm>
            <a:off x="2755864" y="411575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39" name="Oval 1">
            <a:extLst>
              <a:ext uri="{FF2B5EF4-FFF2-40B4-BE49-F238E27FC236}">
                <a16:creationId xmlns:a16="http://schemas.microsoft.com/office/drawing/2014/main" id="{2F3C0B95-C502-42E2-9944-EA0A55736E9E}"/>
              </a:ext>
            </a:extLst>
          </p:cNvPr>
          <p:cNvSpPr/>
          <p:nvPr/>
        </p:nvSpPr>
        <p:spPr>
          <a:xfrm>
            <a:off x="2877100" y="4342198"/>
            <a:ext cx="529390" cy="5303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spTree>
    <p:extLst>
      <p:ext uri="{BB962C8B-B14F-4D97-AF65-F5344CB8AC3E}">
        <p14:creationId xmlns:p14="http://schemas.microsoft.com/office/powerpoint/2010/main" val="2844508370"/>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8)">
                                      <p:cBhvr>
                                        <p:cTn id="7" dur="1000"/>
                                        <p:tgtEl>
                                          <p:spTgt spid="28"/>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250"/>
                                        <p:tgtEl>
                                          <p:spTgt spid="29"/>
                                        </p:tgtEl>
                                      </p:cBhvr>
                                    </p:animEffect>
                                    <p:set>
                                      <p:cBhvr>
                                        <p:cTn id="11" dur="1" fill="hold">
                                          <p:stCondLst>
                                            <p:cond delay="249"/>
                                          </p:stCondLst>
                                        </p:cTn>
                                        <p:tgtEl>
                                          <p:spTgt spid="29"/>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250"/>
                                        <p:tgtEl>
                                          <p:spTgt spid="3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250"/>
                                        <p:tgtEl>
                                          <p:spTgt spid="3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250"/>
                                        <p:tgtEl>
                                          <p:spTgt spid="3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250"/>
                                        <p:tgtEl>
                                          <p:spTgt spid="3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250"/>
                                        <p:tgtEl>
                                          <p:spTgt spid="35"/>
                                        </p:tgtEl>
                                      </p:cBhvr>
                                    </p:animEffect>
                                  </p:childTnLst>
                                </p:cTn>
                              </p:par>
                              <p:par>
                                <p:cTn id="73" presetID="42" presetClass="path" presetSubtype="0" accel="50000" decel="50000" fill="hold" grpId="2" nodeType="withEffect">
                                  <p:stCondLst>
                                    <p:cond delay="0"/>
                                  </p:stCondLst>
                                  <p:childTnLst>
                                    <p:animMotion origin="layout" path="M 1.94444E-6 4.07407E-6 L -0.27795 0.04189 " pathEditMode="relative" rAng="0" ptsTypes="AA">
                                      <p:cBhvr>
                                        <p:cTn id="74" dur="2000" fill="hold"/>
                                        <p:tgtEl>
                                          <p:spTgt spid="31"/>
                                        </p:tgtEl>
                                        <p:attrNameLst>
                                          <p:attrName>ppt_x</p:attrName>
                                          <p:attrName>ppt_y</p:attrName>
                                        </p:attrNameLst>
                                      </p:cBhvr>
                                      <p:rCtr x="-13906" y="2083"/>
                                    </p:animMotion>
                                  </p:childTnLst>
                                </p:cTn>
                              </p:par>
                              <p:par>
                                <p:cTn id="75" presetID="42" presetClass="path" presetSubtype="0" accel="50000" decel="50000" fill="hold" grpId="2" nodeType="withEffect">
                                  <p:stCondLst>
                                    <p:cond delay="0"/>
                                  </p:stCondLst>
                                  <p:childTnLst>
                                    <p:animMotion origin="layout" path="M -4.44444E-6 4.81481E-6 L 0.56719 -0.0419 " pathEditMode="relative" rAng="0" ptsTypes="AA">
                                      <p:cBhvr>
                                        <p:cTn id="76" dur="2000" fill="hold"/>
                                        <p:tgtEl>
                                          <p:spTgt spid="32"/>
                                        </p:tgtEl>
                                        <p:attrNameLst>
                                          <p:attrName>ppt_x</p:attrName>
                                          <p:attrName>ppt_y</p:attrName>
                                        </p:attrNameLst>
                                      </p:cBhvr>
                                      <p:rCtr x="28351" y="-2106"/>
                                    </p:animMotion>
                                  </p:childTnLst>
                                </p:cTn>
                              </p:par>
                              <p:par>
                                <p:cTn id="77" presetID="42" presetClass="path" presetSubtype="0" accel="50000" decel="50000" fill="hold" grpId="2" nodeType="withEffect">
                                  <p:stCondLst>
                                    <p:cond delay="0"/>
                                  </p:stCondLst>
                                  <p:childTnLst>
                                    <p:animMotion origin="layout" path="M -3.05556E-6 4.81481E-6 L 0.02101 0.12731 " pathEditMode="relative" rAng="0" ptsTypes="AA">
                                      <p:cBhvr>
                                        <p:cTn id="78" dur="2000" fill="hold"/>
                                        <p:tgtEl>
                                          <p:spTgt spid="33"/>
                                        </p:tgtEl>
                                        <p:attrNameLst>
                                          <p:attrName>ppt_x</p:attrName>
                                          <p:attrName>ppt_y</p:attrName>
                                        </p:attrNameLst>
                                      </p:cBhvr>
                                      <p:rCtr x="1042" y="6366"/>
                                    </p:animMotion>
                                  </p:childTnLst>
                                </p:cTn>
                              </p:par>
                              <p:par>
                                <p:cTn id="79" presetID="42" presetClass="path" presetSubtype="0" accel="50000" decel="50000" fill="hold" grpId="2" nodeType="withEffect">
                                  <p:stCondLst>
                                    <p:cond delay="0"/>
                                  </p:stCondLst>
                                  <p:childTnLst>
                                    <p:animMotion origin="layout" path="M -1.66667E-6 1.11111E-6 L -0.42587 -0.12639 " pathEditMode="relative" rAng="0" ptsTypes="AA">
                                      <p:cBhvr>
                                        <p:cTn id="80" dur="2000" fill="hold"/>
                                        <p:tgtEl>
                                          <p:spTgt spid="34"/>
                                        </p:tgtEl>
                                        <p:attrNameLst>
                                          <p:attrName>ppt_x</p:attrName>
                                          <p:attrName>ppt_y</p:attrName>
                                        </p:attrNameLst>
                                      </p:cBhvr>
                                      <p:rCtr x="-21302" y="-6319"/>
                                    </p:animMotion>
                                  </p:childTnLst>
                                </p:cTn>
                              </p:par>
                              <p:par>
                                <p:cTn id="81" presetID="42" presetClass="path" presetSubtype="0" accel="50000" decel="50000" fill="hold" grpId="2" nodeType="withEffect">
                                  <p:stCondLst>
                                    <p:cond delay="0"/>
                                  </p:stCondLst>
                                  <p:childTnLst>
                                    <p:animMotion origin="layout" path="M 3.05556E-6 -2.59259E-6 L 0.42378 -0.21134 " pathEditMode="relative" rAng="0" ptsTypes="AA">
                                      <p:cBhvr>
                                        <p:cTn id="82" dur="2000" fill="hold"/>
                                        <p:tgtEl>
                                          <p:spTgt spid="35"/>
                                        </p:tgtEl>
                                        <p:attrNameLst>
                                          <p:attrName>ppt_x</p:attrName>
                                          <p:attrName>ppt_y</p:attrName>
                                        </p:attrNameLst>
                                      </p:cBhvr>
                                      <p:rCtr x="21181" y="-10579"/>
                                    </p:animMotion>
                                  </p:childTnLst>
                                </p:cTn>
                              </p:par>
                              <p:par>
                                <p:cTn id="83" presetID="10" presetClass="exit" presetSubtype="0" fill="hold" grpId="1" nodeType="withEffect">
                                  <p:stCondLst>
                                    <p:cond delay="0"/>
                                  </p:stCondLst>
                                  <p:childTnLst>
                                    <p:animEffect transition="out" filter="fade">
                                      <p:cBhvr>
                                        <p:cTn id="84" dur="1250"/>
                                        <p:tgtEl>
                                          <p:spTgt spid="28"/>
                                        </p:tgtEl>
                                      </p:cBhvr>
                                    </p:animEffect>
                                    <p:set>
                                      <p:cBhvr>
                                        <p:cTn id="85" dur="1" fill="hold">
                                          <p:stCondLst>
                                            <p:cond delay="1249"/>
                                          </p:stCondLst>
                                        </p:cTn>
                                        <p:tgtEl>
                                          <p:spTgt spid="28"/>
                                        </p:tgtEl>
                                        <p:attrNameLst>
                                          <p:attrName>style.visibility</p:attrName>
                                        </p:attrNameLst>
                                      </p:cBhvr>
                                      <p:to>
                                        <p:strVal val="hidden"/>
                                      </p:to>
                                    </p:set>
                                  </p:childTnLst>
                                </p:cTn>
                              </p:par>
                            </p:childTnLst>
                          </p:cTn>
                        </p:par>
                        <p:par>
                          <p:cTn id="86" fill="hold">
                            <p:stCondLst>
                              <p:cond delay="2000"/>
                            </p:stCondLst>
                            <p:childTnLst>
                              <p:par>
                                <p:cTn id="87" presetID="10" presetClass="entr" presetSubtype="0" fill="hold" grpId="0" nodeType="after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fade">
                                      <p:cBhvr>
                                        <p:cTn id="89" dur="250"/>
                                        <p:tgtEl>
                                          <p:spTgt spid="30"/>
                                        </p:tgtEl>
                                      </p:cBhvr>
                                    </p:animEffect>
                                  </p:childTnLst>
                                </p:cTn>
                              </p:par>
                              <p:par>
                                <p:cTn id="90" presetID="10" presetClass="exit" presetSubtype="0" fill="hold" grpId="1" nodeType="withEffect">
                                  <p:stCondLst>
                                    <p:cond delay="0"/>
                                  </p:stCondLst>
                                  <p:childTnLst>
                                    <p:animEffect transition="out" filter="fade">
                                      <p:cBhvr>
                                        <p:cTn id="91" dur="500"/>
                                        <p:tgtEl>
                                          <p:spTgt spid="31"/>
                                        </p:tgtEl>
                                      </p:cBhvr>
                                    </p:animEffect>
                                    <p:set>
                                      <p:cBhvr>
                                        <p:cTn id="92" dur="1" fill="hold">
                                          <p:stCondLst>
                                            <p:cond delay="499"/>
                                          </p:stCondLst>
                                        </p:cTn>
                                        <p:tgtEl>
                                          <p:spTgt spid="31"/>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32"/>
                                        </p:tgtEl>
                                      </p:cBhvr>
                                    </p:animEffect>
                                    <p:set>
                                      <p:cBhvr>
                                        <p:cTn id="95" dur="1" fill="hold">
                                          <p:stCondLst>
                                            <p:cond delay="499"/>
                                          </p:stCondLst>
                                        </p:cTn>
                                        <p:tgtEl>
                                          <p:spTgt spid="32"/>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3"/>
                                        </p:tgtEl>
                                      </p:cBhvr>
                                    </p:animEffect>
                                    <p:set>
                                      <p:cBhvr>
                                        <p:cTn id="98" dur="1" fill="hold">
                                          <p:stCondLst>
                                            <p:cond delay="499"/>
                                          </p:stCondLst>
                                        </p:cTn>
                                        <p:tgtEl>
                                          <p:spTgt spid="33"/>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4"/>
                                        </p:tgtEl>
                                      </p:cBhvr>
                                    </p:animEffect>
                                    <p:set>
                                      <p:cBhvr>
                                        <p:cTn id="101" dur="1" fill="hold">
                                          <p:stCondLst>
                                            <p:cond delay="499"/>
                                          </p:stCondLst>
                                        </p:cTn>
                                        <p:tgtEl>
                                          <p:spTgt spid="34"/>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5"/>
                                        </p:tgtEl>
                                      </p:cBhvr>
                                    </p:animEffect>
                                    <p:set>
                                      <p:cBhvr>
                                        <p:cTn id="104" dur="1" fill="hold">
                                          <p:stCondLst>
                                            <p:cond delay="499"/>
                                          </p:stCondLst>
                                        </p:cTn>
                                        <p:tgtEl>
                                          <p:spTgt spid="35"/>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0" presetClass="entr" presetSubtype="0" fill="hold" grpId="0" nodeType="clickEffect">
                                  <p:stCondLst>
                                    <p:cond delay="0"/>
                                  </p:stCondLst>
                                  <p:childTnLst>
                                    <p:set>
                                      <p:cBhvr>
                                        <p:cTn id="108" dur="1" fill="hold">
                                          <p:stCondLst>
                                            <p:cond delay="0"/>
                                          </p:stCondLst>
                                        </p:cTn>
                                        <p:tgtEl>
                                          <p:spTgt spid="37"/>
                                        </p:tgtEl>
                                        <p:attrNameLst>
                                          <p:attrName>style.visibility</p:attrName>
                                        </p:attrNameLst>
                                      </p:cBhvr>
                                      <p:to>
                                        <p:strVal val="visible"/>
                                      </p:to>
                                    </p:set>
                                    <p:animEffect transition="in" filter="dissolve">
                                      <p:cBhvr>
                                        <p:cTn id="109" dur="500">
                                          <p:stCondLst>
                                            <p:cond delay="0"/>
                                          </p:stCondLst>
                                        </p:cTn>
                                        <p:tgtEl>
                                          <p:spTgt spid="37"/>
                                        </p:tgtEl>
                                      </p:cBhvr>
                                    </p:animEffect>
                                    <p:anim to="" calcmode="lin" valueType="num">
                                      <p:cBhvr>
                                        <p:cTn id="110" dur="500" fill="hold">
                                          <p:stCondLst>
                                            <p:cond delay="0"/>
                                          </p:stCondLst>
                                        </p:cTn>
                                        <p:tgtEl>
                                          <p:spTgt spid="37"/>
                                        </p:tgtEl>
                                        <p:attrNameLst>
                                          <p:attrName>ppt_w</p:attrName>
                                        </p:attrNameLst>
                                      </p:cBhvr>
                                      <p:tavLst>
                                        <p:tav tm="0">
                                          <p:val>
                                            <p:strVal val="#ppt_w*4"/>
                                          </p:val>
                                        </p:tav>
                                        <p:tav tm="100000">
                                          <p:val>
                                            <p:strVal val="#ppt_w"/>
                                          </p:val>
                                        </p:tav>
                                      </p:tavLst>
                                    </p:anim>
                                    <p:anim to="" calcmode="lin" valueType="num">
                                      <p:cBhvr>
                                        <p:cTn id="111" dur="500" fill="hold">
                                          <p:stCondLst>
                                            <p:cond delay="0"/>
                                          </p:stCondLst>
                                        </p:cTn>
                                        <p:tgtEl>
                                          <p:spTgt spid="37"/>
                                        </p:tgtEl>
                                        <p:attrNameLst>
                                          <p:attrName>ppt_h</p:attrName>
                                        </p:attrNameLst>
                                      </p:cBhvr>
                                      <p:tavLst>
                                        <p:tav tm="0">
                                          <p:val>
                                            <p:strVal val="#ppt_h*4"/>
                                          </p:val>
                                        </p:tav>
                                        <p:tav tm="100000">
                                          <p:val>
                                            <p:strVal val="#ppt_h"/>
                                          </p:val>
                                        </p:tav>
                                      </p:tavLst>
                                    </p:anim>
                                  </p:childTnLst>
                                </p:cTn>
                              </p:par>
                              <p:par>
                                <p:cTn id="112" presetID="0" presetClass="entr" presetSubtype="0" fill="hold" grpId="0" nodeType="withEffect">
                                  <p:stCondLst>
                                    <p:cond delay="400"/>
                                  </p:stCondLst>
                                  <p:childTnLst>
                                    <p:set>
                                      <p:cBhvr>
                                        <p:cTn id="113" dur="1" fill="hold">
                                          <p:stCondLst>
                                            <p:cond delay="0"/>
                                          </p:stCondLst>
                                        </p:cTn>
                                        <p:tgtEl>
                                          <p:spTgt spid="39"/>
                                        </p:tgtEl>
                                        <p:attrNameLst>
                                          <p:attrName>style.visibility</p:attrName>
                                        </p:attrNameLst>
                                      </p:cBhvr>
                                      <p:to>
                                        <p:strVal val="visible"/>
                                      </p:to>
                                    </p:set>
                                    <p:animEffect transition="in" filter="dissolve">
                                      <p:cBhvr>
                                        <p:cTn id="114" dur="500">
                                          <p:stCondLst>
                                            <p:cond delay="0"/>
                                          </p:stCondLst>
                                        </p:cTn>
                                        <p:tgtEl>
                                          <p:spTgt spid="39"/>
                                        </p:tgtEl>
                                      </p:cBhvr>
                                    </p:animEffect>
                                    <p:anim to="" calcmode="lin" valueType="num">
                                      <p:cBhvr>
                                        <p:cTn id="115" dur="500" fill="hold">
                                          <p:stCondLst>
                                            <p:cond delay="0"/>
                                          </p:stCondLst>
                                        </p:cTn>
                                        <p:tgtEl>
                                          <p:spTgt spid="39"/>
                                        </p:tgtEl>
                                        <p:attrNameLst>
                                          <p:attrName>ppt_w</p:attrName>
                                        </p:attrNameLst>
                                      </p:cBhvr>
                                      <p:tavLst>
                                        <p:tav tm="0">
                                          <p:val>
                                            <p:strVal val="#ppt_w*4"/>
                                          </p:val>
                                        </p:tav>
                                        <p:tav tm="100000">
                                          <p:val>
                                            <p:strVal val="#ppt_w"/>
                                          </p:val>
                                        </p:tav>
                                      </p:tavLst>
                                    </p:anim>
                                    <p:anim to="" calcmode="lin" valueType="num">
                                      <p:cBhvr>
                                        <p:cTn id="116" dur="500" fill="hold">
                                          <p:stCondLst>
                                            <p:cond delay="0"/>
                                          </p:stCondLst>
                                        </p:cTn>
                                        <p:tgtEl>
                                          <p:spTgt spid="39"/>
                                        </p:tgtEl>
                                        <p:attrNameLst>
                                          <p:attrName>ppt_h</p:attrName>
                                        </p:attrNameLst>
                                      </p:cBhvr>
                                      <p:tavLst>
                                        <p:tav tm="0">
                                          <p:val>
                                            <p:strVal val="#ppt_h*4"/>
                                          </p:val>
                                        </p:tav>
                                        <p:tav tm="100000">
                                          <p:val>
                                            <p:strVal val="#ppt_h"/>
                                          </p:val>
                                        </p:tav>
                                      </p:tavLst>
                                    </p:anim>
                                  </p:childTnLst>
                                </p:cTn>
                              </p:par>
                              <p:par>
                                <p:cTn id="117" presetID="23" presetClass="entr" presetSubtype="16" fill="hold" grpId="0" nodeType="withEffect">
                                  <p:stCondLst>
                                    <p:cond delay="1000"/>
                                  </p:stCondLst>
                                  <p:childTnLst>
                                    <p:set>
                                      <p:cBhvr>
                                        <p:cTn id="118" dur="1" fill="hold">
                                          <p:stCondLst>
                                            <p:cond delay="0"/>
                                          </p:stCondLst>
                                        </p:cTn>
                                        <p:tgtEl>
                                          <p:spTgt spid="38"/>
                                        </p:tgtEl>
                                        <p:attrNameLst>
                                          <p:attrName>style.visibility</p:attrName>
                                        </p:attrNameLst>
                                      </p:cBhvr>
                                      <p:to>
                                        <p:strVal val="visible"/>
                                      </p:to>
                                    </p:set>
                                    <p:anim calcmode="lin" valueType="num">
                                      <p:cBhvr>
                                        <p:cTn id="119" dur="500" fill="hold"/>
                                        <p:tgtEl>
                                          <p:spTgt spid="38"/>
                                        </p:tgtEl>
                                        <p:attrNameLst>
                                          <p:attrName>ppt_w</p:attrName>
                                        </p:attrNameLst>
                                      </p:cBhvr>
                                      <p:tavLst>
                                        <p:tav tm="0">
                                          <p:val>
                                            <p:fltVal val="0"/>
                                          </p:val>
                                        </p:tav>
                                        <p:tav tm="100000">
                                          <p:val>
                                            <p:strVal val="#ppt_w"/>
                                          </p:val>
                                        </p:tav>
                                      </p:tavLst>
                                    </p:anim>
                                    <p:anim calcmode="lin" valueType="num">
                                      <p:cBhvr>
                                        <p:cTn id="120" dur="500" fill="hold"/>
                                        <p:tgtEl>
                                          <p:spTgt spid="38"/>
                                        </p:tgtEl>
                                        <p:attrNameLst>
                                          <p:attrName>ppt_h</p:attrName>
                                        </p:attrNameLst>
                                      </p:cBhvr>
                                      <p:tavLst>
                                        <p:tav tm="0">
                                          <p:val>
                                            <p:fltVal val="0"/>
                                          </p:val>
                                        </p:tav>
                                        <p:tav tm="100000">
                                          <p:val>
                                            <p:strVal val="#ppt_h"/>
                                          </p:val>
                                        </p:tav>
                                      </p:tavLst>
                                    </p:anim>
                                  </p:childTnLst>
                                </p:cTn>
                              </p:par>
                              <p:par>
                                <p:cTn id="121" presetID="26" presetClass="emph" presetSubtype="0" fill="hold" grpId="2" nodeType="withEffect">
                                  <p:stCondLst>
                                    <p:cond delay="1400"/>
                                  </p:stCondLst>
                                  <p:childTnLst>
                                    <p:animEffect transition="out" filter="fade">
                                      <p:cBhvr>
                                        <p:cTn id="122" dur="500" tmFilter="0, 0; .2, .5; .8, .5; 1, 0"/>
                                        <p:tgtEl>
                                          <p:spTgt spid="38"/>
                                        </p:tgtEl>
                                      </p:cBhvr>
                                    </p:animEffect>
                                    <p:animScale>
                                      <p:cBhvr>
                                        <p:cTn id="123" dur="250" autoRev="1" fill="hold"/>
                                        <p:tgtEl>
                                          <p:spTgt spid="38"/>
                                        </p:tgtEl>
                                      </p:cBhvr>
                                      <p:by x="105000" y="105000"/>
                                    </p:animScale>
                                  </p:childTnLst>
                                </p:cTn>
                              </p:par>
                              <p:par>
                                <p:cTn id="124" presetID="10" presetClass="exit" presetSubtype="0" fill="hold" grpId="1" nodeType="withEffect">
                                  <p:stCondLst>
                                    <p:cond delay="1750"/>
                                  </p:stCondLst>
                                  <p:childTnLst>
                                    <p:animEffect transition="out" filter="fade">
                                      <p:cBhvr>
                                        <p:cTn id="125" dur="500"/>
                                        <p:tgtEl>
                                          <p:spTgt spid="39"/>
                                        </p:tgtEl>
                                      </p:cBhvr>
                                    </p:animEffect>
                                    <p:set>
                                      <p:cBhvr>
                                        <p:cTn id="126" dur="1" fill="hold">
                                          <p:stCondLst>
                                            <p:cond delay="499"/>
                                          </p:stCondLst>
                                        </p:cTn>
                                        <p:tgtEl>
                                          <p:spTgt spid="39"/>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7" presetClass="entr" presetSubtype="2" fill="hold" grpId="0" nodeType="clickEffect">
                                  <p:stCondLst>
                                    <p:cond delay="250"/>
                                  </p:stCondLst>
                                  <p:childTnLst>
                                    <p:set>
                                      <p:cBhvr>
                                        <p:cTn id="130" dur="1" fill="hold">
                                          <p:stCondLst>
                                            <p:cond delay="0"/>
                                          </p:stCondLst>
                                        </p:cTn>
                                        <p:tgtEl>
                                          <p:spTgt spid="36"/>
                                        </p:tgtEl>
                                        <p:attrNameLst>
                                          <p:attrName>style.visibility</p:attrName>
                                        </p:attrNameLst>
                                      </p:cBhvr>
                                      <p:to>
                                        <p:strVal val="visible"/>
                                      </p:to>
                                    </p:set>
                                    <p:anim calcmode="lin" valueType="num">
                                      <p:cBhvr>
                                        <p:cTn id="131" dur="500" fill="hold"/>
                                        <p:tgtEl>
                                          <p:spTgt spid="36"/>
                                        </p:tgtEl>
                                        <p:attrNameLst>
                                          <p:attrName>ppt_x</p:attrName>
                                        </p:attrNameLst>
                                      </p:cBhvr>
                                      <p:tavLst>
                                        <p:tav tm="0">
                                          <p:val>
                                            <p:strVal val="#ppt_x+#ppt_w/2"/>
                                          </p:val>
                                        </p:tav>
                                        <p:tav tm="100000">
                                          <p:val>
                                            <p:strVal val="#ppt_x"/>
                                          </p:val>
                                        </p:tav>
                                      </p:tavLst>
                                    </p:anim>
                                    <p:anim calcmode="lin" valueType="num">
                                      <p:cBhvr>
                                        <p:cTn id="132" dur="500" fill="hold"/>
                                        <p:tgtEl>
                                          <p:spTgt spid="36"/>
                                        </p:tgtEl>
                                        <p:attrNameLst>
                                          <p:attrName>ppt_y</p:attrName>
                                        </p:attrNameLst>
                                      </p:cBhvr>
                                      <p:tavLst>
                                        <p:tav tm="0">
                                          <p:val>
                                            <p:strVal val="#ppt_y"/>
                                          </p:val>
                                        </p:tav>
                                        <p:tav tm="100000">
                                          <p:val>
                                            <p:strVal val="#ppt_y"/>
                                          </p:val>
                                        </p:tav>
                                      </p:tavLst>
                                    </p:anim>
                                    <p:anim calcmode="lin" valueType="num">
                                      <p:cBhvr>
                                        <p:cTn id="133" dur="500" fill="hold"/>
                                        <p:tgtEl>
                                          <p:spTgt spid="36"/>
                                        </p:tgtEl>
                                        <p:attrNameLst>
                                          <p:attrName>ppt_w</p:attrName>
                                        </p:attrNameLst>
                                      </p:cBhvr>
                                      <p:tavLst>
                                        <p:tav tm="0">
                                          <p:val>
                                            <p:fltVal val="0"/>
                                          </p:val>
                                        </p:tav>
                                        <p:tav tm="100000">
                                          <p:val>
                                            <p:strVal val="#ppt_w"/>
                                          </p:val>
                                        </p:tav>
                                      </p:tavLst>
                                    </p:anim>
                                    <p:anim calcmode="lin" valueType="num">
                                      <p:cBhvr>
                                        <p:cTn id="134" dur="500" fill="hold"/>
                                        <p:tgtEl>
                                          <p:spTgt spid="36"/>
                                        </p:tgtEl>
                                        <p:attrNameLst>
                                          <p:attrName>ppt_h</p:attrName>
                                        </p:attrNameLst>
                                      </p:cBhvr>
                                      <p:tavLst>
                                        <p:tav tm="0">
                                          <p:val>
                                            <p:strVal val="#ppt_h"/>
                                          </p:val>
                                        </p:tav>
                                        <p:tav tm="100000">
                                          <p:val>
                                            <p:strVal val="#ppt_h"/>
                                          </p:val>
                                        </p:tav>
                                      </p:tavLst>
                                    </p:anim>
                                  </p:childTnLst>
                                </p:cTn>
                              </p:par>
                              <p:par>
                                <p:cTn id="135" presetID="23" presetClass="exit" presetSubtype="32" fill="hold" grpId="1" nodeType="withEffect">
                                  <p:stCondLst>
                                    <p:cond delay="0"/>
                                  </p:stCondLst>
                                  <p:childTnLst>
                                    <p:anim calcmode="lin" valueType="num">
                                      <p:cBhvr>
                                        <p:cTn id="136" dur="500"/>
                                        <p:tgtEl>
                                          <p:spTgt spid="37"/>
                                        </p:tgtEl>
                                        <p:attrNameLst>
                                          <p:attrName>ppt_w</p:attrName>
                                        </p:attrNameLst>
                                      </p:cBhvr>
                                      <p:tavLst>
                                        <p:tav tm="0">
                                          <p:val>
                                            <p:strVal val="ppt_w"/>
                                          </p:val>
                                        </p:tav>
                                        <p:tav tm="100000">
                                          <p:val>
                                            <p:fltVal val="0"/>
                                          </p:val>
                                        </p:tav>
                                      </p:tavLst>
                                    </p:anim>
                                    <p:anim calcmode="lin" valueType="num">
                                      <p:cBhvr>
                                        <p:cTn id="137" dur="500"/>
                                        <p:tgtEl>
                                          <p:spTgt spid="37"/>
                                        </p:tgtEl>
                                        <p:attrNameLst>
                                          <p:attrName>ppt_h</p:attrName>
                                        </p:attrNameLst>
                                      </p:cBhvr>
                                      <p:tavLst>
                                        <p:tav tm="0">
                                          <p:val>
                                            <p:strVal val="ppt_h"/>
                                          </p:val>
                                        </p:tav>
                                        <p:tav tm="100000">
                                          <p:val>
                                            <p:fltVal val="0"/>
                                          </p:val>
                                        </p:tav>
                                      </p:tavLst>
                                    </p:anim>
                                    <p:set>
                                      <p:cBhvr>
                                        <p:cTn id="138" dur="1" fill="hold">
                                          <p:stCondLst>
                                            <p:cond delay="499"/>
                                          </p:stCondLst>
                                        </p:cTn>
                                        <p:tgtEl>
                                          <p:spTgt spid="37"/>
                                        </p:tgtEl>
                                        <p:attrNameLst>
                                          <p:attrName>style.visibility</p:attrName>
                                        </p:attrNameLst>
                                      </p:cBhvr>
                                      <p:to>
                                        <p:strVal val="hidden"/>
                                      </p:to>
                                    </p:set>
                                  </p:childTnLst>
                                </p:cTn>
                              </p:par>
                              <p:par>
                                <p:cTn id="139" presetID="23" presetClass="exit" presetSubtype="32" fill="hold" grpId="1" nodeType="withEffect">
                                  <p:stCondLst>
                                    <p:cond delay="0"/>
                                  </p:stCondLst>
                                  <p:childTnLst>
                                    <p:anim calcmode="lin" valueType="num">
                                      <p:cBhvr>
                                        <p:cTn id="140" dur="500"/>
                                        <p:tgtEl>
                                          <p:spTgt spid="38"/>
                                        </p:tgtEl>
                                        <p:attrNameLst>
                                          <p:attrName>ppt_w</p:attrName>
                                        </p:attrNameLst>
                                      </p:cBhvr>
                                      <p:tavLst>
                                        <p:tav tm="0">
                                          <p:val>
                                            <p:strVal val="ppt_w"/>
                                          </p:val>
                                        </p:tav>
                                        <p:tav tm="100000">
                                          <p:val>
                                            <p:fltVal val="0"/>
                                          </p:val>
                                        </p:tav>
                                      </p:tavLst>
                                    </p:anim>
                                    <p:anim calcmode="lin" valueType="num">
                                      <p:cBhvr>
                                        <p:cTn id="141" dur="500"/>
                                        <p:tgtEl>
                                          <p:spTgt spid="38"/>
                                        </p:tgtEl>
                                        <p:attrNameLst>
                                          <p:attrName>ppt_h</p:attrName>
                                        </p:attrNameLst>
                                      </p:cBhvr>
                                      <p:tavLst>
                                        <p:tav tm="0">
                                          <p:val>
                                            <p:strVal val="ppt_h"/>
                                          </p:val>
                                        </p:tav>
                                        <p:tav tm="100000">
                                          <p:val>
                                            <p:fltVal val="0"/>
                                          </p:val>
                                        </p:tav>
                                      </p:tavLst>
                                    </p:anim>
                                    <p:set>
                                      <p:cBhvr>
                                        <p:cTn id="142"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9" grpId="0"/>
      <p:bldP spid="30" grpId="0"/>
      <p:bldP spid="31" grpId="0"/>
      <p:bldP spid="31" grpId="1"/>
      <p:bldP spid="31" grpId="2"/>
      <p:bldP spid="32" grpId="0"/>
      <p:bldP spid="32" grpId="1"/>
      <p:bldP spid="32" grpId="2"/>
      <p:bldP spid="33" grpId="0"/>
      <p:bldP spid="33" grpId="1"/>
      <p:bldP spid="33" grpId="2"/>
      <p:bldP spid="34" grpId="0"/>
      <p:bldP spid="34" grpId="1"/>
      <p:bldP spid="34" grpId="2"/>
      <p:bldP spid="35" grpId="0"/>
      <p:bldP spid="35" grpId="1"/>
      <p:bldP spid="35" grpId="2"/>
      <p:bldP spid="36" grpId="0"/>
      <p:bldP spid="37" grpId="0"/>
      <p:bldP spid="37" grpId="1"/>
      <p:bldP spid="38" grpId="0"/>
      <p:bldP spid="38" grpId="1"/>
      <p:bldP spid="38" grpId="2"/>
      <p:bldP spid="39" grpId="0" animBg="1"/>
      <p:bldP spid="3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86198F5-6065-4787-941F-5FC1310824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3032369" cy="2274277"/>
          </a:xfrm>
          <a:prstGeom prst="rect">
            <a:avLst/>
          </a:prstGeom>
        </p:spPr>
      </p:pic>
      <p:pic>
        <p:nvPicPr>
          <p:cNvPr id="3" name="Picture 2">
            <a:extLst>
              <a:ext uri="{FF2B5EF4-FFF2-40B4-BE49-F238E27FC236}">
                <a16:creationId xmlns:a16="http://schemas.microsoft.com/office/drawing/2014/main" id="{E5F656C7-9D5E-49F4-BCBC-B83B3E39E3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1125" y="-1"/>
            <a:ext cx="1502875" cy="1160585"/>
          </a:xfrm>
          <a:prstGeom prst="rect">
            <a:avLst/>
          </a:prstGeom>
        </p:spPr>
      </p:pic>
      <p:pic>
        <p:nvPicPr>
          <p:cNvPr id="4" name="Picture 2">
            <a:extLst>
              <a:ext uri="{FF2B5EF4-FFF2-40B4-BE49-F238E27FC236}">
                <a16:creationId xmlns:a16="http://schemas.microsoft.com/office/drawing/2014/main" id="{E78975C6-87E1-4087-9FFA-6C807BB127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3818" y="-1"/>
            <a:ext cx="1547446" cy="1160585"/>
          </a:xfrm>
          <a:prstGeom prst="rect">
            <a:avLst/>
          </a:prstGeom>
        </p:spPr>
      </p:pic>
      <p:pic>
        <p:nvPicPr>
          <p:cNvPr id="5" name="Picture 2">
            <a:extLst>
              <a:ext uri="{FF2B5EF4-FFF2-40B4-BE49-F238E27FC236}">
                <a16:creationId xmlns:a16="http://schemas.microsoft.com/office/drawing/2014/main" id="{85A5DB21-468E-4212-9A52-4FCA3673E30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398" t="86" r="10484" b="-86"/>
          <a:stretch/>
        </p:blipFill>
        <p:spPr>
          <a:xfrm>
            <a:off x="3014804" y="0"/>
            <a:ext cx="1568919" cy="1157678"/>
          </a:xfrm>
          <a:prstGeom prst="rect">
            <a:avLst/>
          </a:prstGeom>
        </p:spPr>
      </p:pic>
      <p:pic>
        <p:nvPicPr>
          <p:cNvPr id="6" name="Picture 2">
            <a:extLst>
              <a:ext uri="{FF2B5EF4-FFF2-40B4-BE49-F238E27FC236}">
                <a16:creationId xmlns:a16="http://schemas.microsoft.com/office/drawing/2014/main" id="{ED18C0A7-AF49-41F6-BEB0-5D2366188C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8093" y="0"/>
            <a:ext cx="1551353" cy="1163516"/>
          </a:xfrm>
          <a:prstGeom prst="rect">
            <a:avLst/>
          </a:prstGeom>
        </p:spPr>
      </p:pic>
      <p:pic>
        <p:nvPicPr>
          <p:cNvPr id="7" name="Picture 4">
            <a:extLst>
              <a:ext uri="{FF2B5EF4-FFF2-40B4-BE49-F238E27FC236}">
                <a16:creationId xmlns:a16="http://schemas.microsoft.com/office/drawing/2014/main" id="{7538962E-C2B3-45BB-A85A-1C88BB445A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60277" y="1160585"/>
            <a:ext cx="1547445" cy="1116622"/>
          </a:xfrm>
          <a:prstGeom prst="rect">
            <a:avLst/>
          </a:prstGeom>
        </p:spPr>
      </p:pic>
      <p:pic>
        <p:nvPicPr>
          <p:cNvPr id="8" name="Picture 2">
            <a:extLst>
              <a:ext uri="{FF2B5EF4-FFF2-40B4-BE49-F238E27FC236}">
                <a16:creationId xmlns:a16="http://schemas.microsoft.com/office/drawing/2014/main" id="{F2986ED3-3D3A-4711-A8C4-FF03FD0468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92862" y="5232903"/>
            <a:ext cx="1833840" cy="1625097"/>
          </a:xfrm>
          <a:prstGeom prst="rect">
            <a:avLst/>
          </a:prstGeom>
        </p:spPr>
      </p:pic>
      <p:pic>
        <p:nvPicPr>
          <p:cNvPr id="9" name="Picture 2">
            <a:extLst>
              <a:ext uri="{FF2B5EF4-FFF2-40B4-BE49-F238E27FC236}">
                <a16:creationId xmlns:a16="http://schemas.microsoft.com/office/drawing/2014/main" id="{380C7ECA-2249-4B0E-931E-75A94B8B6285}"/>
              </a:ext>
            </a:extLst>
          </p:cNvPr>
          <p:cNvPicPr>
            <a:picLocks noChangeAspect="1"/>
          </p:cNvPicPr>
          <p:nvPr/>
        </p:nvPicPr>
        <p:blipFill rotWithShape="1">
          <a:blip r:embed="rId9">
            <a:extLst>
              <a:ext uri="{28A0092B-C50C-407E-A947-70E740481C1C}">
                <a14:useLocalDpi xmlns:a14="http://schemas.microsoft.com/office/drawing/2010/main" val="0"/>
              </a:ext>
            </a:extLst>
          </a:blip>
          <a:srcRect b="7706"/>
          <a:stretch/>
        </p:blipFill>
        <p:spPr>
          <a:xfrm>
            <a:off x="3036274" y="1160586"/>
            <a:ext cx="1535726" cy="1109968"/>
          </a:xfrm>
          <a:prstGeom prst="rect">
            <a:avLst/>
          </a:prstGeom>
        </p:spPr>
      </p:pic>
      <p:pic>
        <p:nvPicPr>
          <p:cNvPr id="10" name="Picture 2">
            <a:extLst>
              <a:ext uri="{FF2B5EF4-FFF2-40B4-BE49-F238E27FC236}">
                <a16:creationId xmlns:a16="http://schemas.microsoft.com/office/drawing/2014/main" id="{6DC1F275-5F43-464C-B7D1-A934D480AC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272419"/>
            <a:ext cx="1874067" cy="1524102"/>
          </a:xfrm>
          <a:prstGeom prst="rect">
            <a:avLst/>
          </a:prstGeom>
        </p:spPr>
      </p:pic>
      <p:pic>
        <p:nvPicPr>
          <p:cNvPr id="11" name="Picture 2">
            <a:extLst>
              <a:ext uri="{FF2B5EF4-FFF2-40B4-BE49-F238E27FC236}">
                <a16:creationId xmlns:a16="http://schemas.microsoft.com/office/drawing/2014/main" id="{5E2A52B9-AF97-40ED-908D-1CDE146D514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74068" y="2272419"/>
            <a:ext cx="1851086" cy="1517491"/>
          </a:xfrm>
          <a:prstGeom prst="rect">
            <a:avLst/>
          </a:prstGeom>
        </p:spPr>
      </p:pic>
      <p:pic>
        <p:nvPicPr>
          <p:cNvPr id="12" name="Picture 2">
            <a:extLst>
              <a:ext uri="{FF2B5EF4-FFF2-40B4-BE49-F238E27FC236}">
                <a16:creationId xmlns:a16="http://schemas.microsoft.com/office/drawing/2014/main" id="{129010F3-79EC-4830-B463-79BD4B35B5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16897" y="2272419"/>
            <a:ext cx="1800843" cy="1524598"/>
          </a:xfrm>
          <a:prstGeom prst="rect">
            <a:avLst/>
          </a:prstGeom>
        </p:spPr>
      </p:pic>
      <p:pic>
        <p:nvPicPr>
          <p:cNvPr id="13" name="Picture 4">
            <a:extLst>
              <a:ext uri="{FF2B5EF4-FFF2-40B4-BE49-F238E27FC236}">
                <a16:creationId xmlns:a16="http://schemas.microsoft.com/office/drawing/2014/main" id="{B9FCB9FB-3848-4020-AFBE-90F49D32C85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11658" y="2272419"/>
            <a:ext cx="1821070" cy="1539090"/>
          </a:xfrm>
          <a:prstGeom prst="rect">
            <a:avLst/>
          </a:prstGeom>
        </p:spPr>
      </p:pic>
      <p:pic>
        <p:nvPicPr>
          <p:cNvPr id="14" name="Picture 2">
            <a:extLst>
              <a:ext uri="{FF2B5EF4-FFF2-40B4-BE49-F238E27FC236}">
                <a16:creationId xmlns:a16="http://schemas.microsoft.com/office/drawing/2014/main" id="{330348F3-0A57-4A9A-A0E4-CAD08794508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3446" y="1160584"/>
            <a:ext cx="1500554" cy="1113693"/>
          </a:xfrm>
          <a:prstGeom prst="rect">
            <a:avLst/>
          </a:prstGeom>
        </p:spPr>
      </p:pic>
      <p:pic>
        <p:nvPicPr>
          <p:cNvPr id="15" name="Picture 2">
            <a:extLst>
              <a:ext uri="{FF2B5EF4-FFF2-40B4-BE49-F238E27FC236}">
                <a16:creationId xmlns:a16="http://schemas.microsoft.com/office/drawing/2014/main" id="{BDAF839A-DDBB-43CB-A680-FCF53A904BE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33308" y="2272650"/>
            <a:ext cx="1810693" cy="1531629"/>
          </a:xfrm>
          <a:prstGeom prst="rect">
            <a:avLst/>
          </a:prstGeom>
        </p:spPr>
      </p:pic>
      <p:pic>
        <p:nvPicPr>
          <p:cNvPr id="16" name="Picture 2">
            <a:extLst>
              <a:ext uri="{FF2B5EF4-FFF2-40B4-BE49-F238E27FC236}">
                <a16:creationId xmlns:a16="http://schemas.microsoft.com/office/drawing/2014/main" id="{00277128-03DF-4E0F-AA1C-1E7812CB0B6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07723" y="1160584"/>
            <a:ext cx="1535723" cy="1113693"/>
          </a:xfrm>
          <a:prstGeom prst="rect">
            <a:avLst/>
          </a:prstGeom>
        </p:spPr>
      </p:pic>
      <p:pic>
        <p:nvPicPr>
          <p:cNvPr id="17" name="Picture 2">
            <a:extLst>
              <a:ext uri="{FF2B5EF4-FFF2-40B4-BE49-F238E27FC236}">
                <a16:creationId xmlns:a16="http://schemas.microsoft.com/office/drawing/2014/main" id="{B9B2DE76-3653-45A6-A8D8-52A10EC6DEC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324254" y="3780733"/>
            <a:ext cx="1819747" cy="1460664"/>
          </a:xfrm>
          <a:prstGeom prst="rect">
            <a:avLst/>
          </a:prstGeom>
        </p:spPr>
      </p:pic>
      <p:pic>
        <p:nvPicPr>
          <p:cNvPr id="18" name="Picture 4">
            <a:extLst>
              <a:ext uri="{FF2B5EF4-FFF2-40B4-BE49-F238E27FC236}">
                <a16:creationId xmlns:a16="http://schemas.microsoft.com/office/drawing/2014/main" id="{A7D0A4DF-E607-4113-A3EB-4E0BBD19533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3784349"/>
            <a:ext cx="1883121" cy="1448866"/>
          </a:xfrm>
          <a:prstGeom prst="rect">
            <a:avLst/>
          </a:prstGeom>
        </p:spPr>
      </p:pic>
      <p:pic>
        <p:nvPicPr>
          <p:cNvPr id="19" name="Picture 3">
            <a:extLst>
              <a:ext uri="{FF2B5EF4-FFF2-40B4-BE49-F238E27FC236}">
                <a16:creationId xmlns:a16="http://schemas.microsoft.com/office/drawing/2014/main" id="{2516616D-3C12-4DC9-88A5-E9833277C44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74067" y="3783273"/>
            <a:ext cx="1846907" cy="1448278"/>
          </a:xfrm>
          <a:prstGeom prst="rect">
            <a:avLst/>
          </a:prstGeom>
        </p:spPr>
      </p:pic>
      <p:pic>
        <p:nvPicPr>
          <p:cNvPr id="20" name="Picture 2">
            <a:extLst>
              <a:ext uri="{FF2B5EF4-FFF2-40B4-BE49-F238E27FC236}">
                <a16:creationId xmlns:a16="http://schemas.microsoft.com/office/drawing/2014/main" id="{6D9E9D86-74AA-42FA-B9A6-19C45E02AB4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522615" y="3785939"/>
            <a:ext cx="1801639" cy="1448283"/>
          </a:xfrm>
          <a:prstGeom prst="rect">
            <a:avLst/>
          </a:prstGeom>
        </p:spPr>
      </p:pic>
      <p:pic>
        <p:nvPicPr>
          <p:cNvPr id="21" name="Picture 2">
            <a:extLst>
              <a:ext uri="{FF2B5EF4-FFF2-40B4-BE49-F238E27FC236}">
                <a16:creationId xmlns:a16="http://schemas.microsoft.com/office/drawing/2014/main" id="{A2B6C3FB-CF71-4BB2-8FB6-AB6CFDE1347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693815" y="3784349"/>
            <a:ext cx="1831237" cy="1448554"/>
          </a:xfrm>
          <a:prstGeom prst="rect">
            <a:avLst/>
          </a:prstGeom>
        </p:spPr>
      </p:pic>
      <p:pic>
        <p:nvPicPr>
          <p:cNvPr id="22" name="Picture 4">
            <a:extLst>
              <a:ext uri="{FF2B5EF4-FFF2-40B4-BE49-F238E27FC236}">
                <a16:creationId xmlns:a16="http://schemas.microsoft.com/office/drawing/2014/main" id="{E1C1846C-AF70-4085-9215-9A1B5C4CB47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0" y="5232903"/>
            <a:ext cx="1874808" cy="1625097"/>
          </a:xfrm>
          <a:prstGeom prst="rect">
            <a:avLst/>
          </a:prstGeom>
        </p:spPr>
      </p:pic>
      <p:pic>
        <p:nvPicPr>
          <p:cNvPr id="23" name="Picture 2">
            <a:extLst>
              <a:ext uri="{FF2B5EF4-FFF2-40B4-BE49-F238E27FC236}">
                <a16:creationId xmlns:a16="http://schemas.microsoft.com/office/drawing/2014/main" id="{041BBCC7-5976-411B-966B-DD2FA9D702B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874808" y="5233432"/>
            <a:ext cx="1812874" cy="1624569"/>
          </a:xfrm>
          <a:prstGeom prst="rect">
            <a:avLst/>
          </a:prstGeom>
        </p:spPr>
      </p:pic>
      <p:pic>
        <p:nvPicPr>
          <p:cNvPr id="24" name="Picture 2">
            <a:extLst>
              <a:ext uri="{FF2B5EF4-FFF2-40B4-BE49-F238E27FC236}">
                <a16:creationId xmlns:a16="http://schemas.microsoft.com/office/drawing/2014/main" id="{7F030B6A-459F-4C16-8285-431288A58BF3}"/>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326949" y="5232903"/>
            <a:ext cx="1811106" cy="1625097"/>
          </a:xfrm>
          <a:prstGeom prst="rect">
            <a:avLst/>
          </a:prstGeom>
        </p:spPr>
      </p:pic>
      <p:pic>
        <p:nvPicPr>
          <p:cNvPr id="25" name="Picture 2">
            <a:extLst>
              <a:ext uri="{FF2B5EF4-FFF2-40B4-BE49-F238E27FC236}">
                <a16:creationId xmlns:a16="http://schemas.microsoft.com/office/drawing/2014/main" id="{87181796-7FC9-4BCB-BF5C-BBBAE042C37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686355" y="5234215"/>
            <a:ext cx="1811547" cy="1623785"/>
          </a:xfrm>
          <a:prstGeom prst="rect">
            <a:avLst/>
          </a:prstGeom>
        </p:spPr>
      </p:pic>
    </p:spTree>
    <p:extLst>
      <p:ext uri="{BB962C8B-B14F-4D97-AF65-F5344CB8AC3E}">
        <p14:creationId xmlns:p14="http://schemas.microsoft.com/office/powerpoint/2010/main" val="209118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420C1E-A365-4F3C-AA71-0480F93BA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2" name="Title 1">
            <a:extLst>
              <a:ext uri="{FF2B5EF4-FFF2-40B4-BE49-F238E27FC236}">
                <a16:creationId xmlns:a16="http://schemas.microsoft.com/office/drawing/2014/main" id="{C18EAFB9-4026-47D1-BBDD-559BB6495E76}"/>
              </a:ext>
            </a:extLst>
          </p:cNvPr>
          <p:cNvSpPr txBox="1">
            <a:spLocks/>
          </p:cNvSpPr>
          <p:nvPr/>
        </p:nvSpPr>
        <p:spPr>
          <a:xfrm>
            <a:off x="452313" y="1778703"/>
            <a:ext cx="644892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Every word of God is pure</a:t>
            </a:r>
          </a:p>
        </p:txBody>
      </p:sp>
      <p:sp>
        <p:nvSpPr>
          <p:cNvPr id="3074" name="Rectangle 2"/>
          <p:cNvSpPr>
            <a:spLocks noGrp="1" noChangeArrowheads="1"/>
          </p:cNvSpPr>
          <p:nvPr>
            <p:ph type="title"/>
          </p:nvPr>
        </p:nvSpPr>
        <p:spPr>
          <a:xfrm>
            <a:off x="457200" y="1585119"/>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Every word of God is pure; He is a shield to those who put their trust in Him.  Do not add to His words, Lest He rebuke you, and you be found a liar.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30:5-6 </a:t>
            </a:r>
          </a:p>
        </p:txBody>
      </p:sp>
      <p:sp>
        <p:nvSpPr>
          <p:cNvPr id="5" name="Rectangle 2">
            <a:extLst>
              <a:ext uri="{FF2B5EF4-FFF2-40B4-BE49-F238E27FC236}">
                <a16:creationId xmlns:a16="http://schemas.microsoft.com/office/drawing/2014/main" id="{9163DFC7-2535-4DC1-BF5F-B6EA66522003}"/>
              </a:ext>
            </a:extLst>
          </p:cNvPr>
          <p:cNvSpPr txBox="1">
            <a:spLocks noChangeArrowheads="1"/>
          </p:cNvSpPr>
          <p:nvPr/>
        </p:nvSpPr>
        <p:spPr bwMode="auto">
          <a:xfrm>
            <a:off x="1838032" y="1691564"/>
            <a:ext cx="337151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word of 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4AD4BDF4-3328-4390-86B8-BD404CC2E4E2}"/>
              </a:ext>
            </a:extLst>
          </p:cNvPr>
          <p:cNvSpPr txBox="1">
            <a:spLocks noChangeArrowheads="1"/>
          </p:cNvSpPr>
          <p:nvPr/>
        </p:nvSpPr>
        <p:spPr bwMode="auto">
          <a:xfrm>
            <a:off x="390203" y="2367735"/>
            <a:ext cx="176721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shield</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B642256D-E364-4B97-B459-7281144A8FC1}"/>
              </a:ext>
            </a:extLst>
          </p:cNvPr>
          <p:cNvSpPr txBox="1">
            <a:spLocks noChangeArrowheads="1"/>
          </p:cNvSpPr>
          <p:nvPr/>
        </p:nvSpPr>
        <p:spPr bwMode="auto">
          <a:xfrm>
            <a:off x="7248653" y="2370116"/>
            <a:ext cx="150271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trust</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D506AC80-B132-4F18-8D34-B94327B970AD}"/>
              </a:ext>
            </a:extLst>
          </p:cNvPr>
          <p:cNvSpPr txBox="1">
            <a:spLocks noChangeArrowheads="1"/>
          </p:cNvSpPr>
          <p:nvPr/>
        </p:nvSpPr>
        <p:spPr bwMode="auto">
          <a:xfrm>
            <a:off x="79833" y="1705109"/>
            <a:ext cx="718285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Every word of God is pure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6">
            <a:extLst>
              <a:ext uri="{FF2B5EF4-FFF2-40B4-BE49-F238E27FC236}">
                <a16:creationId xmlns:a16="http://schemas.microsoft.com/office/drawing/2014/main" id="{2466D5F8-6512-4A3B-9DF4-56B587CB9D06}"/>
              </a:ext>
            </a:extLst>
          </p:cNvPr>
          <p:cNvSpPr>
            <a:spLocks noChangeArrowheads="1"/>
          </p:cNvSpPr>
          <p:nvPr/>
        </p:nvSpPr>
        <p:spPr bwMode="auto">
          <a:xfrm>
            <a:off x="1779614" y="1720852"/>
            <a:ext cx="1814700" cy="72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word</a:t>
            </a:r>
          </a:p>
        </p:txBody>
      </p:sp>
      <p:sp>
        <p:nvSpPr>
          <p:cNvPr id="15" name="Rectangle 9">
            <a:extLst>
              <a:ext uri="{FF2B5EF4-FFF2-40B4-BE49-F238E27FC236}">
                <a16:creationId xmlns:a16="http://schemas.microsoft.com/office/drawing/2014/main" id="{A12AC78D-EBA9-4E38-934C-619F8F2E0344}"/>
              </a:ext>
            </a:extLst>
          </p:cNvPr>
          <p:cNvSpPr>
            <a:spLocks noChangeArrowheads="1"/>
          </p:cNvSpPr>
          <p:nvPr/>
        </p:nvSpPr>
        <p:spPr bwMode="auto">
          <a:xfrm>
            <a:off x="3300248" y="1725180"/>
            <a:ext cx="1783721"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of God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pic>
        <p:nvPicPr>
          <p:cNvPr id="11" name="SpotlightShape1_rendered">
            <a:extLst>
              <a:ext uri="{FF2B5EF4-FFF2-40B4-BE49-F238E27FC236}">
                <a16:creationId xmlns:a16="http://schemas.microsoft.com/office/drawing/2014/main" id="{D5CB6A8F-6315-40A7-9A6B-26F2CD68F106}"/>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6" name="Rectangle 2" hidden="1">
            <a:extLst>
              <a:ext uri="{FF2B5EF4-FFF2-40B4-BE49-F238E27FC236}">
                <a16:creationId xmlns:a16="http://schemas.microsoft.com/office/drawing/2014/main" id="{7706EE1B-36E7-4C1D-8EC9-6D4073B09244}"/>
              </a:ext>
            </a:extLst>
          </p:cNvPr>
          <p:cNvSpPr txBox="1">
            <a:spLocks noChangeArrowheads="1"/>
          </p:cNvSpPr>
          <p:nvPr/>
        </p:nvSpPr>
        <p:spPr bwMode="auto">
          <a:xfrm>
            <a:off x="2359819" y="1939464"/>
            <a:ext cx="33528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word of God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79777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18" presetClass="emph" presetSubtype="0" fill="hold" grpId="1" nodeType="withEffect">
                                  <p:stCondLst>
                                    <p:cond delay="0"/>
                                  </p:stCondLst>
                                  <p:childTnLst>
                                    <p:set>
                                      <p:cBhvr override="childStyle">
                                        <p:cTn id="14" dur="500" fill="hold"/>
                                        <p:tgtEl>
                                          <p:spTgt spid="12"/>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0" presetClass="entr" presetSubtype="0" fill="hold" grpId="0" nodeType="withEffect">
                                  <p:stCondLst>
                                    <p:cond delay="40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stCondLst>
                                            <p:cond delay="0"/>
                                          </p:stCondLst>
                                        </p:cTn>
                                        <p:tgtEl>
                                          <p:spTgt spid="14"/>
                                        </p:tgtEl>
                                      </p:cBhvr>
                                    </p:animEffect>
                                    <p:anim to="" calcmode="lin" valueType="num">
                                      <p:cBhvr>
                                        <p:cTn id="21"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22" dur="500" fill="hold">
                                          <p:stCondLst>
                                            <p:cond delay="0"/>
                                          </p:stCondLst>
                                        </p:cTn>
                                        <p:tgtEl>
                                          <p:spTgt spid="14"/>
                                        </p:tgtEl>
                                        <p:attrNameLst>
                                          <p:attrName>ppt_h</p:attrName>
                                        </p:attrNameLst>
                                      </p:cBhvr>
                                      <p:tavLst>
                                        <p:tav tm="0">
                                          <p:val>
                                            <p:strVal val="#ppt_h*4"/>
                                          </p:val>
                                        </p:tav>
                                        <p:tav tm="100000">
                                          <p:val>
                                            <p:strVal val="#ppt_h"/>
                                          </p:val>
                                        </p:tav>
                                      </p:tavLst>
                                    </p:anim>
                                  </p:childTnLst>
                                </p:cTn>
                              </p:par>
                              <p:par>
                                <p:cTn id="23" presetID="0" presetClass="entr" presetSubtype="0" fill="hold" grpId="0" nodeType="withEffect">
                                  <p:stCondLst>
                                    <p:cond delay="650"/>
                                  </p:stCondLst>
                                  <p:iterate type="lt">
                                    <p:tmPct val="10000"/>
                                  </p:iterate>
                                  <p:childTnLst>
                                    <p:set>
                                      <p:cBhvr>
                                        <p:cTn id="24" dur="1" fill="hold">
                                          <p:stCondLst>
                                            <p:cond delay="0"/>
                                          </p:stCondLst>
                                        </p:cTn>
                                        <p:tgtEl>
                                          <p:spTgt spid="15"/>
                                        </p:tgtEl>
                                        <p:attrNameLst>
                                          <p:attrName>style.visibility</p:attrName>
                                        </p:attrNameLst>
                                      </p:cBhvr>
                                      <p:to>
                                        <p:strVal val="visible"/>
                                      </p:to>
                                    </p:set>
                                    <p:animEffect transition="in" filter="dissolve">
                                      <p:cBhvr>
                                        <p:cTn id="25" dur="500">
                                          <p:stCondLst>
                                            <p:cond delay="0"/>
                                          </p:stCondLst>
                                        </p:cTn>
                                        <p:tgtEl>
                                          <p:spTgt spid="15"/>
                                        </p:tgtEl>
                                      </p:cBhvr>
                                    </p:animEffect>
                                    <p:anim to="" calcmode="lin" valueType="num">
                                      <p:cBhvr>
                                        <p:cTn id="26"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par>
                          <p:cTn id="28" fill="hold">
                            <p:stCondLst>
                              <p:cond delay="1350"/>
                            </p:stCondLst>
                            <p:childTnLst>
                              <p:par>
                                <p:cTn id="29" presetID="26" presetClass="emph" presetSubtype="0" fill="hold" grpId="1" nodeType="afterEffect">
                                  <p:stCondLst>
                                    <p:cond delay="0"/>
                                  </p:stCondLst>
                                  <p:iterate type="lt">
                                    <p:tmPct val="0"/>
                                  </p:iterate>
                                  <p:childTnLst>
                                    <p:animEffect transition="out" filter="fade">
                                      <p:cBhvr>
                                        <p:cTn id="30" dur="500" tmFilter="0, 0; .2, .5; .8, .5; 1, 0"/>
                                        <p:tgtEl>
                                          <p:spTgt spid="15"/>
                                        </p:tgtEl>
                                      </p:cBhvr>
                                    </p:animEffect>
                                    <p:animScale>
                                      <p:cBhvr>
                                        <p:cTn id="31" dur="250" autoRev="1" fill="hold"/>
                                        <p:tgtEl>
                                          <p:spTgt spid="15"/>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5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25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par>
                                <p:cTn id="48" presetID="10" presetClass="entr" presetSubtype="0" fill="hold" grpId="0" nodeType="withEffect">
                                  <p:stCondLst>
                                    <p:cond delay="25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250"/>
                                        <p:tgtEl>
                                          <p:spTgt spid="5"/>
                                        </p:tgtEl>
                                      </p:cBhvr>
                                    </p:animEffect>
                                  </p:childTnLst>
                                </p:cTn>
                              </p:par>
                              <p:par>
                                <p:cTn id="51" presetID="42" presetClass="path" presetSubtype="0" accel="50000" decel="50000" fill="hold" grpId="2" nodeType="withEffect">
                                  <p:stCondLst>
                                    <p:cond delay="250"/>
                                  </p:stCondLst>
                                  <p:childTnLst>
                                    <p:animMotion origin="layout" path="M 3.33333E-6 -2.22222E-6 L 0.05573 0.03588 " pathEditMode="relative" rAng="0" ptsTypes="AA">
                                      <p:cBhvr>
                                        <p:cTn id="52" dur="2000" fill="hold"/>
                                        <p:tgtEl>
                                          <p:spTgt spid="5"/>
                                        </p:tgtEl>
                                        <p:attrNameLst>
                                          <p:attrName>ppt_x</p:attrName>
                                          <p:attrName>ppt_y</p:attrName>
                                        </p:attrNameLst>
                                      </p:cBhvr>
                                      <p:rCtr x="2778" y="1782"/>
                                    </p:animMotion>
                                  </p:childTnLst>
                                </p:cTn>
                              </p:par>
                              <p:par>
                                <p:cTn id="53" presetID="10" presetClass="exit" presetSubtype="0" fill="hold" grpId="1" nodeType="withEffect">
                                  <p:stCondLst>
                                    <p:cond delay="250"/>
                                  </p:stCondLst>
                                  <p:childTnLst>
                                    <p:animEffect transition="out" filter="fade">
                                      <p:cBhvr>
                                        <p:cTn id="54" dur="1250"/>
                                        <p:tgtEl>
                                          <p:spTgt spid="3074"/>
                                        </p:tgtEl>
                                      </p:cBhvr>
                                    </p:animEffect>
                                    <p:set>
                                      <p:cBhvr>
                                        <p:cTn id="55" dur="1" fill="hold">
                                          <p:stCondLst>
                                            <p:cond delay="1249"/>
                                          </p:stCondLst>
                                        </p:cTn>
                                        <p:tgtEl>
                                          <p:spTgt spid="3074"/>
                                        </p:tgtEl>
                                        <p:attrNameLst>
                                          <p:attrName>style.visibility</p:attrName>
                                        </p:attrNameLst>
                                      </p:cBhvr>
                                      <p:to>
                                        <p:strVal val="hidden"/>
                                      </p:to>
                                    </p:set>
                                  </p:childTnLst>
                                </p:cTn>
                              </p:par>
                              <p:par>
                                <p:cTn id="56" presetID="10" presetClass="exit" presetSubtype="0" fill="hold" grpId="2" nodeType="withEffect">
                                  <p:stCondLst>
                                    <p:cond delay="25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par>
                                <p:cTn id="59" presetID="10" presetClass="exit" presetSubtype="0" fill="hold" grpId="1" nodeType="withEffect">
                                  <p:stCondLst>
                                    <p:cond delay="25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grpId="1" nodeType="withEffect">
                                  <p:stCondLst>
                                    <p:cond delay="250"/>
                                  </p:stCondLst>
                                  <p:childTnLst>
                                    <p:animEffect transition="out" filter="fad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par>
                                <p:cTn id="65" presetID="10" presetClass="exit" presetSubtype="0" fill="hold" grpId="2" nodeType="withEffect">
                                  <p:stCondLst>
                                    <p:cond delay="250"/>
                                  </p:stCondLst>
                                  <p:iterate type="lt">
                                    <p:tmPct val="0"/>
                                  </p:iterate>
                                  <p:childTnLst>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cTn>
                              </p:par>
                              <p:par>
                                <p:cTn id="68" presetID="10" presetClass="exit" presetSubtype="0" fill="hold" grpId="1" nodeType="withEffect">
                                  <p:stCondLst>
                                    <p:cond delay="250"/>
                                  </p:stCondLst>
                                  <p:childTnLst>
                                    <p:animEffect transition="out" filter="fade">
                                      <p:cBhvr>
                                        <p:cTn id="69" dur="250"/>
                                        <p:tgtEl>
                                          <p:spTgt spid="7"/>
                                        </p:tgtEl>
                                      </p:cBhvr>
                                    </p:animEffect>
                                    <p:set>
                                      <p:cBhvr>
                                        <p:cTn id="70" dur="1" fill="hold">
                                          <p:stCondLst>
                                            <p:cond delay="249"/>
                                          </p:stCondLst>
                                        </p:cTn>
                                        <p:tgtEl>
                                          <p:spTgt spid="7"/>
                                        </p:tgtEl>
                                        <p:attrNameLst>
                                          <p:attrName>style.visibility</p:attrName>
                                        </p:attrNameLst>
                                      </p:cBhvr>
                                      <p:to>
                                        <p:strVal val="hidden"/>
                                      </p:to>
                                    </p:set>
                                  </p:childTnLst>
                                </p:cTn>
                              </p:par>
                              <p:par>
                                <p:cTn id="71" presetID="10" presetClass="exit" presetSubtype="0" fill="hold" grpId="1" nodeType="withEffect">
                                  <p:stCondLst>
                                    <p:cond delay="250"/>
                                  </p:stCondLst>
                                  <p:childTnLst>
                                    <p:animEffect transition="out" filter="fade">
                                      <p:cBhvr>
                                        <p:cTn id="72" dur="250"/>
                                        <p:tgtEl>
                                          <p:spTgt spid="8"/>
                                        </p:tgtEl>
                                      </p:cBhvr>
                                    </p:animEffect>
                                    <p:set>
                                      <p:cBhvr>
                                        <p:cTn id="73" dur="1" fill="hold">
                                          <p:stCondLst>
                                            <p:cond delay="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3074" grpId="0"/>
      <p:bldP spid="3074" grpId="1"/>
      <p:bldP spid="5" grpId="0"/>
      <p:bldP spid="5" grpId="2"/>
      <p:bldP spid="7" grpId="0"/>
      <p:bldP spid="7" grpId="1"/>
      <p:bldP spid="8" grpId="0"/>
      <p:bldP spid="8" grpId="1"/>
      <p:bldP spid="13" grpId="0"/>
      <p:bldP spid="13" grpId="1"/>
      <p:bldP spid="14" grpId="0"/>
      <p:bldP spid="14" grpId="1"/>
      <p:bldP spid="15" grpId="0"/>
      <p:bldP spid="15" grpId="1"/>
      <p:bldP spid="15" grpId="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D8CAB9-499E-4126-8540-20C340464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Freeform: Shape 5">
            <a:extLst>
              <a:ext uri="{FF2B5EF4-FFF2-40B4-BE49-F238E27FC236}">
                <a16:creationId xmlns:a16="http://schemas.microsoft.com/office/drawing/2014/main" id="{487AF496-C09E-4A29-9383-F2F66A3F395A}"/>
              </a:ext>
            </a:extLst>
          </p:cNvPr>
          <p:cNvSpPr/>
          <p:nvPr/>
        </p:nvSpPr>
        <p:spPr>
          <a:xfrm>
            <a:off x="787728" y="2870994"/>
            <a:ext cx="8356271" cy="3082168"/>
          </a:xfrm>
          <a:custGeom>
            <a:avLst/>
            <a:gdLst>
              <a:gd name="connsiteX0" fmla="*/ 279400 w 8343900"/>
              <a:gd name="connsiteY0" fmla="*/ 3073400 h 3086100"/>
              <a:gd name="connsiteX1" fmla="*/ 127000 w 8343900"/>
              <a:gd name="connsiteY1" fmla="*/ 2984500 h 3086100"/>
              <a:gd name="connsiteX2" fmla="*/ 0 w 8343900"/>
              <a:gd name="connsiteY2" fmla="*/ 571500 h 3086100"/>
              <a:gd name="connsiteX3" fmla="*/ 25400 w 8343900"/>
              <a:gd name="connsiteY3" fmla="*/ 469900 h 3086100"/>
              <a:gd name="connsiteX4" fmla="*/ 292100 w 8343900"/>
              <a:gd name="connsiteY4" fmla="*/ 406400 h 3086100"/>
              <a:gd name="connsiteX5" fmla="*/ 1384300 w 8343900"/>
              <a:gd name="connsiteY5" fmla="*/ 368300 h 3086100"/>
              <a:gd name="connsiteX6" fmla="*/ 2324100 w 8343900"/>
              <a:gd name="connsiteY6" fmla="*/ 203200 h 3086100"/>
              <a:gd name="connsiteX7" fmla="*/ 2730500 w 8343900"/>
              <a:gd name="connsiteY7" fmla="*/ 177800 h 3086100"/>
              <a:gd name="connsiteX8" fmla="*/ 2984500 w 8343900"/>
              <a:gd name="connsiteY8" fmla="*/ 317500 h 3086100"/>
              <a:gd name="connsiteX9" fmla="*/ 3213100 w 8343900"/>
              <a:gd name="connsiteY9" fmla="*/ 482600 h 3086100"/>
              <a:gd name="connsiteX10" fmla="*/ 3314700 w 8343900"/>
              <a:gd name="connsiteY10" fmla="*/ 241300 h 3086100"/>
              <a:gd name="connsiteX11" fmla="*/ 3543300 w 8343900"/>
              <a:gd name="connsiteY11" fmla="*/ 50800 h 3086100"/>
              <a:gd name="connsiteX12" fmla="*/ 3924300 w 8343900"/>
              <a:gd name="connsiteY12" fmla="*/ 0 h 3086100"/>
              <a:gd name="connsiteX13" fmla="*/ 5816600 w 8343900"/>
              <a:gd name="connsiteY13" fmla="*/ 12700 h 3086100"/>
              <a:gd name="connsiteX14" fmla="*/ 8343900 w 8343900"/>
              <a:gd name="connsiteY14" fmla="*/ 1333500 h 3086100"/>
              <a:gd name="connsiteX15" fmla="*/ 8331200 w 8343900"/>
              <a:gd name="connsiteY15" fmla="*/ 1676400 h 3086100"/>
              <a:gd name="connsiteX16" fmla="*/ 7658100 w 8343900"/>
              <a:gd name="connsiteY16" fmla="*/ 1765300 h 3086100"/>
              <a:gd name="connsiteX17" fmla="*/ 6819900 w 8343900"/>
              <a:gd name="connsiteY17" fmla="*/ 1778000 h 3086100"/>
              <a:gd name="connsiteX18" fmla="*/ 6197600 w 8343900"/>
              <a:gd name="connsiteY18" fmla="*/ 1917700 h 3086100"/>
              <a:gd name="connsiteX19" fmla="*/ 5816600 w 8343900"/>
              <a:gd name="connsiteY19" fmla="*/ 2082800 h 3086100"/>
              <a:gd name="connsiteX20" fmla="*/ 5473700 w 8343900"/>
              <a:gd name="connsiteY20" fmla="*/ 2286000 h 3086100"/>
              <a:gd name="connsiteX21" fmla="*/ 5321300 w 8343900"/>
              <a:gd name="connsiteY21" fmla="*/ 2641600 h 3086100"/>
              <a:gd name="connsiteX22" fmla="*/ 5118100 w 8343900"/>
              <a:gd name="connsiteY22" fmla="*/ 2286000 h 3086100"/>
              <a:gd name="connsiteX23" fmla="*/ 4699000 w 8343900"/>
              <a:gd name="connsiteY23" fmla="*/ 2171700 h 3086100"/>
              <a:gd name="connsiteX24" fmla="*/ 3886200 w 8343900"/>
              <a:gd name="connsiteY24" fmla="*/ 2197100 h 3086100"/>
              <a:gd name="connsiteX25" fmla="*/ 2933700 w 8343900"/>
              <a:gd name="connsiteY25" fmla="*/ 2387600 h 3086100"/>
              <a:gd name="connsiteX26" fmla="*/ 2032000 w 8343900"/>
              <a:gd name="connsiteY26" fmla="*/ 2616200 h 3086100"/>
              <a:gd name="connsiteX27" fmla="*/ 673100 w 8343900"/>
              <a:gd name="connsiteY27" fmla="*/ 2959100 h 3086100"/>
              <a:gd name="connsiteX28" fmla="*/ 241300 w 8343900"/>
              <a:gd name="connsiteY28" fmla="*/ 3035300 h 3086100"/>
              <a:gd name="connsiteX29" fmla="*/ 330200 w 8343900"/>
              <a:gd name="connsiteY29" fmla="*/ 3086100 h 3086100"/>
              <a:gd name="connsiteX30" fmla="*/ 279400 w 8343900"/>
              <a:gd name="connsiteY30" fmla="*/ 3073400 h 3086100"/>
              <a:gd name="connsiteX0" fmla="*/ 279400 w 8343900"/>
              <a:gd name="connsiteY0" fmla="*/ 3073400 h 3086100"/>
              <a:gd name="connsiteX1" fmla="*/ 127000 w 8343900"/>
              <a:gd name="connsiteY1" fmla="*/ 2984500 h 3086100"/>
              <a:gd name="connsiteX2" fmla="*/ 0 w 8343900"/>
              <a:gd name="connsiteY2" fmla="*/ 571500 h 3086100"/>
              <a:gd name="connsiteX3" fmla="*/ 25400 w 8343900"/>
              <a:gd name="connsiteY3" fmla="*/ 469900 h 3086100"/>
              <a:gd name="connsiteX4" fmla="*/ 292100 w 8343900"/>
              <a:gd name="connsiteY4" fmla="*/ 406400 h 3086100"/>
              <a:gd name="connsiteX5" fmla="*/ 1384300 w 8343900"/>
              <a:gd name="connsiteY5" fmla="*/ 368300 h 3086100"/>
              <a:gd name="connsiteX6" fmla="*/ 2324100 w 8343900"/>
              <a:gd name="connsiteY6" fmla="*/ 203200 h 3086100"/>
              <a:gd name="connsiteX7" fmla="*/ 2730500 w 8343900"/>
              <a:gd name="connsiteY7" fmla="*/ 177800 h 3086100"/>
              <a:gd name="connsiteX8" fmla="*/ 2984500 w 8343900"/>
              <a:gd name="connsiteY8" fmla="*/ 317500 h 3086100"/>
              <a:gd name="connsiteX9" fmla="*/ 3213100 w 8343900"/>
              <a:gd name="connsiteY9" fmla="*/ 482600 h 3086100"/>
              <a:gd name="connsiteX10" fmla="*/ 3314700 w 8343900"/>
              <a:gd name="connsiteY10" fmla="*/ 241300 h 3086100"/>
              <a:gd name="connsiteX11" fmla="*/ 3543300 w 8343900"/>
              <a:gd name="connsiteY11" fmla="*/ 50800 h 3086100"/>
              <a:gd name="connsiteX12" fmla="*/ 3924300 w 8343900"/>
              <a:gd name="connsiteY12" fmla="*/ 0 h 3086100"/>
              <a:gd name="connsiteX13" fmla="*/ 5816600 w 8343900"/>
              <a:gd name="connsiteY13" fmla="*/ 12700 h 3086100"/>
              <a:gd name="connsiteX14" fmla="*/ 8343900 w 8343900"/>
              <a:gd name="connsiteY14" fmla="*/ 1333500 h 3086100"/>
              <a:gd name="connsiteX15" fmla="*/ 8331200 w 8343900"/>
              <a:gd name="connsiteY15" fmla="*/ 1676400 h 3086100"/>
              <a:gd name="connsiteX16" fmla="*/ 7658100 w 8343900"/>
              <a:gd name="connsiteY16" fmla="*/ 1765300 h 3086100"/>
              <a:gd name="connsiteX17" fmla="*/ 6819900 w 8343900"/>
              <a:gd name="connsiteY17" fmla="*/ 1778000 h 3086100"/>
              <a:gd name="connsiteX18" fmla="*/ 6209507 w 8343900"/>
              <a:gd name="connsiteY18" fmla="*/ 1927225 h 3086100"/>
              <a:gd name="connsiteX19" fmla="*/ 5816600 w 8343900"/>
              <a:gd name="connsiteY19" fmla="*/ 2082800 h 3086100"/>
              <a:gd name="connsiteX20" fmla="*/ 5473700 w 8343900"/>
              <a:gd name="connsiteY20" fmla="*/ 2286000 h 3086100"/>
              <a:gd name="connsiteX21" fmla="*/ 5321300 w 8343900"/>
              <a:gd name="connsiteY21" fmla="*/ 2641600 h 3086100"/>
              <a:gd name="connsiteX22" fmla="*/ 5118100 w 8343900"/>
              <a:gd name="connsiteY22" fmla="*/ 2286000 h 3086100"/>
              <a:gd name="connsiteX23" fmla="*/ 4699000 w 8343900"/>
              <a:gd name="connsiteY23" fmla="*/ 2171700 h 3086100"/>
              <a:gd name="connsiteX24" fmla="*/ 3886200 w 8343900"/>
              <a:gd name="connsiteY24" fmla="*/ 2197100 h 3086100"/>
              <a:gd name="connsiteX25" fmla="*/ 2933700 w 8343900"/>
              <a:gd name="connsiteY25" fmla="*/ 2387600 h 3086100"/>
              <a:gd name="connsiteX26" fmla="*/ 2032000 w 8343900"/>
              <a:gd name="connsiteY26" fmla="*/ 2616200 h 3086100"/>
              <a:gd name="connsiteX27" fmla="*/ 673100 w 8343900"/>
              <a:gd name="connsiteY27" fmla="*/ 2959100 h 3086100"/>
              <a:gd name="connsiteX28" fmla="*/ 241300 w 8343900"/>
              <a:gd name="connsiteY28" fmla="*/ 3035300 h 3086100"/>
              <a:gd name="connsiteX29" fmla="*/ 330200 w 8343900"/>
              <a:gd name="connsiteY29" fmla="*/ 3086100 h 3086100"/>
              <a:gd name="connsiteX30" fmla="*/ 279400 w 8343900"/>
              <a:gd name="connsiteY30" fmla="*/ 3073400 h 3086100"/>
              <a:gd name="connsiteX0" fmla="*/ 279400 w 8343900"/>
              <a:gd name="connsiteY0" fmla="*/ 3073400 h 3086100"/>
              <a:gd name="connsiteX1" fmla="*/ 127000 w 8343900"/>
              <a:gd name="connsiteY1" fmla="*/ 2984500 h 3086100"/>
              <a:gd name="connsiteX2" fmla="*/ 0 w 8343900"/>
              <a:gd name="connsiteY2" fmla="*/ 571500 h 3086100"/>
              <a:gd name="connsiteX3" fmla="*/ 25400 w 8343900"/>
              <a:gd name="connsiteY3" fmla="*/ 469900 h 3086100"/>
              <a:gd name="connsiteX4" fmla="*/ 292100 w 8343900"/>
              <a:gd name="connsiteY4" fmla="*/ 406400 h 3086100"/>
              <a:gd name="connsiteX5" fmla="*/ 1384300 w 8343900"/>
              <a:gd name="connsiteY5" fmla="*/ 368300 h 3086100"/>
              <a:gd name="connsiteX6" fmla="*/ 2324100 w 8343900"/>
              <a:gd name="connsiteY6" fmla="*/ 203200 h 3086100"/>
              <a:gd name="connsiteX7" fmla="*/ 2730500 w 8343900"/>
              <a:gd name="connsiteY7" fmla="*/ 177800 h 3086100"/>
              <a:gd name="connsiteX8" fmla="*/ 2984500 w 8343900"/>
              <a:gd name="connsiteY8" fmla="*/ 317500 h 3086100"/>
              <a:gd name="connsiteX9" fmla="*/ 3213100 w 8343900"/>
              <a:gd name="connsiteY9" fmla="*/ 482600 h 3086100"/>
              <a:gd name="connsiteX10" fmla="*/ 3314700 w 8343900"/>
              <a:gd name="connsiteY10" fmla="*/ 241300 h 3086100"/>
              <a:gd name="connsiteX11" fmla="*/ 3543300 w 8343900"/>
              <a:gd name="connsiteY11" fmla="*/ 50800 h 3086100"/>
              <a:gd name="connsiteX12" fmla="*/ 3924300 w 8343900"/>
              <a:gd name="connsiteY12" fmla="*/ 0 h 3086100"/>
              <a:gd name="connsiteX13" fmla="*/ 5816600 w 8343900"/>
              <a:gd name="connsiteY13" fmla="*/ 12700 h 3086100"/>
              <a:gd name="connsiteX14" fmla="*/ 8343900 w 8343900"/>
              <a:gd name="connsiteY14" fmla="*/ 1333500 h 3086100"/>
              <a:gd name="connsiteX15" fmla="*/ 8331200 w 8343900"/>
              <a:gd name="connsiteY15" fmla="*/ 1676400 h 3086100"/>
              <a:gd name="connsiteX16" fmla="*/ 7658100 w 8343900"/>
              <a:gd name="connsiteY16" fmla="*/ 1765300 h 3086100"/>
              <a:gd name="connsiteX17" fmla="*/ 6843712 w 8343900"/>
              <a:gd name="connsiteY17" fmla="*/ 1806575 h 3086100"/>
              <a:gd name="connsiteX18" fmla="*/ 6209507 w 8343900"/>
              <a:gd name="connsiteY18" fmla="*/ 1927225 h 3086100"/>
              <a:gd name="connsiteX19" fmla="*/ 5816600 w 8343900"/>
              <a:gd name="connsiteY19" fmla="*/ 2082800 h 3086100"/>
              <a:gd name="connsiteX20" fmla="*/ 5473700 w 8343900"/>
              <a:gd name="connsiteY20" fmla="*/ 2286000 h 3086100"/>
              <a:gd name="connsiteX21" fmla="*/ 5321300 w 8343900"/>
              <a:gd name="connsiteY21" fmla="*/ 2641600 h 3086100"/>
              <a:gd name="connsiteX22" fmla="*/ 5118100 w 8343900"/>
              <a:gd name="connsiteY22" fmla="*/ 2286000 h 3086100"/>
              <a:gd name="connsiteX23" fmla="*/ 4699000 w 8343900"/>
              <a:gd name="connsiteY23" fmla="*/ 2171700 h 3086100"/>
              <a:gd name="connsiteX24" fmla="*/ 3886200 w 8343900"/>
              <a:gd name="connsiteY24" fmla="*/ 2197100 h 3086100"/>
              <a:gd name="connsiteX25" fmla="*/ 2933700 w 8343900"/>
              <a:gd name="connsiteY25" fmla="*/ 2387600 h 3086100"/>
              <a:gd name="connsiteX26" fmla="*/ 2032000 w 8343900"/>
              <a:gd name="connsiteY26" fmla="*/ 2616200 h 3086100"/>
              <a:gd name="connsiteX27" fmla="*/ 673100 w 8343900"/>
              <a:gd name="connsiteY27" fmla="*/ 2959100 h 3086100"/>
              <a:gd name="connsiteX28" fmla="*/ 241300 w 8343900"/>
              <a:gd name="connsiteY28" fmla="*/ 3035300 h 3086100"/>
              <a:gd name="connsiteX29" fmla="*/ 330200 w 8343900"/>
              <a:gd name="connsiteY29" fmla="*/ 3086100 h 3086100"/>
              <a:gd name="connsiteX30" fmla="*/ 279400 w 8343900"/>
              <a:gd name="connsiteY30" fmla="*/ 3073400 h 3086100"/>
              <a:gd name="connsiteX0" fmla="*/ 279400 w 8343900"/>
              <a:gd name="connsiteY0" fmla="*/ 3073400 h 3086100"/>
              <a:gd name="connsiteX1" fmla="*/ 127000 w 8343900"/>
              <a:gd name="connsiteY1" fmla="*/ 2984500 h 3086100"/>
              <a:gd name="connsiteX2" fmla="*/ 0 w 8343900"/>
              <a:gd name="connsiteY2" fmla="*/ 571500 h 3086100"/>
              <a:gd name="connsiteX3" fmla="*/ 25400 w 8343900"/>
              <a:gd name="connsiteY3" fmla="*/ 469900 h 3086100"/>
              <a:gd name="connsiteX4" fmla="*/ 292100 w 8343900"/>
              <a:gd name="connsiteY4" fmla="*/ 406400 h 3086100"/>
              <a:gd name="connsiteX5" fmla="*/ 1384300 w 8343900"/>
              <a:gd name="connsiteY5" fmla="*/ 368300 h 3086100"/>
              <a:gd name="connsiteX6" fmla="*/ 2324100 w 8343900"/>
              <a:gd name="connsiteY6" fmla="*/ 203200 h 3086100"/>
              <a:gd name="connsiteX7" fmla="*/ 2730500 w 8343900"/>
              <a:gd name="connsiteY7" fmla="*/ 177800 h 3086100"/>
              <a:gd name="connsiteX8" fmla="*/ 2984500 w 8343900"/>
              <a:gd name="connsiteY8" fmla="*/ 317500 h 3086100"/>
              <a:gd name="connsiteX9" fmla="*/ 3213100 w 8343900"/>
              <a:gd name="connsiteY9" fmla="*/ 482600 h 3086100"/>
              <a:gd name="connsiteX10" fmla="*/ 3314700 w 8343900"/>
              <a:gd name="connsiteY10" fmla="*/ 241300 h 3086100"/>
              <a:gd name="connsiteX11" fmla="*/ 3543300 w 8343900"/>
              <a:gd name="connsiteY11" fmla="*/ 50800 h 3086100"/>
              <a:gd name="connsiteX12" fmla="*/ 3924300 w 8343900"/>
              <a:gd name="connsiteY12" fmla="*/ 0 h 3086100"/>
              <a:gd name="connsiteX13" fmla="*/ 5816600 w 8343900"/>
              <a:gd name="connsiteY13" fmla="*/ 12700 h 3086100"/>
              <a:gd name="connsiteX14" fmla="*/ 8343900 w 8343900"/>
              <a:gd name="connsiteY14" fmla="*/ 1333500 h 3086100"/>
              <a:gd name="connsiteX15" fmla="*/ 8331200 w 8343900"/>
              <a:gd name="connsiteY15" fmla="*/ 1676400 h 3086100"/>
              <a:gd name="connsiteX16" fmla="*/ 7658100 w 8343900"/>
              <a:gd name="connsiteY16" fmla="*/ 1765300 h 3086100"/>
              <a:gd name="connsiteX17" fmla="*/ 6843712 w 8343900"/>
              <a:gd name="connsiteY17" fmla="*/ 1806575 h 3086100"/>
              <a:gd name="connsiteX18" fmla="*/ 6209507 w 8343900"/>
              <a:gd name="connsiteY18" fmla="*/ 1927225 h 3086100"/>
              <a:gd name="connsiteX19" fmla="*/ 5816600 w 8343900"/>
              <a:gd name="connsiteY19" fmla="*/ 2082800 h 3086100"/>
              <a:gd name="connsiteX20" fmla="*/ 5473700 w 8343900"/>
              <a:gd name="connsiteY20" fmla="*/ 2286000 h 3086100"/>
              <a:gd name="connsiteX21" fmla="*/ 5321300 w 8343900"/>
              <a:gd name="connsiteY21" fmla="*/ 2641600 h 3086100"/>
              <a:gd name="connsiteX22" fmla="*/ 5118100 w 8343900"/>
              <a:gd name="connsiteY22" fmla="*/ 2286000 h 3086100"/>
              <a:gd name="connsiteX23" fmla="*/ 4699000 w 8343900"/>
              <a:gd name="connsiteY23" fmla="*/ 2171700 h 3086100"/>
              <a:gd name="connsiteX24" fmla="*/ 3886200 w 8343900"/>
              <a:gd name="connsiteY24" fmla="*/ 2197100 h 3086100"/>
              <a:gd name="connsiteX25" fmla="*/ 2933700 w 8343900"/>
              <a:gd name="connsiteY25" fmla="*/ 2387600 h 3086100"/>
              <a:gd name="connsiteX26" fmla="*/ 2032000 w 8343900"/>
              <a:gd name="connsiteY26" fmla="*/ 2616200 h 3086100"/>
              <a:gd name="connsiteX27" fmla="*/ 673100 w 8343900"/>
              <a:gd name="connsiteY27" fmla="*/ 2959100 h 3086100"/>
              <a:gd name="connsiteX28" fmla="*/ 241300 w 8343900"/>
              <a:gd name="connsiteY28" fmla="*/ 3035300 h 3086100"/>
              <a:gd name="connsiteX29" fmla="*/ 330200 w 8343900"/>
              <a:gd name="connsiteY29" fmla="*/ 3086100 h 3086100"/>
              <a:gd name="connsiteX30" fmla="*/ 279400 w 8343900"/>
              <a:gd name="connsiteY30" fmla="*/ 3073400 h 3086100"/>
              <a:gd name="connsiteX0" fmla="*/ 279400 w 8343900"/>
              <a:gd name="connsiteY0" fmla="*/ 3073400 h 3086100"/>
              <a:gd name="connsiteX1" fmla="*/ 127000 w 8343900"/>
              <a:gd name="connsiteY1" fmla="*/ 2984500 h 3086100"/>
              <a:gd name="connsiteX2" fmla="*/ 0 w 8343900"/>
              <a:gd name="connsiteY2" fmla="*/ 571500 h 3086100"/>
              <a:gd name="connsiteX3" fmla="*/ 25400 w 8343900"/>
              <a:gd name="connsiteY3" fmla="*/ 469900 h 3086100"/>
              <a:gd name="connsiteX4" fmla="*/ 292100 w 8343900"/>
              <a:gd name="connsiteY4" fmla="*/ 406400 h 3086100"/>
              <a:gd name="connsiteX5" fmla="*/ 1384300 w 8343900"/>
              <a:gd name="connsiteY5" fmla="*/ 368300 h 3086100"/>
              <a:gd name="connsiteX6" fmla="*/ 2324100 w 8343900"/>
              <a:gd name="connsiteY6" fmla="*/ 203200 h 3086100"/>
              <a:gd name="connsiteX7" fmla="*/ 2730500 w 8343900"/>
              <a:gd name="connsiteY7" fmla="*/ 177800 h 3086100"/>
              <a:gd name="connsiteX8" fmla="*/ 2984500 w 8343900"/>
              <a:gd name="connsiteY8" fmla="*/ 317500 h 3086100"/>
              <a:gd name="connsiteX9" fmla="*/ 3213100 w 8343900"/>
              <a:gd name="connsiteY9" fmla="*/ 482600 h 3086100"/>
              <a:gd name="connsiteX10" fmla="*/ 3314700 w 8343900"/>
              <a:gd name="connsiteY10" fmla="*/ 241300 h 3086100"/>
              <a:gd name="connsiteX11" fmla="*/ 3543300 w 8343900"/>
              <a:gd name="connsiteY11" fmla="*/ 50800 h 3086100"/>
              <a:gd name="connsiteX12" fmla="*/ 3924300 w 8343900"/>
              <a:gd name="connsiteY12" fmla="*/ 0 h 3086100"/>
              <a:gd name="connsiteX13" fmla="*/ 5816600 w 8343900"/>
              <a:gd name="connsiteY13" fmla="*/ 12700 h 3086100"/>
              <a:gd name="connsiteX14" fmla="*/ 8343900 w 8343900"/>
              <a:gd name="connsiteY14" fmla="*/ 1333500 h 3086100"/>
              <a:gd name="connsiteX15" fmla="*/ 8331200 w 8343900"/>
              <a:gd name="connsiteY15" fmla="*/ 1676400 h 3086100"/>
              <a:gd name="connsiteX16" fmla="*/ 7658100 w 8343900"/>
              <a:gd name="connsiteY16" fmla="*/ 1765300 h 3086100"/>
              <a:gd name="connsiteX17" fmla="*/ 6843712 w 8343900"/>
              <a:gd name="connsiteY17" fmla="*/ 1806575 h 3086100"/>
              <a:gd name="connsiteX18" fmla="*/ 6209507 w 8343900"/>
              <a:gd name="connsiteY18" fmla="*/ 1927225 h 3086100"/>
              <a:gd name="connsiteX19" fmla="*/ 5816600 w 8343900"/>
              <a:gd name="connsiteY19" fmla="*/ 2082800 h 3086100"/>
              <a:gd name="connsiteX20" fmla="*/ 5473700 w 8343900"/>
              <a:gd name="connsiteY20" fmla="*/ 2286000 h 3086100"/>
              <a:gd name="connsiteX21" fmla="*/ 5321300 w 8343900"/>
              <a:gd name="connsiteY21" fmla="*/ 2641600 h 3086100"/>
              <a:gd name="connsiteX22" fmla="*/ 5118100 w 8343900"/>
              <a:gd name="connsiteY22" fmla="*/ 2286000 h 3086100"/>
              <a:gd name="connsiteX23" fmla="*/ 4699000 w 8343900"/>
              <a:gd name="connsiteY23" fmla="*/ 2171700 h 3086100"/>
              <a:gd name="connsiteX24" fmla="*/ 3886200 w 8343900"/>
              <a:gd name="connsiteY24" fmla="*/ 2197100 h 3086100"/>
              <a:gd name="connsiteX25" fmla="*/ 2933700 w 8343900"/>
              <a:gd name="connsiteY25" fmla="*/ 2387600 h 3086100"/>
              <a:gd name="connsiteX26" fmla="*/ 2032000 w 8343900"/>
              <a:gd name="connsiteY26" fmla="*/ 2616200 h 3086100"/>
              <a:gd name="connsiteX27" fmla="*/ 673100 w 8343900"/>
              <a:gd name="connsiteY27" fmla="*/ 2959100 h 3086100"/>
              <a:gd name="connsiteX28" fmla="*/ 241300 w 8343900"/>
              <a:gd name="connsiteY28" fmla="*/ 3035300 h 3086100"/>
              <a:gd name="connsiteX29" fmla="*/ 330200 w 8343900"/>
              <a:gd name="connsiteY29" fmla="*/ 3086100 h 3086100"/>
              <a:gd name="connsiteX30" fmla="*/ 279400 w 8343900"/>
              <a:gd name="connsiteY30" fmla="*/ 3073400 h 3086100"/>
              <a:gd name="connsiteX0" fmla="*/ 279400 w 8343900"/>
              <a:gd name="connsiteY0" fmla="*/ 3073400 h 3086100"/>
              <a:gd name="connsiteX1" fmla="*/ 127000 w 8343900"/>
              <a:gd name="connsiteY1" fmla="*/ 2984500 h 3086100"/>
              <a:gd name="connsiteX2" fmla="*/ 0 w 8343900"/>
              <a:gd name="connsiteY2" fmla="*/ 571500 h 3086100"/>
              <a:gd name="connsiteX3" fmla="*/ 25400 w 8343900"/>
              <a:gd name="connsiteY3" fmla="*/ 469900 h 3086100"/>
              <a:gd name="connsiteX4" fmla="*/ 292100 w 8343900"/>
              <a:gd name="connsiteY4" fmla="*/ 406400 h 3086100"/>
              <a:gd name="connsiteX5" fmla="*/ 1384300 w 8343900"/>
              <a:gd name="connsiteY5" fmla="*/ 368300 h 3086100"/>
              <a:gd name="connsiteX6" fmla="*/ 2324100 w 8343900"/>
              <a:gd name="connsiteY6" fmla="*/ 203200 h 3086100"/>
              <a:gd name="connsiteX7" fmla="*/ 2730500 w 8343900"/>
              <a:gd name="connsiteY7" fmla="*/ 177800 h 3086100"/>
              <a:gd name="connsiteX8" fmla="*/ 2984500 w 8343900"/>
              <a:gd name="connsiteY8" fmla="*/ 317500 h 3086100"/>
              <a:gd name="connsiteX9" fmla="*/ 3213100 w 8343900"/>
              <a:gd name="connsiteY9" fmla="*/ 482600 h 3086100"/>
              <a:gd name="connsiteX10" fmla="*/ 3314700 w 8343900"/>
              <a:gd name="connsiteY10" fmla="*/ 241300 h 3086100"/>
              <a:gd name="connsiteX11" fmla="*/ 3543300 w 8343900"/>
              <a:gd name="connsiteY11" fmla="*/ 50800 h 3086100"/>
              <a:gd name="connsiteX12" fmla="*/ 3924300 w 8343900"/>
              <a:gd name="connsiteY12" fmla="*/ 0 h 3086100"/>
              <a:gd name="connsiteX13" fmla="*/ 5816600 w 8343900"/>
              <a:gd name="connsiteY13" fmla="*/ 12700 h 3086100"/>
              <a:gd name="connsiteX14" fmla="*/ 8343900 w 8343900"/>
              <a:gd name="connsiteY14" fmla="*/ 1333500 h 3086100"/>
              <a:gd name="connsiteX15" fmla="*/ 8331200 w 8343900"/>
              <a:gd name="connsiteY15" fmla="*/ 1676400 h 3086100"/>
              <a:gd name="connsiteX16" fmla="*/ 7658100 w 8343900"/>
              <a:gd name="connsiteY16" fmla="*/ 1765300 h 3086100"/>
              <a:gd name="connsiteX17" fmla="*/ 6843712 w 8343900"/>
              <a:gd name="connsiteY17" fmla="*/ 1806575 h 3086100"/>
              <a:gd name="connsiteX18" fmla="*/ 6209507 w 8343900"/>
              <a:gd name="connsiteY18" fmla="*/ 1927225 h 3086100"/>
              <a:gd name="connsiteX19" fmla="*/ 5816600 w 8343900"/>
              <a:gd name="connsiteY19" fmla="*/ 2082800 h 3086100"/>
              <a:gd name="connsiteX20" fmla="*/ 5473700 w 8343900"/>
              <a:gd name="connsiteY20" fmla="*/ 2286000 h 3086100"/>
              <a:gd name="connsiteX21" fmla="*/ 5328444 w 8343900"/>
              <a:gd name="connsiteY21" fmla="*/ 2667793 h 3086100"/>
              <a:gd name="connsiteX22" fmla="*/ 5118100 w 8343900"/>
              <a:gd name="connsiteY22" fmla="*/ 2286000 h 3086100"/>
              <a:gd name="connsiteX23" fmla="*/ 4699000 w 8343900"/>
              <a:gd name="connsiteY23" fmla="*/ 2171700 h 3086100"/>
              <a:gd name="connsiteX24" fmla="*/ 3886200 w 8343900"/>
              <a:gd name="connsiteY24" fmla="*/ 2197100 h 3086100"/>
              <a:gd name="connsiteX25" fmla="*/ 2933700 w 8343900"/>
              <a:gd name="connsiteY25" fmla="*/ 2387600 h 3086100"/>
              <a:gd name="connsiteX26" fmla="*/ 2032000 w 8343900"/>
              <a:gd name="connsiteY26" fmla="*/ 2616200 h 3086100"/>
              <a:gd name="connsiteX27" fmla="*/ 673100 w 8343900"/>
              <a:gd name="connsiteY27" fmla="*/ 2959100 h 3086100"/>
              <a:gd name="connsiteX28" fmla="*/ 241300 w 8343900"/>
              <a:gd name="connsiteY28" fmla="*/ 3035300 h 3086100"/>
              <a:gd name="connsiteX29" fmla="*/ 330200 w 8343900"/>
              <a:gd name="connsiteY29" fmla="*/ 3086100 h 3086100"/>
              <a:gd name="connsiteX30" fmla="*/ 279400 w 8343900"/>
              <a:gd name="connsiteY30" fmla="*/ 3073400 h 3086100"/>
              <a:gd name="connsiteX0" fmla="*/ 279400 w 8343900"/>
              <a:gd name="connsiteY0" fmla="*/ 3073400 h 3086100"/>
              <a:gd name="connsiteX1" fmla="*/ 127000 w 8343900"/>
              <a:gd name="connsiteY1" fmla="*/ 2984500 h 3086100"/>
              <a:gd name="connsiteX2" fmla="*/ 0 w 8343900"/>
              <a:gd name="connsiteY2" fmla="*/ 571500 h 3086100"/>
              <a:gd name="connsiteX3" fmla="*/ 25400 w 8343900"/>
              <a:gd name="connsiteY3" fmla="*/ 469900 h 3086100"/>
              <a:gd name="connsiteX4" fmla="*/ 292100 w 8343900"/>
              <a:gd name="connsiteY4" fmla="*/ 406400 h 3086100"/>
              <a:gd name="connsiteX5" fmla="*/ 1384300 w 8343900"/>
              <a:gd name="connsiteY5" fmla="*/ 368300 h 3086100"/>
              <a:gd name="connsiteX6" fmla="*/ 2324100 w 8343900"/>
              <a:gd name="connsiteY6" fmla="*/ 203200 h 3086100"/>
              <a:gd name="connsiteX7" fmla="*/ 2730500 w 8343900"/>
              <a:gd name="connsiteY7" fmla="*/ 177800 h 3086100"/>
              <a:gd name="connsiteX8" fmla="*/ 2984500 w 8343900"/>
              <a:gd name="connsiteY8" fmla="*/ 317500 h 3086100"/>
              <a:gd name="connsiteX9" fmla="*/ 3213100 w 8343900"/>
              <a:gd name="connsiteY9" fmla="*/ 482600 h 3086100"/>
              <a:gd name="connsiteX10" fmla="*/ 3314700 w 8343900"/>
              <a:gd name="connsiteY10" fmla="*/ 241300 h 3086100"/>
              <a:gd name="connsiteX11" fmla="*/ 3543300 w 8343900"/>
              <a:gd name="connsiteY11" fmla="*/ 50800 h 3086100"/>
              <a:gd name="connsiteX12" fmla="*/ 3924300 w 8343900"/>
              <a:gd name="connsiteY12" fmla="*/ 0 h 3086100"/>
              <a:gd name="connsiteX13" fmla="*/ 5816600 w 8343900"/>
              <a:gd name="connsiteY13" fmla="*/ 12700 h 3086100"/>
              <a:gd name="connsiteX14" fmla="*/ 8343900 w 8343900"/>
              <a:gd name="connsiteY14" fmla="*/ 1333500 h 3086100"/>
              <a:gd name="connsiteX15" fmla="*/ 8331200 w 8343900"/>
              <a:gd name="connsiteY15" fmla="*/ 1676400 h 3086100"/>
              <a:gd name="connsiteX16" fmla="*/ 7658100 w 8343900"/>
              <a:gd name="connsiteY16" fmla="*/ 1765300 h 3086100"/>
              <a:gd name="connsiteX17" fmla="*/ 6843712 w 8343900"/>
              <a:gd name="connsiteY17" fmla="*/ 1806575 h 3086100"/>
              <a:gd name="connsiteX18" fmla="*/ 6209507 w 8343900"/>
              <a:gd name="connsiteY18" fmla="*/ 1927225 h 3086100"/>
              <a:gd name="connsiteX19" fmla="*/ 5816600 w 8343900"/>
              <a:gd name="connsiteY19" fmla="*/ 2082800 h 3086100"/>
              <a:gd name="connsiteX20" fmla="*/ 5511800 w 8343900"/>
              <a:gd name="connsiteY20" fmla="*/ 2312194 h 3086100"/>
              <a:gd name="connsiteX21" fmla="*/ 5328444 w 8343900"/>
              <a:gd name="connsiteY21" fmla="*/ 2667793 h 3086100"/>
              <a:gd name="connsiteX22" fmla="*/ 5118100 w 8343900"/>
              <a:gd name="connsiteY22" fmla="*/ 2286000 h 3086100"/>
              <a:gd name="connsiteX23" fmla="*/ 4699000 w 8343900"/>
              <a:gd name="connsiteY23" fmla="*/ 2171700 h 3086100"/>
              <a:gd name="connsiteX24" fmla="*/ 3886200 w 8343900"/>
              <a:gd name="connsiteY24" fmla="*/ 2197100 h 3086100"/>
              <a:gd name="connsiteX25" fmla="*/ 2933700 w 8343900"/>
              <a:gd name="connsiteY25" fmla="*/ 2387600 h 3086100"/>
              <a:gd name="connsiteX26" fmla="*/ 2032000 w 8343900"/>
              <a:gd name="connsiteY26" fmla="*/ 2616200 h 3086100"/>
              <a:gd name="connsiteX27" fmla="*/ 673100 w 8343900"/>
              <a:gd name="connsiteY27" fmla="*/ 2959100 h 3086100"/>
              <a:gd name="connsiteX28" fmla="*/ 241300 w 8343900"/>
              <a:gd name="connsiteY28" fmla="*/ 3035300 h 3086100"/>
              <a:gd name="connsiteX29" fmla="*/ 330200 w 8343900"/>
              <a:gd name="connsiteY29" fmla="*/ 3086100 h 3086100"/>
              <a:gd name="connsiteX30" fmla="*/ 279400 w 8343900"/>
              <a:gd name="connsiteY30" fmla="*/ 3073400 h 3086100"/>
              <a:gd name="connsiteX0" fmla="*/ 279400 w 8343900"/>
              <a:gd name="connsiteY0" fmla="*/ 3073400 h 3086100"/>
              <a:gd name="connsiteX1" fmla="*/ 127000 w 8343900"/>
              <a:gd name="connsiteY1" fmla="*/ 2984500 h 3086100"/>
              <a:gd name="connsiteX2" fmla="*/ 0 w 8343900"/>
              <a:gd name="connsiteY2" fmla="*/ 571500 h 3086100"/>
              <a:gd name="connsiteX3" fmla="*/ 25400 w 8343900"/>
              <a:gd name="connsiteY3" fmla="*/ 469900 h 3086100"/>
              <a:gd name="connsiteX4" fmla="*/ 292100 w 8343900"/>
              <a:gd name="connsiteY4" fmla="*/ 406400 h 3086100"/>
              <a:gd name="connsiteX5" fmla="*/ 1384300 w 8343900"/>
              <a:gd name="connsiteY5" fmla="*/ 368300 h 3086100"/>
              <a:gd name="connsiteX6" fmla="*/ 2324100 w 8343900"/>
              <a:gd name="connsiteY6" fmla="*/ 203200 h 3086100"/>
              <a:gd name="connsiteX7" fmla="*/ 2730500 w 8343900"/>
              <a:gd name="connsiteY7" fmla="*/ 177800 h 3086100"/>
              <a:gd name="connsiteX8" fmla="*/ 2984500 w 8343900"/>
              <a:gd name="connsiteY8" fmla="*/ 317500 h 3086100"/>
              <a:gd name="connsiteX9" fmla="*/ 3213100 w 8343900"/>
              <a:gd name="connsiteY9" fmla="*/ 482600 h 3086100"/>
              <a:gd name="connsiteX10" fmla="*/ 3314700 w 8343900"/>
              <a:gd name="connsiteY10" fmla="*/ 241300 h 3086100"/>
              <a:gd name="connsiteX11" fmla="*/ 3543300 w 8343900"/>
              <a:gd name="connsiteY11" fmla="*/ 50800 h 3086100"/>
              <a:gd name="connsiteX12" fmla="*/ 3924300 w 8343900"/>
              <a:gd name="connsiteY12" fmla="*/ 0 h 3086100"/>
              <a:gd name="connsiteX13" fmla="*/ 5816600 w 8343900"/>
              <a:gd name="connsiteY13" fmla="*/ 12700 h 3086100"/>
              <a:gd name="connsiteX14" fmla="*/ 8343900 w 8343900"/>
              <a:gd name="connsiteY14" fmla="*/ 1333500 h 3086100"/>
              <a:gd name="connsiteX15" fmla="*/ 8331200 w 8343900"/>
              <a:gd name="connsiteY15" fmla="*/ 1676400 h 3086100"/>
              <a:gd name="connsiteX16" fmla="*/ 7658100 w 8343900"/>
              <a:gd name="connsiteY16" fmla="*/ 1765300 h 3086100"/>
              <a:gd name="connsiteX17" fmla="*/ 6843712 w 8343900"/>
              <a:gd name="connsiteY17" fmla="*/ 1806575 h 3086100"/>
              <a:gd name="connsiteX18" fmla="*/ 6209507 w 8343900"/>
              <a:gd name="connsiteY18" fmla="*/ 1927225 h 3086100"/>
              <a:gd name="connsiteX19" fmla="*/ 5816600 w 8343900"/>
              <a:gd name="connsiteY19" fmla="*/ 2082800 h 3086100"/>
              <a:gd name="connsiteX20" fmla="*/ 5511800 w 8343900"/>
              <a:gd name="connsiteY20" fmla="*/ 2312194 h 3086100"/>
              <a:gd name="connsiteX21" fmla="*/ 5328444 w 8343900"/>
              <a:gd name="connsiteY21" fmla="*/ 2667793 h 3086100"/>
              <a:gd name="connsiteX22" fmla="*/ 5118100 w 8343900"/>
              <a:gd name="connsiteY22" fmla="*/ 2286000 h 3086100"/>
              <a:gd name="connsiteX23" fmla="*/ 4699000 w 8343900"/>
              <a:gd name="connsiteY23" fmla="*/ 2171700 h 3086100"/>
              <a:gd name="connsiteX24" fmla="*/ 3886200 w 8343900"/>
              <a:gd name="connsiteY24" fmla="*/ 2197100 h 3086100"/>
              <a:gd name="connsiteX25" fmla="*/ 2933700 w 8343900"/>
              <a:gd name="connsiteY25" fmla="*/ 2387600 h 3086100"/>
              <a:gd name="connsiteX26" fmla="*/ 2032000 w 8343900"/>
              <a:gd name="connsiteY26" fmla="*/ 2616200 h 3086100"/>
              <a:gd name="connsiteX27" fmla="*/ 673100 w 8343900"/>
              <a:gd name="connsiteY27" fmla="*/ 2959100 h 3086100"/>
              <a:gd name="connsiteX28" fmla="*/ 241300 w 8343900"/>
              <a:gd name="connsiteY28" fmla="*/ 3035300 h 3086100"/>
              <a:gd name="connsiteX29" fmla="*/ 330200 w 8343900"/>
              <a:gd name="connsiteY29" fmla="*/ 3086100 h 3086100"/>
              <a:gd name="connsiteX30" fmla="*/ 279400 w 8343900"/>
              <a:gd name="connsiteY30" fmla="*/ 3073400 h 3086100"/>
              <a:gd name="connsiteX0" fmla="*/ 279400 w 8343900"/>
              <a:gd name="connsiteY0" fmla="*/ 3073400 h 3086100"/>
              <a:gd name="connsiteX1" fmla="*/ 127000 w 8343900"/>
              <a:gd name="connsiteY1" fmla="*/ 2984500 h 3086100"/>
              <a:gd name="connsiteX2" fmla="*/ 0 w 8343900"/>
              <a:gd name="connsiteY2" fmla="*/ 571500 h 3086100"/>
              <a:gd name="connsiteX3" fmla="*/ 25400 w 8343900"/>
              <a:gd name="connsiteY3" fmla="*/ 469900 h 3086100"/>
              <a:gd name="connsiteX4" fmla="*/ 292100 w 8343900"/>
              <a:gd name="connsiteY4" fmla="*/ 406400 h 3086100"/>
              <a:gd name="connsiteX5" fmla="*/ 1384300 w 8343900"/>
              <a:gd name="connsiteY5" fmla="*/ 368300 h 3086100"/>
              <a:gd name="connsiteX6" fmla="*/ 2324100 w 8343900"/>
              <a:gd name="connsiteY6" fmla="*/ 203200 h 3086100"/>
              <a:gd name="connsiteX7" fmla="*/ 2730500 w 8343900"/>
              <a:gd name="connsiteY7" fmla="*/ 177800 h 3086100"/>
              <a:gd name="connsiteX8" fmla="*/ 2984500 w 8343900"/>
              <a:gd name="connsiteY8" fmla="*/ 317500 h 3086100"/>
              <a:gd name="connsiteX9" fmla="*/ 3213100 w 8343900"/>
              <a:gd name="connsiteY9" fmla="*/ 482600 h 3086100"/>
              <a:gd name="connsiteX10" fmla="*/ 3314700 w 8343900"/>
              <a:gd name="connsiteY10" fmla="*/ 241300 h 3086100"/>
              <a:gd name="connsiteX11" fmla="*/ 3543300 w 8343900"/>
              <a:gd name="connsiteY11" fmla="*/ 50800 h 3086100"/>
              <a:gd name="connsiteX12" fmla="*/ 3924300 w 8343900"/>
              <a:gd name="connsiteY12" fmla="*/ 0 h 3086100"/>
              <a:gd name="connsiteX13" fmla="*/ 5816600 w 8343900"/>
              <a:gd name="connsiteY13" fmla="*/ 12700 h 3086100"/>
              <a:gd name="connsiteX14" fmla="*/ 8343900 w 8343900"/>
              <a:gd name="connsiteY14" fmla="*/ 1333500 h 3086100"/>
              <a:gd name="connsiteX15" fmla="*/ 8331200 w 8343900"/>
              <a:gd name="connsiteY15" fmla="*/ 1676400 h 3086100"/>
              <a:gd name="connsiteX16" fmla="*/ 7658100 w 8343900"/>
              <a:gd name="connsiteY16" fmla="*/ 1765300 h 3086100"/>
              <a:gd name="connsiteX17" fmla="*/ 6843712 w 8343900"/>
              <a:gd name="connsiteY17" fmla="*/ 1806575 h 3086100"/>
              <a:gd name="connsiteX18" fmla="*/ 6209507 w 8343900"/>
              <a:gd name="connsiteY18" fmla="*/ 1927225 h 3086100"/>
              <a:gd name="connsiteX19" fmla="*/ 5816600 w 8343900"/>
              <a:gd name="connsiteY19" fmla="*/ 2082800 h 3086100"/>
              <a:gd name="connsiteX20" fmla="*/ 5511800 w 8343900"/>
              <a:gd name="connsiteY20" fmla="*/ 2312194 h 3086100"/>
              <a:gd name="connsiteX21" fmla="*/ 5328444 w 8343900"/>
              <a:gd name="connsiteY21" fmla="*/ 2667793 h 3086100"/>
              <a:gd name="connsiteX22" fmla="*/ 5118100 w 8343900"/>
              <a:gd name="connsiteY22" fmla="*/ 2286000 h 3086100"/>
              <a:gd name="connsiteX23" fmla="*/ 4699000 w 8343900"/>
              <a:gd name="connsiteY23" fmla="*/ 2171700 h 3086100"/>
              <a:gd name="connsiteX24" fmla="*/ 3886200 w 8343900"/>
              <a:gd name="connsiteY24" fmla="*/ 2197100 h 3086100"/>
              <a:gd name="connsiteX25" fmla="*/ 2933700 w 8343900"/>
              <a:gd name="connsiteY25" fmla="*/ 2387600 h 3086100"/>
              <a:gd name="connsiteX26" fmla="*/ 2032000 w 8343900"/>
              <a:gd name="connsiteY26" fmla="*/ 2616200 h 3086100"/>
              <a:gd name="connsiteX27" fmla="*/ 673100 w 8343900"/>
              <a:gd name="connsiteY27" fmla="*/ 2959100 h 3086100"/>
              <a:gd name="connsiteX28" fmla="*/ 241300 w 8343900"/>
              <a:gd name="connsiteY28" fmla="*/ 3035300 h 3086100"/>
              <a:gd name="connsiteX29" fmla="*/ 330200 w 8343900"/>
              <a:gd name="connsiteY29" fmla="*/ 3086100 h 3086100"/>
              <a:gd name="connsiteX30" fmla="*/ 279400 w 8343900"/>
              <a:gd name="connsiteY30" fmla="*/ 3073400 h 3086100"/>
              <a:gd name="connsiteX0" fmla="*/ 279400 w 8343900"/>
              <a:gd name="connsiteY0" fmla="*/ 3073400 h 3086100"/>
              <a:gd name="connsiteX1" fmla="*/ 127000 w 8343900"/>
              <a:gd name="connsiteY1" fmla="*/ 2984500 h 3086100"/>
              <a:gd name="connsiteX2" fmla="*/ 0 w 8343900"/>
              <a:gd name="connsiteY2" fmla="*/ 571500 h 3086100"/>
              <a:gd name="connsiteX3" fmla="*/ 25400 w 8343900"/>
              <a:gd name="connsiteY3" fmla="*/ 469900 h 3086100"/>
              <a:gd name="connsiteX4" fmla="*/ 292100 w 8343900"/>
              <a:gd name="connsiteY4" fmla="*/ 406400 h 3086100"/>
              <a:gd name="connsiteX5" fmla="*/ 1384300 w 8343900"/>
              <a:gd name="connsiteY5" fmla="*/ 368300 h 3086100"/>
              <a:gd name="connsiteX6" fmla="*/ 2324100 w 8343900"/>
              <a:gd name="connsiteY6" fmla="*/ 203200 h 3086100"/>
              <a:gd name="connsiteX7" fmla="*/ 2730500 w 8343900"/>
              <a:gd name="connsiteY7" fmla="*/ 177800 h 3086100"/>
              <a:gd name="connsiteX8" fmla="*/ 2984500 w 8343900"/>
              <a:gd name="connsiteY8" fmla="*/ 317500 h 3086100"/>
              <a:gd name="connsiteX9" fmla="*/ 3213100 w 8343900"/>
              <a:gd name="connsiteY9" fmla="*/ 482600 h 3086100"/>
              <a:gd name="connsiteX10" fmla="*/ 3314700 w 8343900"/>
              <a:gd name="connsiteY10" fmla="*/ 241300 h 3086100"/>
              <a:gd name="connsiteX11" fmla="*/ 3543300 w 8343900"/>
              <a:gd name="connsiteY11" fmla="*/ 50800 h 3086100"/>
              <a:gd name="connsiteX12" fmla="*/ 3924300 w 8343900"/>
              <a:gd name="connsiteY12" fmla="*/ 0 h 3086100"/>
              <a:gd name="connsiteX13" fmla="*/ 5816600 w 8343900"/>
              <a:gd name="connsiteY13" fmla="*/ 12700 h 3086100"/>
              <a:gd name="connsiteX14" fmla="*/ 8343900 w 8343900"/>
              <a:gd name="connsiteY14" fmla="*/ 1333500 h 3086100"/>
              <a:gd name="connsiteX15" fmla="*/ 8331200 w 8343900"/>
              <a:gd name="connsiteY15" fmla="*/ 1676400 h 3086100"/>
              <a:gd name="connsiteX16" fmla="*/ 7658100 w 8343900"/>
              <a:gd name="connsiteY16" fmla="*/ 1765300 h 3086100"/>
              <a:gd name="connsiteX17" fmla="*/ 6843712 w 8343900"/>
              <a:gd name="connsiteY17" fmla="*/ 1806575 h 3086100"/>
              <a:gd name="connsiteX18" fmla="*/ 6209507 w 8343900"/>
              <a:gd name="connsiteY18" fmla="*/ 1927225 h 3086100"/>
              <a:gd name="connsiteX19" fmla="*/ 5816600 w 8343900"/>
              <a:gd name="connsiteY19" fmla="*/ 2082800 h 3086100"/>
              <a:gd name="connsiteX20" fmla="*/ 5518943 w 8343900"/>
              <a:gd name="connsiteY20" fmla="*/ 2312194 h 3086100"/>
              <a:gd name="connsiteX21" fmla="*/ 5328444 w 8343900"/>
              <a:gd name="connsiteY21" fmla="*/ 2667793 h 3086100"/>
              <a:gd name="connsiteX22" fmla="*/ 5118100 w 8343900"/>
              <a:gd name="connsiteY22" fmla="*/ 2286000 h 3086100"/>
              <a:gd name="connsiteX23" fmla="*/ 4699000 w 8343900"/>
              <a:gd name="connsiteY23" fmla="*/ 2171700 h 3086100"/>
              <a:gd name="connsiteX24" fmla="*/ 3886200 w 8343900"/>
              <a:gd name="connsiteY24" fmla="*/ 2197100 h 3086100"/>
              <a:gd name="connsiteX25" fmla="*/ 2933700 w 8343900"/>
              <a:gd name="connsiteY25" fmla="*/ 2387600 h 3086100"/>
              <a:gd name="connsiteX26" fmla="*/ 2032000 w 8343900"/>
              <a:gd name="connsiteY26" fmla="*/ 2616200 h 3086100"/>
              <a:gd name="connsiteX27" fmla="*/ 673100 w 8343900"/>
              <a:gd name="connsiteY27" fmla="*/ 2959100 h 3086100"/>
              <a:gd name="connsiteX28" fmla="*/ 241300 w 8343900"/>
              <a:gd name="connsiteY28" fmla="*/ 3035300 h 3086100"/>
              <a:gd name="connsiteX29" fmla="*/ 330200 w 8343900"/>
              <a:gd name="connsiteY29" fmla="*/ 3086100 h 3086100"/>
              <a:gd name="connsiteX30" fmla="*/ 279400 w 8343900"/>
              <a:gd name="connsiteY30" fmla="*/ 3073400 h 3086100"/>
              <a:gd name="connsiteX0" fmla="*/ 279400 w 8343900"/>
              <a:gd name="connsiteY0" fmla="*/ 3073400 h 3086100"/>
              <a:gd name="connsiteX1" fmla="*/ 127000 w 8343900"/>
              <a:gd name="connsiteY1" fmla="*/ 2984500 h 3086100"/>
              <a:gd name="connsiteX2" fmla="*/ 0 w 8343900"/>
              <a:gd name="connsiteY2" fmla="*/ 571500 h 3086100"/>
              <a:gd name="connsiteX3" fmla="*/ 25400 w 8343900"/>
              <a:gd name="connsiteY3" fmla="*/ 469900 h 3086100"/>
              <a:gd name="connsiteX4" fmla="*/ 292100 w 8343900"/>
              <a:gd name="connsiteY4" fmla="*/ 406400 h 3086100"/>
              <a:gd name="connsiteX5" fmla="*/ 1384300 w 8343900"/>
              <a:gd name="connsiteY5" fmla="*/ 368300 h 3086100"/>
              <a:gd name="connsiteX6" fmla="*/ 2324100 w 8343900"/>
              <a:gd name="connsiteY6" fmla="*/ 203200 h 3086100"/>
              <a:gd name="connsiteX7" fmla="*/ 2730500 w 8343900"/>
              <a:gd name="connsiteY7" fmla="*/ 177800 h 3086100"/>
              <a:gd name="connsiteX8" fmla="*/ 2984500 w 8343900"/>
              <a:gd name="connsiteY8" fmla="*/ 317500 h 3086100"/>
              <a:gd name="connsiteX9" fmla="*/ 3213100 w 8343900"/>
              <a:gd name="connsiteY9" fmla="*/ 482600 h 3086100"/>
              <a:gd name="connsiteX10" fmla="*/ 3314700 w 8343900"/>
              <a:gd name="connsiteY10" fmla="*/ 241300 h 3086100"/>
              <a:gd name="connsiteX11" fmla="*/ 3543300 w 8343900"/>
              <a:gd name="connsiteY11" fmla="*/ 50800 h 3086100"/>
              <a:gd name="connsiteX12" fmla="*/ 3924300 w 8343900"/>
              <a:gd name="connsiteY12" fmla="*/ 0 h 3086100"/>
              <a:gd name="connsiteX13" fmla="*/ 5816600 w 8343900"/>
              <a:gd name="connsiteY13" fmla="*/ 12700 h 3086100"/>
              <a:gd name="connsiteX14" fmla="*/ 8343900 w 8343900"/>
              <a:gd name="connsiteY14" fmla="*/ 1333500 h 3086100"/>
              <a:gd name="connsiteX15" fmla="*/ 8331200 w 8343900"/>
              <a:gd name="connsiteY15" fmla="*/ 1676400 h 3086100"/>
              <a:gd name="connsiteX16" fmla="*/ 7658100 w 8343900"/>
              <a:gd name="connsiteY16" fmla="*/ 1765300 h 3086100"/>
              <a:gd name="connsiteX17" fmla="*/ 6843712 w 8343900"/>
              <a:gd name="connsiteY17" fmla="*/ 1806575 h 3086100"/>
              <a:gd name="connsiteX18" fmla="*/ 6209507 w 8343900"/>
              <a:gd name="connsiteY18" fmla="*/ 1927225 h 3086100"/>
              <a:gd name="connsiteX19" fmla="*/ 5816600 w 8343900"/>
              <a:gd name="connsiteY19" fmla="*/ 2082800 h 3086100"/>
              <a:gd name="connsiteX20" fmla="*/ 5518943 w 8343900"/>
              <a:gd name="connsiteY20" fmla="*/ 2312194 h 3086100"/>
              <a:gd name="connsiteX21" fmla="*/ 5328444 w 8343900"/>
              <a:gd name="connsiteY21" fmla="*/ 2667793 h 3086100"/>
              <a:gd name="connsiteX22" fmla="*/ 5110956 w 8343900"/>
              <a:gd name="connsiteY22" fmla="*/ 2293144 h 3086100"/>
              <a:gd name="connsiteX23" fmla="*/ 4699000 w 8343900"/>
              <a:gd name="connsiteY23" fmla="*/ 2171700 h 3086100"/>
              <a:gd name="connsiteX24" fmla="*/ 3886200 w 8343900"/>
              <a:gd name="connsiteY24" fmla="*/ 2197100 h 3086100"/>
              <a:gd name="connsiteX25" fmla="*/ 2933700 w 8343900"/>
              <a:gd name="connsiteY25" fmla="*/ 2387600 h 3086100"/>
              <a:gd name="connsiteX26" fmla="*/ 2032000 w 8343900"/>
              <a:gd name="connsiteY26" fmla="*/ 2616200 h 3086100"/>
              <a:gd name="connsiteX27" fmla="*/ 673100 w 8343900"/>
              <a:gd name="connsiteY27" fmla="*/ 2959100 h 3086100"/>
              <a:gd name="connsiteX28" fmla="*/ 241300 w 8343900"/>
              <a:gd name="connsiteY28" fmla="*/ 3035300 h 3086100"/>
              <a:gd name="connsiteX29" fmla="*/ 330200 w 8343900"/>
              <a:gd name="connsiteY29" fmla="*/ 3086100 h 3086100"/>
              <a:gd name="connsiteX30" fmla="*/ 279400 w 8343900"/>
              <a:gd name="connsiteY30" fmla="*/ 3073400 h 3086100"/>
              <a:gd name="connsiteX0" fmla="*/ 279400 w 8343900"/>
              <a:gd name="connsiteY0" fmla="*/ 3073400 h 3086100"/>
              <a:gd name="connsiteX1" fmla="*/ 127000 w 8343900"/>
              <a:gd name="connsiteY1" fmla="*/ 2984500 h 3086100"/>
              <a:gd name="connsiteX2" fmla="*/ 0 w 8343900"/>
              <a:gd name="connsiteY2" fmla="*/ 571500 h 3086100"/>
              <a:gd name="connsiteX3" fmla="*/ 25400 w 8343900"/>
              <a:gd name="connsiteY3" fmla="*/ 469900 h 3086100"/>
              <a:gd name="connsiteX4" fmla="*/ 292100 w 8343900"/>
              <a:gd name="connsiteY4" fmla="*/ 406400 h 3086100"/>
              <a:gd name="connsiteX5" fmla="*/ 1384300 w 8343900"/>
              <a:gd name="connsiteY5" fmla="*/ 368300 h 3086100"/>
              <a:gd name="connsiteX6" fmla="*/ 2324100 w 8343900"/>
              <a:gd name="connsiteY6" fmla="*/ 203200 h 3086100"/>
              <a:gd name="connsiteX7" fmla="*/ 2730500 w 8343900"/>
              <a:gd name="connsiteY7" fmla="*/ 177800 h 3086100"/>
              <a:gd name="connsiteX8" fmla="*/ 2984500 w 8343900"/>
              <a:gd name="connsiteY8" fmla="*/ 317500 h 3086100"/>
              <a:gd name="connsiteX9" fmla="*/ 3213100 w 8343900"/>
              <a:gd name="connsiteY9" fmla="*/ 482600 h 3086100"/>
              <a:gd name="connsiteX10" fmla="*/ 3314700 w 8343900"/>
              <a:gd name="connsiteY10" fmla="*/ 241300 h 3086100"/>
              <a:gd name="connsiteX11" fmla="*/ 3543300 w 8343900"/>
              <a:gd name="connsiteY11" fmla="*/ 50800 h 3086100"/>
              <a:gd name="connsiteX12" fmla="*/ 3924300 w 8343900"/>
              <a:gd name="connsiteY12" fmla="*/ 0 h 3086100"/>
              <a:gd name="connsiteX13" fmla="*/ 5816600 w 8343900"/>
              <a:gd name="connsiteY13" fmla="*/ 12700 h 3086100"/>
              <a:gd name="connsiteX14" fmla="*/ 8343900 w 8343900"/>
              <a:gd name="connsiteY14" fmla="*/ 1333500 h 3086100"/>
              <a:gd name="connsiteX15" fmla="*/ 8331200 w 8343900"/>
              <a:gd name="connsiteY15" fmla="*/ 1676400 h 3086100"/>
              <a:gd name="connsiteX16" fmla="*/ 7658100 w 8343900"/>
              <a:gd name="connsiteY16" fmla="*/ 1765300 h 3086100"/>
              <a:gd name="connsiteX17" fmla="*/ 6843712 w 8343900"/>
              <a:gd name="connsiteY17" fmla="*/ 1806575 h 3086100"/>
              <a:gd name="connsiteX18" fmla="*/ 6209507 w 8343900"/>
              <a:gd name="connsiteY18" fmla="*/ 1927225 h 3086100"/>
              <a:gd name="connsiteX19" fmla="*/ 5816600 w 8343900"/>
              <a:gd name="connsiteY19" fmla="*/ 2082800 h 3086100"/>
              <a:gd name="connsiteX20" fmla="*/ 5518943 w 8343900"/>
              <a:gd name="connsiteY20" fmla="*/ 2312194 h 3086100"/>
              <a:gd name="connsiteX21" fmla="*/ 5328444 w 8343900"/>
              <a:gd name="connsiteY21" fmla="*/ 2667793 h 3086100"/>
              <a:gd name="connsiteX22" fmla="*/ 5110956 w 8343900"/>
              <a:gd name="connsiteY22" fmla="*/ 2293144 h 3086100"/>
              <a:gd name="connsiteX23" fmla="*/ 4699000 w 8343900"/>
              <a:gd name="connsiteY23" fmla="*/ 2171700 h 3086100"/>
              <a:gd name="connsiteX24" fmla="*/ 3886200 w 8343900"/>
              <a:gd name="connsiteY24" fmla="*/ 2197100 h 3086100"/>
              <a:gd name="connsiteX25" fmla="*/ 2933700 w 8343900"/>
              <a:gd name="connsiteY25" fmla="*/ 2387600 h 3086100"/>
              <a:gd name="connsiteX26" fmla="*/ 2032000 w 8343900"/>
              <a:gd name="connsiteY26" fmla="*/ 2616200 h 3086100"/>
              <a:gd name="connsiteX27" fmla="*/ 673100 w 8343900"/>
              <a:gd name="connsiteY27" fmla="*/ 2959100 h 3086100"/>
              <a:gd name="connsiteX28" fmla="*/ 241300 w 8343900"/>
              <a:gd name="connsiteY28" fmla="*/ 3035300 h 3086100"/>
              <a:gd name="connsiteX29" fmla="*/ 330200 w 8343900"/>
              <a:gd name="connsiteY29" fmla="*/ 3086100 h 3086100"/>
              <a:gd name="connsiteX30" fmla="*/ 279400 w 8343900"/>
              <a:gd name="connsiteY30" fmla="*/ 3073400 h 3086100"/>
              <a:gd name="connsiteX0" fmla="*/ 279400 w 8343900"/>
              <a:gd name="connsiteY0" fmla="*/ 3073400 h 3086100"/>
              <a:gd name="connsiteX1" fmla="*/ 127000 w 8343900"/>
              <a:gd name="connsiteY1" fmla="*/ 2984500 h 3086100"/>
              <a:gd name="connsiteX2" fmla="*/ 0 w 8343900"/>
              <a:gd name="connsiteY2" fmla="*/ 571500 h 3086100"/>
              <a:gd name="connsiteX3" fmla="*/ 25400 w 8343900"/>
              <a:gd name="connsiteY3" fmla="*/ 469900 h 3086100"/>
              <a:gd name="connsiteX4" fmla="*/ 292100 w 8343900"/>
              <a:gd name="connsiteY4" fmla="*/ 406400 h 3086100"/>
              <a:gd name="connsiteX5" fmla="*/ 1384300 w 8343900"/>
              <a:gd name="connsiteY5" fmla="*/ 368300 h 3086100"/>
              <a:gd name="connsiteX6" fmla="*/ 2324100 w 8343900"/>
              <a:gd name="connsiteY6" fmla="*/ 203200 h 3086100"/>
              <a:gd name="connsiteX7" fmla="*/ 2730500 w 8343900"/>
              <a:gd name="connsiteY7" fmla="*/ 177800 h 3086100"/>
              <a:gd name="connsiteX8" fmla="*/ 2984500 w 8343900"/>
              <a:gd name="connsiteY8" fmla="*/ 317500 h 3086100"/>
              <a:gd name="connsiteX9" fmla="*/ 3213100 w 8343900"/>
              <a:gd name="connsiteY9" fmla="*/ 482600 h 3086100"/>
              <a:gd name="connsiteX10" fmla="*/ 3314700 w 8343900"/>
              <a:gd name="connsiteY10" fmla="*/ 241300 h 3086100"/>
              <a:gd name="connsiteX11" fmla="*/ 3543300 w 8343900"/>
              <a:gd name="connsiteY11" fmla="*/ 50800 h 3086100"/>
              <a:gd name="connsiteX12" fmla="*/ 3924300 w 8343900"/>
              <a:gd name="connsiteY12" fmla="*/ 0 h 3086100"/>
              <a:gd name="connsiteX13" fmla="*/ 5816600 w 8343900"/>
              <a:gd name="connsiteY13" fmla="*/ 12700 h 3086100"/>
              <a:gd name="connsiteX14" fmla="*/ 8343900 w 8343900"/>
              <a:gd name="connsiteY14" fmla="*/ 1333500 h 3086100"/>
              <a:gd name="connsiteX15" fmla="*/ 8331200 w 8343900"/>
              <a:gd name="connsiteY15" fmla="*/ 1676400 h 3086100"/>
              <a:gd name="connsiteX16" fmla="*/ 7658100 w 8343900"/>
              <a:gd name="connsiteY16" fmla="*/ 1765300 h 3086100"/>
              <a:gd name="connsiteX17" fmla="*/ 6843712 w 8343900"/>
              <a:gd name="connsiteY17" fmla="*/ 1806575 h 3086100"/>
              <a:gd name="connsiteX18" fmla="*/ 6209507 w 8343900"/>
              <a:gd name="connsiteY18" fmla="*/ 1927225 h 3086100"/>
              <a:gd name="connsiteX19" fmla="*/ 5816600 w 8343900"/>
              <a:gd name="connsiteY19" fmla="*/ 2082800 h 3086100"/>
              <a:gd name="connsiteX20" fmla="*/ 5518943 w 8343900"/>
              <a:gd name="connsiteY20" fmla="*/ 2312194 h 3086100"/>
              <a:gd name="connsiteX21" fmla="*/ 5328444 w 8343900"/>
              <a:gd name="connsiteY21" fmla="*/ 2667793 h 3086100"/>
              <a:gd name="connsiteX22" fmla="*/ 5110956 w 8343900"/>
              <a:gd name="connsiteY22" fmla="*/ 2293144 h 3086100"/>
              <a:gd name="connsiteX23" fmla="*/ 4706143 w 8343900"/>
              <a:gd name="connsiteY23" fmla="*/ 2147888 h 3086100"/>
              <a:gd name="connsiteX24" fmla="*/ 3886200 w 8343900"/>
              <a:gd name="connsiteY24" fmla="*/ 2197100 h 3086100"/>
              <a:gd name="connsiteX25" fmla="*/ 2933700 w 8343900"/>
              <a:gd name="connsiteY25" fmla="*/ 2387600 h 3086100"/>
              <a:gd name="connsiteX26" fmla="*/ 2032000 w 8343900"/>
              <a:gd name="connsiteY26" fmla="*/ 2616200 h 3086100"/>
              <a:gd name="connsiteX27" fmla="*/ 673100 w 8343900"/>
              <a:gd name="connsiteY27" fmla="*/ 2959100 h 3086100"/>
              <a:gd name="connsiteX28" fmla="*/ 241300 w 8343900"/>
              <a:gd name="connsiteY28" fmla="*/ 3035300 h 3086100"/>
              <a:gd name="connsiteX29" fmla="*/ 330200 w 8343900"/>
              <a:gd name="connsiteY29" fmla="*/ 3086100 h 3086100"/>
              <a:gd name="connsiteX30" fmla="*/ 279400 w 8343900"/>
              <a:gd name="connsiteY30" fmla="*/ 3073400 h 3086100"/>
              <a:gd name="connsiteX0" fmla="*/ 279400 w 8343900"/>
              <a:gd name="connsiteY0" fmla="*/ 3073400 h 3086100"/>
              <a:gd name="connsiteX1" fmla="*/ 127000 w 8343900"/>
              <a:gd name="connsiteY1" fmla="*/ 2984500 h 3086100"/>
              <a:gd name="connsiteX2" fmla="*/ 0 w 8343900"/>
              <a:gd name="connsiteY2" fmla="*/ 571500 h 3086100"/>
              <a:gd name="connsiteX3" fmla="*/ 25400 w 8343900"/>
              <a:gd name="connsiteY3" fmla="*/ 469900 h 3086100"/>
              <a:gd name="connsiteX4" fmla="*/ 292100 w 8343900"/>
              <a:gd name="connsiteY4" fmla="*/ 406400 h 3086100"/>
              <a:gd name="connsiteX5" fmla="*/ 1384300 w 8343900"/>
              <a:gd name="connsiteY5" fmla="*/ 368300 h 3086100"/>
              <a:gd name="connsiteX6" fmla="*/ 2324100 w 8343900"/>
              <a:gd name="connsiteY6" fmla="*/ 203200 h 3086100"/>
              <a:gd name="connsiteX7" fmla="*/ 2730500 w 8343900"/>
              <a:gd name="connsiteY7" fmla="*/ 177800 h 3086100"/>
              <a:gd name="connsiteX8" fmla="*/ 2984500 w 8343900"/>
              <a:gd name="connsiteY8" fmla="*/ 317500 h 3086100"/>
              <a:gd name="connsiteX9" fmla="*/ 3213100 w 8343900"/>
              <a:gd name="connsiteY9" fmla="*/ 482600 h 3086100"/>
              <a:gd name="connsiteX10" fmla="*/ 3314700 w 8343900"/>
              <a:gd name="connsiteY10" fmla="*/ 241300 h 3086100"/>
              <a:gd name="connsiteX11" fmla="*/ 3543300 w 8343900"/>
              <a:gd name="connsiteY11" fmla="*/ 50800 h 3086100"/>
              <a:gd name="connsiteX12" fmla="*/ 3924300 w 8343900"/>
              <a:gd name="connsiteY12" fmla="*/ 0 h 3086100"/>
              <a:gd name="connsiteX13" fmla="*/ 5816600 w 8343900"/>
              <a:gd name="connsiteY13" fmla="*/ 12700 h 3086100"/>
              <a:gd name="connsiteX14" fmla="*/ 8343900 w 8343900"/>
              <a:gd name="connsiteY14" fmla="*/ 1333500 h 3086100"/>
              <a:gd name="connsiteX15" fmla="*/ 8331200 w 8343900"/>
              <a:gd name="connsiteY15" fmla="*/ 1676400 h 3086100"/>
              <a:gd name="connsiteX16" fmla="*/ 7658100 w 8343900"/>
              <a:gd name="connsiteY16" fmla="*/ 1765300 h 3086100"/>
              <a:gd name="connsiteX17" fmla="*/ 6843712 w 8343900"/>
              <a:gd name="connsiteY17" fmla="*/ 1806575 h 3086100"/>
              <a:gd name="connsiteX18" fmla="*/ 6209507 w 8343900"/>
              <a:gd name="connsiteY18" fmla="*/ 1927225 h 3086100"/>
              <a:gd name="connsiteX19" fmla="*/ 5816600 w 8343900"/>
              <a:gd name="connsiteY19" fmla="*/ 2082800 h 3086100"/>
              <a:gd name="connsiteX20" fmla="*/ 5518943 w 8343900"/>
              <a:gd name="connsiteY20" fmla="*/ 2312194 h 3086100"/>
              <a:gd name="connsiteX21" fmla="*/ 5328444 w 8343900"/>
              <a:gd name="connsiteY21" fmla="*/ 2667793 h 3086100"/>
              <a:gd name="connsiteX22" fmla="*/ 5110956 w 8343900"/>
              <a:gd name="connsiteY22" fmla="*/ 2293144 h 3086100"/>
              <a:gd name="connsiteX23" fmla="*/ 4706143 w 8343900"/>
              <a:gd name="connsiteY23" fmla="*/ 2147888 h 3086100"/>
              <a:gd name="connsiteX24" fmla="*/ 3886200 w 8343900"/>
              <a:gd name="connsiteY24" fmla="*/ 2197100 h 3086100"/>
              <a:gd name="connsiteX25" fmla="*/ 2933700 w 8343900"/>
              <a:gd name="connsiteY25" fmla="*/ 2387600 h 3086100"/>
              <a:gd name="connsiteX26" fmla="*/ 2032000 w 8343900"/>
              <a:gd name="connsiteY26" fmla="*/ 2616200 h 3086100"/>
              <a:gd name="connsiteX27" fmla="*/ 673100 w 8343900"/>
              <a:gd name="connsiteY27" fmla="*/ 2959100 h 3086100"/>
              <a:gd name="connsiteX28" fmla="*/ 241300 w 8343900"/>
              <a:gd name="connsiteY28" fmla="*/ 3035300 h 3086100"/>
              <a:gd name="connsiteX29" fmla="*/ 330200 w 8343900"/>
              <a:gd name="connsiteY29" fmla="*/ 3086100 h 3086100"/>
              <a:gd name="connsiteX30" fmla="*/ 279400 w 8343900"/>
              <a:gd name="connsiteY30" fmla="*/ 3073400 h 3086100"/>
              <a:gd name="connsiteX0" fmla="*/ 279400 w 8343900"/>
              <a:gd name="connsiteY0" fmla="*/ 3073400 h 3086100"/>
              <a:gd name="connsiteX1" fmla="*/ 127000 w 8343900"/>
              <a:gd name="connsiteY1" fmla="*/ 2984500 h 3086100"/>
              <a:gd name="connsiteX2" fmla="*/ 0 w 8343900"/>
              <a:gd name="connsiteY2" fmla="*/ 571500 h 3086100"/>
              <a:gd name="connsiteX3" fmla="*/ 25400 w 8343900"/>
              <a:gd name="connsiteY3" fmla="*/ 469900 h 3086100"/>
              <a:gd name="connsiteX4" fmla="*/ 292100 w 8343900"/>
              <a:gd name="connsiteY4" fmla="*/ 406400 h 3086100"/>
              <a:gd name="connsiteX5" fmla="*/ 1384300 w 8343900"/>
              <a:gd name="connsiteY5" fmla="*/ 368300 h 3086100"/>
              <a:gd name="connsiteX6" fmla="*/ 2324100 w 8343900"/>
              <a:gd name="connsiteY6" fmla="*/ 203200 h 3086100"/>
              <a:gd name="connsiteX7" fmla="*/ 2730500 w 8343900"/>
              <a:gd name="connsiteY7" fmla="*/ 177800 h 3086100"/>
              <a:gd name="connsiteX8" fmla="*/ 2984500 w 8343900"/>
              <a:gd name="connsiteY8" fmla="*/ 317500 h 3086100"/>
              <a:gd name="connsiteX9" fmla="*/ 3213100 w 8343900"/>
              <a:gd name="connsiteY9" fmla="*/ 482600 h 3086100"/>
              <a:gd name="connsiteX10" fmla="*/ 3314700 w 8343900"/>
              <a:gd name="connsiteY10" fmla="*/ 241300 h 3086100"/>
              <a:gd name="connsiteX11" fmla="*/ 3543300 w 8343900"/>
              <a:gd name="connsiteY11" fmla="*/ 50800 h 3086100"/>
              <a:gd name="connsiteX12" fmla="*/ 3924300 w 8343900"/>
              <a:gd name="connsiteY12" fmla="*/ 0 h 3086100"/>
              <a:gd name="connsiteX13" fmla="*/ 5816600 w 8343900"/>
              <a:gd name="connsiteY13" fmla="*/ 12700 h 3086100"/>
              <a:gd name="connsiteX14" fmla="*/ 8343900 w 8343900"/>
              <a:gd name="connsiteY14" fmla="*/ 1333500 h 3086100"/>
              <a:gd name="connsiteX15" fmla="*/ 8331200 w 8343900"/>
              <a:gd name="connsiteY15" fmla="*/ 1676400 h 3086100"/>
              <a:gd name="connsiteX16" fmla="*/ 7658100 w 8343900"/>
              <a:gd name="connsiteY16" fmla="*/ 1765300 h 3086100"/>
              <a:gd name="connsiteX17" fmla="*/ 6843712 w 8343900"/>
              <a:gd name="connsiteY17" fmla="*/ 1806575 h 3086100"/>
              <a:gd name="connsiteX18" fmla="*/ 6209507 w 8343900"/>
              <a:gd name="connsiteY18" fmla="*/ 1927225 h 3086100"/>
              <a:gd name="connsiteX19" fmla="*/ 5816600 w 8343900"/>
              <a:gd name="connsiteY19" fmla="*/ 2082800 h 3086100"/>
              <a:gd name="connsiteX20" fmla="*/ 5518943 w 8343900"/>
              <a:gd name="connsiteY20" fmla="*/ 2312194 h 3086100"/>
              <a:gd name="connsiteX21" fmla="*/ 5328444 w 8343900"/>
              <a:gd name="connsiteY21" fmla="*/ 2667793 h 3086100"/>
              <a:gd name="connsiteX22" fmla="*/ 5110956 w 8343900"/>
              <a:gd name="connsiteY22" fmla="*/ 2293144 h 3086100"/>
              <a:gd name="connsiteX23" fmla="*/ 4706143 w 8343900"/>
              <a:gd name="connsiteY23" fmla="*/ 2147888 h 3086100"/>
              <a:gd name="connsiteX24" fmla="*/ 3886200 w 8343900"/>
              <a:gd name="connsiteY24" fmla="*/ 2197100 h 3086100"/>
              <a:gd name="connsiteX25" fmla="*/ 2933700 w 8343900"/>
              <a:gd name="connsiteY25" fmla="*/ 2387600 h 3086100"/>
              <a:gd name="connsiteX26" fmla="*/ 2032000 w 8343900"/>
              <a:gd name="connsiteY26" fmla="*/ 2616200 h 3086100"/>
              <a:gd name="connsiteX27" fmla="*/ 673100 w 8343900"/>
              <a:gd name="connsiteY27" fmla="*/ 2959100 h 3086100"/>
              <a:gd name="connsiteX28" fmla="*/ 241300 w 8343900"/>
              <a:gd name="connsiteY28" fmla="*/ 3035300 h 3086100"/>
              <a:gd name="connsiteX29" fmla="*/ 330200 w 8343900"/>
              <a:gd name="connsiteY29" fmla="*/ 3086100 h 3086100"/>
              <a:gd name="connsiteX30" fmla="*/ 279400 w 8343900"/>
              <a:gd name="connsiteY30" fmla="*/ 3073400 h 3086100"/>
              <a:gd name="connsiteX0" fmla="*/ 279400 w 8343900"/>
              <a:gd name="connsiteY0" fmla="*/ 3073400 h 3086100"/>
              <a:gd name="connsiteX1" fmla="*/ 127000 w 8343900"/>
              <a:gd name="connsiteY1" fmla="*/ 2984500 h 3086100"/>
              <a:gd name="connsiteX2" fmla="*/ 0 w 8343900"/>
              <a:gd name="connsiteY2" fmla="*/ 571500 h 3086100"/>
              <a:gd name="connsiteX3" fmla="*/ 25400 w 8343900"/>
              <a:gd name="connsiteY3" fmla="*/ 469900 h 3086100"/>
              <a:gd name="connsiteX4" fmla="*/ 292100 w 8343900"/>
              <a:gd name="connsiteY4" fmla="*/ 406400 h 3086100"/>
              <a:gd name="connsiteX5" fmla="*/ 1384300 w 8343900"/>
              <a:gd name="connsiteY5" fmla="*/ 368300 h 3086100"/>
              <a:gd name="connsiteX6" fmla="*/ 2324100 w 8343900"/>
              <a:gd name="connsiteY6" fmla="*/ 203200 h 3086100"/>
              <a:gd name="connsiteX7" fmla="*/ 2730500 w 8343900"/>
              <a:gd name="connsiteY7" fmla="*/ 177800 h 3086100"/>
              <a:gd name="connsiteX8" fmla="*/ 2984500 w 8343900"/>
              <a:gd name="connsiteY8" fmla="*/ 317500 h 3086100"/>
              <a:gd name="connsiteX9" fmla="*/ 3213100 w 8343900"/>
              <a:gd name="connsiteY9" fmla="*/ 482600 h 3086100"/>
              <a:gd name="connsiteX10" fmla="*/ 3314700 w 8343900"/>
              <a:gd name="connsiteY10" fmla="*/ 241300 h 3086100"/>
              <a:gd name="connsiteX11" fmla="*/ 3543300 w 8343900"/>
              <a:gd name="connsiteY11" fmla="*/ 50800 h 3086100"/>
              <a:gd name="connsiteX12" fmla="*/ 3924300 w 8343900"/>
              <a:gd name="connsiteY12" fmla="*/ 0 h 3086100"/>
              <a:gd name="connsiteX13" fmla="*/ 5816600 w 8343900"/>
              <a:gd name="connsiteY13" fmla="*/ 12700 h 3086100"/>
              <a:gd name="connsiteX14" fmla="*/ 8343900 w 8343900"/>
              <a:gd name="connsiteY14" fmla="*/ 1333500 h 3086100"/>
              <a:gd name="connsiteX15" fmla="*/ 8331200 w 8343900"/>
              <a:gd name="connsiteY15" fmla="*/ 1676400 h 3086100"/>
              <a:gd name="connsiteX16" fmla="*/ 7658100 w 8343900"/>
              <a:gd name="connsiteY16" fmla="*/ 1765300 h 3086100"/>
              <a:gd name="connsiteX17" fmla="*/ 6843712 w 8343900"/>
              <a:gd name="connsiteY17" fmla="*/ 1806575 h 3086100"/>
              <a:gd name="connsiteX18" fmla="*/ 6209507 w 8343900"/>
              <a:gd name="connsiteY18" fmla="*/ 1927225 h 3086100"/>
              <a:gd name="connsiteX19" fmla="*/ 5816600 w 8343900"/>
              <a:gd name="connsiteY19" fmla="*/ 2082800 h 3086100"/>
              <a:gd name="connsiteX20" fmla="*/ 5518943 w 8343900"/>
              <a:gd name="connsiteY20" fmla="*/ 2312194 h 3086100"/>
              <a:gd name="connsiteX21" fmla="*/ 5328444 w 8343900"/>
              <a:gd name="connsiteY21" fmla="*/ 2667793 h 3086100"/>
              <a:gd name="connsiteX22" fmla="*/ 5099050 w 8343900"/>
              <a:gd name="connsiteY22" fmla="*/ 2295526 h 3086100"/>
              <a:gd name="connsiteX23" fmla="*/ 4706143 w 8343900"/>
              <a:gd name="connsiteY23" fmla="*/ 2147888 h 3086100"/>
              <a:gd name="connsiteX24" fmla="*/ 3886200 w 8343900"/>
              <a:gd name="connsiteY24" fmla="*/ 2197100 h 3086100"/>
              <a:gd name="connsiteX25" fmla="*/ 2933700 w 8343900"/>
              <a:gd name="connsiteY25" fmla="*/ 2387600 h 3086100"/>
              <a:gd name="connsiteX26" fmla="*/ 2032000 w 8343900"/>
              <a:gd name="connsiteY26" fmla="*/ 2616200 h 3086100"/>
              <a:gd name="connsiteX27" fmla="*/ 673100 w 8343900"/>
              <a:gd name="connsiteY27" fmla="*/ 2959100 h 3086100"/>
              <a:gd name="connsiteX28" fmla="*/ 241300 w 8343900"/>
              <a:gd name="connsiteY28" fmla="*/ 3035300 h 3086100"/>
              <a:gd name="connsiteX29" fmla="*/ 330200 w 8343900"/>
              <a:gd name="connsiteY29" fmla="*/ 3086100 h 3086100"/>
              <a:gd name="connsiteX30" fmla="*/ 279400 w 8343900"/>
              <a:gd name="connsiteY30" fmla="*/ 3073400 h 3086100"/>
              <a:gd name="connsiteX0" fmla="*/ 279400 w 8343900"/>
              <a:gd name="connsiteY0" fmla="*/ 3073400 h 3086100"/>
              <a:gd name="connsiteX1" fmla="*/ 127000 w 8343900"/>
              <a:gd name="connsiteY1" fmla="*/ 2984500 h 3086100"/>
              <a:gd name="connsiteX2" fmla="*/ 0 w 8343900"/>
              <a:gd name="connsiteY2" fmla="*/ 571500 h 3086100"/>
              <a:gd name="connsiteX3" fmla="*/ 25400 w 8343900"/>
              <a:gd name="connsiteY3" fmla="*/ 469900 h 3086100"/>
              <a:gd name="connsiteX4" fmla="*/ 292100 w 8343900"/>
              <a:gd name="connsiteY4" fmla="*/ 406400 h 3086100"/>
              <a:gd name="connsiteX5" fmla="*/ 1384300 w 8343900"/>
              <a:gd name="connsiteY5" fmla="*/ 368300 h 3086100"/>
              <a:gd name="connsiteX6" fmla="*/ 2324100 w 8343900"/>
              <a:gd name="connsiteY6" fmla="*/ 203200 h 3086100"/>
              <a:gd name="connsiteX7" fmla="*/ 2730500 w 8343900"/>
              <a:gd name="connsiteY7" fmla="*/ 177800 h 3086100"/>
              <a:gd name="connsiteX8" fmla="*/ 2984500 w 8343900"/>
              <a:gd name="connsiteY8" fmla="*/ 317500 h 3086100"/>
              <a:gd name="connsiteX9" fmla="*/ 3213100 w 8343900"/>
              <a:gd name="connsiteY9" fmla="*/ 482600 h 3086100"/>
              <a:gd name="connsiteX10" fmla="*/ 3314700 w 8343900"/>
              <a:gd name="connsiteY10" fmla="*/ 241300 h 3086100"/>
              <a:gd name="connsiteX11" fmla="*/ 3543300 w 8343900"/>
              <a:gd name="connsiteY11" fmla="*/ 50800 h 3086100"/>
              <a:gd name="connsiteX12" fmla="*/ 3924300 w 8343900"/>
              <a:gd name="connsiteY12" fmla="*/ 0 h 3086100"/>
              <a:gd name="connsiteX13" fmla="*/ 5816600 w 8343900"/>
              <a:gd name="connsiteY13" fmla="*/ 12700 h 3086100"/>
              <a:gd name="connsiteX14" fmla="*/ 8343900 w 8343900"/>
              <a:gd name="connsiteY14" fmla="*/ 1333500 h 3086100"/>
              <a:gd name="connsiteX15" fmla="*/ 8331200 w 8343900"/>
              <a:gd name="connsiteY15" fmla="*/ 1676400 h 3086100"/>
              <a:gd name="connsiteX16" fmla="*/ 7658100 w 8343900"/>
              <a:gd name="connsiteY16" fmla="*/ 1765300 h 3086100"/>
              <a:gd name="connsiteX17" fmla="*/ 6843712 w 8343900"/>
              <a:gd name="connsiteY17" fmla="*/ 1806575 h 3086100"/>
              <a:gd name="connsiteX18" fmla="*/ 6209507 w 8343900"/>
              <a:gd name="connsiteY18" fmla="*/ 1927225 h 3086100"/>
              <a:gd name="connsiteX19" fmla="*/ 5816600 w 8343900"/>
              <a:gd name="connsiteY19" fmla="*/ 2082800 h 3086100"/>
              <a:gd name="connsiteX20" fmla="*/ 5518943 w 8343900"/>
              <a:gd name="connsiteY20" fmla="*/ 2312194 h 3086100"/>
              <a:gd name="connsiteX21" fmla="*/ 5328444 w 8343900"/>
              <a:gd name="connsiteY21" fmla="*/ 2667793 h 3086100"/>
              <a:gd name="connsiteX22" fmla="*/ 5099050 w 8343900"/>
              <a:gd name="connsiteY22" fmla="*/ 2295526 h 3086100"/>
              <a:gd name="connsiteX23" fmla="*/ 4706143 w 8343900"/>
              <a:gd name="connsiteY23" fmla="*/ 2147888 h 3086100"/>
              <a:gd name="connsiteX24" fmla="*/ 3898106 w 8343900"/>
              <a:gd name="connsiteY24" fmla="*/ 2216150 h 3086100"/>
              <a:gd name="connsiteX25" fmla="*/ 2933700 w 8343900"/>
              <a:gd name="connsiteY25" fmla="*/ 2387600 h 3086100"/>
              <a:gd name="connsiteX26" fmla="*/ 2032000 w 8343900"/>
              <a:gd name="connsiteY26" fmla="*/ 2616200 h 3086100"/>
              <a:gd name="connsiteX27" fmla="*/ 673100 w 8343900"/>
              <a:gd name="connsiteY27" fmla="*/ 2959100 h 3086100"/>
              <a:gd name="connsiteX28" fmla="*/ 241300 w 8343900"/>
              <a:gd name="connsiteY28" fmla="*/ 3035300 h 3086100"/>
              <a:gd name="connsiteX29" fmla="*/ 330200 w 8343900"/>
              <a:gd name="connsiteY29" fmla="*/ 3086100 h 3086100"/>
              <a:gd name="connsiteX30" fmla="*/ 279400 w 8343900"/>
              <a:gd name="connsiteY30" fmla="*/ 3073400 h 3086100"/>
              <a:gd name="connsiteX0" fmla="*/ 279400 w 8343900"/>
              <a:gd name="connsiteY0" fmla="*/ 3073400 h 3086100"/>
              <a:gd name="connsiteX1" fmla="*/ 127000 w 8343900"/>
              <a:gd name="connsiteY1" fmla="*/ 2984500 h 3086100"/>
              <a:gd name="connsiteX2" fmla="*/ 0 w 8343900"/>
              <a:gd name="connsiteY2" fmla="*/ 571500 h 3086100"/>
              <a:gd name="connsiteX3" fmla="*/ 25400 w 8343900"/>
              <a:gd name="connsiteY3" fmla="*/ 469900 h 3086100"/>
              <a:gd name="connsiteX4" fmla="*/ 292100 w 8343900"/>
              <a:gd name="connsiteY4" fmla="*/ 406400 h 3086100"/>
              <a:gd name="connsiteX5" fmla="*/ 1384300 w 8343900"/>
              <a:gd name="connsiteY5" fmla="*/ 368300 h 3086100"/>
              <a:gd name="connsiteX6" fmla="*/ 2324100 w 8343900"/>
              <a:gd name="connsiteY6" fmla="*/ 203200 h 3086100"/>
              <a:gd name="connsiteX7" fmla="*/ 2730500 w 8343900"/>
              <a:gd name="connsiteY7" fmla="*/ 177800 h 3086100"/>
              <a:gd name="connsiteX8" fmla="*/ 2984500 w 8343900"/>
              <a:gd name="connsiteY8" fmla="*/ 317500 h 3086100"/>
              <a:gd name="connsiteX9" fmla="*/ 3213100 w 8343900"/>
              <a:gd name="connsiteY9" fmla="*/ 482600 h 3086100"/>
              <a:gd name="connsiteX10" fmla="*/ 3314700 w 8343900"/>
              <a:gd name="connsiteY10" fmla="*/ 241300 h 3086100"/>
              <a:gd name="connsiteX11" fmla="*/ 3543300 w 8343900"/>
              <a:gd name="connsiteY11" fmla="*/ 50800 h 3086100"/>
              <a:gd name="connsiteX12" fmla="*/ 3924300 w 8343900"/>
              <a:gd name="connsiteY12" fmla="*/ 0 h 3086100"/>
              <a:gd name="connsiteX13" fmla="*/ 5816600 w 8343900"/>
              <a:gd name="connsiteY13" fmla="*/ 12700 h 3086100"/>
              <a:gd name="connsiteX14" fmla="*/ 8343900 w 8343900"/>
              <a:gd name="connsiteY14" fmla="*/ 1333500 h 3086100"/>
              <a:gd name="connsiteX15" fmla="*/ 8331200 w 8343900"/>
              <a:gd name="connsiteY15" fmla="*/ 1676400 h 3086100"/>
              <a:gd name="connsiteX16" fmla="*/ 7658100 w 8343900"/>
              <a:gd name="connsiteY16" fmla="*/ 1765300 h 3086100"/>
              <a:gd name="connsiteX17" fmla="*/ 6843712 w 8343900"/>
              <a:gd name="connsiteY17" fmla="*/ 1806575 h 3086100"/>
              <a:gd name="connsiteX18" fmla="*/ 6209507 w 8343900"/>
              <a:gd name="connsiteY18" fmla="*/ 1927225 h 3086100"/>
              <a:gd name="connsiteX19" fmla="*/ 5816600 w 8343900"/>
              <a:gd name="connsiteY19" fmla="*/ 2082800 h 3086100"/>
              <a:gd name="connsiteX20" fmla="*/ 5518943 w 8343900"/>
              <a:gd name="connsiteY20" fmla="*/ 2312194 h 3086100"/>
              <a:gd name="connsiteX21" fmla="*/ 5328444 w 8343900"/>
              <a:gd name="connsiteY21" fmla="*/ 2667793 h 3086100"/>
              <a:gd name="connsiteX22" fmla="*/ 5099050 w 8343900"/>
              <a:gd name="connsiteY22" fmla="*/ 2295526 h 3086100"/>
              <a:gd name="connsiteX23" fmla="*/ 4706143 w 8343900"/>
              <a:gd name="connsiteY23" fmla="*/ 2147888 h 3086100"/>
              <a:gd name="connsiteX24" fmla="*/ 3898106 w 8343900"/>
              <a:gd name="connsiteY24" fmla="*/ 2216150 h 3086100"/>
              <a:gd name="connsiteX25" fmla="*/ 2933700 w 8343900"/>
              <a:gd name="connsiteY25" fmla="*/ 2387600 h 3086100"/>
              <a:gd name="connsiteX26" fmla="*/ 2032000 w 8343900"/>
              <a:gd name="connsiteY26" fmla="*/ 2616200 h 3086100"/>
              <a:gd name="connsiteX27" fmla="*/ 673100 w 8343900"/>
              <a:gd name="connsiteY27" fmla="*/ 2959100 h 3086100"/>
              <a:gd name="connsiteX28" fmla="*/ 241300 w 8343900"/>
              <a:gd name="connsiteY28" fmla="*/ 3035300 h 3086100"/>
              <a:gd name="connsiteX29" fmla="*/ 330200 w 8343900"/>
              <a:gd name="connsiteY29" fmla="*/ 3086100 h 3086100"/>
              <a:gd name="connsiteX30" fmla="*/ 279400 w 8343900"/>
              <a:gd name="connsiteY30" fmla="*/ 3073400 h 3086100"/>
              <a:gd name="connsiteX0" fmla="*/ 279400 w 8343900"/>
              <a:gd name="connsiteY0" fmla="*/ 3073400 h 3086100"/>
              <a:gd name="connsiteX1" fmla="*/ 127000 w 8343900"/>
              <a:gd name="connsiteY1" fmla="*/ 2984500 h 3086100"/>
              <a:gd name="connsiteX2" fmla="*/ 0 w 8343900"/>
              <a:gd name="connsiteY2" fmla="*/ 571500 h 3086100"/>
              <a:gd name="connsiteX3" fmla="*/ 25400 w 8343900"/>
              <a:gd name="connsiteY3" fmla="*/ 469900 h 3086100"/>
              <a:gd name="connsiteX4" fmla="*/ 292100 w 8343900"/>
              <a:gd name="connsiteY4" fmla="*/ 406400 h 3086100"/>
              <a:gd name="connsiteX5" fmla="*/ 1384300 w 8343900"/>
              <a:gd name="connsiteY5" fmla="*/ 368300 h 3086100"/>
              <a:gd name="connsiteX6" fmla="*/ 2324100 w 8343900"/>
              <a:gd name="connsiteY6" fmla="*/ 203200 h 3086100"/>
              <a:gd name="connsiteX7" fmla="*/ 2730500 w 8343900"/>
              <a:gd name="connsiteY7" fmla="*/ 177800 h 3086100"/>
              <a:gd name="connsiteX8" fmla="*/ 2984500 w 8343900"/>
              <a:gd name="connsiteY8" fmla="*/ 317500 h 3086100"/>
              <a:gd name="connsiteX9" fmla="*/ 3213100 w 8343900"/>
              <a:gd name="connsiteY9" fmla="*/ 482600 h 3086100"/>
              <a:gd name="connsiteX10" fmla="*/ 3314700 w 8343900"/>
              <a:gd name="connsiteY10" fmla="*/ 241300 h 3086100"/>
              <a:gd name="connsiteX11" fmla="*/ 3543300 w 8343900"/>
              <a:gd name="connsiteY11" fmla="*/ 50800 h 3086100"/>
              <a:gd name="connsiteX12" fmla="*/ 3924300 w 8343900"/>
              <a:gd name="connsiteY12" fmla="*/ 0 h 3086100"/>
              <a:gd name="connsiteX13" fmla="*/ 5816600 w 8343900"/>
              <a:gd name="connsiteY13" fmla="*/ 12700 h 3086100"/>
              <a:gd name="connsiteX14" fmla="*/ 8343900 w 8343900"/>
              <a:gd name="connsiteY14" fmla="*/ 1333500 h 3086100"/>
              <a:gd name="connsiteX15" fmla="*/ 8331200 w 8343900"/>
              <a:gd name="connsiteY15" fmla="*/ 1676400 h 3086100"/>
              <a:gd name="connsiteX16" fmla="*/ 7658100 w 8343900"/>
              <a:gd name="connsiteY16" fmla="*/ 1765300 h 3086100"/>
              <a:gd name="connsiteX17" fmla="*/ 6843712 w 8343900"/>
              <a:gd name="connsiteY17" fmla="*/ 1806575 h 3086100"/>
              <a:gd name="connsiteX18" fmla="*/ 6209507 w 8343900"/>
              <a:gd name="connsiteY18" fmla="*/ 1927225 h 3086100"/>
              <a:gd name="connsiteX19" fmla="*/ 5816600 w 8343900"/>
              <a:gd name="connsiteY19" fmla="*/ 2082800 h 3086100"/>
              <a:gd name="connsiteX20" fmla="*/ 5518943 w 8343900"/>
              <a:gd name="connsiteY20" fmla="*/ 2312194 h 3086100"/>
              <a:gd name="connsiteX21" fmla="*/ 5328444 w 8343900"/>
              <a:gd name="connsiteY21" fmla="*/ 2667793 h 3086100"/>
              <a:gd name="connsiteX22" fmla="*/ 5099050 w 8343900"/>
              <a:gd name="connsiteY22" fmla="*/ 2295526 h 3086100"/>
              <a:gd name="connsiteX23" fmla="*/ 4706143 w 8343900"/>
              <a:gd name="connsiteY23" fmla="*/ 2147888 h 3086100"/>
              <a:gd name="connsiteX24" fmla="*/ 3898106 w 8343900"/>
              <a:gd name="connsiteY24" fmla="*/ 2216150 h 3086100"/>
              <a:gd name="connsiteX25" fmla="*/ 2933700 w 8343900"/>
              <a:gd name="connsiteY25" fmla="*/ 2387600 h 3086100"/>
              <a:gd name="connsiteX26" fmla="*/ 2032000 w 8343900"/>
              <a:gd name="connsiteY26" fmla="*/ 2616200 h 3086100"/>
              <a:gd name="connsiteX27" fmla="*/ 673100 w 8343900"/>
              <a:gd name="connsiteY27" fmla="*/ 2959100 h 3086100"/>
              <a:gd name="connsiteX28" fmla="*/ 241300 w 8343900"/>
              <a:gd name="connsiteY28" fmla="*/ 3035300 h 3086100"/>
              <a:gd name="connsiteX29" fmla="*/ 330200 w 8343900"/>
              <a:gd name="connsiteY29" fmla="*/ 3086100 h 3086100"/>
              <a:gd name="connsiteX30" fmla="*/ 279400 w 8343900"/>
              <a:gd name="connsiteY30" fmla="*/ 3073400 h 3086100"/>
              <a:gd name="connsiteX0" fmla="*/ 279400 w 8343900"/>
              <a:gd name="connsiteY0" fmla="*/ 3073400 h 3086100"/>
              <a:gd name="connsiteX1" fmla="*/ 127000 w 8343900"/>
              <a:gd name="connsiteY1" fmla="*/ 2984500 h 3086100"/>
              <a:gd name="connsiteX2" fmla="*/ 0 w 8343900"/>
              <a:gd name="connsiteY2" fmla="*/ 571500 h 3086100"/>
              <a:gd name="connsiteX3" fmla="*/ 25400 w 8343900"/>
              <a:gd name="connsiteY3" fmla="*/ 469900 h 3086100"/>
              <a:gd name="connsiteX4" fmla="*/ 292100 w 8343900"/>
              <a:gd name="connsiteY4" fmla="*/ 406400 h 3086100"/>
              <a:gd name="connsiteX5" fmla="*/ 1384300 w 8343900"/>
              <a:gd name="connsiteY5" fmla="*/ 368300 h 3086100"/>
              <a:gd name="connsiteX6" fmla="*/ 2324100 w 8343900"/>
              <a:gd name="connsiteY6" fmla="*/ 203200 h 3086100"/>
              <a:gd name="connsiteX7" fmla="*/ 2730500 w 8343900"/>
              <a:gd name="connsiteY7" fmla="*/ 177800 h 3086100"/>
              <a:gd name="connsiteX8" fmla="*/ 2984500 w 8343900"/>
              <a:gd name="connsiteY8" fmla="*/ 317500 h 3086100"/>
              <a:gd name="connsiteX9" fmla="*/ 3213100 w 8343900"/>
              <a:gd name="connsiteY9" fmla="*/ 482600 h 3086100"/>
              <a:gd name="connsiteX10" fmla="*/ 3314700 w 8343900"/>
              <a:gd name="connsiteY10" fmla="*/ 241300 h 3086100"/>
              <a:gd name="connsiteX11" fmla="*/ 3543300 w 8343900"/>
              <a:gd name="connsiteY11" fmla="*/ 50800 h 3086100"/>
              <a:gd name="connsiteX12" fmla="*/ 3924300 w 8343900"/>
              <a:gd name="connsiteY12" fmla="*/ 0 h 3086100"/>
              <a:gd name="connsiteX13" fmla="*/ 5816600 w 8343900"/>
              <a:gd name="connsiteY13" fmla="*/ 12700 h 3086100"/>
              <a:gd name="connsiteX14" fmla="*/ 8343900 w 8343900"/>
              <a:gd name="connsiteY14" fmla="*/ 1333500 h 3086100"/>
              <a:gd name="connsiteX15" fmla="*/ 8331200 w 8343900"/>
              <a:gd name="connsiteY15" fmla="*/ 1676400 h 3086100"/>
              <a:gd name="connsiteX16" fmla="*/ 7658100 w 8343900"/>
              <a:gd name="connsiteY16" fmla="*/ 1765300 h 3086100"/>
              <a:gd name="connsiteX17" fmla="*/ 6843712 w 8343900"/>
              <a:gd name="connsiteY17" fmla="*/ 1806575 h 3086100"/>
              <a:gd name="connsiteX18" fmla="*/ 6209507 w 8343900"/>
              <a:gd name="connsiteY18" fmla="*/ 1927225 h 3086100"/>
              <a:gd name="connsiteX19" fmla="*/ 5816600 w 8343900"/>
              <a:gd name="connsiteY19" fmla="*/ 2082800 h 3086100"/>
              <a:gd name="connsiteX20" fmla="*/ 5518943 w 8343900"/>
              <a:gd name="connsiteY20" fmla="*/ 2312194 h 3086100"/>
              <a:gd name="connsiteX21" fmla="*/ 5328444 w 8343900"/>
              <a:gd name="connsiteY21" fmla="*/ 2667793 h 3086100"/>
              <a:gd name="connsiteX22" fmla="*/ 5099050 w 8343900"/>
              <a:gd name="connsiteY22" fmla="*/ 2295526 h 3086100"/>
              <a:gd name="connsiteX23" fmla="*/ 4706143 w 8343900"/>
              <a:gd name="connsiteY23" fmla="*/ 2147888 h 3086100"/>
              <a:gd name="connsiteX24" fmla="*/ 3898106 w 8343900"/>
              <a:gd name="connsiteY24" fmla="*/ 2216150 h 3086100"/>
              <a:gd name="connsiteX25" fmla="*/ 2914650 w 8343900"/>
              <a:gd name="connsiteY25" fmla="*/ 2423319 h 3086100"/>
              <a:gd name="connsiteX26" fmla="*/ 2032000 w 8343900"/>
              <a:gd name="connsiteY26" fmla="*/ 2616200 h 3086100"/>
              <a:gd name="connsiteX27" fmla="*/ 673100 w 8343900"/>
              <a:gd name="connsiteY27" fmla="*/ 2959100 h 3086100"/>
              <a:gd name="connsiteX28" fmla="*/ 241300 w 8343900"/>
              <a:gd name="connsiteY28" fmla="*/ 3035300 h 3086100"/>
              <a:gd name="connsiteX29" fmla="*/ 330200 w 8343900"/>
              <a:gd name="connsiteY29" fmla="*/ 3086100 h 3086100"/>
              <a:gd name="connsiteX30" fmla="*/ 279400 w 8343900"/>
              <a:gd name="connsiteY30" fmla="*/ 3073400 h 3086100"/>
              <a:gd name="connsiteX0" fmla="*/ 279400 w 8343900"/>
              <a:gd name="connsiteY0" fmla="*/ 3073400 h 3086100"/>
              <a:gd name="connsiteX1" fmla="*/ 127000 w 8343900"/>
              <a:gd name="connsiteY1" fmla="*/ 2984500 h 3086100"/>
              <a:gd name="connsiteX2" fmla="*/ 0 w 8343900"/>
              <a:gd name="connsiteY2" fmla="*/ 571500 h 3086100"/>
              <a:gd name="connsiteX3" fmla="*/ 25400 w 8343900"/>
              <a:gd name="connsiteY3" fmla="*/ 469900 h 3086100"/>
              <a:gd name="connsiteX4" fmla="*/ 292100 w 8343900"/>
              <a:gd name="connsiteY4" fmla="*/ 406400 h 3086100"/>
              <a:gd name="connsiteX5" fmla="*/ 1384300 w 8343900"/>
              <a:gd name="connsiteY5" fmla="*/ 368300 h 3086100"/>
              <a:gd name="connsiteX6" fmla="*/ 2324100 w 8343900"/>
              <a:gd name="connsiteY6" fmla="*/ 203200 h 3086100"/>
              <a:gd name="connsiteX7" fmla="*/ 2730500 w 8343900"/>
              <a:gd name="connsiteY7" fmla="*/ 177800 h 3086100"/>
              <a:gd name="connsiteX8" fmla="*/ 2984500 w 8343900"/>
              <a:gd name="connsiteY8" fmla="*/ 317500 h 3086100"/>
              <a:gd name="connsiteX9" fmla="*/ 3213100 w 8343900"/>
              <a:gd name="connsiteY9" fmla="*/ 482600 h 3086100"/>
              <a:gd name="connsiteX10" fmla="*/ 3314700 w 8343900"/>
              <a:gd name="connsiteY10" fmla="*/ 241300 h 3086100"/>
              <a:gd name="connsiteX11" fmla="*/ 3543300 w 8343900"/>
              <a:gd name="connsiteY11" fmla="*/ 50800 h 3086100"/>
              <a:gd name="connsiteX12" fmla="*/ 3924300 w 8343900"/>
              <a:gd name="connsiteY12" fmla="*/ 0 h 3086100"/>
              <a:gd name="connsiteX13" fmla="*/ 5816600 w 8343900"/>
              <a:gd name="connsiteY13" fmla="*/ 12700 h 3086100"/>
              <a:gd name="connsiteX14" fmla="*/ 8343900 w 8343900"/>
              <a:gd name="connsiteY14" fmla="*/ 1333500 h 3086100"/>
              <a:gd name="connsiteX15" fmla="*/ 8331200 w 8343900"/>
              <a:gd name="connsiteY15" fmla="*/ 1676400 h 3086100"/>
              <a:gd name="connsiteX16" fmla="*/ 7658100 w 8343900"/>
              <a:gd name="connsiteY16" fmla="*/ 1765300 h 3086100"/>
              <a:gd name="connsiteX17" fmla="*/ 6843712 w 8343900"/>
              <a:gd name="connsiteY17" fmla="*/ 1806575 h 3086100"/>
              <a:gd name="connsiteX18" fmla="*/ 6209507 w 8343900"/>
              <a:gd name="connsiteY18" fmla="*/ 1927225 h 3086100"/>
              <a:gd name="connsiteX19" fmla="*/ 5816600 w 8343900"/>
              <a:gd name="connsiteY19" fmla="*/ 2082800 h 3086100"/>
              <a:gd name="connsiteX20" fmla="*/ 5518943 w 8343900"/>
              <a:gd name="connsiteY20" fmla="*/ 2312194 h 3086100"/>
              <a:gd name="connsiteX21" fmla="*/ 5328444 w 8343900"/>
              <a:gd name="connsiteY21" fmla="*/ 2667793 h 3086100"/>
              <a:gd name="connsiteX22" fmla="*/ 5099050 w 8343900"/>
              <a:gd name="connsiteY22" fmla="*/ 2295526 h 3086100"/>
              <a:gd name="connsiteX23" fmla="*/ 4706143 w 8343900"/>
              <a:gd name="connsiteY23" fmla="*/ 2147888 h 3086100"/>
              <a:gd name="connsiteX24" fmla="*/ 3898106 w 8343900"/>
              <a:gd name="connsiteY24" fmla="*/ 2216150 h 3086100"/>
              <a:gd name="connsiteX25" fmla="*/ 2914650 w 8343900"/>
              <a:gd name="connsiteY25" fmla="*/ 2423319 h 3086100"/>
              <a:gd name="connsiteX26" fmla="*/ 2012950 w 8343900"/>
              <a:gd name="connsiteY26" fmla="*/ 2659062 h 3086100"/>
              <a:gd name="connsiteX27" fmla="*/ 673100 w 8343900"/>
              <a:gd name="connsiteY27" fmla="*/ 2959100 h 3086100"/>
              <a:gd name="connsiteX28" fmla="*/ 241300 w 8343900"/>
              <a:gd name="connsiteY28" fmla="*/ 3035300 h 3086100"/>
              <a:gd name="connsiteX29" fmla="*/ 330200 w 8343900"/>
              <a:gd name="connsiteY29" fmla="*/ 3086100 h 3086100"/>
              <a:gd name="connsiteX30" fmla="*/ 279400 w 8343900"/>
              <a:gd name="connsiteY30" fmla="*/ 3073400 h 3086100"/>
              <a:gd name="connsiteX0" fmla="*/ 279400 w 8343900"/>
              <a:gd name="connsiteY0" fmla="*/ 3073400 h 3086100"/>
              <a:gd name="connsiteX1" fmla="*/ 127000 w 8343900"/>
              <a:gd name="connsiteY1" fmla="*/ 2984500 h 3086100"/>
              <a:gd name="connsiteX2" fmla="*/ 0 w 8343900"/>
              <a:gd name="connsiteY2" fmla="*/ 571500 h 3086100"/>
              <a:gd name="connsiteX3" fmla="*/ 25400 w 8343900"/>
              <a:gd name="connsiteY3" fmla="*/ 469900 h 3086100"/>
              <a:gd name="connsiteX4" fmla="*/ 292100 w 8343900"/>
              <a:gd name="connsiteY4" fmla="*/ 406400 h 3086100"/>
              <a:gd name="connsiteX5" fmla="*/ 1384300 w 8343900"/>
              <a:gd name="connsiteY5" fmla="*/ 368300 h 3086100"/>
              <a:gd name="connsiteX6" fmla="*/ 2324100 w 8343900"/>
              <a:gd name="connsiteY6" fmla="*/ 203200 h 3086100"/>
              <a:gd name="connsiteX7" fmla="*/ 2730500 w 8343900"/>
              <a:gd name="connsiteY7" fmla="*/ 177800 h 3086100"/>
              <a:gd name="connsiteX8" fmla="*/ 2984500 w 8343900"/>
              <a:gd name="connsiteY8" fmla="*/ 317500 h 3086100"/>
              <a:gd name="connsiteX9" fmla="*/ 3213100 w 8343900"/>
              <a:gd name="connsiteY9" fmla="*/ 482600 h 3086100"/>
              <a:gd name="connsiteX10" fmla="*/ 3314700 w 8343900"/>
              <a:gd name="connsiteY10" fmla="*/ 241300 h 3086100"/>
              <a:gd name="connsiteX11" fmla="*/ 3543300 w 8343900"/>
              <a:gd name="connsiteY11" fmla="*/ 50800 h 3086100"/>
              <a:gd name="connsiteX12" fmla="*/ 3924300 w 8343900"/>
              <a:gd name="connsiteY12" fmla="*/ 0 h 3086100"/>
              <a:gd name="connsiteX13" fmla="*/ 5816600 w 8343900"/>
              <a:gd name="connsiteY13" fmla="*/ 12700 h 3086100"/>
              <a:gd name="connsiteX14" fmla="*/ 8343900 w 8343900"/>
              <a:gd name="connsiteY14" fmla="*/ 1333500 h 3086100"/>
              <a:gd name="connsiteX15" fmla="*/ 8331200 w 8343900"/>
              <a:gd name="connsiteY15" fmla="*/ 1676400 h 3086100"/>
              <a:gd name="connsiteX16" fmla="*/ 7658100 w 8343900"/>
              <a:gd name="connsiteY16" fmla="*/ 1765300 h 3086100"/>
              <a:gd name="connsiteX17" fmla="*/ 6843712 w 8343900"/>
              <a:gd name="connsiteY17" fmla="*/ 1806575 h 3086100"/>
              <a:gd name="connsiteX18" fmla="*/ 6209507 w 8343900"/>
              <a:gd name="connsiteY18" fmla="*/ 1927225 h 3086100"/>
              <a:gd name="connsiteX19" fmla="*/ 5816600 w 8343900"/>
              <a:gd name="connsiteY19" fmla="*/ 2082800 h 3086100"/>
              <a:gd name="connsiteX20" fmla="*/ 5518943 w 8343900"/>
              <a:gd name="connsiteY20" fmla="*/ 2312194 h 3086100"/>
              <a:gd name="connsiteX21" fmla="*/ 5328444 w 8343900"/>
              <a:gd name="connsiteY21" fmla="*/ 2667793 h 3086100"/>
              <a:gd name="connsiteX22" fmla="*/ 5099050 w 8343900"/>
              <a:gd name="connsiteY22" fmla="*/ 2295526 h 3086100"/>
              <a:gd name="connsiteX23" fmla="*/ 4706143 w 8343900"/>
              <a:gd name="connsiteY23" fmla="*/ 2147888 h 3086100"/>
              <a:gd name="connsiteX24" fmla="*/ 3898106 w 8343900"/>
              <a:gd name="connsiteY24" fmla="*/ 2216150 h 3086100"/>
              <a:gd name="connsiteX25" fmla="*/ 2914650 w 8343900"/>
              <a:gd name="connsiteY25" fmla="*/ 2423319 h 3086100"/>
              <a:gd name="connsiteX26" fmla="*/ 2012950 w 8343900"/>
              <a:gd name="connsiteY26" fmla="*/ 2659062 h 3086100"/>
              <a:gd name="connsiteX27" fmla="*/ 673100 w 8343900"/>
              <a:gd name="connsiteY27" fmla="*/ 2959100 h 3086100"/>
              <a:gd name="connsiteX28" fmla="*/ 241300 w 8343900"/>
              <a:gd name="connsiteY28" fmla="*/ 3035300 h 3086100"/>
              <a:gd name="connsiteX29" fmla="*/ 330200 w 8343900"/>
              <a:gd name="connsiteY29" fmla="*/ 3086100 h 3086100"/>
              <a:gd name="connsiteX30" fmla="*/ 279400 w 8343900"/>
              <a:gd name="connsiteY30" fmla="*/ 3073400 h 3086100"/>
              <a:gd name="connsiteX0" fmla="*/ 279400 w 8343900"/>
              <a:gd name="connsiteY0" fmla="*/ 3073400 h 3086100"/>
              <a:gd name="connsiteX1" fmla="*/ 127000 w 8343900"/>
              <a:gd name="connsiteY1" fmla="*/ 2984500 h 3086100"/>
              <a:gd name="connsiteX2" fmla="*/ 0 w 8343900"/>
              <a:gd name="connsiteY2" fmla="*/ 571500 h 3086100"/>
              <a:gd name="connsiteX3" fmla="*/ 25400 w 8343900"/>
              <a:gd name="connsiteY3" fmla="*/ 469900 h 3086100"/>
              <a:gd name="connsiteX4" fmla="*/ 292100 w 8343900"/>
              <a:gd name="connsiteY4" fmla="*/ 406400 h 3086100"/>
              <a:gd name="connsiteX5" fmla="*/ 1384300 w 8343900"/>
              <a:gd name="connsiteY5" fmla="*/ 368300 h 3086100"/>
              <a:gd name="connsiteX6" fmla="*/ 2324100 w 8343900"/>
              <a:gd name="connsiteY6" fmla="*/ 203200 h 3086100"/>
              <a:gd name="connsiteX7" fmla="*/ 2730500 w 8343900"/>
              <a:gd name="connsiteY7" fmla="*/ 177800 h 3086100"/>
              <a:gd name="connsiteX8" fmla="*/ 2984500 w 8343900"/>
              <a:gd name="connsiteY8" fmla="*/ 317500 h 3086100"/>
              <a:gd name="connsiteX9" fmla="*/ 3213100 w 8343900"/>
              <a:gd name="connsiteY9" fmla="*/ 482600 h 3086100"/>
              <a:gd name="connsiteX10" fmla="*/ 3314700 w 8343900"/>
              <a:gd name="connsiteY10" fmla="*/ 241300 h 3086100"/>
              <a:gd name="connsiteX11" fmla="*/ 3543300 w 8343900"/>
              <a:gd name="connsiteY11" fmla="*/ 50800 h 3086100"/>
              <a:gd name="connsiteX12" fmla="*/ 3924300 w 8343900"/>
              <a:gd name="connsiteY12" fmla="*/ 0 h 3086100"/>
              <a:gd name="connsiteX13" fmla="*/ 5816600 w 8343900"/>
              <a:gd name="connsiteY13" fmla="*/ 12700 h 3086100"/>
              <a:gd name="connsiteX14" fmla="*/ 8343900 w 8343900"/>
              <a:gd name="connsiteY14" fmla="*/ 1333500 h 3086100"/>
              <a:gd name="connsiteX15" fmla="*/ 8331200 w 8343900"/>
              <a:gd name="connsiteY15" fmla="*/ 1676400 h 3086100"/>
              <a:gd name="connsiteX16" fmla="*/ 7658100 w 8343900"/>
              <a:gd name="connsiteY16" fmla="*/ 1765300 h 3086100"/>
              <a:gd name="connsiteX17" fmla="*/ 6843712 w 8343900"/>
              <a:gd name="connsiteY17" fmla="*/ 1806575 h 3086100"/>
              <a:gd name="connsiteX18" fmla="*/ 6209507 w 8343900"/>
              <a:gd name="connsiteY18" fmla="*/ 1927225 h 3086100"/>
              <a:gd name="connsiteX19" fmla="*/ 5816600 w 8343900"/>
              <a:gd name="connsiteY19" fmla="*/ 2082800 h 3086100"/>
              <a:gd name="connsiteX20" fmla="*/ 5518943 w 8343900"/>
              <a:gd name="connsiteY20" fmla="*/ 2312194 h 3086100"/>
              <a:gd name="connsiteX21" fmla="*/ 5328444 w 8343900"/>
              <a:gd name="connsiteY21" fmla="*/ 2667793 h 3086100"/>
              <a:gd name="connsiteX22" fmla="*/ 5099050 w 8343900"/>
              <a:gd name="connsiteY22" fmla="*/ 2295526 h 3086100"/>
              <a:gd name="connsiteX23" fmla="*/ 4706143 w 8343900"/>
              <a:gd name="connsiteY23" fmla="*/ 2147888 h 3086100"/>
              <a:gd name="connsiteX24" fmla="*/ 3898106 w 8343900"/>
              <a:gd name="connsiteY24" fmla="*/ 2216150 h 3086100"/>
              <a:gd name="connsiteX25" fmla="*/ 2914650 w 8343900"/>
              <a:gd name="connsiteY25" fmla="*/ 2423319 h 3086100"/>
              <a:gd name="connsiteX26" fmla="*/ 2012950 w 8343900"/>
              <a:gd name="connsiteY26" fmla="*/ 2659062 h 3086100"/>
              <a:gd name="connsiteX27" fmla="*/ 673100 w 8343900"/>
              <a:gd name="connsiteY27" fmla="*/ 2959100 h 3086100"/>
              <a:gd name="connsiteX28" fmla="*/ 330200 w 8343900"/>
              <a:gd name="connsiteY28" fmla="*/ 3086100 h 3086100"/>
              <a:gd name="connsiteX29" fmla="*/ 279400 w 8343900"/>
              <a:gd name="connsiteY29" fmla="*/ 3073400 h 3086100"/>
              <a:gd name="connsiteX0" fmla="*/ 279400 w 8343900"/>
              <a:gd name="connsiteY0" fmla="*/ 3073400 h 3073400"/>
              <a:gd name="connsiteX1" fmla="*/ 127000 w 8343900"/>
              <a:gd name="connsiteY1" fmla="*/ 2984500 h 3073400"/>
              <a:gd name="connsiteX2" fmla="*/ 0 w 8343900"/>
              <a:gd name="connsiteY2" fmla="*/ 571500 h 3073400"/>
              <a:gd name="connsiteX3" fmla="*/ 25400 w 8343900"/>
              <a:gd name="connsiteY3" fmla="*/ 469900 h 3073400"/>
              <a:gd name="connsiteX4" fmla="*/ 292100 w 8343900"/>
              <a:gd name="connsiteY4" fmla="*/ 406400 h 3073400"/>
              <a:gd name="connsiteX5" fmla="*/ 1384300 w 8343900"/>
              <a:gd name="connsiteY5" fmla="*/ 368300 h 3073400"/>
              <a:gd name="connsiteX6" fmla="*/ 2324100 w 8343900"/>
              <a:gd name="connsiteY6" fmla="*/ 203200 h 3073400"/>
              <a:gd name="connsiteX7" fmla="*/ 2730500 w 8343900"/>
              <a:gd name="connsiteY7" fmla="*/ 177800 h 3073400"/>
              <a:gd name="connsiteX8" fmla="*/ 2984500 w 8343900"/>
              <a:gd name="connsiteY8" fmla="*/ 317500 h 3073400"/>
              <a:gd name="connsiteX9" fmla="*/ 3213100 w 8343900"/>
              <a:gd name="connsiteY9" fmla="*/ 482600 h 3073400"/>
              <a:gd name="connsiteX10" fmla="*/ 3314700 w 8343900"/>
              <a:gd name="connsiteY10" fmla="*/ 241300 h 3073400"/>
              <a:gd name="connsiteX11" fmla="*/ 3543300 w 8343900"/>
              <a:gd name="connsiteY11" fmla="*/ 50800 h 3073400"/>
              <a:gd name="connsiteX12" fmla="*/ 3924300 w 8343900"/>
              <a:gd name="connsiteY12" fmla="*/ 0 h 3073400"/>
              <a:gd name="connsiteX13" fmla="*/ 5816600 w 8343900"/>
              <a:gd name="connsiteY13" fmla="*/ 12700 h 3073400"/>
              <a:gd name="connsiteX14" fmla="*/ 8343900 w 8343900"/>
              <a:gd name="connsiteY14" fmla="*/ 1333500 h 3073400"/>
              <a:gd name="connsiteX15" fmla="*/ 8331200 w 8343900"/>
              <a:gd name="connsiteY15" fmla="*/ 1676400 h 3073400"/>
              <a:gd name="connsiteX16" fmla="*/ 7658100 w 8343900"/>
              <a:gd name="connsiteY16" fmla="*/ 1765300 h 3073400"/>
              <a:gd name="connsiteX17" fmla="*/ 6843712 w 8343900"/>
              <a:gd name="connsiteY17" fmla="*/ 1806575 h 3073400"/>
              <a:gd name="connsiteX18" fmla="*/ 6209507 w 8343900"/>
              <a:gd name="connsiteY18" fmla="*/ 1927225 h 3073400"/>
              <a:gd name="connsiteX19" fmla="*/ 5816600 w 8343900"/>
              <a:gd name="connsiteY19" fmla="*/ 2082800 h 3073400"/>
              <a:gd name="connsiteX20" fmla="*/ 5518943 w 8343900"/>
              <a:gd name="connsiteY20" fmla="*/ 2312194 h 3073400"/>
              <a:gd name="connsiteX21" fmla="*/ 5328444 w 8343900"/>
              <a:gd name="connsiteY21" fmla="*/ 2667793 h 3073400"/>
              <a:gd name="connsiteX22" fmla="*/ 5099050 w 8343900"/>
              <a:gd name="connsiteY22" fmla="*/ 2295526 h 3073400"/>
              <a:gd name="connsiteX23" fmla="*/ 4706143 w 8343900"/>
              <a:gd name="connsiteY23" fmla="*/ 2147888 h 3073400"/>
              <a:gd name="connsiteX24" fmla="*/ 3898106 w 8343900"/>
              <a:gd name="connsiteY24" fmla="*/ 2216150 h 3073400"/>
              <a:gd name="connsiteX25" fmla="*/ 2914650 w 8343900"/>
              <a:gd name="connsiteY25" fmla="*/ 2423319 h 3073400"/>
              <a:gd name="connsiteX26" fmla="*/ 2012950 w 8343900"/>
              <a:gd name="connsiteY26" fmla="*/ 2659062 h 3073400"/>
              <a:gd name="connsiteX27" fmla="*/ 673100 w 8343900"/>
              <a:gd name="connsiteY27" fmla="*/ 2959100 h 3073400"/>
              <a:gd name="connsiteX28" fmla="*/ 279400 w 8343900"/>
              <a:gd name="connsiteY28" fmla="*/ 3073400 h 3073400"/>
              <a:gd name="connsiteX0" fmla="*/ 279400 w 8343900"/>
              <a:gd name="connsiteY0" fmla="*/ 3073400 h 3073400"/>
              <a:gd name="connsiteX1" fmla="*/ 127000 w 8343900"/>
              <a:gd name="connsiteY1" fmla="*/ 2984500 h 3073400"/>
              <a:gd name="connsiteX2" fmla="*/ 0 w 8343900"/>
              <a:gd name="connsiteY2" fmla="*/ 571500 h 3073400"/>
              <a:gd name="connsiteX3" fmla="*/ 25400 w 8343900"/>
              <a:gd name="connsiteY3" fmla="*/ 469900 h 3073400"/>
              <a:gd name="connsiteX4" fmla="*/ 292100 w 8343900"/>
              <a:gd name="connsiteY4" fmla="*/ 406400 h 3073400"/>
              <a:gd name="connsiteX5" fmla="*/ 1384300 w 8343900"/>
              <a:gd name="connsiteY5" fmla="*/ 368300 h 3073400"/>
              <a:gd name="connsiteX6" fmla="*/ 2324100 w 8343900"/>
              <a:gd name="connsiteY6" fmla="*/ 203200 h 3073400"/>
              <a:gd name="connsiteX7" fmla="*/ 2730500 w 8343900"/>
              <a:gd name="connsiteY7" fmla="*/ 177800 h 3073400"/>
              <a:gd name="connsiteX8" fmla="*/ 2984500 w 8343900"/>
              <a:gd name="connsiteY8" fmla="*/ 317500 h 3073400"/>
              <a:gd name="connsiteX9" fmla="*/ 3213100 w 8343900"/>
              <a:gd name="connsiteY9" fmla="*/ 482600 h 3073400"/>
              <a:gd name="connsiteX10" fmla="*/ 3314700 w 8343900"/>
              <a:gd name="connsiteY10" fmla="*/ 241300 h 3073400"/>
              <a:gd name="connsiteX11" fmla="*/ 3543300 w 8343900"/>
              <a:gd name="connsiteY11" fmla="*/ 50800 h 3073400"/>
              <a:gd name="connsiteX12" fmla="*/ 3924300 w 8343900"/>
              <a:gd name="connsiteY12" fmla="*/ 0 h 3073400"/>
              <a:gd name="connsiteX13" fmla="*/ 5816600 w 8343900"/>
              <a:gd name="connsiteY13" fmla="*/ 12700 h 3073400"/>
              <a:gd name="connsiteX14" fmla="*/ 8343900 w 8343900"/>
              <a:gd name="connsiteY14" fmla="*/ 1333500 h 3073400"/>
              <a:gd name="connsiteX15" fmla="*/ 8331200 w 8343900"/>
              <a:gd name="connsiteY15" fmla="*/ 1676400 h 3073400"/>
              <a:gd name="connsiteX16" fmla="*/ 7658100 w 8343900"/>
              <a:gd name="connsiteY16" fmla="*/ 1765300 h 3073400"/>
              <a:gd name="connsiteX17" fmla="*/ 6843712 w 8343900"/>
              <a:gd name="connsiteY17" fmla="*/ 1806575 h 3073400"/>
              <a:gd name="connsiteX18" fmla="*/ 6209507 w 8343900"/>
              <a:gd name="connsiteY18" fmla="*/ 1927225 h 3073400"/>
              <a:gd name="connsiteX19" fmla="*/ 5816600 w 8343900"/>
              <a:gd name="connsiteY19" fmla="*/ 2082800 h 3073400"/>
              <a:gd name="connsiteX20" fmla="*/ 5518943 w 8343900"/>
              <a:gd name="connsiteY20" fmla="*/ 2312194 h 3073400"/>
              <a:gd name="connsiteX21" fmla="*/ 5328444 w 8343900"/>
              <a:gd name="connsiteY21" fmla="*/ 2667793 h 3073400"/>
              <a:gd name="connsiteX22" fmla="*/ 5099050 w 8343900"/>
              <a:gd name="connsiteY22" fmla="*/ 2295526 h 3073400"/>
              <a:gd name="connsiteX23" fmla="*/ 4706143 w 8343900"/>
              <a:gd name="connsiteY23" fmla="*/ 2147888 h 3073400"/>
              <a:gd name="connsiteX24" fmla="*/ 3898106 w 8343900"/>
              <a:gd name="connsiteY24" fmla="*/ 2216150 h 3073400"/>
              <a:gd name="connsiteX25" fmla="*/ 2914650 w 8343900"/>
              <a:gd name="connsiteY25" fmla="*/ 2423319 h 3073400"/>
              <a:gd name="connsiteX26" fmla="*/ 2012950 w 8343900"/>
              <a:gd name="connsiteY26" fmla="*/ 2659062 h 3073400"/>
              <a:gd name="connsiteX27" fmla="*/ 711200 w 8343900"/>
              <a:gd name="connsiteY27" fmla="*/ 2975768 h 3073400"/>
              <a:gd name="connsiteX28" fmla="*/ 279400 w 8343900"/>
              <a:gd name="connsiteY28" fmla="*/ 3073400 h 3073400"/>
              <a:gd name="connsiteX0" fmla="*/ 279400 w 8343900"/>
              <a:gd name="connsiteY0" fmla="*/ 3073400 h 3073400"/>
              <a:gd name="connsiteX1" fmla="*/ 127000 w 8343900"/>
              <a:gd name="connsiteY1" fmla="*/ 2984500 h 3073400"/>
              <a:gd name="connsiteX2" fmla="*/ 0 w 8343900"/>
              <a:gd name="connsiteY2" fmla="*/ 571500 h 3073400"/>
              <a:gd name="connsiteX3" fmla="*/ 25400 w 8343900"/>
              <a:gd name="connsiteY3" fmla="*/ 469900 h 3073400"/>
              <a:gd name="connsiteX4" fmla="*/ 292100 w 8343900"/>
              <a:gd name="connsiteY4" fmla="*/ 406400 h 3073400"/>
              <a:gd name="connsiteX5" fmla="*/ 1384300 w 8343900"/>
              <a:gd name="connsiteY5" fmla="*/ 368300 h 3073400"/>
              <a:gd name="connsiteX6" fmla="*/ 2324100 w 8343900"/>
              <a:gd name="connsiteY6" fmla="*/ 203200 h 3073400"/>
              <a:gd name="connsiteX7" fmla="*/ 2730500 w 8343900"/>
              <a:gd name="connsiteY7" fmla="*/ 177800 h 3073400"/>
              <a:gd name="connsiteX8" fmla="*/ 2984500 w 8343900"/>
              <a:gd name="connsiteY8" fmla="*/ 317500 h 3073400"/>
              <a:gd name="connsiteX9" fmla="*/ 3213100 w 8343900"/>
              <a:gd name="connsiteY9" fmla="*/ 482600 h 3073400"/>
              <a:gd name="connsiteX10" fmla="*/ 3314700 w 8343900"/>
              <a:gd name="connsiteY10" fmla="*/ 241300 h 3073400"/>
              <a:gd name="connsiteX11" fmla="*/ 3543300 w 8343900"/>
              <a:gd name="connsiteY11" fmla="*/ 50800 h 3073400"/>
              <a:gd name="connsiteX12" fmla="*/ 3924300 w 8343900"/>
              <a:gd name="connsiteY12" fmla="*/ 0 h 3073400"/>
              <a:gd name="connsiteX13" fmla="*/ 5816600 w 8343900"/>
              <a:gd name="connsiteY13" fmla="*/ 12700 h 3073400"/>
              <a:gd name="connsiteX14" fmla="*/ 8343900 w 8343900"/>
              <a:gd name="connsiteY14" fmla="*/ 1333500 h 3073400"/>
              <a:gd name="connsiteX15" fmla="*/ 8331200 w 8343900"/>
              <a:gd name="connsiteY15" fmla="*/ 1676400 h 3073400"/>
              <a:gd name="connsiteX16" fmla="*/ 7658100 w 8343900"/>
              <a:gd name="connsiteY16" fmla="*/ 1765300 h 3073400"/>
              <a:gd name="connsiteX17" fmla="*/ 6843712 w 8343900"/>
              <a:gd name="connsiteY17" fmla="*/ 1806575 h 3073400"/>
              <a:gd name="connsiteX18" fmla="*/ 6209507 w 8343900"/>
              <a:gd name="connsiteY18" fmla="*/ 1927225 h 3073400"/>
              <a:gd name="connsiteX19" fmla="*/ 5816600 w 8343900"/>
              <a:gd name="connsiteY19" fmla="*/ 2082800 h 3073400"/>
              <a:gd name="connsiteX20" fmla="*/ 5518943 w 8343900"/>
              <a:gd name="connsiteY20" fmla="*/ 2312194 h 3073400"/>
              <a:gd name="connsiteX21" fmla="*/ 5328444 w 8343900"/>
              <a:gd name="connsiteY21" fmla="*/ 2667793 h 3073400"/>
              <a:gd name="connsiteX22" fmla="*/ 5099050 w 8343900"/>
              <a:gd name="connsiteY22" fmla="*/ 2295526 h 3073400"/>
              <a:gd name="connsiteX23" fmla="*/ 4706143 w 8343900"/>
              <a:gd name="connsiteY23" fmla="*/ 2147888 h 3073400"/>
              <a:gd name="connsiteX24" fmla="*/ 3898106 w 8343900"/>
              <a:gd name="connsiteY24" fmla="*/ 2216150 h 3073400"/>
              <a:gd name="connsiteX25" fmla="*/ 2914650 w 8343900"/>
              <a:gd name="connsiteY25" fmla="*/ 2423319 h 3073400"/>
              <a:gd name="connsiteX26" fmla="*/ 2012950 w 8343900"/>
              <a:gd name="connsiteY26" fmla="*/ 2659062 h 3073400"/>
              <a:gd name="connsiteX27" fmla="*/ 711200 w 8343900"/>
              <a:gd name="connsiteY27" fmla="*/ 2975768 h 3073400"/>
              <a:gd name="connsiteX28" fmla="*/ 279400 w 8343900"/>
              <a:gd name="connsiteY28" fmla="*/ 3073400 h 3073400"/>
              <a:gd name="connsiteX0" fmla="*/ 279400 w 8343900"/>
              <a:gd name="connsiteY0" fmla="*/ 3073400 h 3073400"/>
              <a:gd name="connsiteX1" fmla="*/ 127000 w 8343900"/>
              <a:gd name="connsiteY1" fmla="*/ 2984500 h 3073400"/>
              <a:gd name="connsiteX2" fmla="*/ 0 w 8343900"/>
              <a:gd name="connsiteY2" fmla="*/ 571500 h 3073400"/>
              <a:gd name="connsiteX3" fmla="*/ 25400 w 8343900"/>
              <a:gd name="connsiteY3" fmla="*/ 469900 h 3073400"/>
              <a:gd name="connsiteX4" fmla="*/ 292100 w 8343900"/>
              <a:gd name="connsiteY4" fmla="*/ 406400 h 3073400"/>
              <a:gd name="connsiteX5" fmla="*/ 1384300 w 8343900"/>
              <a:gd name="connsiteY5" fmla="*/ 368300 h 3073400"/>
              <a:gd name="connsiteX6" fmla="*/ 2324100 w 8343900"/>
              <a:gd name="connsiteY6" fmla="*/ 203200 h 3073400"/>
              <a:gd name="connsiteX7" fmla="*/ 2730500 w 8343900"/>
              <a:gd name="connsiteY7" fmla="*/ 177800 h 3073400"/>
              <a:gd name="connsiteX8" fmla="*/ 2984500 w 8343900"/>
              <a:gd name="connsiteY8" fmla="*/ 317500 h 3073400"/>
              <a:gd name="connsiteX9" fmla="*/ 3213100 w 8343900"/>
              <a:gd name="connsiteY9" fmla="*/ 482600 h 3073400"/>
              <a:gd name="connsiteX10" fmla="*/ 3314700 w 8343900"/>
              <a:gd name="connsiteY10" fmla="*/ 241300 h 3073400"/>
              <a:gd name="connsiteX11" fmla="*/ 3543300 w 8343900"/>
              <a:gd name="connsiteY11" fmla="*/ 50800 h 3073400"/>
              <a:gd name="connsiteX12" fmla="*/ 3924300 w 8343900"/>
              <a:gd name="connsiteY12" fmla="*/ 0 h 3073400"/>
              <a:gd name="connsiteX13" fmla="*/ 5816600 w 8343900"/>
              <a:gd name="connsiteY13" fmla="*/ 12700 h 3073400"/>
              <a:gd name="connsiteX14" fmla="*/ 8343900 w 8343900"/>
              <a:gd name="connsiteY14" fmla="*/ 1333500 h 3073400"/>
              <a:gd name="connsiteX15" fmla="*/ 8331200 w 8343900"/>
              <a:gd name="connsiteY15" fmla="*/ 1676400 h 3073400"/>
              <a:gd name="connsiteX16" fmla="*/ 7658100 w 8343900"/>
              <a:gd name="connsiteY16" fmla="*/ 1765300 h 3073400"/>
              <a:gd name="connsiteX17" fmla="*/ 6843712 w 8343900"/>
              <a:gd name="connsiteY17" fmla="*/ 1806575 h 3073400"/>
              <a:gd name="connsiteX18" fmla="*/ 6209507 w 8343900"/>
              <a:gd name="connsiteY18" fmla="*/ 1927225 h 3073400"/>
              <a:gd name="connsiteX19" fmla="*/ 5816600 w 8343900"/>
              <a:gd name="connsiteY19" fmla="*/ 2082800 h 3073400"/>
              <a:gd name="connsiteX20" fmla="*/ 5518943 w 8343900"/>
              <a:gd name="connsiteY20" fmla="*/ 2312194 h 3073400"/>
              <a:gd name="connsiteX21" fmla="*/ 5328444 w 8343900"/>
              <a:gd name="connsiteY21" fmla="*/ 2667793 h 3073400"/>
              <a:gd name="connsiteX22" fmla="*/ 5099050 w 8343900"/>
              <a:gd name="connsiteY22" fmla="*/ 2295526 h 3073400"/>
              <a:gd name="connsiteX23" fmla="*/ 4706143 w 8343900"/>
              <a:gd name="connsiteY23" fmla="*/ 2147888 h 3073400"/>
              <a:gd name="connsiteX24" fmla="*/ 3898106 w 8343900"/>
              <a:gd name="connsiteY24" fmla="*/ 2216150 h 3073400"/>
              <a:gd name="connsiteX25" fmla="*/ 2914650 w 8343900"/>
              <a:gd name="connsiteY25" fmla="*/ 2423319 h 3073400"/>
              <a:gd name="connsiteX26" fmla="*/ 2005806 w 8343900"/>
              <a:gd name="connsiteY26" fmla="*/ 2663824 h 3073400"/>
              <a:gd name="connsiteX27" fmla="*/ 711200 w 8343900"/>
              <a:gd name="connsiteY27" fmla="*/ 2975768 h 3073400"/>
              <a:gd name="connsiteX28" fmla="*/ 279400 w 8343900"/>
              <a:gd name="connsiteY28" fmla="*/ 3073400 h 3073400"/>
              <a:gd name="connsiteX0" fmla="*/ 279400 w 8343900"/>
              <a:gd name="connsiteY0" fmla="*/ 3073400 h 3073400"/>
              <a:gd name="connsiteX1" fmla="*/ 127000 w 8343900"/>
              <a:gd name="connsiteY1" fmla="*/ 2984500 h 3073400"/>
              <a:gd name="connsiteX2" fmla="*/ 0 w 8343900"/>
              <a:gd name="connsiteY2" fmla="*/ 571500 h 3073400"/>
              <a:gd name="connsiteX3" fmla="*/ 25400 w 8343900"/>
              <a:gd name="connsiteY3" fmla="*/ 469900 h 3073400"/>
              <a:gd name="connsiteX4" fmla="*/ 292100 w 8343900"/>
              <a:gd name="connsiteY4" fmla="*/ 406400 h 3073400"/>
              <a:gd name="connsiteX5" fmla="*/ 1384300 w 8343900"/>
              <a:gd name="connsiteY5" fmla="*/ 368300 h 3073400"/>
              <a:gd name="connsiteX6" fmla="*/ 2324100 w 8343900"/>
              <a:gd name="connsiteY6" fmla="*/ 203200 h 3073400"/>
              <a:gd name="connsiteX7" fmla="*/ 2730500 w 8343900"/>
              <a:gd name="connsiteY7" fmla="*/ 177800 h 3073400"/>
              <a:gd name="connsiteX8" fmla="*/ 2984500 w 8343900"/>
              <a:gd name="connsiteY8" fmla="*/ 317500 h 3073400"/>
              <a:gd name="connsiteX9" fmla="*/ 3213100 w 8343900"/>
              <a:gd name="connsiteY9" fmla="*/ 482600 h 3073400"/>
              <a:gd name="connsiteX10" fmla="*/ 3314700 w 8343900"/>
              <a:gd name="connsiteY10" fmla="*/ 241300 h 3073400"/>
              <a:gd name="connsiteX11" fmla="*/ 3543300 w 8343900"/>
              <a:gd name="connsiteY11" fmla="*/ 50800 h 3073400"/>
              <a:gd name="connsiteX12" fmla="*/ 3924300 w 8343900"/>
              <a:gd name="connsiteY12" fmla="*/ 0 h 3073400"/>
              <a:gd name="connsiteX13" fmla="*/ 5816600 w 8343900"/>
              <a:gd name="connsiteY13" fmla="*/ 12700 h 3073400"/>
              <a:gd name="connsiteX14" fmla="*/ 8343900 w 8343900"/>
              <a:gd name="connsiteY14" fmla="*/ 1333500 h 3073400"/>
              <a:gd name="connsiteX15" fmla="*/ 8331200 w 8343900"/>
              <a:gd name="connsiteY15" fmla="*/ 1676400 h 3073400"/>
              <a:gd name="connsiteX16" fmla="*/ 7658100 w 8343900"/>
              <a:gd name="connsiteY16" fmla="*/ 1765300 h 3073400"/>
              <a:gd name="connsiteX17" fmla="*/ 6843712 w 8343900"/>
              <a:gd name="connsiteY17" fmla="*/ 1806575 h 3073400"/>
              <a:gd name="connsiteX18" fmla="*/ 6209507 w 8343900"/>
              <a:gd name="connsiteY18" fmla="*/ 1927225 h 3073400"/>
              <a:gd name="connsiteX19" fmla="*/ 5816600 w 8343900"/>
              <a:gd name="connsiteY19" fmla="*/ 2082800 h 3073400"/>
              <a:gd name="connsiteX20" fmla="*/ 5518943 w 8343900"/>
              <a:gd name="connsiteY20" fmla="*/ 2312194 h 3073400"/>
              <a:gd name="connsiteX21" fmla="*/ 5328444 w 8343900"/>
              <a:gd name="connsiteY21" fmla="*/ 2667793 h 3073400"/>
              <a:gd name="connsiteX22" fmla="*/ 5099050 w 8343900"/>
              <a:gd name="connsiteY22" fmla="*/ 2295526 h 3073400"/>
              <a:gd name="connsiteX23" fmla="*/ 4706143 w 8343900"/>
              <a:gd name="connsiteY23" fmla="*/ 2147888 h 3073400"/>
              <a:gd name="connsiteX24" fmla="*/ 3898106 w 8343900"/>
              <a:gd name="connsiteY24" fmla="*/ 2216150 h 3073400"/>
              <a:gd name="connsiteX25" fmla="*/ 2914650 w 8343900"/>
              <a:gd name="connsiteY25" fmla="*/ 2423319 h 3073400"/>
              <a:gd name="connsiteX26" fmla="*/ 2005806 w 8343900"/>
              <a:gd name="connsiteY26" fmla="*/ 2663824 h 3073400"/>
              <a:gd name="connsiteX27" fmla="*/ 711200 w 8343900"/>
              <a:gd name="connsiteY27" fmla="*/ 2975768 h 3073400"/>
              <a:gd name="connsiteX28" fmla="*/ 279400 w 8343900"/>
              <a:gd name="connsiteY28" fmla="*/ 3073400 h 3073400"/>
              <a:gd name="connsiteX0" fmla="*/ 277019 w 8343900"/>
              <a:gd name="connsiteY0" fmla="*/ 3082925 h 3082925"/>
              <a:gd name="connsiteX1" fmla="*/ 127000 w 8343900"/>
              <a:gd name="connsiteY1" fmla="*/ 2984500 h 3082925"/>
              <a:gd name="connsiteX2" fmla="*/ 0 w 8343900"/>
              <a:gd name="connsiteY2" fmla="*/ 571500 h 3082925"/>
              <a:gd name="connsiteX3" fmla="*/ 25400 w 8343900"/>
              <a:gd name="connsiteY3" fmla="*/ 469900 h 3082925"/>
              <a:gd name="connsiteX4" fmla="*/ 292100 w 8343900"/>
              <a:gd name="connsiteY4" fmla="*/ 406400 h 3082925"/>
              <a:gd name="connsiteX5" fmla="*/ 1384300 w 8343900"/>
              <a:gd name="connsiteY5" fmla="*/ 368300 h 3082925"/>
              <a:gd name="connsiteX6" fmla="*/ 2324100 w 8343900"/>
              <a:gd name="connsiteY6" fmla="*/ 203200 h 3082925"/>
              <a:gd name="connsiteX7" fmla="*/ 2730500 w 8343900"/>
              <a:gd name="connsiteY7" fmla="*/ 177800 h 3082925"/>
              <a:gd name="connsiteX8" fmla="*/ 2984500 w 8343900"/>
              <a:gd name="connsiteY8" fmla="*/ 317500 h 3082925"/>
              <a:gd name="connsiteX9" fmla="*/ 3213100 w 8343900"/>
              <a:gd name="connsiteY9" fmla="*/ 482600 h 3082925"/>
              <a:gd name="connsiteX10" fmla="*/ 3314700 w 8343900"/>
              <a:gd name="connsiteY10" fmla="*/ 241300 h 3082925"/>
              <a:gd name="connsiteX11" fmla="*/ 3543300 w 8343900"/>
              <a:gd name="connsiteY11" fmla="*/ 50800 h 3082925"/>
              <a:gd name="connsiteX12" fmla="*/ 3924300 w 8343900"/>
              <a:gd name="connsiteY12" fmla="*/ 0 h 3082925"/>
              <a:gd name="connsiteX13" fmla="*/ 5816600 w 8343900"/>
              <a:gd name="connsiteY13" fmla="*/ 12700 h 3082925"/>
              <a:gd name="connsiteX14" fmla="*/ 8343900 w 8343900"/>
              <a:gd name="connsiteY14" fmla="*/ 1333500 h 3082925"/>
              <a:gd name="connsiteX15" fmla="*/ 8331200 w 8343900"/>
              <a:gd name="connsiteY15" fmla="*/ 1676400 h 3082925"/>
              <a:gd name="connsiteX16" fmla="*/ 7658100 w 8343900"/>
              <a:gd name="connsiteY16" fmla="*/ 1765300 h 3082925"/>
              <a:gd name="connsiteX17" fmla="*/ 6843712 w 8343900"/>
              <a:gd name="connsiteY17" fmla="*/ 1806575 h 3082925"/>
              <a:gd name="connsiteX18" fmla="*/ 6209507 w 8343900"/>
              <a:gd name="connsiteY18" fmla="*/ 1927225 h 3082925"/>
              <a:gd name="connsiteX19" fmla="*/ 5816600 w 8343900"/>
              <a:gd name="connsiteY19" fmla="*/ 2082800 h 3082925"/>
              <a:gd name="connsiteX20" fmla="*/ 5518943 w 8343900"/>
              <a:gd name="connsiteY20" fmla="*/ 2312194 h 3082925"/>
              <a:gd name="connsiteX21" fmla="*/ 5328444 w 8343900"/>
              <a:gd name="connsiteY21" fmla="*/ 2667793 h 3082925"/>
              <a:gd name="connsiteX22" fmla="*/ 5099050 w 8343900"/>
              <a:gd name="connsiteY22" fmla="*/ 2295526 h 3082925"/>
              <a:gd name="connsiteX23" fmla="*/ 4706143 w 8343900"/>
              <a:gd name="connsiteY23" fmla="*/ 2147888 h 3082925"/>
              <a:gd name="connsiteX24" fmla="*/ 3898106 w 8343900"/>
              <a:gd name="connsiteY24" fmla="*/ 2216150 h 3082925"/>
              <a:gd name="connsiteX25" fmla="*/ 2914650 w 8343900"/>
              <a:gd name="connsiteY25" fmla="*/ 2423319 h 3082925"/>
              <a:gd name="connsiteX26" fmla="*/ 2005806 w 8343900"/>
              <a:gd name="connsiteY26" fmla="*/ 2663824 h 3082925"/>
              <a:gd name="connsiteX27" fmla="*/ 711200 w 8343900"/>
              <a:gd name="connsiteY27" fmla="*/ 2975768 h 3082925"/>
              <a:gd name="connsiteX28" fmla="*/ 277019 w 8343900"/>
              <a:gd name="connsiteY28" fmla="*/ 3082925 h 3082925"/>
              <a:gd name="connsiteX0" fmla="*/ 277019 w 8343900"/>
              <a:gd name="connsiteY0" fmla="*/ 3082925 h 3082925"/>
              <a:gd name="connsiteX1" fmla="*/ 129381 w 8343900"/>
              <a:gd name="connsiteY1" fmla="*/ 2994025 h 3082925"/>
              <a:gd name="connsiteX2" fmla="*/ 0 w 8343900"/>
              <a:gd name="connsiteY2" fmla="*/ 571500 h 3082925"/>
              <a:gd name="connsiteX3" fmla="*/ 25400 w 8343900"/>
              <a:gd name="connsiteY3" fmla="*/ 469900 h 3082925"/>
              <a:gd name="connsiteX4" fmla="*/ 292100 w 8343900"/>
              <a:gd name="connsiteY4" fmla="*/ 406400 h 3082925"/>
              <a:gd name="connsiteX5" fmla="*/ 1384300 w 8343900"/>
              <a:gd name="connsiteY5" fmla="*/ 368300 h 3082925"/>
              <a:gd name="connsiteX6" fmla="*/ 2324100 w 8343900"/>
              <a:gd name="connsiteY6" fmla="*/ 203200 h 3082925"/>
              <a:gd name="connsiteX7" fmla="*/ 2730500 w 8343900"/>
              <a:gd name="connsiteY7" fmla="*/ 177800 h 3082925"/>
              <a:gd name="connsiteX8" fmla="*/ 2984500 w 8343900"/>
              <a:gd name="connsiteY8" fmla="*/ 317500 h 3082925"/>
              <a:gd name="connsiteX9" fmla="*/ 3213100 w 8343900"/>
              <a:gd name="connsiteY9" fmla="*/ 482600 h 3082925"/>
              <a:gd name="connsiteX10" fmla="*/ 3314700 w 8343900"/>
              <a:gd name="connsiteY10" fmla="*/ 241300 h 3082925"/>
              <a:gd name="connsiteX11" fmla="*/ 3543300 w 8343900"/>
              <a:gd name="connsiteY11" fmla="*/ 50800 h 3082925"/>
              <a:gd name="connsiteX12" fmla="*/ 3924300 w 8343900"/>
              <a:gd name="connsiteY12" fmla="*/ 0 h 3082925"/>
              <a:gd name="connsiteX13" fmla="*/ 5816600 w 8343900"/>
              <a:gd name="connsiteY13" fmla="*/ 12700 h 3082925"/>
              <a:gd name="connsiteX14" fmla="*/ 8343900 w 8343900"/>
              <a:gd name="connsiteY14" fmla="*/ 1333500 h 3082925"/>
              <a:gd name="connsiteX15" fmla="*/ 8331200 w 8343900"/>
              <a:gd name="connsiteY15" fmla="*/ 1676400 h 3082925"/>
              <a:gd name="connsiteX16" fmla="*/ 7658100 w 8343900"/>
              <a:gd name="connsiteY16" fmla="*/ 1765300 h 3082925"/>
              <a:gd name="connsiteX17" fmla="*/ 6843712 w 8343900"/>
              <a:gd name="connsiteY17" fmla="*/ 1806575 h 3082925"/>
              <a:gd name="connsiteX18" fmla="*/ 6209507 w 8343900"/>
              <a:gd name="connsiteY18" fmla="*/ 1927225 h 3082925"/>
              <a:gd name="connsiteX19" fmla="*/ 5816600 w 8343900"/>
              <a:gd name="connsiteY19" fmla="*/ 2082800 h 3082925"/>
              <a:gd name="connsiteX20" fmla="*/ 5518943 w 8343900"/>
              <a:gd name="connsiteY20" fmla="*/ 2312194 h 3082925"/>
              <a:gd name="connsiteX21" fmla="*/ 5328444 w 8343900"/>
              <a:gd name="connsiteY21" fmla="*/ 2667793 h 3082925"/>
              <a:gd name="connsiteX22" fmla="*/ 5099050 w 8343900"/>
              <a:gd name="connsiteY22" fmla="*/ 2295526 h 3082925"/>
              <a:gd name="connsiteX23" fmla="*/ 4706143 w 8343900"/>
              <a:gd name="connsiteY23" fmla="*/ 2147888 h 3082925"/>
              <a:gd name="connsiteX24" fmla="*/ 3898106 w 8343900"/>
              <a:gd name="connsiteY24" fmla="*/ 2216150 h 3082925"/>
              <a:gd name="connsiteX25" fmla="*/ 2914650 w 8343900"/>
              <a:gd name="connsiteY25" fmla="*/ 2423319 h 3082925"/>
              <a:gd name="connsiteX26" fmla="*/ 2005806 w 8343900"/>
              <a:gd name="connsiteY26" fmla="*/ 2663824 h 3082925"/>
              <a:gd name="connsiteX27" fmla="*/ 711200 w 8343900"/>
              <a:gd name="connsiteY27" fmla="*/ 2975768 h 3082925"/>
              <a:gd name="connsiteX28" fmla="*/ 277019 w 8343900"/>
              <a:gd name="connsiteY28" fmla="*/ 3082925 h 3082925"/>
              <a:gd name="connsiteX0" fmla="*/ 277019 w 8343900"/>
              <a:gd name="connsiteY0" fmla="*/ 3082925 h 3082925"/>
              <a:gd name="connsiteX1" fmla="*/ 129381 w 8343900"/>
              <a:gd name="connsiteY1" fmla="*/ 2994025 h 3082925"/>
              <a:gd name="connsiteX2" fmla="*/ 0 w 8343900"/>
              <a:gd name="connsiteY2" fmla="*/ 571500 h 3082925"/>
              <a:gd name="connsiteX3" fmla="*/ 25400 w 8343900"/>
              <a:gd name="connsiteY3" fmla="*/ 469900 h 3082925"/>
              <a:gd name="connsiteX4" fmla="*/ 292100 w 8343900"/>
              <a:gd name="connsiteY4" fmla="*/ 406400 h 3082925"/>
              <a:gd name="connsiteX5" fmla="*/ 1384300 w 8343900"/>
              <a:gd name="connsiteY5" fmla="*/ 368300 h 3082925"/>
              <a:gd name="connsiteX6" fmla="*/ 2324100 w 8343900"/>
              <a:gd name="connsiteY6" fmla="*/ 203200 h 3082925"/>
              <a:gd name="connsiteX7" fmla="*/ 2730500 w 8343900"/>
              <a:gd name="connsiteY7" fmla="*/ 177800 h 3082925"/>
              <a:gd name="connsiteX8" fmla="*/ 2984500 w 8343900"/>
              <a:gd name="connsiteY8" fmla="*/ 317500 h 3082925"/>
              <a:gd name="connsiteX9" fmla="*/ 3213100 w 8343900"/>
              <a:gd name="connsiteY9" fmla="*/ 482600 h 3082925"/>
              <a:gd name="connsiteX10" fmla="*/ 3314700 w 8343900"/>
              <a:gd name="connsiteY10" fmla="*/ 241300 h 3082925"/>
              <a:gd name="connsiteX11" fmla="*/ 3543300 w 8343900"/>
              <a:gd name="connsiteY11" fmla="*/ 50800 h 3082925"/>
              <a:gd name="connsiteX12" fmla="*/ 3924300 w 8343900"/>
              <a:gd name="connsiteY12" fmla="*/ 0 h 3082925"/>
              <a:gd name="connsiteX13" fmla="*/ 5816600 w 8343900"/>
              <a:gd name="connsiteY13" fmla="*/ 12700 h 3082925"/>
              <a:gd name="connsiteX14" fmla="*/ 8343900 w 8343900"/>
              <a:gd name="connsiteY14" fmla="*/ 1333500 h 3082925"/>
              <a:gd name="connsiteX15" fmla="*/ 8331200 w 8343900"/>
              <a:gd name="connsiteY15" fmla="*/ 1676400 h 3082925"/>
              <a:gd name="connsiteX16" fmla="*/ 7658100 w 8343900"/>
              <a:gd name="connsiteY16" fmla="*/ 1765300 h 3082925"/>
              <a:gd name="connsiteX17" fmla="*/ 6843712 w 8343900"/>
              <a:gd name="connsiteY17" fmla="*/ 1806575 h 3082925"/>
              <a:gd name="connsiteX18" fmla="*/ 6209507 w 8343900"/>
              <a:gd name="connsiteY18" fmla="*/ 1927225 h 3082925"/>
              <a:gd name="connsiteX19" fmla="*/ 5816600 w 8343900"/>
              <a:gd name="connsiteY19" fmla="*/ 2082800 h 3082925"/>
              <a:gd name="connsiteX20" fmla="*/ 5518943 w 8343900"/>
              <a:gd name="connsiteY20" fmla="*/ 2312194 h 3082925"/>
              <a:gd name="connsiteX21" fmla="*/ 5328444 w 8343900"/>
              <a:gd name="connsiteY21" fmla="*/ 2667793 h 3082925"/>
              <a:gd name="connsiteX22" fmla="*/ 5099050 w 8343900"/>
              <a:gd name="connsiteY22" fmla="*/ 2295526 h 3082925"/>
              <a:gd name="connsiteX23" fmla="*/ 4706143 w 8343900"/>
              <a:gd name="connsiteY23" fmla="*/ 2147888 h 3082925"/>
              <a:gd name="connsiteX24" fmla="*/ 3898106 w 8343900"/>
              <a:gd name="connsiteY24" fmla="*/ 2216150 h 3082925"/>
              <a:gd name="connsiteX25" fmla="*/ 2914650 w 8343900"/>
              <a:gd name="connsiteY25" fmla="*/ 2423319 h 3082925"/>
              <a:gd name="connsiteX26" fmla="*/ 2005806 w 8343900"/>
              <a:gd name="connsiteY26" fmla="*/ 2663824 h 3082925"/>
              <a:gd name="connsiteX27" fmla="*/ 711200 w 8343900"/>
              <a:gd name="connsiteY27" fmla="*/ 2975768 h 3082925"/>
              <a:gd name="connsiteX28" fmla="*/ 277019 w 8343900"/>
              <a:gd name="connsiteY28" fmla="*/ 3082925 h 3082925"/>
              <a:gd name="connsiteX0" fmla="*/ 277019 w 8343900"/>
              <a:gd name="connsiteY0" fmla="*/ 3082925 h 3082961"/>
              <a:gd name="connsiteX1" fmla="*/ 129381 w 8343900"/>
              <a:gd name="connsiteY1" fmla="*/ 2994025 h 3082961"/>
              <a:gd name="connsiteX2" fmla="*/ 0 w 8343900"/>
              <a:gd name="connsiteY2" fmla="*/ 571500 h 3082961"/>
              <a:gd name="connsiteX3" fmla="*/ 25400 w 8343900"/>
              <a:gd name="connsiteY3" fmla="*/ 469900 h 3082961"/>
              <a:gd name="connsiteX4" fmla="*/ 292100 w 8343900"/>
              <a:gd name="connsiteY4" fmla="*/ 406400 h 3082961"/>
              <a:gd name="connsiteX5" fmla="*/ 1384300 w 8343900"/>
              <a:gd name="connsiteY5" fmla="*/ 368300 h 3082961"/>
              <a:gd name="connsiteX6" fmla="*/ 2324100 w 8343900"/>
              <a:gd name="connsiteY6" fmla="*/ 203200 h 3082961"/>
              <a:gd name="connsiteX7" fmla="*/ 2730500 w 8343900"/>
              <a:gd name="connsiteY7" fmla="*/ 177800 h 3082961"/>
              <a:gd name="connsiteX8" fmla="*/ 2984500 w 8343900"/>
              <a:gd name="connsiteY8" fmla="*/ 317500 h 3082961"/>
              <a:gd name="connsiteX9" fmla="*/ 3213100 w 8343900"/>
              <a:gd name="connsiteY9" fmla="*/ 482600 h 3082961"/>
              <a:gd name="connsiteX10" fmla="*/ 3314700 w 8343900"/>
              <a:gd name="connsiteY10" fmla="*/ 241300 h 3082961"/>
              <a:gd name="connsiteX11" fmla="*/ 3543300 w 8343900"/>
              <a:gd name="connsiteY11" fmla="*/ 50800 h 3082961"/>
              <a:gd name="connsiteX12" fmla="*/ 3924300 w 8343900"/>
              <a:gd name="connsiteY12" fmla="*/ 0 h 3082961"/>
              <a:gd name="connsiteX13" fmla="*/ 5816600 w 8343900"/>
              <a:gd name="connsiteY13" fmla="*/ 12700 h 3082961"/>
              <a:gd name="connsiteX14" fmla="*/ 8343900 w 8343900"/>
              <a:gd name="connsiteY14" fmla="*/ 1333500 h 3082961"/>
              <a:gd name="connsiteX15" fmla="*/ 8331200 w 8343900"/>
              <a:gd name="connsiteY15" fmla="*/ 1676400 h 3082961"/>
              <a:gd name="connsiteX16" fmla="*/ 7658100 w 8343900"/>
              <a:gd name="connsiteY16" fmla="*/ 1765300 h 3082961"/>
              <a:gd name="connsiteX17" fmla="*/ 6843712 w 8343900"/>
              <a:gd name="connsiteY17" fmla="*/ 1806575 h 3082961"/>
              <a:gd name="connsiteX18" fmla="*/ 6209507 w 8343900"/>
              <a:gd name="connsiteY18" fmla="*/ 1927225 h 3082961"/>
              <a:gd name="connsiteX19" fmla="*/ 5816600 w 8343900"/>
              <a:gd name="connsiteY19" fmla="*/ 2082800 h 3082961"/>
              <a:gd name="connsiteX20" fmla="*/ 5518943 w 8343900"/>
              <a:gd name="connsiteY20" fmla="*/ 2312194 h 3082961"/>
              <a:gd name="connsiteX21" fmla="*/ 5328444 w 8343900"/>
              <a:gd name="connsiteY21" fmla="*/ 2667793 h 3082961"/>
              <a:gd name="connsiteX22" fmla="*/ 5099050 w 8343900"/>
              <a:gd name="connsiteY22" fmla="*/ 2295526 h 3082961"/>
              <a:gd name="connsiteX23" fmla="*/ 4706143 w 8343900"/>
              <a:gd name="connsiteY23" fmla="*/ 2147888 h 3082961"/>
              <a:gd name="connsiteX24" fmla="*/ 3898106 w 8343900"/>
              <a:gd name="connsiteY24" fmla="*/ 2216150 h 3082961"/>
              <a:gd name="connsiteX25" fmla="*/ 2914650 w 8343900"/>
              <a:gd name="connsiteY25" fmla="*/ 2423319 h 3082961"/>
              <a:gd name="connsiteX26" fmla="*/ 2005806 w 8343900"/>
              <a:gd name="connsiteY26" fmla="*/ 2663824 h 3082961"/>
              <a:gd name="connsiteX27" fmla="*/ 711200 w 8343900"/>
              <a:gd name="connsiteY27" fmla="*/ 2975768 h 3082961"/>
              <a:gd name="connsiteX28" fmla="*/ 277019 w 8343900"/>
              <a:gd name="connsiteY28" fmla="*/ 3082925 h 3082961"/>
              <a:gd name="connsiteX0" fmla="*/ 300831 w 8367712"/>
              <a:gd name="connsiteY0" fmla="*/ 3082925 h 3082961"/>
              <a:gd name="connsiteX1" fmla="*/ 153193 w 8367712"/>
              <a:gd name="connsiteY1" fmla="*/ 2994025 h 3082961"/>
              <a:gd name="connsiteX2" fmla="*/ 0 w 8367712"/>
              <a:gd name="connsiteY2" fmla="*/ 554831 h 3082961"/>
              <a:gd name="connsiteX3" fmla="*/ 49212 w 8367712"/>
              <a:gd name="connsiteY3" fmla="*/ 469900 h 3082961"/>
              <a:gd name="connsiteX4" fmla="*/ 315912 w 8367712"/>
              <a:gd name="connsiteY4" fmla="*/ 406400 h 3082961"/>
              <a:gd name="connsiteX5" fmla="*/ 1408112 w 8367712"/>
              <a:gd name="connsiteY5" fmla="*/ 368300 h 3082961"/>
              <a:gd name="connsiteX6" fmla="*/ 2347912 w 8367712"/>
              <a:gd name="connsiteY6" fmla="*/ 203200 h 3082961"/>
              <a:gd name="connsiteX7" fmla="*/ 2754312 w 8367712"/>
              <a:gd name="connsiteY7" fmla="*/ 177800 h 3082961"/>
              <a:gd name="connsiteX8" fmla="*/ 3008312 w 8367712"/>
              <a:gd name="connsiteY8" fmla="*/ 317500 h 3082961"/>
              <a:gd name="connsiteX9" fmla="*/ 3236912 w 8367712"/>
              <a:gd name="connsiteY9" fmla="*/ 482600 h 3082961"/>
              <a:gd name="connsiteX10" fmla="*/ 3338512 w 8367712"/>
              <a:gd name="connsiteY10" fmla="*/ 241300 h 3082961"/>
              <a:gd name="connsiteX11" fmla="*/ 3567112 w 8367712"/>
              <a:gd name="connsiteY11" fmla="*/ 50800 h 3082961"/>
              <a:gd name="connsiteX12" fmla="*/ 3948112 w 8367712"/>
              <a:gd name="connsiteY12" fmla="*/ 0 h 3082961"/>
              <a:gd name="connsiteX13" fmla="*/ 5840412 w 8367712"/>
              <a:gd name="connsiteY13" fmla="*/ 12700 h 3082961"/>
              <a:gd name="connsiteX14" fmla="*/ 8367712 w 8367712"/>
              <a:gd name="connsiteY14" fmla="*/ 1333500 h 3082961"/>
              <a:gd name="connsiteX15" fmla="*/ 8355012 w 8367712"/>
              <a:gd name="connsiteY15" fmla="*/ 1676400 h 3082961"/>
              <a:gd name="connsiteX16" fmla="*/ 7681912 w 8367712"/>
              <a:gd name="connsiteY16" fmla="*/ 1765300 h 3082961"/>
              <a:gd name="connsiteX17" fmla="*/ 6867524 w 8367712"/>
              <a:gd name="connsiteY17" fmla="*/ 1806575 h 3082961"/>
              <a:gd name="connsiteX18" fmla="*/ 6233319 w 8367712"/>
              <a:gd name="connsiteY18" fmla="*/ 1927225 h 3082961"/>
              <a:gd name="connsiteX19" fmla="*/ 5840412 w 8367712"/>
              <a:gd name="connsiteY19" fmla="*/ 2082800 h 3082961"/>
              <a:gd name="connsiteX20" fmla="*/ 5542755 w 8367712"/>
              <a:gd name="connsiteY20" fmla="*/ 2312194 h 3082961"/>
              <a:gd name="connsiteX21" fmla="*/ 5352256 w 8367712"/>
              <a:gd name="connsiteY21" fmla="*/ 2667793 h 3082961"/>
              <a:gd name="connsiteX22" fmla="*/ 5122862 w 8367712"/>
              <a:gd name="connsiteY22" fmla="*/ 2295526 h 3082961"/>
              <a:gd name="connsiteX23" fmla="*/ 4729955 w 8367712"/>
              <a:gd name="connsiteY23" fmla="*/ 2147888 h 3082961"/>
              <a:gd name="connsiteX24" fmla="*/ 3921918 w 8367712"/>
              <a:gd name="connsiteY24" fmla="*/ 2216150 h 3082961"/>
              <a:gd name="connsiteX25" fmla="*/ 2938462 w 8367712"/>
              <a:gd name="connsiteY25" fmla="*/ 2423319 h 3082961"/>
              <a:gd name="connsiteX26" fmla="*/ 2029618 w 8367712"/>
              <a:gd name="connsiteY26" fmla="*/ 2663824 h 3082961"/>
              <a:gd name="connsiteX27" fmla="*/ 735012 w 8367712"/>
              <a:gd name="connsiteY27" fmla="*/ 2975768 h 3082961"/>
              <a:gd name="connsiteX28" fmla="*/ 300831 w 8367712"/>
              <a:gd name="connsiteY28" fmla="*/ 3082925 h 3082961"/>
              <a:gd name="connsiteX0" fmla="*/ 300831 w 8367712"/>
              <a:gd name="connsiteY0" fmla="*/ 3082925 h 3082961"/>
              <a:gd name="connsiteX1" fmla="*/ 153193 w 8367712"/>
              <a:gd name="connsiteY1" fmla="*/ 2994025 h 3082961"/>
              <a:gd name="connsiteX2" fmla="*/ 0 w 8367712"/>
              <a:gd name="connsiteY2" fmla="*/ 554831 h 3082961"/>
              <a:gd name="connsiteX3" fmla="*/ 65881 w 8367712"/>
              <a:gd name="connsiteY3" fmla="*/ 424657 h 3082961"/>
              <a:gd name="connsiteX4" fmla="*/ 315912 w 8367712"/>
              <a:gd name="connsiteY4" fmla="*/ 406400 h 3082961"/>
              <a:gd name="connsiteX5" fmla="*/ 1408112 w 8367712"/>
              <a:gd name="connsiteY5" fmla="*/ 368300 h 3082961"/>
              <a:gd name="connsiteX6" fmla="*/ 2347912 w 8367712"/>
              <a:gd name="connsiteY6" fmla="*/ 203200 h 3082961"/>
              <a:gd name="connsiteX7" fmla="*/ 2754312 w 8367712"/>
              <a:gd name="connsiteY7" fmla="*/ 177800 h 3082961"/>
              <a:gd name="connsiteX8" fmla="*/ 3008312 w 8367712"/>
              <a:gd name="connsiteY8" fmla="*/ 317500 h 3082961"/>
              <a:gd name="connsiteX9" fmla="*/ 3236912 w 8367712"/>
              <a:gd name="connsiteY9" fmla="*/ 482600 h 3082961"/>
              <a:gd name="connsiteX10" fmla="*/ 3338512 w 8367712"/>
              <a:gd name="connsiteY10" fmla="*/ 241300 h 3082961"/>
              <a:gd name="connsiteX11" fmla="*/ 3567112 w 8367712"/>
              <a:gd name="connsiteY11" fmla="*/ 50800 h 3082961"/>
              <a:gd name="connsiteX12" fmla="*/ 3948112 w 8367712"/>
              <a:gd name="connsiteY12" fmla="*/ 0 h 3082961"/>
              <a:gd name="connsiteX13" fmla="*/ 5840412 w 8367712"/>
              <a:gd name="connsiteY13" fmla="*/ 12700 h 3082961"/>
              <a:gd name="connsiteX14" fmla="*/ 8367712 w 8367712"/>
              <a:gd name="connsiteY14" fmla="*/ 1333500 h 3082961"/>
              <a:gd name="connsiteX15" fmla="*/ 8355012 w 8367712"/>
              <a:gd name="connsiteY15" fmla="*/ 1676400 h 3082961"/>
              <a:gd name="connsiteX16" fmla="*/ 7681912 w 8367712"/>
              <a:gd name="connsiteY16" fmla="*/ 1765300 h 3082961"/>
              <a:gd name="connsiteX17" fmla="*/ 6867524 w 8367712"/>
              <a:gd name="connsiteY17" fmla="*/ 1806575 h 3082961"/>
              <a:gd name="connsiteX18" fmla="*/ 6233319 w 8367712"/>
              <a:gd name="connsiteY18" fmla="*/ 1927225 h 3082961"/>
              <a:gd name="connsiteX19" fmla="*/ 5840412 w 8367712"/>
              <a:gd name="connsiteY19" fmla="*/ 2082800 h 3082961"/>
              <a:gd name="connsiteX20" fmla="*/ 5542755 w 8367712"/>
              <a:gd name="connsiteY20" fmla="*/ 2312194 h 3082961"/>
              <a:gd name="connsiteX21" fmla="*/ 5352256 w 8367712"/>
              <a:gd name="connsiteY21" fmla="*/ 2667793 h 3082961"/>
              <a:gd name="connsiteX22" fmla="*/ 5122862 w 8367712"/>
              <a:gd name="connsiteY22" fmla="*/ 2295526 h 3082961"/>
              <a:gd name="connsiteX23" fmla="*/ 4729955 w 8367712"/>
              <a:gd name="connsiteY23" fmla="*/ 2147888 h 3082961"/>
              <a:gd name="connsiteX24" fmla="*/ 3921918 w 8367712"/>
              <a:gd name="connsiteY24" fmla="*/ 2216150 h 3082961"/>
              <a:gd name="connsiteX25" fmla="*/ 2938462 w 8367712"/>
              <a:gd name="connsiteY25" fmla="*/ 2423319 h 3082961"/>
              <a:gd name="connsiteX26" fmla="*/ 2029618 w 8367712"/>
              <a:gd name="connsiteY26" fmla="*/ 2663824 h 3082961"/>
              <a:gd name="connsiteX27" fmla="*/ 735012 w 8367712"/>
              <a:gd name="connsiteY27" fmla="*/ 2975768 h 3082961"/>
              <a:gd name="connsiteX28" fmla="*/ 300831 w 8367712"/>
              <a:gd name="connsiteY28" fmla="*/ 3082925 h 3082961"/>
              <a:gd name="connsiteX0" fmla="*/ 300831 w 8367712"/>
              <a:gd name="connsiteY0" fmla="*/ 3082925 h 3082961"/>
              <a:gd name="connsiteX1" fmla="*/ 153193 w 8367712"/>
              <a:gd name="connsiteY1" fmla="*/ 2994025 h 3082961"/>
              <a:gd name="connsiteX2" fmla="*/ 0 w 8367712"/>
              <a:gd name="connsiteY2" fmla="*/ 554831 h 3082961"/>
              <a:gd name="connsiteX3" fmla="*/ 65881 w 8367712"/>
              <a:gd name="connsiteY3" fmla="*/ 424657 h 3082961"/>
              <a:gd name="connsiteX4" fmla="*/ 315912 w 8367712"/>
              <a:gd name="connsiteY4" fmla="*/ 406400 h 3082961"/>
              <a:gd name="connsiteX5" fmla="*/ 1408112 w 8367712"/>
              <a:gd name="connsiteY5" fmla="*/ 368300 h 3082961"/>
              <a:gd name="connsiteX6" fmla="*/ 2347912 w 8367712"/>
              <a:gd name="connsiteY6" fmla="*/ 203200 h 3082961"/>
              <a:gd name="connsiteX7" fmla="*/ 2754312 w 8367712"/>
              <a:gd name="connsiteY7" fmla="*/ 177800 h 3082961"/>
              <a:gd name="connsiteX8" fmla="*/ 3008312 w 8367712"/>
              <a:gd name="connsiteY8" fmla="*/ 317500 h 3082961"/>
              <a:gd name="connsiteX9" fmla="*/ 3236912 w 8367712"/>
              <a:gd name="connsiteY9" fmla="*/ 482600 h 3082961"/>
              <a:gd name="connsiteX10" fmla="*/ 3338512 w 8367712"/>
              <a:gd name="connsiteY10" fmla="*/ 241300 h 3082961"/>
              <a:gd name="connsiteX11" fmla="*/ 3567112 w 8367712"/>
              <a:gd name="connsiteY11" fmla="*/ 50800 h 3082961"/>
              <a:gd name="connsiteX12" fmla="*/ 3948112 w 8367712"/>
              <a:gd name="connsiteY12" fmla="*/ 0 h 3082961"/>
              <a:gd name="connsiteX13" fmla="*/ 5840412 w 8367712"/>
              <a:gd name="connsiteY13" fmla="*/ 12700 h 3082961"/>
              <a:gd name="connsiteX14" fmla="*/ 8367712 w 8367712"/>
              <a:gd name="connsiteY14" fmla="*/ 1333500 h 3082961"/>
              <a:gd name="connsiteX15" fmla="*/ 8355012 w 8367712"/>
              <a:gd name="connsiteY15" fmla="*/ 1676400 h 3082961"/>
              <a:gd name="connsiteX16" fmla="*/ 7681912 w 8367712"/>
              <a:gd name="connsiteY16" fmla="*/ 1765300 h 3082961"/>
              <a:gd name="connsiteX17" fmla="*/ 6867524 w 8367712"/>
              <a:gd name="connsiteY17" fmla="*/ 1806575 h 3082961"/>
              <a:gd name="connsiteX18" fmla="*/ 6233319 w 8367712"/>
              <a:gd name="connsiteY18" fmla="*/ 1927225 h 3082961"/>
              <a:gd name="connsiteX19" fmla="*/ 5840412 w 8367712"/>
              <a:gd name="connsiteY19" fmla="*/ 2082800 h 3082961"/>
              <a:gd name="connsiteX20" fmla="*/ 5542755 w 8367712"/>
              <a:gd name="connsiteY20" fmla="*/ 2312194 h 3082961"/>
              <a:gd name="connsiteX21" fmla="*/ 5352256 w 8367712"/>
              <a:gd name="connsiteY21" fmla="*/ 2667793 h 3082961"/>
              <a:gd name="connsiteX22" fmla="*/ 5122862 w 8367712"/>
              <a:gd name="connsiteY22" fmla="*/ 2295526 h 3082961"/>
              <a:gd name="connsiteX23" fmla="*/ 4729955 w 8367712"/>
              <a:gd name="connsiteY23" fmla="*/ 2147888 h 3082961"/>
              <a:gd name="connsiteX24" fmla="*/ 3921918 w 8367712"/>
              <a:gd name="connsiteY24" fmla="*/ 2216150 h 3082961"/>
              <a:gd name="connsiteX25" fmla="*/ 2938462 w 8367712"/>
              <a:gd name="connsiteY25" fmla="*/ 2423319 h 3082961"/>
              <a:gd name="connsiteX26" fmla="*/ 2029618 w 8367712"/>
              <a:gd name="connsiteY26" fmla="*/ 2663824 h 3082961"/>
              <a:gd name="connsiteX27" fmla="*/ 735012 w 8367712"/>
              <a:gd name="connsiteY27" fmla="*/ 2975768 h 3082961"/>
              <a:gd name="connsiteX28" fmla="*/ 300831 w 8367712"/>
              <a:gd name="connsiteY28" fmla="*/ 3082925 h 3082961"/>
              <a:gd name="connsiteX0" fmla="*/ 302090 w 8368971"/>
              <a:gd name="connsiteY0" fmla="*/ 3082925 h 3082961"/>
              <a:gd name="connsiteX1" fmla="*/ 154452 w 8368971"/>
              <a:gd name="connsiteY1" fmla="*/ 2994025 h 3082961"/>
              <a:gd name="connsiteX2" fmla="*/ 1259 w 8368971"/>
              <a:gd name="connsiteY2" fmla="*/ 554831 h 3082961"/>
              <a:gd name="connsiteX3" fmla="*/ 67140 w 8368971"/>
              <a:gd name="connsiteY3" fmla="*/ 424657 h 3082961"/>
              <a:gd name="connsiteX4" fmla="*/ 317171 w 8368971"/>
              <a:gd name="connsiteY4" fmla="*/ 406400 h 3082961"/>
              <a:gd name="connsiteX5" fmla="*/ 1409371 w 8368971"/>
              <a:gd name="connsiteY5" fmla="*/ 368300 h 3082961"/>
              <a:gd name="connsiteX6" fmla="*/ 2349171 w 8368971"/>
              <a:gd name="connsiteY6" fmla="*/ 203200 h 3082961"/>
              <a:gd name="connsiteX7" fmla="*/ 2755571 w 8368971"/>
              <a:gd name="connsiteY7" fmla="*/ 177800 h 3082961"/>
              <a:gd name="connsiteX8" fmla="*/ 3009571 w 8368971"/>
              <a:gd name="connsiteY8" fmla="*/ 317500 h 3082961"/>
              <a:gd name="connsiteX9" fmla="*/ 3238171 w 8368971"/>
              <a:gd name="connsiteY9" fmla="*/ 482600 h 3082961"/>
              <a:gd name="connsiteX10" fmla="*/ 3339771 w 8368971"/>
              <a:gd name="connsiteY10" fmla="*/ 241300 h 3082961"/>
              <a:gd name="connsiteX11" fmla="*/ 3568371 w 8368971"/>
              <a:gd name="connsiteY11" fmla="*/ 50800 h 3082961"/>
              <a:gd name="connsiteX12" fmla="*/ 3949371 w 8368971"/>
              <a:gd name="connsiteY12" fmla="*/ 0 h 3082961"/>
              <a:gd name="connsiteX13" fmla="*/ 5841671 w 8368971"/>
              <a:gd name="connsiteY13" fmla="*/ 12700 h 3082961"/>
              <a:gd name="connsiteX14" fmla="*/ 8368971 w 8368971"/>
              <a:gd name="connsiteY14" fmla="*/ 1333500 h 3082961"/>
              <a:gd name="connsiteX15" fmla="*/ 8356271 w 8368971"/>
              <a:gd name="connsiteY15" fmla="*/ 1676400 h 3082961"/>
              <a:gd name="connsiteX16" fmla="*/ 7683171 w 8368971"/>
              <a:gd name="connsiteY16" fmla="*/ 1765300 h 3082961"/>
              <a:gd name="connsiteX17" fmla="*/ 6868783 w 8368971"/>
              <a:gd name="connsiteY17" fmla="*/ 1806575 h 3082961"/>
              <a:gd name="connsiteX18" fmla="*/ 6234578 w 8368971"/>
              <a:gd name="connsiteY18" fmla="*/ 1927225 h 3082961"/>
              <a:gd name="connsiteX19" fmla="*/ 5841671 w 8368971"/>
              <a:gd name="connsiteY19" fmla="*/ 2082800 h 3082961"/>
              <a:gd name="connsiteX20" fmla="*/ 5544014 w 8368971"/>
              <a:gd name="connsiteY20" fmla="*/ 2312194 h 3082961"/>
              <a:gd name="connsiteX21" fmla="*/ 5353515 w 8368971"/>
              <a:gd name="connsiteY21" fmla="*/ 2667793 h 3082961"/>
              <a:gd name="connsiteX22" fmla="*/ 5124121 w 8368971"/>
              <a:gd name="connsiteY22" fmla="*/ 2295526 h 3082961"/>
              <a:gd name="connsiteX23" fmla="*/ 4731214 w 8368971"/>
              <a:gd name="connsiteY23" fmla="*/ 2147888 h 3082961"/>
              <a:gd name="connsiteX24" fmla="*/ 3923177 w 8368971"/>
              <a:gd name="connsiteY24" fmla="*/ 2216150 h 3082961"/>
              <a:gd name="connsiteX25" fmla="*/ 2939721 w 8368971"/>
              <a:gd name="connsiteY25" fmla="*/ 2423319 h 3082961"/>
              <a:gd name="connsiteX26" fmla="*/ 2030877 w 8368971"/>
              <a:gd name="connsiteY26" fmla="*/ 2663824 h 3082961"/>
              <a:gd name="connsiteX27" fmla="*/ 736271 w 8368971"/>
              <a:gd name="connsiteY27" fmla="*/ 2975768 h 3082961"/>
              <a:gd name="connsiteX28" fmla="*/ 302090 w 8368971"/>
              <a:gd name="connsiteY28" fmla="*/ 3082925 h 3082961"/>
              <a:gd name="connsiteX0" fmla="*/ 302090 w 8368971"/>
              <a:gd name="connsiteY0" fmla="*/ 3082925 h 3082961"/>
              <a:gd name="connsiteX1" fmla="*/ 154452 w 8368971"/>
              <a:gd name="connsiteY1" fmla="*/ 2994025 h 3082961"/>
              <a:gd name="connsiteX2" fmla="*/ 1259 w 8368971"/>
              <a:gd name="connsiteY2" fmla="*/ 554831 h 3082961"/>
              <a:gd name="connsiteX3" fmla="*/ 67140 w 8368971"/>
              <a:gd name="connsiteY3" fmla="*/ 424657 h 3082961"/>
              <a:gd name="connsiteX4" fmla="*/ 326696 w 8368971"/>
              <a:gd name="connsiteY4" fmla="*/ 415925 h 3082961"/>
              <a:gd name="connsiteX5" fmla="*/ 1409371 w 8368971"/>
              <a:gd name="connsiteY5" fmla="*/ 368300 h 3082961"/>
              <a:gd name="connsiteX6" fmla="*/ 2349171 w 8368971"/>
              <a:gd name="connsiteY6" fmla="*/ 203200 h 3082961"/>
              <a:gd name="connsiteX7" fmla="*/ 2755571 w 8368971"/>
              <a:gd name="connsiteY7" fmla="*/ 177800 h 3082961"/>
              <a:gd name="connsiteX8" fmla="*/ 3009571 w 8368971"/>
              <a:gd name="connsiteY8" fmla="*/ 317500 h 3082961"/>
              <a:gd name="connsiteX9" fmla="*/ 3238171 w 8368971"/>
              <a:gd name="connsiteY9" fmla="*/ 482600 h 3082961"/>
              <a:gd name="connsiteX10" fmla="*/ 3339771 w 8368971"/>
              <a:gd name="connsiteY10" fmla="*/ 241300 h 3082961"/>
              <a:gd name="connsiteX11" fmla="*/ 3568371 w 8368971"/>
              <a:gd name="connsiteY11" fmla="*/ 50800 h 3082961"/>
              <a:gd name="connsiteX12" fmla="*/ 3949371 w 8368971"/>
              <a:gd name="connsiteY12" fmla="*/ 0 h 3082961"/>
              <a:gd name="connsiteX13" fmla="*/ 5841671 w 8368971"/>
              <a:gd name="connsiteY13" fmla="*/ 12700 h 3082961"/>
              <a:gd name="connsiteX14" fmla="*/ 8368971 w 8368971"/>
              <a:gd name="connsiteY14" fmla="*/ 1333500 h 3082961"/>
              <a:gd name="connsiteX15" fmla="*/ 8356271 w 8368971"/>
              <a:gd name="connsiteY15" fmla="*/ 1676400 h 3082961"/>
              <a:gd name="connsiteX16" fmla="*/ 7683171 w 8368971"/>
              <a:gd name="connsiteY16" fmla="*/ 1765300 h 3082961"/>
              <a:gd name="connsiteX17" fmla="*/ 6868783 w 8368971"/>
              <a:gd name="connsiteY17" fmla="*/ 1806575 h 3082961"/>
              <a:gd name="connsiteX18" fmla="*/ 6234578 w 8368971"/>
              <a:gd name="connsiteY18" fmla="*/ 1927225 h 3082961"/>
              <a:gd name="connsiteX19" fmla="*/ 5841671 w 8368971"/>
              <a:gd name="connsiteY19" fmla="*/ 2082800 h 3082961"/>
              <a:gd name="connsiteX20" fmla="*/ 5544014 w 8368971"/>
              <a:gd name="connsiteY20" fmla="*/ 2312194 h 3082961"/>
              <a:gd name="connsiteX21" fmla="*/ 5353515 w 8368971"/>
              <a:gd name="connsiteY21" fmla="*/ 2667793 h 3082961"/>
              <a:gd name="connsiteX22" fmla="*/ 5124121 w 8368971"/>
              <a:gd name="connsiteY22" fmla="*/ 2295526 h 3082961"/>
              <a:gd name="connsiteX23" fmla="*/ 4731214 w 8368971"/>
              <a:gd name="connsiteY23" fmla="*/ 2147888 h 3082961"/>
              <a:gd name="connsiteX24" fmla="*/ 3923177 w 8368971"/>
              <a:gd name="connsiteY24" fmla="*/ 2216150 h 3082961"/>
              <a:gd name="connsiteX25" fmla="*/ 2939721 w 8368971"/>
              <a:gd name="connsiteY25" fmla="*/ 2423319 h 3082961"/>
              <a:gd name="connsiteX26" fmla="*/ 2030877 w 8368971"/>
              <a:gd name="connsiteY26" fmla="*/ 2663824 h 3082961"/>
              <a:gd name="connsiteX27" fmla="*/ 736271 w 8368971"/>
              <a:gd name="connsiteY27" fmla="*/ 2975768 h 3082961"/>
              <a:gd name="connsiteX28" fmla="*/ 302090 w 8368971"/>
              <a:gd name="connsiteY28" fmla="*/ 3082925 h 3082961"/>
              <a:gd name="connsiteX0" fmla="*/ 302090 w 8368971"/>
              <a:gd name="connsiteY0" fmla="*/ 3082925 h 3082961"/>
              <a:gd name="connsiteX1" fmla="*/ 154452 w 8368971"/>
              <a:gd name="connsiteY1" fmla="*/ 2994025 h 3082961"/>
              <a:gd name="connsiteX2" fmla="*/ 1259 w 8368971"/>
              <a:gd name="connsiteY2" fmla="*/ 554831 h 3082961"/>
              <a:gd name="connsiteX3" fmla="*/ 67140 w 8368971"/>
              <a:gd name="connsiteY3" fmla="*/ 424657 h 3082961"/>
              <a:gd name="connsiteX4" fmla="*/ 326696 w 8368971"/>
              <a:gd name="connsiteY4" fmla="*/ 415925 h 3082961"/>
              <a:gd name="connsiteX5" fmla="*/ 1433183 w 8368971"/>
              <a:gd name="connsiteY5" fmla="*/ 315913 h 3082961"/>
              <a:gd name="connsiteX6" fmla="*/ 2349171 w 8368971"/>
              <a:gd name="connsiteY6" fmla="*/ 203200 h 3082961"/>
              <a:gd name="connsiteX7" fmla="*/ 2755571 w 8368971"/>
              <a:gd name="connsiteY7" fmla="*/ 177800 h 3082961"/>
              <a:gd name="connsiteX8" fmla="*/ 3009571 w 8368971"/>
              <a:gd name="connsiteY8" fmla="*/ 317500 h 3082961"/>
              <a:gd name="connsiteX9" fmla="*/ 3238171 w 8368971"/>
              <a:gd name="connsiteY9" fmla="*/ 482600 h 3082961"/>
              <a:gd name="connsiteX10" fmla="*/ 3339771 w 8368971"/>
              <a:gd name="connsiteY10" fmla="*/ 241300 h 3082961"/>
              <a:gd name="connsiteX11" fmla="*/ 3568371 w 8368971"/>
              <a:gd name="connsiteY11" fmla="*/ 50800 h 3082961"/>
              <a:gd name="connsiteX12" fmla="*/ 3949371 w 8368971"/>
              <a:gd name="connsiteY12" fmla="*/ 0 h 3082961"/>
              <a:gd name="connsiteX13" fmla="*/ 5841671 w 8368971"/>
              <a:gd name="connsiteY13" fmla="*/ 12700 h 3082961"/>
              <a:gd name="connsiteX14" fmla="*/ 8368971 w 8368971"/>
              <a:gd name="connsiteY14" fmla="*/ 1333500 h 3082961"/>
              <a:gd name="connsiteX15" fmla="*/ 8356271 w 8368971"/>
              <a:gd name="connsiteY15" fmla="*/ 1676400 h 3082961"/>
              <a:gd name="connsiteX16" fmla="*/ 7683171 w 8368971"/>
              <a:gd name="connsiteY16" fmla="*/ 1765300 h 3082961"/>
              <a:gd name="connsiteX17" fmla="*/ 6868783 w 8368971"/>
              <a:gd name="connsiteY17" fmla="*/ 1806575 h 3082961"/>
              <a:gd name="connsiteX18" fmla="*/ 6234578 w 8368971"/>
              <a:gd name="connsiteY18" fmla="*/ 1927225 h 3082961"/>
              <a:gd name="connsiteX19" fmla="*/ 5841671 w 8368971"/>
              <a:gd name="connsiteY19" fmla="*/ 2082800 h 3082961"/>
              <a:gd name="connsiteX20" fmla="*/ 5544014 w 8368971"/>
              <a:gd name="connsiteY20" fmla="*/ 2312194 h 3082961"/>
              <a:gd name="connsiteX21" fmla="*/ 5353515 w 8368971"/>
              <a:gd name="connsiteY21" fmla="*/ 2667793 h 3082961"/>
              <a:gd name="connsiteX22" fmla="*/ 5124121 w 8368971"/>
              <a:gd name="connsiteY22" fmla="*/ 2295526 h 3082961"/>
              <a:gd name="connsiteX23" fmla="*/ 4731214 w 8368971"/>
              <a:gd name="connsiteY23" fmla="*/ 2147888 h 3082961"/>
              <a:gd name="connsiteX24" fmla="*/ 3923177 w 8368971"/>
              <a:gd name="connsiteY24" fmla="*/ 2216150 h 3082961"/>
              <a:gd name="connsiteX25" fmla="*/ 2939721 w 8368971"/>
              <a:gd name="connsiteY25" fmla="*/ 2423319 h 3082961"/>
              <a:gd name="connsiteX26" fmla="*/ 2030877 w 8368971"/>
              <a:gd name="connsiteY26" fmla="*/ 2663824 h 3082961"/>
              <a:gd name="connsiteX27" fmla="*/ 736271 w 8368971"/>
              <a:gd name="connsiteY27" fmla="*/ 2975768 h 3082961"/>
              <a:gd name="connsiteX28" fmla="*/ 302090 w 8368971"/>
              <a:gd name="connsiteY28" fmla="*/ 3082925 h 3082961"/>
              <a:gd name="connsiteX0" fmla="*/ 302090 w 8368971"/>
              <a:gd name="connsiteY0" fmla="*/ 3082925 h 3082961"/>
              <a:gd name="connsiteX1" fmla="*/ 154452 w 8368971"/>
              <a:gd name="connsiteY1" fmla="*/ 2994025 h 3082961"/>
              <a:gd name="connsiteX2" fmla="*/ 1259 w 8368971"/>
              <a:gd name="connsiteY2" fmla="*/ 554831 h 3082961"/>
              <a:gd name="connsiteX3" fmla="*/ 67140 w 8368971"/>
              <a:gd name="connsiteY3" fmla="*/ 424657 h 3082961"/>
              <a:gd name="connsiteX4" fmla="*/ 326696 w 8368971"/>
              <a:gd name="connsiteY4" fmla="*/ 415925 h 3082961"/>
              <a:gd name="connsiteX5" fmla="*/ 1433183 w 8368971"/>
              <a:gd name="connsiteY5" fmla="*/ 315913 h 3082961"/>
              <a:gd name="connsiteX6" fmla="*/ 2349171 w 8368971"/>
              <a:gd name="connsiteY6" fmla="*/ 203200 h 3082961"/>
              <a:gd name="connsiteX7" fmla="*/ 2755571 w 8368971"/>
              <a:gd name="connsiteY7" fmla="*/ 177800 h 3082961"/>
              <a:gd name="connsiteX8" fmla="*/ 3009571 w 8368971"/>
              <a:gd name="connsiteY8" fmla="*/ 317500 h 3082961"/>
              <a:gd name="connsiteX9" fmla="*/ 3238171 w 8368971"/>
              <a:gd name="connsiteY9" fmla="*/ 482600 h 3082961"/>
              <a:gd name="connsiteX10" fmla="*/ 3339771 w 8368971"/>
              <a:gd name="connsiteY10" fmla="*/ 241300 h 3082961"/>
              <a:gd name="connsiteX11" fmla="*/ 3568371 w 8368971"/>
              <a:gd name="connsiteY11" fmla="*/ 50800 h 3082961"/>
              <a:gd name="connsiteX12" fmla="*/ 3949371 w 8368971"/>
              <a:gd name="connsiteY12" fmla="*/ 0 h 3082961"/>
              <a:gd name="connsiteX13" fmla="*/ 5841671 w 8368971"/>
              <a:gd name="connsiteY13" fmla="*/ 12700 h 3082961"/>
              <a:gd name="connsiteX14" fmla="*/ 8368971 w 8368971"/>
              <a:gd name="connsiteY14" fmla="*/ 1333500 h 3082961"/>
              <a:gd name="connsiteX15" fmla="*/ 8356271 w 8368971"/>
              <a:gd name="connsiteY15" fmla="*/ 1676400 h 3082961"/>
              <a:gd name="connsiteX16" fmla="*/ 7683171 w 8368971"/>
              <a:gd name="connsiteY16" fmla="*/ 1765300 h 3082961"/>
              <a:gd name="connsiteX17" fmla="*/ 6868783 w 8368971"/>
              <a:gd name="connsiteY17" fmla="*/ 1806575 h 3082961"/>
              <a:gd name="connsiteX18" fmla="*/ 6234578 w 8368971"/>
              <a:gd name="connsiteY18" fmla="*/ 1927225 h 3082961"/>
              <a:gd name="connsiteX19" fmla="*/ 5841671 w 8368971"/>
              <a:gd name="connsiteY19" fmla="*/ 2082800 h 3082961"/>
              <a:gd name="connsiteX20" fmla="*/ 5544014 w 8368971"/>
              <a:gd name="connsiteY20" fmla="*/ 2312194 h 3082961"/>
              <a:gd name="connsiteX21" fmla="*/ 5353515 w 8368971"/>
              <a:gd name="connsiteY21" fmla="*/ 2667793 h 3082961"/>
              <a:gd name="connsiteX22" fmla="*/ 5124121 w 8368971"/>
              <a:gd name="connsiteY22" fmla="*/ 2295526 h 3082961"/>
              <a:gd name="connsiteX23" fmla="*/ 4731214 w 8368971"/>
              <a:gd name="connsiteY23" fmla="*/ 2147888 h 3082961"/>
              <a:gd name="connsiteX24" fmla="*/ 3923177 w 8368971"/>
              <a:gd name="connsiteY24" fmla="*/ 2216150 h 3082961"/>
              <a:gd name="connsiteX25" fmla="*/ 2939721 w 8368971"/>
              <a:gd name="connsiteY25" fmla="*/ 2423319 h 3082961"/>
              <a:gd name="connsiteX26" fmla="*/ 2030877 w 8368971"/>
              <a:gd name="connsiteY26" fmla="*/ 2663824 h 3082961"/>
              <a:gd name="connsiteX27" fmla="*/ 736271 w 8368971"/>
              <a:gd name="connsiteY27" fmla="*/ 2975768 h 3082961"/>
              <a:gd name="connsiteX28" fmla="*/ 302090 w 8368971"/>
              <a:gd name="connsiteY28" fmla="*/ 3082925 h 3082961"/>
              <a:gd name="connsiteX0" fmla="*/ 302090 w 8368971"/>
              <a:gd name="connsiteY0" fmla="*/ 3082925 h 3082961"/>
              <a:gd name="connsiteX1" fmla="*/ 154452 w 8368971"/>
              <a:gd name="connsiteY1" fmla="*/ 2994025 h 3082961"/>
              <a:gd name="connsiteX2" fmla="*/ 1259 w 8368971"/>
              <a:gd name="connsiteY2" fmla="*/ 554831 h 3082961"/>
              <a:gd name="connsiteX3" fmla="*/ 67140 w 8368971"/>
              <a:gd name="connsiteY3" fmla="*/ 424657 h 3082961"/>
              <a:gd name="connsiteX4" fmla="*/ 326696 w 8368971"/>
              <a:gd name="connsiteY4" fmla="*/ 415925 h 3082961"/>
              <a:gd name="connsiteX5" fmla="*/ 1445089 w 8368971"/>
              <a:gd name="connsiteY5" fmla="*/ 325438 h 3082961"/>
              <a:gd name="connsiteX6" fmla="*/ 2349171 w 8368971"/>
              <a:gd name="connsiteY6" fmla="*/ 203200 h 3082961"/>
              <a:gd name="connsiteX7" fmla="*/ 2755571 w 8368971"/>
              <a:gd name="connsiteY7" fmla="*/ 177800 h 3082961"/>
              <a:gd name="connsiteX8" fmla="*/ 3009571 w 8368971"/>
              <a:gd name="connsiteY8" fmla="*/ 317500 h 3082961"/>
              <a:gd name="connsiteX9" fmla="*/ 3238171 w 8368971"/>
              <a:gd name="connsiteY9" fmla="*/ 482600 h 3082961"/>
              <a:gd name="connsiteX10" fmla="*/ 3339771 w 8368971"/>
              <a:gd name="connsiteY10" fmla="*/ 241300 h 3082961"/>
              <a:gd name="connsiteX11" fmla="*/ 3568371 w 8368971"/>
              <a:gd name="connsiteY11" fmla="*/ 50800 h 3082961"/>
              <a:gd name="connsiteX12" fmla="*/ 3949371 w 8368971"/>
              <a:gd name="connsiteY12" fmla="*/ 0 h 3082961"/>
              <a:gd name="connsiteX13" fmla="*/ 5841671 w 8368971"/>
              <a:gd name="connsiteY13" fmla="*/ 12700 h 3082961"/>
              <a:gd name="connsiteX14" fmla="*/ 8368971 w 8368971"/>
              <a:gd name="connsiteY14" fmla="*/ 1333500 h 3082961"/>
              <a:gd name="connsiteX15" fmla="*/ 8356271 w 8368971"/>
              <a:gd name="connsiteY15" fmla="*/ 1676400 h 3082961"/>
              <a:gd name="connsiteX16" fmla="*/ 7683171 w 8368971"/>
              <a:gd name="connsiteY16" fmla="*/ 1765300 h 3082961"/>
              <a:gd name="connsiteX17" fmla="*/ 6868783 w 8368971"/>
              <a:gd name="connsiteY17" fmla="*/ 1806575 h 3082961"/>
              <a:gd name="connsiteX18" fmla="*/ 6234578 w 8368971"/>
              <a:gd name="connsiteY18" fmla="*/ 1927225 h 3082961"/>
              <a:gd name="connsiteX19" fmla="*/ 5841671 w 8368971"/>
              <a:gd name="connsiteY19" fmla="*/ 2082800 h 3082961"/>
              <a:gd name="connsiteX20" fmla="*/ 5544014 w 8368971"/>
              <a:gd name="connsiteY20" fmla="*/ 2312194 h 3082961"/>
              <a:gd name="connsiteX21" fmla="*/ 5353515 w 8368971"/>
              <a:gd name="connsiteY21" fmla="*/ 2667793 h 3082961"/>
              <a:gd name="connsiteX22" fmla="*/ 5124121 w 8368971"/>
              <a:gd name="connsiteY22" fmla="*/ 2295526 h 3082961"/>
              <a:gd name="connsiteX23" fmla="*/ 4731214 w 8368971"/>
              <a:gd name="connsiteY23" fmla="*/ 2147888 h 3082961"/>
              <a:gd name="connsiteX24" fmla="*/ 3923177 w 8368971"/>
              <a:gd name="connsiteY24" fmla="*/ 2216150 h 3082961"/>
              <a:gd name="connsiteX25" fmla="*/ 2939721 w 8368971"/>
              <a:gd name="connsiteY25" fmla="*/ 2423319 h 3082961"/>
              <a:gd name="connsiteX26" fmla="*/ 2030877 w 8368971"/>
              <a:gd name="connsiteY26" fmla="*/ 2663824 h 3082961"/>
              <a:gd name="connsiteX27" fmla="*/ 736271 w 8368971"/>
              <a:gd name="connsiteY27" fmla="*/ 2975768 h 3082961"/>
              <a:gd name="connsiteX28" fmla="*/ 302090 w 8368971"/>
              <a:gd name="connsiteY28" fmla="*/ 3082925 h 3082961"/>
              <a:gd name="connsiteX0" fmla="*/ 302090 w 8368971"/>
              <a:gd name="connsiteY0" fmla="*/ 3082925 h 3082961"/>
              <a:gd name="connsiteX1" fmla="*/ 154452 w 8368971"/>
              <a:gd name="connsiteY1" fmla="*/ 2994025 h 3082961"/>
              <a:gd name="connsiteX2" fmla="*/ 1259 w 8368971"/>
              <a:gd name="connsiteY2" fmla="*/ 554831 h 3082961"/>
              <a:gd name="connsiteX3" fmla="*/ 67140 w 8368971"/>
              <a:gd name="connsiteY3" fmla="*/ 424657 h 3082961"/>
              <a:gd name="connsiteX4" fmla="*/ 326696 w 8368971"/>
              <a:gd name="connsiteY4" fmla="*/ 415925 h 3082961"/>
              <a:gd name="connsiteX5" fmla="*/ 1445089 w 8368971"/>
              <a:gd name="connsiteY5" fmla="*/ 325438 h 3082961"/>
              <a:gd name="connsiteX6" fmla="*/ 2349171 w 8368971"/>
              <a:gd name="connsiteY6" fmla="*/ 203200 h 3082961"/>
              <a:gd name="connsiteX7" fmla="*/ 2755571 w 8368971"/>
              <a:gd name="connsiteY7" fmla="*/ 177800 h 3082961"/>
              <a:gd name="connsiteX8" fmla="*/ 3009571 w 8368971"/>
              <a:gd name="connsiteY8" fmla="*/ 317500 h 3082961"/>
              <a:gd name="connsiteX9" fmla="*/ 3238171 w 8368971"/>
              <a:gd name="connsiteY9" fmla="*/ 482600 h 3082961"/>
              <a:gd name="connsiteX10" fmla="*/ 3339771 w 8368971"/>
              <a:gd name="connsiteY10" fmla="*/ 241300 h 3082961"/>
              <a:gd name="connsiteX11" fmla="*/ 3568371 w 8368971"/>
              <a:gd name="connsiteY11" fmla="*/ 50800 h 3082961"/>
              <a:gd name="connsiteX12" fmla="*/ 3949371 w 8368971"/>
              <a:gd name="connsiteY12" fmla="*/ 0 h 3082961"/>
              <a:gd name="connsiteX13" fmla="*/ 5841671 w 8368971"/>
              <a:gd name="connsiteY13" fmla="*/ 12700 h 3082961"/>
              <a:gd name="connsiteX14" fmla="*/ 8368971 w 8368971"/>
              <a:gd name="connsiteY14" fmla="*/ 1333500 h 3082961"/>
              <a:gd name="connsiteX15" fmla="*/ 8356271 w 8368971"/>
              <a:gd name="connsiteY15" fmla="*/ 1676400 h 3082961"/>
              <a:gd name="connsiteX16" fmla="*/ 7683171 w 8368971"/>
              <a:gd name="connsiteY16" fmla="*/ 1765300 h 3082961"/>
              <a:gd name="connsiteX17" fmla="*/ 6868783 w 8368971"/>
              <a:gd name="connsiteY17" fmla="*/ 1806575 h 3082961"/>
              <a:gd name="connsiteX18" fmla="*/ 6234578 w 8368971"/>
              <a:gd name="connsiteY18" fmla="*/ 1927225 h 3082961"/>
              <a:gd name="connsiteX19" fmla="*/ 5841671 w 8368971"/>
              <a:gd name="connsiteY19" fmla="*/ 2082800 h 3082961"/>
              <a:gd name="connsiteX20" fmla="*/ 5544014 w 8368971"/>
              <a:gd name="connsiteY20" fmla="*/ 2312194 h 3082961"/>
              <a:gd name="connsiteX21" fmla="*/ 5353515 w 8368971"/>
              <a:gd name="connsiteY21" fmla="*/ 2667793 h 3082961"/>
              <a:gd name="connsiteX22" fmla="*/ 5124121 w 8368971"/>
              <a:gd name="connsiteY22" fmla="*/ 2295526 h 3082961"/>
              <a:gd name="connsiteX23" fmla="*/ 4731214 w 8368971"/>
              <a:gd name="connsiteY23" fmla="*/ 2147888 h 3082961"/>
              <a:gd name="connsiteX24" fmla="*/ 3923177 w 8368971"/>
              <a:gd name="connsiteY24" fmla="*/ 2216150 h 3082961"/>
              <a:gd name="connsiteX25" fmla="*/ 2939721 w 8368971"/>
              <a:gd name="connsiteY25" fmla="*/ 2423319 h 3082961"/>
              <a:gd name="connsiteX26" fmla="*/ 2030877 w 8368971"/>
              <a:gd name="connsiteY26" fmla="*/ 2663824 h 3082961"/>
              <a:gd name="connsiteX27" fmla="*/ 736271 w 8368971"/>
              <a:gd name="connsiteY27" fmla="*/ 2975768 h 3082961"/>
              <a:gd name="connsiteX28" fmla="*/ 302090 w 8368971"/>
              <a:gd name="connsiteY28" fmla="*/ 3082925 h 3082961"/>
              <a:gd name="connsiteX0" fmla="*/ 302090 w 8368971"/>
              <a:gd name="connsiteY0" fmla="*/ 3082925 h 3082961"/>
              <a:gd name="connsiteX1" fmla="*/ 154452 w 8368971"/>
              <a:gd name="connsiteY1" fmla="*/ 2994025 h 3082961"/>
              <a:gd name="connsiteX2" fmla="*/ 1259 w 8368971"/>
              <a:gd name="connsiteY2" fmla="*/ 554831 h 3082961"/>
              <a:gd name="connsiteX3" fmla="*/ 67140 w 8368971"/>
              <a:gd name="connsiteY3" fmla="*/ 424657 h 3082961"/>
              <a:gd name="connsiteX4" fmla="*/ 326696 w 8368971"/>
              <a:gd name="connsiteY4" fmla="*/ 415925 h 3082961"/>
              <a:gd name="connsiteX5" fmla="*/ 1445089 w 8368971"/>
              <a:gd name="connsiteY5" fmla="*/ 325438 h 3082961"/>
              <a:gd name="connsiteX6" fmla="*/ 2349171 w 8368971"/>
              <a:gd name="connsiteY6" fmla="*/ 203200 h 3082961"/>
              <a:gd name="connsiteX7" fmla="*/ 2755571 w 8368971"/>
              <a:gd name="connsiteY7" fmla="*/ 177800 h 3082961"/>
              <a:gd name="connsiteX8" fmla="*/ 3009571 w 8368971"/>
              <a:gd name="connsiteY8" fmla="*/ 317500 h 3082961"/>
              <a:gd name="connsiteX9" fmla="*/ 3238171 w 8368971"/>
              <a:gd name="connsiteY9" fmla="*/ 482600 h 3082961"/>
              <a:gd name="connsiteX10" fmla="*/ 3339771 w 8368971"/>
              <a:gd name="connsiteY10" fmla="*/ 241300 h 3082961"/>
              <a:gd name="connsiteX11" fmla="*/ 3568371 w 8368971"/>
              <a:gd name="connsiteY11" fmla="*/ 50800 h 3082961"/>
              <a:gd name="connsiteX12" fmla="*/ 3949371 w 8368971"/>
              <a:gd name="connsiteY12" fmla="*/ 0 h 3082961"/>
              <a:gd name="connsiteX13" fmla="*/ 5841671 w 8368971"/>
              <a:gd name="connsiteY13" fmla="*/ 12700 h 3082961"/>
              <a:gd name="connsiteX14" fmla="*/ 8368971 w 8368971"/>
              <a:gd name="connsiteY14" fmla="*/ 1333500 h 3082961"/>
              <a:gd name="connsiteX15" fmla="*/ 8356271 w 8368971"/>
              <a:gd name="connsiteY15" fmla="*/ 1676400 h 3082961"/>
              <a:gd name="connsiteX16" fmla="*/ 7683171 w 8368971"/>
              <a:gd name="connsiteY16" fmla="*/ 1765300 h 3082961"/>
              <a:gd name="connsiteX17" fmla="*/ 6868783 w 8368971"/>
              <a:gd name="connsiteY17" fmla="*/ 1806575 h 3082961"/>
              <a:gd name="connsiteX18" fmla="*/ 6234578 w 8368971"/>
              <a:gd name="connsiteY18" fmla="*/ 1927225 h 3082961"/>
              <a:gd name="connsiteX19" fmla="*/ 5841671 w 8368971"/>
              <a:gd name="connsiteY19" fmla="*/ 2082800 h 3082961"/>
              <a:gd name="connsiteX20" fmla="*/ 5544014 w 8368971"/>
              <a:gd name="connsiteY20" fmla="*/ 2312194 h 3082961"/>
              <a:gd name="connsiteX21" fmla="*/ 5353515 w 8368971"/>
              <a:gd name="connsiteY21" fmla="*/ 2667793 h 3082961"/>
              <a:gd name="connsiteX22" fmla="*/ 5124121 w 8368971"/>
              <a:gd name="connsiteY22" fmla="*/ 2295526 h 3082961"/>
              <a:gd name="connsiteX23" fmla="*/ 4731214 w 8368971"/>
              <a:gd name="connsiteY23" fmla="*/ 2147888 h 3082961"/>
              <a:gd name="connsiteX24" fmla="*/ 3923177 w 8368971"/>
              <a:gd name="connsiteY24" fmla="*/ 2216150 h 3082961"/>
              <a:gd name="connsiteX25" fmla="*/ 2939721 w 8368971"/>
              <a:gd name="connsiteY25" fmla="*/ 2423319 h 3082961"/>
              <a:gd name="connsiteX26" fmla="*/ 2030877 w 8368971"/>
              <a:gd name="connsiteY26" fmla="*/ 2663824 h 3082961"/>
              <a:gd name="connsiteX27" fmla="*/ 736271 w 8368971"/>
              <a:gd name="connsiteY27" fmla="*/ 2975768 h 3082961"/>
              <a:gd name="connsiteX28" fmla="*/ 302090 w 8368971"/>
              <a:gd name="connsiteY28" fmla="*/ 3082925 h 3082961"/>
              <a:gd name="connsiteX0" fmla="*/ 302090 w 8368971"/>
              <a:gd name="connsiteY0" fmla="*/ 3082925 h 3082961"/>
              <a:gd name="connsiteX1" fmla="*/ 154452 w 8368971"/>
              <a:gd name="connsiteY1" fmla="*/ 2994025 h 3082961"/>
              <a:gd name="connsiteX2" fmla="*/ 1259 w 8368971"/>
              <a:gd name="connsiteY2" fmla="*/ 554831 h 3082961"/>
              <a:gd name="connsiteX3" fmla="*/ 67140 w 8368971"/>
              <a:gd name="connsiteY3" fmla="*/ 424657 h 3082961"/>
              <a:gd name="connsiteX4" fmla="*/ 326696 w 8368971"/>
              <a:gd name="connsiteY4" fmla="*/ 415925 h 3082961"/>
              <a:gd name="connsiteX5" fmla="*/ 1445089 w 8368971"/>
              <a:gd name="connsiteY5" fmla="*/ 325438 h 3082961"/>
              <a:gd name="connsiteX6" fmla="*/ 2349171 w 8368971"/>
              <a:gd name="connsiteY6" fmla="*/ 203200 h 3082961"/>
              <a:gd name="connsiteX7" fmla="*/ 2755571 w 8368971"/>
              <a:gd name="connsiteY7" fmla="*/ 177800 h 3082961"/>
              <a:gd name="connsiteX8" fmla="*/ 3009571 w 8368971"/>
              <a:gd name="connsiteY8" fmla="*/ 317500 h 3082961"/>
              <a:gd name="connsiteX9" fmla="*/ 3238171 w 8368971"/>
              <a:gd name="connsiteY9" fmla="*/ 482600 h 3082961"/>
              <a:gd name="connsiteX10" fmla="*/ 3339771 w 8368971"/>
              <a:gd name="connsiteY10" fmla="*/ 241300 h 3082961"/>
              <a:gd name="connsiteX11" fmla="*/ 3568371 w 8368971"/>
              <a:gd name="connsiteY11" fmla="*/ 50800 h 3082961"/>
              <a:gd name="connsiteX12" fmla="*/ 3949371 w 8368971"/>
              <a:gd name="connsiteY12" fmla="*/ 0 h 3082961"/>
              <a:gd name="connsiteX13" fmla="*/ 5841671 w 8368971"/>
              <a:gd name="connsiteY13" fmla="*/ 12700 h 3082961"/>
              <a:gd name="connsiteX14" fmla="*/ 8368971 w 8368971"/>
              <a:gd name="connsiteY14" fmla="*/ 1333500 h 3082961"/>
              <a:gd name="connsiteX15" fmla="*/ 8356271 w 8368971"/>
              <a:gd name="connsiteY15" fmla="*/ 1676400 h 3082961"/>
              <a:gd name="connsiteX16" fmla="*/ 7683171 w 8368971"/>
              <a:gd name="connsiteY16" fmla="*/ 1765300 h 3082961"/>
              <a:gd name="connsiteX17" fmla="*/ 6868783 w 8368971"/>
              <a:gd name="connsiteY17" fmla="*/ 1806575 h 3082961"/>
              <a:gd name="connsiteX18" fmla="*/ 6234578 w 8368971"/>
              <a:gd name="connsiteY18" fmla="*/ 1927225 h 3082961"/>
              <a:gd name="connsiteX19" fmla="*/ 5841671 w 8368971"/>
              <a:gd name="connsiteY19" fmla="*/ 2082800 h 3082961"/>
              <a:gd name="connsiteX20" fmla="*/ 5544014 w 8368971"/>
              <a:gd name="connsiteY20" fmla="*/ 2312194 h 3082961"/>
              <a:gd name="connsiteX21" fmla="*/ 5353515 w 8368971"/>
              <a:gd name="connsiteY21" fmla="*/ 2667793 h 3082961"/>
              <a:gd name="connsiteX22" fmla="*/ 5124121 w 8368971"/>
              <a:gd name="connsiteY22" fmla="*/ 2295526 h 3082961"/>
              <a:gd name="connsiteX23" fmla="*/ 4731214 w 8368971"/>
              <a:gd name="connsiteY23" fmla="*/ 2147888 h 3082961"/>
              <a:gd name="connsiteX24" fmla="*/ 3923177 w 8368971"/>
              <a:gd name="connsiteY24" fmla="*/ 2216150 h 3082961"/>
              <a:gd name="connsiteX25" fmla="*/ 2939721 w 8368971"/>
              <a:gd name="connsiteY25" fmla="*/ 2423319 h 3082961"/>
              <a:gd name="connsiteX26" fmla="*/ 2030877 w 8368971"/>
              <a:gd name="connsiteY26" fmla="*/ 2663824 h 3082961"/>
              <a:gd name="connsiteX27" fmla="*/ 736271 w 8368971"/>
              <a:gd name="connsiteY27" fmla="*/ 2975768 h 3082961"/>
              <a:gd name="connsiteX28" fmla="*/ 302090 w 8368971"/>
              <a:gd name="connsiteY28" fmla="*/ 3082925 h 3082961"/>
              <a:gd name="connsiteX0" fmla="*/ 302090 w 8368971"/>
              <a:gd name="connsiteY0" fmla="*/ 3082925 h 3082961"/>
              <a:gd name="connsiteX1" fmla="*/ 154452 w 8368971"/>
              <a:gd name="connsiteY1" fmla="*/ 2994025 h 3082961"/>
              <a:gd name="connsiteX2" fmla="*/ 1259 w 8368971"/>
              <a:gd name="connsiteY2" fmla="*/ 554831 h 3082961"/>
              <a:gd name="connsiteX3" fmla="*/ 67140 w 8368971"/>
              <a:gd name="connsiteY3" fmla="*/ 424657 h 3082961"/>
              <a:gd name="connsiteX4" fmla="*/ 326696 w 8368971"/>
              <a:gd name="connsiteY4" fmla="*/ 415925 h 3082961"/>
              <a:gd name="connsiteX5" fmla="*/ 1445089 w 8368971"/>
              <a:gd name="connsiteY5" fmla="*/ 325438 h 3082961"/>
              <a:gd name="connsiteX6" fmla="*/ 2349171 w 8368971"/>
              <a:gd name="connsiteY6" fmla="*/ 191293 h 3082961"/>
              <a:gd name="connsiteX7" fmla="*/ 2755571 w 8368971"/>
              <a:gd name="connsiteY7" fmla="*/ 177800 h 3082961"/>
              <a:gd name="connsiteX8" fmla="*/ 3009571 w 8368971"/>
              <a:gd name="connsiteY8" fmla="*/ 317500 h 3082961"/>
              <a:gd name="connsiteX9" fmla="*/ 3238171 w 8368971"/>
              <a:gd name="connsiteY9" fmla="*/ 482600 h 3082961"/>
              <a:gd name="connsiteX10" fmla="*/ 3339771 w 8368971"/>
              <a:gd name="connsiteY10" fmla="*/ 241300 h 3082961"/>
              <a:gd name="connsiteX11" fmla="*/ 3568371 w 8368971"/>
              <a:gd name="connsiteY11" fmla="*/ 50800 h 3082961"/>
              <a:gd name="connsiteX12" fmla="*/ 3949371 w 8368971"/>
              <a:gd name="connsiteY12" fmla="*/ 0 h 3082961"/>
              <a:gd name="connsiteX13" fmla="*/ 5841671 w 8368971"/>
              <a:gd name="connsiteY13" fmla="*/ 12700 h 3082961"/>
              <a:gd name="connsiteX14" fmla="*/ 8368971 w 8368971"/>
              <a:gd name="connsiteY14" fmla="*/ 1333500 h 3082961"/>
              <a:gd name="connsiteX15" fmla="*/ 8356271 w 8368971"/>
              <a:gd name="connsiteY15" fmla="*/ 1676400 h 3082961"/>
              <a:gd name="connsiteX16" fmla="*/ 7683171 w 8368971"/>
              <a:gd name="connsiteY16" fmla="*/ 1765300 h 3082961"/>
              <a:gd name="connsiteX17" fmla="*/ 6868783 w 8368971"/>
              <a:gd name="connsiteY17" fmla="*/ 1806575 h 3082961"/>
              <a:gd name="connsiteX18" fmla="*/ 6234578 w 8368971"/>
              <a:gd name="connsiteY18" fmla="*/ 1927225 h 3082961"/>
              <a:gd name="connsiteX19" fmla="*/ 5841671 w 8368971"/>
              <a:gd name="connsiteY19" fmla="*/ 2082800 h 3082961"/>
              <a:gd name="connsiteX20" fmla="*/ 5544014 w 8368971"/>
              <a:gd name="connsiteY20" fmla="*/ 2312194 h 3082961"/>
              <a:gd name="connsiteX21" fmla="*/ 5353515 w 8368971"/>
              <a:gd name="connsiteY21" fmla="*/ 2667793 h 3082961"/>
              <a:gd name="connsiteX22" fmla="*/ 5124121 w 8368971"/>
              <a:gd name="connsiteY22" fmla="*/ 2295526 h 3082961"/>
              <a:gd name="connsiteX23" fmla="*/ 4731214 w 8368971"/>
              <a:gd name="connsiteY23" fmla="*/ 2147888 h 3082961"/>
              <a:gd name="connsiteX24" fmla="*/ 3923177 w 8368971"/>
              <a:gd name="connsiteY24" fmla="*/ 2216150 h 3082961"/>
              <a:gd name="connsiteX25" fmla="*/ 2939721 w 8368971"/>
              <a:gd name="connsiteY25" fmla="*/ 2423319 h 3082961"/>
              <a:gd name="connsiteX26" fmla="*/ 2030877 w 8368971"/>
              <a:gd name="connsiteY26" fmla="*/ 2663824 h 3082961"/>
              <a:gd name="connsiteX27" fmla="*/ 736271 w 8368971"/>
              <a:gd name="connsiteY27" fmla="*/ 2975768 h 3082961"/>
              <a:gd name="connsiteX28" fmla="*/ 302090 w 8368971"/>
              <a:gd name="connsiteY28" fmla="*/ 3082925 h 3082961"/>
              <a:gd name="connsiteX0" fmla="*/ 302090 w 8368971"/>
              <a:gd name="connsiteY0" fmla="*/ 3082925 h 3082961"/>
              <a:gd name="connsiteX1" fmla="*/ 154452 w 8368971"/>
              <a:gd name="connsiteY1" fmla="*/ 2994025 h 3082961"/>
              <a:gd name="connsiteX2" fmla="*/ 1259 w 8368971"/>
              <a:gd name="connsiteY2" fmla="*/ 554831 h 3082961"/>
              <a:gd name="connsiteX3" fmla="*/ 67140 w 8368971"/>
              <a:gd name="connsiteY3" fmla="*/ 424657 h 3082961"/>
              <a:gd name="connsiteX4" fmla="*/ 326696 w 8368971"/>
              <a:gd name="connsiteY4" fmla="*/ 415925 h 3082961"/>
              <a:gd name="connsiteX5" fmla="*/ 1445089 w 8368971"/>
              <a:gd name="connsiteY5" fmla="*/ 325438 h 3082961"/>
              <a:gd name="connsiteX6" fmla="*/ 2349171 w 8368971"/>
              <a:gd name="connsiteY6" fmla="*/ 191293 h 3082961"/>
              <a:gd name="connsiteX7" fmla="*/ 2762715 w 8368971"/>
              <a:gd name="connsiteY7" fmla="*/ 213519 h 3082961"/>
              <a:gd name="connsiteX8" fmla="*/ 3009571 w 8368971"/>
              <a:gd name="connsiteY8" fmla="*/ 317500 h 3082961"/>
              <a:gd name="connsiteX9" fmla="*/ 3238171 w 8368971"/>
              <a:gd name="connsiteY9" fmla="*/ 482600 h 3082961"/>
              <a:gd name="connsiteX10" fmla="*/ 3339771 w 8368971"/>
              <a:gd name="connsiteY10" fmla="*/ 241300 h 3082961"/>
              <a:gd name="connsiteX11" fmla="*/ 3568371 w 8368971"/>
              <a:gd name="connsiteY11" fmla="*/ 50800 h 3082961"/>
              <a:gd name="connsiteX12" fmla="*/ 3949371 w 8368971"/>
              <a:gd name="connsiteY12" fmla="*/ 0 h 3082961"/>
              <a:gd name="connsiteX13" fmla="*/ 5841671 w 8368971"/>
              <a:gd name="connsiteY13" fmla="*/ 12700 h 3082961"/>
              <a:gd name="connsiteX14" fmla="*/ 8368971 w 8368971"/>
              <a:gd name="connsiteY14" fmla="*/ 1333500 h 3082961"/>
              <a:gd name="connsiteX15" fmla="*/ 8356271 w 8368971"/>
              <a:gd name="connsiteY15" fmla="*/ 1676400 h 3082961"/>
              <a:gd name="connsiteX16" fmla="*/ 7683171 w 8368971"/>
              <a:gd name="connsiteY16" fmla="*/ 1765300 h 3082961"/>
              <a:gd name="connsiteX17" fmla="*/ 6868783 w 8368971"/>
              <a:gd name="connsiteY17" fmla="*/ 1806575 h 3082961"/>
              <a:gd name="connsiteX18" fmla="*/ 6234578 w 8368971"/>
              <a:gd name="connsiteY18" fmla="*/ 1927225 h 3082961"/>
              <a:gd name="connsiteX19" fmla="*/ 5841671 w 8368971"/>
              <a:gd name="connsiteY19" fmla="*/ 2082800 h 3082961"/>
              <a:gd name="connsiteX20" fmla="*/ 5544014 w 8368971"/>
              <a:gd name="connsiteY20" fmla="*/ 2312194 h 3082961"/>
              <a:gd name="connsiteX21" fmla="*/ 5353515 w 8368971"/>
              <a:gd name="connsiteY21" fmla="*/ 2667793 h 3082961"/>
              <a:gd name="connsiteX22" fmla="*/ 5124121 w 8368971"/>
              <a:gd name="connsiteY22" fmla="*/ 2295526 h 3082961"/>
              <a:gd name="connsiteX23" fmla="*/ 4731214 w 8368971"/>
              <a:gd name="connsiteY23" fmla="*/ 2147888 h 3082961"/>
              <a:gd name="connsiteX24" fmla="*/ 3923177 w 8368971"/>
              <a:gd name="connsiteY24" fmla="*/ 2216150 h 3082961"/>
              <a:gd name="connsiteX25" fmla="*/ 2939721 w 8368971"/>
              <a:gd name="connsiteY25" fmla="*/ 2423319 h 3082961"/>
              <a:gd name="connsiteX26" fmla="*/ 2030877 w 8368971"/>
              <a:gd name="connsiteY26" fmla="*/ 2663824 h 3082961"/>
              <a:gd name="connsiteX27" fmla="*/ 736271 w 8368971"/>
              <a:gd name="connsiteY27" fmla="*/ 2975768 h 3082961"/>
              <a:gd name="connsiteX28" fmla="*/ 302090 w 8368971"/>
              <a:gd name="connsiteY28" fmla="*/ 3082925 h 3082961"/>
              <a:gd name="connsiteX0" fmla="*/ 302090 w 8368971"/>
              <a:gd name="connsiteY0" fmla="*/ 3082925 h 3082961"/>
              <a:gd name="connsiteX1" fmla="*/ 154452 w 8368971"/>
              <a:gd name="connsiteY1" fmla="*/ 2994025 h 3082961"/>
              <a:gd name="connsiteX2" fmla="*/ 1259 w 8368971"/>
              <a:gd name="connsiteY2" fmla="*/ 554831 h 3082961"/>
              <a:gd name="connsiteX3" fmla="*/ 67140 w 8368971"/>
              <a:gd name="connsiteY3" fmla="*/ 424657 h 3082961"/>
              <a:gd name="connsiteX4" fmla="*/ 326696 w 8368971"/>
              <a:gd name="connsiteY4" fmla="*/ 415925 h 3082961"/>
              <a:gd name="connsiteX5" fmla="*/ 1445089 w 8368971"/>
              <a:gd name="connsiteY5" fmla="*/ 325438 h 3082961"/>
              <a:gd name="connsiteX6" fmla="*/ 2349171 w 8368971"/>
              <a:gd name="connsiteY6" fmla="*/ 191293 h 3082961"/>
              <a:gd name="connsiteX7" fmla="*/ 2762715 w 8368971"/>
              <a:gd name="connsiteY7" fmla="*/ 213519 h 3082961"/>
              <a:gd name="connsiteX8" fmla="*/ 3009571 w 8368971"/>
              <a:gd name="connsiteY8" fmla="*/ 317500 h 3082961"/>
              <a:gd name="connsiteX9" fmla="*/ 3238171 w 8368971"/>
              <a:gd name="connsiteY9" fmla="*/ 482600 h 3082961"/>
              <a:gd name="connsiteX10" fmla="*/ 3339771 w 8368971"/>
              <a:gd name="connsiteY10" fmla="*/ 241300 h 3082961"/>
              <a:gd name="connsiteX11" fmla="*/ 3568371 w 8368971"/>
              <a:gd name="connsiteY11" fmla="*/ 50800 h 3082961"/>
              <a:gd name="connsiteX12" fmla="*/ 3949371 w 8368971"/>
              <a:gd name="connsiteY12" fmla="*/ 0 h 3082961"/>
              <a:gd name="connsiteX13" fmla="*/ 5841671 w 8368971"/>
              <a:gd name="connsiteY13" fmla="*/ 12700 h 3082961"/>
              <a:gd name="connsiteX14" fmla="*/ 8368971 w 8368971"/>
              <a:gd name="connsiteY14" fmla="*/ 1333500 h 3082961"/>
              <a:gd name="connsiteX15" fmla="*/ 8356271 w 8368971"/>
              <a:gd name="connsiteY15" fmla="*/ 1676400 h 3082961"/>
              <a:gd name="connsiteX16" fmla="*/ 7683171 w 8368971"/>
              <a:gd name="connsiteY16" fmla="*/ 1765300 h 3082961"/>
              <a:gd name="connsiteX17" fmla="*/ 6868783 w 8368971"/>
              <a:gd name="connsiteY17" fmla="*/ 1806575 h 3082961"/>
              <a:gd name="connsiteX18" fmla="*/ 6234578 w 8368971"/>
              <a:gd name="connsiteY18" fmla="*/ 1927225 h 3082961"/>
              <a:gd name="connsiteX19" fmla="*/ 5841671 w 8368971"/>
              <a:gd name="connsiteY19" fmla="*/ 2082800 h 3082961"/>
              <a:gd name="connsiteX20" fmla="*/ 5544014 w 8368971"/>
              <a:gd name="connsiteY20" fmla="*/ 2312194 h 3082961"/>
              <a:gd name="connsiteX21" fmla="*/ 5353515 w 8368971"/>
              <a:gd name="connsiteY21" fmla="*/ 2667793 h 3082961"/>
              <a:gd name="connsiteX22" fmla="*/ 5124121 w 8368971"/>
              <a:gd name="connsiteY22" fmla="*/ 2295526 h 3082961"/>
              <a:gd name="connsiteX23" fmla="*/ 4731214 w 8368971"/>
              <a:gd name="connsiteY23" fmla="*/ 2147888 h 3082961"/>
              <a:gd name="connsiteX24" fmla="*/ 3923177 w 8368971"/>
              <a:gd name="connsiteY24" fmla="*/ 2216150 h 3082961"/>
              <a:gd name="connsiteX25" fmla="*/ 2939721 w 8368971"/>
              <a:gd name="connsiteY25" fmla="*/ 2423319 h 3082961"/>
              <a:gd name="connsiteX26" fmla="*/ 2030877 w 8368971"/>
              <a:gd name="connsiteY26" fmla="*/ 2663824 h 3082961"/>
              <a:gd name="connsiteX27" fmla="*/ 736271 w 8368971"/>
              <a:gd name="connsiteY27" fmla="*/ 2975768 h 3082961"/>
              <a:gd name="connsiteX28" fmla="*/ 302090 w 8368971"/>
              <a:gd name="connsiteY28" fmla="*/ 3082925 h 3082961"/>
              <a:gd name="connsiteX0" fmla="*/ 302090 w 8368971"/>
              <a:gd name="connsiteY0" fmla="*/ 3082925 h 3082961"/>
              <a:gd name="connsiteX1" fmla="*/ 154452 w 8368971"/>
              <a:gd name="connsiteY1" fmla="*/ 2994025 h 3082961"/>
              <a:gd name="connsiteX2" fmla="*/ 1259 w 8368971"/>
              <a:gd name="connsiteY2" fmla="*/ 554831 h 3082961"/>
              <a:gd name="connsiteX3" fmla="*/ 67140 w 8368971"/>
              <a:gd name="connsiteY3" fmla="*/ 424657 h 3082961"/>
              <a:gd name="connsiteX4" fmla="*/ 326696 w 8368971"/>
              <a:gd name="connsiteY4" fmla="*/ 415925 h 3082961"/>
              <a:gd name="connsiteX5" fmla="*/ 1445089 w 8368971"/>
              <a:gd name="connsiteY5" fmla="*/ 325438 h 3082961"/>
              <a:gd name="connsiteX6" fmla="*/ 2349171 w 8368971"/>
              <a:gd name="connsiteY6" fmla="*/ 191293 h 3082961"/>
              <a:gd name="connsiteX7" fmla="*/ 2762715 w 8368971"/>
              <a:gd name="connsiteY7" fmla="*/ 213519 h 3082961"/>
              <a:gd name="connsiteX8" fmla="*/ 3009571 w 8368971"/>
              <a:gd name="connsiteY8" fmla="*/ 317500 h 3082961"/>
              <a:gd name="connsiteX9" fmla="*/ 3238171 w 8368971"/>
              <a:gd name="connsiteY9" fmla="*/ 482600 h 3082961"/>
              <a:gd name="connsiteX10" fmla="*/ 3339771 w 8368971"/>
              <a:gd name="connsiteY10" fmla="*/ 241300 h 3082961"/>
              <a:gd name="connsiteX11" fmla="*/ 3568371 w 8368971"/>
              <a:gd name="connsiteY11" fmla="*/ 50800 h 3082961"/>
              <a:gd name="connsiteX12" fmla="*/ 3949371 w 8368971"/>
              <a:gd name="connsiteY12" fmla="*/ 0 h 3082961"/>
              <a:gd name="connsiteX13" fmla="*/ 5841671 w 8368971"/>
              <a:gd name="connsiteY13" fmla="*/ 12700 h 3082961"/>
              <a:gd name="connsiteX14" fmla="*/ 8368971 w 8368971"/>
              <a:gd name="connsiteY14" fmla="*/ 1333500 h 3082961"/>
              <a:gd name="connsiteX15" fmla="*/ 8356271 w 8368971"/>
              <a:gd name="connsiteY15" fmla="*/ 1676400 h 3082961"/>
              <a:gd name="connsiteX16" fmla="*/ 7683171 w 8368971"/>
              <a:gd name="connsiteY16" fmla="*/ 1765300 h 3082961"/>
              <a:gd name="connsiteX17" fmla="*/ 6868783 w 8368971"/>
              <a:gd name="connsiteY17" fmla="*/ 1806575 h 3082961"/>
              <a:gd name="connsiteX18" fmla="*/ 6234578 w 8368971"/>
              <a:gd name="connsiteY18" fmla="*/ 1927225 h 3082961"/>
              <a:gd name="connsiteX19" fmla="*/ 5841671 w 8368971"/>
              <a:gd name="connsiteY19" fmla="*/ 2082800 h 3082961"/>
              <a:gd name="connsiteX20" fmla="*/ 5544014 w 8368971"/>
              <a:gd name="connsiteY20" fmla="*/ 2312194 h 3082961"/>
              <a:gd name="connsiteX21" fmla="*/ 5353515 w 8368971"/>
              <a:gd name="connsiteY21" fmla="*/ 2667793 h 3082961"/>
              <a:gd name="connsiteX22" fmla="*/ 5124121 w 8368971"/>
              <a:gd name="connsiteY22" fmla="*/ 2295526 h 3082961"/>
              <a:gd name="connsiteX23" fmla="*/ 4731214 w 8368971"/>
              <a:gd name="connsiteY23" fmla="*/ 2147888 h 3082961"/>
              <a:gd name="connsiteX24" fmla="*/ 3923177 w 8368971"/>
              <a:gd name="connsiteY24" fmla="*/ 2216150 h 3082961"/>
              <a:gd name="connsiteX25" fmla="*/ 2939721 w 8368971"/>
              <a:gd name="connsiteY25" fmla="*/ 2423319 h 3082961"/>
              <a:gd name="connsiteX26" fmla="*/ 2030877 w 8368971"/>
              <a:gd name="connsiteY26" fmla="*/ 2663824 h 3082961"/>
              <a:gd name="connsiteX27" fmla="*/ 736271 w 8368971"/>
              <a:gd name="connsiteY27" fmla="*/ 2975768 h 3082961"/>
              <a:gd name="connsiteX28" fmla="*/ 302090 w 8368971"/>
              <a:gd name="connsiteY28" fmla="*/ 3082925 h 3082961"/>
              <a:gd name="connsiteX0" fmla="*/ 302090 w 8368971"/>
              <a:gd name="connsiteY0" fmla="*/ 3082925 h 3082961"/>
              <a:gd name="connsiteX1" fmla="*/ 154452 w 8368971"/>
              <a:gd name="connsiteY1" fmla="*/ 2994025 h 3082961"/>
              <a:gd name="connsiteX2" fmla="*/ 1259 w 8368971"/>
              <a:gd name="connsiteY2" fmla="*/ 554831 h 3082961"/>
              <a:gd name="connsiteX3" fmla="*/ 67140 w 8368971"/>
              <a:gd name="connsiteY3" fmla="*/ 424657 h 3082961"/>
              <a:gd name="connsiteX4" fmla="*/ 326696 w 8368971"/>
              <a:gd name="connsiteY4" fmla="*/ 415925 h 3082961"/>
              <a:gd name="connsiteX5" fmla="*/ 1445089 w 8368971"/>
              <a:gd name="connsiteY5" fmla="*/ 325438 h 3082961"/>
              <a:gd name="connsiteX6" fmla="*/ 2349171 w 8368971"/>
              <a:gd name="connsiteY6" fmla="*/ 191293 h 3082961"/>
              <a:gd name="connsiteX7" fmla="*/ 2762715 w 8368971"/>
              <a:gd name="connsiteY7" fmla="*/ 213519 h 3082961"/>
              <a:gd name="connsiteX8" fmla="*/ 3009571 w 8368971"/>
              <a:gd name="connsiteY8" fmla="*/ 317500 h 3082961"/>
              <a:gd name="connsiteX9" fmla="*/ 3238171 w 8368971"/>
              <a:gd name="connsiteY9" fmla="*/ 482600 h 3082961"/>
              <a:gd name="connsiteX10" fmla="*/ 3339771 w 8368971"/>
              <a:gd name="connsiteY10" fmla="*/ 241300 h 3082961"/>
              <a:gd name="connsiteX11" fmla="*/ 3568371 w 8368971"/>
              <a:gd name="connsiteY11" fmla="*/ 50800 h 3082961"/>
              <a:gd name="connsiteX12" fmla="*/ 3949371 w 8368971"/>
              <a:gd name="connsiteY12" fmla="*/ 0 h 3082961"/>
              <a:gd name="connsiteX13" fmla="*/ 5841671 w 8368971"/>
              <a:gd name="connsiteY13" fmla="*/ 12700 h 3082961"/>
              <a:gd name="connsiteX14" fmla="*/ 8368971 w 8368971"/>
              <a:gd name="connsiteY14" fmla="*/ 1333500 h 3082961"/>
              <a:gd name="connsiteX15" fmla="*/ 8356271 w 8368971"/>
              <a:gd name="connsiteY15" fmla="*/ 1676400 h 3082961"/>
              <a:gd name="connsiteX16" fmla="*/ 7683171 w 8368971"/>
              <a:gd name="connsiteY16" fmla="*/ 1765300 h 3082961"/>
              <a:gd name="connsiteX17" fmla="*/ 6868783 w 8368971"/>
              <a:gd name="connsiteY17" fmla="*/ 1806575 h 3082961"/>
              <a:gd name="connsiteX18" fmla="*/ 6234578 w 8368971"/>
              <a:gd name="connsiteY18" fmla="*/ 1927225 h 3082961"/>
              <a:gd name="connsiteX19" fmla="*/ 5841671 w 8368971"/>
              <a:gd name="connsiteY19" fmla="*/ 2082800 h 3082961"/>
              <a:gd name="connsiteX20" fmla="*/ 5544014 w 8368971"/>
              <a:gd name="connsiteY20" fmla="*/ 2312194 h 3082961"/>
              <a:gd name="connsiteX21" fmla="*/ 5353515 w 8368971"/>
              <a:gd name="connsiteY21" fmla="*/ 2667793 h 3082961"/>
              <a:gd name="connsiteX22" fmla="*/ 5124121 w 8368971"/>
              <a:gd name="connsiteY22" fmla="*/ 2295526 h 3082961"/>
              <a:gd name="connsiteX23" fmla="*/ 4731214 w 8368971"/>
              <a:gd name="connsiteY23" fmla="*/ 2147888 h 3082961"/>
              <a:gd name="connsiteX24" fmla="*/ 3923177 w 8368971"/>
              <a:gd name="connsiteY24" fmla="*/ 2216150 h 3082961"/>
              <a:gd name="connsiteX25" fmla="*/ 2939721 w 8368971"/>
              <a:gd name="connsiteY25" fmla="*/ 2423319 h 3082961"/>
              <a:gd name="connsiteX26" fmla="*/ 2030877 w 8368971"/>
              <a:gd name="connsiteY26" fmla="*/ 2663824 h 3082961"/>
              <a:gd name="connsiteX27" fmla="*/ 736271 w 8368971"/>
              <a:gd name="connsiteY27" fmla="*/ 2975768 h 3082961"/>
              <a:gd name="connsiteX28" fmla="*/ 302090 w 8368971"/>
              <a:gd name="connsiteY28" fmla="*/ 3082925 h 3082961"/>
              <a:gd name="connsiteX0" fmla="*/ 302090 w 8368971"/>
              <a:gd name="connsiteY0" fmla="*/ 3082925 h 3082961"/>
              <a:gd name="connsiteX1" fmla="*/ 154452 w 8368971"/>
              <a:gd name="connsiteY1" fmla="*/ 2994025 h 3082961"/>
              <a:gd name="connsiteX2" fmla="*/ 1259 w 8368971"/>
              <a:gd name="connsiteY2" fmla="*/ 554831 h 3082961"/>
              <a:gd name="connsiteX3" fmla="*/ 67140 w 8368971"/>
              <a:gd name="connsiteY3" fmla="*/ 424657 h 3082961"/>
              <a:gd name="connsiteX4" fmla="*/ 326696 w 8368971"/>
              <a:gd name="connsiteY4" fmla="*/ 415925 h 3082961"/>
              <a:gd name="connsiteX5" fmla="*/ 1445089 w 8368971"/>
              <a:gd name="connsiteY5" fmla="*/ 325438 h 3082961"/>
              <a:gd name="connsiteX6" fmla="*/ 2349171 w 8368971"/>
              <a:gd name="connsiteY6" fmla="*/ 191293 h 3082961"/>
              <a:gd name="connsiteX7" fmla="*/ 2762715 w 8368971"/>
              <a:gd name="connsiteY7" fmla="*/ 213519 h 3082961"/>
              <a:gd name="connsiteX8" fmla="*/ 3009571 w 8368971"/>
              <a:gd name="connsiteY8" fmla="*/ 317500 h 3082961"/>
              <a:gd name="connsiteX9" fmla="*/ 3238171 w 8368971"/>
              <a:gd name="connsiteY9" fmla="*/ 482600 h 3082961"/>
              <a:gd name="connsiteX10" fmla="*/ 3339771 w 8368971"/>
              <a:gd name="connsiteY10" fmla="*/ 241300 h 3082961"/>
              <a:gd name="connsiteX11" fmla="*/ 3568371 w 8368971"/>
              <a:gd name="connsiteY11" fmla="*/ 50800 h 3082961"/>
              <a:gd name="connsiteX12" fmla="*/ 3949371 w 8368971"/>
              <a:gd name="connsiteY12" fmla="*/ 0 h 3082961"/>
              <a:gd name="connsiteX13" fmla="*/ 5841671 w 8368971"/>
              <a:gd name="connsiteY13" fmla="*/ 12700 h 3082961"/>
              <a:gd name="connsiteX14" fmla="*/ 8368971 w 8368971"/>
              <a:gd name="connsiteY14" fmla="*/ 1333500 h 3082961"/>
              <a:gd name="connsiteX15" fmla="*/ 8356271 w 8368971"/>
              <a:gd name="connsiteY15" fmla="*/ 1676400 h 3082961"/>
              <a:gd name="connsiteX16" fmla="*/ 7683171 w 8368971"/>
              <a:gd name="connsiteY16" fmla="*/ 1765300 h 3082961"/>
              <a:gd name="connsiteX17" fmla="*/ 6868783 w 8368971"/>
              <a:gd name="connsiteY17" fmla="*/ 1806575 h 3082961"/>
              <a:gd name="connsiteX18" fmla="*/ 6234578 w 8368971"/>
              <a:gd name="connsiteY18" fmla="*/ 1927225 h 3082961"/>
              <a:gd name="connsiteX19" fmla="*/ 5841671 w 8368971"/>
              <a:gd name="connsiteY19" fmla="*/ 2082800 h 3082961"/>
              <a:gd name="connsiteX20" fmla="*/ 5544014 w 8368971"/>
              <a:gd name="connsiteY20" fmla="*/ 2312194 h 3082961"/>
              <a:gd name="connsiteX21" fmla="*/ 5353515 w 8368971"/>
              <a:gd name="connsiteY21" fmla="*/ 2667793 h 3082961"/>
              <a:gd name="connsiteX22" fmla="*/ 5124121 w 8368971"/>
              <a:gd name="connsiteY22" fmla="*/ 2295526 h 3082961"/>
              <a:gd name="connsiteX23" fmla="*/ 4731214 w 8368971"/>
              <a:gd name="connsiteY23" fmla="*/ 2147888 h 3082961"/>
              <a:gd name="connsiteX24" fmla="*/ 3923177 w 8368971"/>
              <a:gd name="connsiteY24" fmla="*/ 2216150 h 3082961"/>
              <a:gd name="connsiteX25" fmla="*/ 2939721 w 8368971"/>
              <a:gd name="connsiteY25" fmla="*/ 2423319 h 3082961"/>
              <a:gd name="connsiteX26" fmla="*/ 2030877 w 8368971"/>
              <a:gd name="connsiteY26" fmla="*/ 2663824 h 3082961"/>
              <a:gd name="connsiteX27" fmla="*/ 736271 w 8368971"/>
              <a:gd name="connsiteY27" fmla="*/ 2975768 h 3082961"/>
              <a:gd name="connsiteX28" fmla="*/ 302090 w 8368971"/>
              <a:gd name="connsiteY28" fmla="*/ 3082925 h 3082961"/>
              <a:gd name="connsiteX0" fmla="*/ 302090 w 8368971"/>
              <a:gd name="connsiteY0" fmla="*/ 3082925 h 3082961"/>
              <a:gd name="connsiteX1" fmla="*/ 154452 w 8368971"/>
              <a:gd name="connsiteY1" fmla="*/ 2994025 h 3082961"/>
              <a:gd name="connsiteX2" fmla="*/ 1259 w 8368971"/>
              <a:gd name="connsiteY2" fmla="*/ 554831 h 3082961"/>
              <a:gd name="connsiteX3" fmla="*/ 67140 w 8368971"/>
              <a:gd name="connsiteY3" fmla="*/ 424657 h 3082961"/>
              <a:gd name="connsiteX4" fmla="*/ 326696 w 8368971"/>
              <a:gd name="connsiteY4" fmla="*/ 415925 h 3082961"/>
              <a:gd name="connsiteX5" fmla="*/ 1445089 w 8368971"/>
              <a:gd name="connsiteY5" fmla="*/ 325438 h 3082961"/>
              <a:gd name="connsiteX6" fmla="*/ 2349171 w 8368971"/>
              <a:gd name="connsiteY6" fmla="*/ 191293 h 3082961"/>
              <a:gd name="connsiteX7" fmla="*/ 2762715 w 8368971"/>
              <a:gd name="connsiteY7" fmla="*/ 213519 h 3082961"/>
              <a:gd name="connsiteX8" fmla="*/ 3004808 w 8368971"/>
              <a:gd name="connsiteY8" fmla="*/ 300831 h 3082961"/>
              <a:gd name="connsiteX9" fmla="*/ 3238171 w 8368971"/>
              <a:gd name="connsiteY9" fmla="*/ 482600 h 3082961"/>
              <a:gd name="connsiteX10" fmla="*/ 3339771 w 8368971"/>
              <a:gd name="connsiteY10" fmla="*/ 241300 h 3082961"/>
              <a:gd name="connsiteX11" fmla="*/ 3568371 w 8368971"/>
              <a:gd name="connsiteY11" fmla="*/ 50800 h 3082961"/>
              <a:gd name="connsiteX12" fmla="*/ 3949371 w 8368971"/>
              <a:gd name="connsiteY12" fmla="*/ 0 h 3082961"/>
              <a:gd name="connsiteX13" fmla="*/ 5841671 w 8368971"/>
              <a:gd name="connsiteY13" fmla="*/ 12700 h 3082961"/>
              <a:gd name="connsiteX14" fmla="*/ 8368971 w 8368971"/>
              <a:gd name="connsiteY14" fmla="*/ 1333500 h 3082961"/>
              <a:gd name="connsiteX15" fmla="*/ 8356271 w 8368971"/>
              <a:gd name="connsiteY15" fmla="*/ 1676400 h 3082961"/>
              <a:gd name="connsiteX16" fmla="*/ 7683171 w 8368971"/>
              <a:gd name="connsiteY16" fmla="*/ 1765300 h 3082961"/>
              <a:gd name="connsiteX17" fmla="*/ 6868783 w 8368971"/>
              <a:gd name="connsiteY17" fmla="*/ 1806575 h 3082961"/>
              <a:gd name="connsiteX18" fmla="*/ 6234578 w 8368971"/>
              <a:gd name="connsiteY18" fmla="*/ 1927225 h 3082961"/>
              <a:gd name="connsiteX19" fmla="*/ 5841671 w 8368971"/>
              <a:gd name="connsiteY19" fmla="*/ 2082800 h 3082961"/>
              <a:gd name="connsiteX20" fmla="*/ 5544014 w 8368971"/>
              <a:gd name="connsiteY20" fmla="*/ 2312194 h 3082961"/>
              <a:gd name="connsiteX21" fmla="*/ 5353515 w 8368971"/>
              <a:gd name="connsiteY21" fmla="*/ 2667793 h 3082961"/>
              <a:gd name="connsiteX22" fmla="*/ 5124121 w 8368971"/>
              <a:gd name="connsiteY22" fmla="*/ 2295526 h 3082961"/>
              <a:gd name="connsiteX23" fmla="*/ 4731214 w 8368971"/>
              <a:gd name="connsiteY23" fmla="*/ 2147888 h 3082961"/>
              <a:gd name="connsiteX24" fmla="*/ 3923177 w 8368971"/>
              <a:gd name="connsiteY24" fmla="*/ 2216150 h 3082961"/>
              <a:gd name="connsiteX25" fmla="*/ 2939721 w 8368971"/>
              <a:gd name="connsiteY25" fmla="*/ 2423319 h 3082961"/>
              <a:gd name="connsiteX26" fmla="*/ 2030877 w 8368971"/>
              <a:gd name="connsiteY26" fmla="*/ 2663824 h 3082961"/>
              <a:gd name="connsiteX27" fmla="*/ 736271 w 8368971"/>
              <a:gd name="connsiteY27" fmla="*/ 2975768 h 3082961"/>
              <a:gd name="connsiteX28" fmla="*/ 302090 w 8368971"/>
              <a:gd name="connsiteY28" fmla="*/ 3082925 h 3082961"/>
              <a:gd name="connsiteX0" fmla="*/ 302090 w 8368971"/>
              <a:gd name="connsiteY0" fmla="*/ 3082925 h 3082961"/>
              <a:gd name="connsiteX1" fmla="*/ 154452 w 8368971"/>
              <a:gd name="connsiteY1" fmla="*/ 2994025 h 3082961"/>
              <a:gd name="connsiteX2" fmla="*/ 1259 w 8368971"/>
              <a:gd name="connsiteY2" fmla="*/ 554831 h 3082961"/>
              <a:gd name="connsiteX3" fmla="*/ 67140 w 8368971"/>
              <a:gd name="connsiteY3" fmla="*/ 424657 h 3082961"/>
              <a:gd name="connsiteX4" fmla="*/ 326696 w 8368971"/>
              <a:gd name="connsiteY4" fmla="*/ 415925 h 3082961"/>
              <a:gd name="connsiteX5" fmla="*/ 1445089 w 8368971"/>
              <a:gd name="connsiteY5" fmla="*/ 325438 h 3082961"/>
              <a:gd name="connsiteX6" fmla="*/ 2349171 w 8368971"/>
              <a:gd name="connsiteY6" fmla="*/ 191293 h 3082961"/>
              <a:gd name="connsiteX7" fmla="*/ 2762715 w 8368971"/>
              <a:gd name="connsiteY7" fmla="*/ 213519 h 3082961"/>
              <a:gd name="connsiteX8" fmla="*/ 3004808 w 8368971"/>
              <a:gd name="connsiteY8" fmla="*/ 300831 h 3082961"/>
              <a:gd name="connsiteX9" fmla="*/ 3157209 w 8368971"/>
              <a:gd name="connsiteY9" fmla="*/ 432593 h 3082961"/>
              <a:gd name="connsiteX10" fmla="*/ 3339771 w 8368971"/>
              <a:gd name="connsiteY10" fmla="*/ 241300 h 3082961"/>
              <a:gd name="connsiteX11" fmla="*/ 3568371 w 8368971"/>
              <a:gd name="connsiteY11" fmla="*/ 50800 h 3082961"/>
              <a:gd name="connsiteX12" fmla="*/ 3949371 w 8368971"/>
              <a:gd name="connsiteY12" fmla="*/ 0 h 3082961"/>
              <a:gd name="connsiteX13" fmla="*/ 5841671 w 8368971"/>
              <a:gd name="connsiteY13" fmla="*/ 12700 h 3082961"/>
              <a:gd name="connsiteX14" fmla="*/ 8368971 w 8368971"/>
              <a:gd name="connsiteY14" fmla="*/ 1333500 h 3082961"/>
              <a:gd name="connsiteX15" fmla="*/ 8356271 w 8368971"/>
              <a:gd name="connsiteY15" fmla="*/ 1676400 h 3082961"/>
              <a:gd name="connsiteX16" fmla="*/ 7683171 w 8368971"/>
              <a:gd name="connsiteY16" fmla="*/ 1765300 h 3082961"/>
              <a:gd name="connsiteX17" fmla="*/ 6868783 w 8368971"/>
              <a:gd name="connsiteY17" fmla="*/ 1806575 h 3082961"/>
              <a:gd name="connsiteX18" fmla="*/ 6234578 w 8368971"/>
              <a:gd name="connsiteY18" fmla="*/ 1927225 h 3082961"/>
              <a:gd name="connsiteX19" fmla="*/ 5841671 w 8368971"/>
              <a:gd name="connsiteY19" fmla="*/ 2082800 h 3082961"/>
              <a:gd name="connsiteX20" fmla="*/ 5544014 w 8368971"/>
              <a:gd name="connsiteY20" fmla="*/ 2312194 h 3082961"/>
              <a:gd name="connsiteX21" fmla="*/ 5353515 w 8368971"/>
              <a:gd name="connsiteY21" fmla="*/ 2667793 h 3082961"/>
              <a:gd name="connsiteX22" fmla="*/ 5124121 w 8368971"/>
              <a:gd name="connsiteY22" fmla="*/ 2295526 h 3082961"/>
              <a:gd name="connsiteX23" fmla="*/ 4731214 w 8368971"/>
              <a:gd name="connsiteY23" fmla="*/ 2147888 h 3082961"/>
              <a:gd name="connsiteX24" fmla="*/ 3923177 w 8368971"/>
              <a:gd name="connsiteY24" fmla="*/ 2216150 h 3082961"/>
              <a:gd name="connsiteX25" fmla="*/ 2939721 w 8368971"/>
              <a:gd name="connsiteY25" fmla="*/ 2423319 h 3082961"/>
              <a:gd name="connsiteX26" fmla="*/ 2030877 w 8368971"/>
              <a:gd name="connsiteY26" fmla="*/ 2663824 h 3082961"/>
              <a:gd name="connsiteX27" fmla="*/ 736271 w 8368971"/>
              <a:gd name="connsiteY27" fmla="*/ 2975768 h 3082961"/>
              <a:gd name="connsiteX28" fmla="*/ 302090 w 8368971"/>
              <a:gd name="connsiteY28" fmla="*/ 3082925 h 3082961"/>
              <a:gd name="connsiteX0" fmla="*/ 302090 w 8368971"/>
              <a:gd name="connsiteY0" fmla="*/ 3082925 h 3082961"/>
              <a:gd name="connsiteX1" fmla="*/ 154452 w 8368971"/>
              <a:gd name="connsiteY1" fmla="*/ 2994025 h 3082961"/>
              <a:gd name="connsiteX2" fmla="*/ 1259 w 8368971"/>
              <a:gd name="connsiteY2" fmla="*/ 554831 h 3082961"/>
              <a:gd name="connsiteX3" fmla="*/ 67140 w 8368971"/>
              <a:gd name="connsiteY3" fmla="*/ 424657 h 3082961"/>
              <a:gd name="connsiteX4" fmla="*/ 326696 w 8368971"/>
              <a:gd name="connsiteY4" fmla="*/ 415925 h 3082961"/>
              <a:gd name="connsiteX5" fmla="*/ 1445089 w 8368971"/>
              <a:gd name="connsiteY5" fmla="*/ 325438 h 3082961"/>
              <a:gd name="connsiteX6" fmla="*/ 2349171 w 8368971"/>
              <a:gd name="connsiteY6" fmla="*/ 191293 h 3082961"/>
              <a:gd name="connsiteX7" fmla="*/ 2762715 w 8368971"/>
              <a:gd name="connsiteY7" fmla="*/ 213519 h 3082961"/>
              <a:gd name="connsiteX8" fmla="*/ 3004808 w 8368971"/>
              <a:gd name="connsiteY8" fmla="*/ 300831 h 3082961"/>
              <a:gd name="connsiteX9" fmla="*/ 3157209 w 8368971"/>
              <a:gd name="connsiteY9" fmla="*/ 432593 h 3082961"/>
              <a:gd name="connsiteX10" fmla="*/ 3323102 w 8368971"/>
              <a:gd name="connsiteY10" fmla="*/ 210344 h 3082961"/>
              <a:gd name="connsiteX11" fmla="*/ 3568371 w 8368971"/>
              <a:gd name="connsiteY11" fmla="*/ 50800 h 3082961"/>
              <a:gd name="connsiteX12" fmla="*/ 3949371 w 8368971"/>
              <a:gd name="connsiteY12" fmla="*/ 0 h 3082961"/>
              <a:gd name="connsiteX13" fmla="*/ 5841671 w 8368971"/>
              <a:gd name="connsiteY13" fmla="*/ 12700 h 3082961"/>
              <a:gd name="connsiteX14" fmla="*/ 8368971 w 8368971"/>
              <a:gd name="connsiteY14" fmla="*/ 1333500 h 3082961"/>
              <a:gd name="connsiteX15" fmla="*/ 8356271 w 8368971"/>
              <a:gd name="connsiteY15" fmla="*/ 1676400 h 3082961"/>
              <a:gd name="connsiteX16" fmla="*/ 7683171 w 8368971"/>
              <a:gd name="connsiteY16" fmla="*/ 1765300 h 3082961"/>
              <a:gd name="connsiteX17" fmla="*/ 6868783 w 8368971"/>
              <a:gd name="connsiteY17" fmla="*/ 1806575 h 3082961"/>
              <a:gd name="connsiteX18" fmla="*/ 6234578 w 8368971"/>
              <a:gd name="connsiteY18" fmla="*/ 1927225 h 3082961"/>
              <a:gd name="connsiteX19" fmla="*/ 5841671 w 8368971"/>
              <a:gd name="connsiteY19" fmla="*/ 2082800 h 3082961"/>
              <a:gd name="connsiteX20" fmla="*/ 5544014 w 8368971"/>
              <a:gd name="connsiteY20" fmla="*/ 2312194 h 3082961"/>
              <a:gd name="connsiteX21" fmla="*/ 5353515 w 8368971"/>
              <a:gd name="connsiteY21" fmla="*/ 2667793 h 3082961"/>
              <a:gd name="connsiteX22" fmla="*/ 5124121 w 8368971"/>
              <a:gd name="connsiteY22" fmla="*/ 2295526 h 3082961"/>
              <a:gd name="connsiteX23" fmla="*/ 4731214 w 8368971"/>
              <a:gd name="connsiteY23" fmla="*/ 2147888 h 3082961"/>
              <a:gd name="connsiteX24" fmla="*/ 3923177 w 8368971"/>
              <a:gd name="connsiteY24" fmla="*/ 2216150 h 3082961"/>
              <a:gd name="connsiteX25" fmla="*/ 2939721 w 8368971"/>
              <a:gd name="connsiteY25" fmla="*/ 2423319 h 3082961"/>
              <a:gd name="connsiteX26" fmla="*/ 2030877 w 8368971"/>
              <a:gd name="connsiteY26" fmla="*/ 2663824 h 3082961"/>
              <a:gd name="connsiteX27" fmla="*/ 736271 w 8368971"/>
              <a:gd name="connsiteY27" fmla="*/ 2975768 h 3082961"/>
              <a:gd name="connsiteX28" fmla="*/ 302090 w 8368971"/>
              <a:gd name="connsiteY28" fmla="*/ 3082925 h 3082961"/>
              <a:gd name="connsiteX0" fmla="*/ 302090 w 8368971"/>
              <a:gd name="connsiteY0" fmla="*/ 3082925 h 3082961"/>
              <a:gd name="connsiteX1" fmla="*/ 154452 w 8368971"/>
              <a:gd name="connsiteY1" fmla="*/ 2994025 h 3082961"/>
              <a:gd name="connsiteX2" fmla="*/ 1259 w 8368971"/>
              <a:gd name="connsiteY2" fmla="*/ 554831 h 3082961"/>
              <a:gd name="connsiteX3" fmla="*/ 67140 w 8368971"/>
              <a:gd name="connsiteY3" fmla="*/ 424657 h 3082961"/>
              <a:gd name="connsiteX4" fmla="*/ 326696 w 8368971"/>
              <a:gd name="connsiteY4" fmla="*/ 415925 h 3082961"/>
              <a:gd name="connsiteX5" fmla="*/ 1445089 w 8368971"/>
              <a:gd name="connsiteY5" fmla="*/ 325438 h 3082961"/>
              <a:gd name="connsiteX6" fmla="*/ 2349171 w 8368971"/>
              <a:gd name="connsiteY6" fmla="*/ 191293 h 3082961"/>
              <a:gd name="connsiteX7" fmla="*/ 2762715 w 8368971"/>
              <a:gd name="connsiteY7" fmla="*/ 213519 h 3082961"/>
              <a:gd name="connsiteX8" fmla="*/ 3004808 w 8368971"/>
              <a:gd name="connsiteY8" fmla="*/ 300831 h 3082961"/>
              <a:gd name="connsiteX9" fmla="*/ 3169115 w 8368971"/>
              <a:gd name="connsiteY9" fmla="*/ 446880 h 3082961"/>
              <a:gd name="connsiteX10" fmla="*/ 3323102 w 8368971"/>
              <a:gd name="connsiteY10" fmla="*/ 210344 h 3082961"/>
              <a:gd name="connsiteX11" fmla="*/ 3568371 w 8368971"/>
              <a:gd name="connsiteY11" fmla="*/ 50800 h 3082961"/>
              <a:gd name="connsiteX12" fmla="*/ 3949371 w 8368971"/>
              <a:gd name="connsiteY12" fmla="*/ 0 h 3082961"/>
              <a:gd name="connsiteX13" fmla="*/ 5841671 w 8368971"/>
              <a:gd name="connsiteY13" fmla="*/ 12700 h 3082961"/>
              <a:gd name="connsiteX14" fmla="*/ 8368971 w 8368971"/>
              <a:gd name="connsiteY14" fmla="*/ 1333500 h 3082961"/>
              <a:gd name="connsiteX15" fmla="*/ 8356271 w 8368971"/>
              <a:gd name="connsiteY15" fmla="*/ 1676400 h 3082961"/>
              <a:gd name="connsiteX16" fmla="*/ 7683171 w 8368971"/>
              <a:gd name="connsiteY16" fmla="*/ 1765300 h 3082961"/>
              <a:gd name="connsiteX17" fmla="*/ 6868783 w 8368971"/>
              <a:gd name="connsiteY17" fmla="*/ 1806575 h 3082961"/>
              <a:gd name="connsiteX18" fmla="*/ 6234578 w 8368971"/>
              <a:gd name="connsiteY18" fmla="*/ 1927225 h 3082961"/>
              <a:gd name="connsiteX19" fmla="*/ 5841671 w 8368971"/>
              <a:gd name="connsiteY19" fmla="*/ 2082800 h 3082961"/>
              <a:gd name="connsiteX20" fmla="*/ 5544014 w 8368971"/>
              <a:gd name="connsiteY20" fmla="*/ 2312194 h 3082961"/>
              <a:gd name="connsiteX21" fmla="*/ 5353515 w 8368971"/>
              <a:gd name="connsiteY21" fmla="*/ 2667793 h 3082961"/>
              <a:gd name="connsiteX22" fmla="*/ 5124121 w 8368971"/>
              <a:gd name="connsiteY22" fmla="*/ 2295526 h 3082961"/>
              <a:gd name="connsiteX23" fmla="*/ 4731214 w 8368971"/>
              <a:gd name="connsiteY23" fmla="*/ 2147888 h 3082961"/>
              <a:gd name="connsiteX24" fmla="*/ 3923177 w 8368971"/>
              <a:gd name="connsiteY24" fmla="*/ 2216150 h 3082961"/>
              <a:gd name="connsiteX25" fmla="*/ 2939721 w 8368971"/>
              <a:gd name="connsiteY25" fmla="*/ 2423319 h 3082961"/>
              <a:gd name="connsiteX26" fmla="*/ 2030877 w 8368971"/>
              <a:gd name="connsiteY26" fmla="*/ 2663824 h 3082961"/>
              <a:gd name="connsiteX27" fmla="*/ 736271 w 8368971"/>
              <a:gd name="connsiteY27" fmla="*/ 2975768 h 3082961"/>
              <a:gd name="connsiteX28" fmla="*/ 302090 w 8368971"/>
              <a:gd name="connsiteY28" fmla="*/ 3082925 h 3082961"/>
              <a:gd name="connsiteX0" fmla="*/ 302090 w 8368971"/>
              <a:gd name="connsiteY0" fmla="*/ 3082925 h 3082961"/>
              <a:gd name="connsiteX1" fmla="*/ 154452 w 8368971"/>
              <a:gd name="connsiteY1" fmla="*/ 2994025 h 3082961"/>
              <a:gd name="connsiteX2" fmla="*/ 1259 w 8368971"/>
              <a:gd name="connsiteY2" fmla="*/ 554831 h 3082961"/>
              <a:gd name="connsiteX3" fmla="*/ 67140 w 8368971"/>
              <a:gd name="connsiteY3" fmla="*/ 424657 h 3082961"/>
              <a:gd name="connsiteX4" fmla="*/ 326696 w 8368971"/>
              <a:gd name="connsiteY4" fmla="*/ 415925 h 3082961"/>
              <a:gd name="connsiteX5" fmla="*/ 1445089 w 8368971"/>
              <a:gd name="connsiteY5" fmla="*/ 325438 h 3082961"/>
              <a:gd name="connsiteX6" fmla="*/ 2349171 w 8368971"/>
              <a:gd name="connsiteY6" fmla="*/ 191293 h 3082961"/>
              <a:gd name="connsiteX7" fmla="*/ 2762715 w 8368971"/>
              <a:gd name="connsiteY7" fmla="*/ 213519 h 3082961"/>
              <a:gd name="connsiteX8" fmla="*/ 3004808 w 8368971"/>
              <a:gd name="connsiteY8" fmla="*/ 300831 h 3082961"/>
              <a:gd name="connsiteX9" fmla="*/ 3169115 w 8368971"/>
              <a:gd name="connsiteY9" fmla="*/ 446880 h 3082961"/>
              <a:gd name="connsiteX10" fmla="*/ 3323102 w 8368971"/>
              <a:gd name="connsiteY10" fmla="*/ 210344 h 3082961"/>
              <a:gd name="connsiteX11" fmla="*/ 3568371 w 8368971"/>
              <a:gd name="connsiteY11" fmla="*/ 50800 h 3082961"/>
              <a:gd name="connsiteX12" fmla="*/ 3949371 w 8368971"/>
              <a:gd name="connsiteY12" fmla="*/ 0 h 3082961"/>
              <a:gd name="connsiteX13" fmla="*/ 5841671 w 8368971"/>
              <a:gd name="connsiteY13" fmla="*/ 12700 h 3082961"/>
              <a:gd name="connsiteX14" fmla="*/ 8368971 w 8368971"/>
              <a:gd name="connsiteY14" fmla="*/ 1333500 h 3082961"/>
              <a:gd name="connsiteX15" fmla="*/ 8356271 w 8368971"/>
              <a:gd name="connsiteY15" fmla="*/ 1676400 h 3082961"/>
              <a:gd name="connsiteX16" fmla="*/ 7683171 w 8368971"/>
              <a:gd name="connsiteY16" fmla="*/ 1765300 h 3082961"/>
              <a:gd name="connsiteX17" fmla="*/ 6868783 w 8368971"/>
              <a:gd name="connsiteY17" fmla="*/ 1806575 h 3082961"/>
              <a:gd name="connsiteX18" fmla="*/ 6234578 w 8368971"/>
              <a:gd name="connsiteY18" fmla="*/ 1927225 h 3082961"/>
              <a:gd name="connsiteX19" fmla="*/ 5841671 w 8368971"/>
              <a:gd name="connsiteY19" fmla="*/ 2082800 h 3082961"/>
              <a:gd name="connsiteX20" fmla="*/ 5544014 w 8368971"/>
              <a:gd name="connsiteY20" fmla="*/ 2312194 h 3082961"/>
              <a:gd name="connsiteX21" fmla="*/ 5353515 w 8368971"/>
              <a:gd name="connsiteY21" fmla="*/ 2667793 h 3082961"/>
              <a:gd name="connsiteX22" fmla="*/ 5124121 w 8368971"/>
              <a:gd name="connsiteY22" fmla="*/ 2295526 h 3082961"/>
              <a:gd name="connsiteX23" fmla="*/ 4731214 w 8368971"/>
              <a:gd name="connsiteY23" fmla="*/ 2147888 h 3082961"/>
              <a:gd name="connsiteX24" fmla="*/ 3923177 w 8368971"/>
              <a:gd name="connsiteY24" fmla="*/ 2216150 h 3082961"/>
              <a:gd name="connsiteX25" fmla="*/ 2939721 w 8368971"/>
              <a:gd name="connsiteY25" fmla="*/ 2423319 h 3082961"/>
              <a:gd name="connsiteX26" fmla="*/ 2030877 w 8368971"/>
              <a:gd name="connsiteY26" fmla="*/ 2663824 h 3082961"/>
              <a:gd name="connsiteX27" fmla="*/ 736271 w 8368971"/>
              <a:gd name="connsiteY27" fmla="*/ 2975768 h 3082961"/>
              <a:gd name="connsiteX28" fmla="*/ 302090 w 8368971"/>
              <a:gd name="connsiteY28" fmla="*/ 3082925 h 3082961"/>
              <a:gd name="connsiteX0" fmla="*/ 302090 w 8368971"/>
              <a:gd name="connsiteY0" fmla="*/ 3082925 h 3082961"/>
              <a:gd name="connsiteX1" fmla="*/ 154452 w 8368971"/>
              <a:gd name="connsiteY1" fmla="*/ 2994025 h 3082961"/>
              <a:gd name="connsiteX2" fmla="*/ 1259 w 8368971"/>
              <a:gd name="connsiteY2" fmla="*/ 554831 h 3082961"/>
              <a:gd name="connsiteX3" fmla="*/ 67140 w 8368971"/>
              <a:gd name="connsiteY3" fmla="*/ 424657 h 3082961"/>
              <a:gd name="connsiteX4" fmla="*/ 326696 w 8368971"/>
              <a:gd name="connsiteY4" fmla="*/ 415925 h 3082961"/>
              <a:gd name="connsiteX5" fmla="*/ 1445089 w 8368971"/>
              <a:gd name="connsiteY5" fmla="*/ 325438 h 3082961"/>
              <a:gd name="connsiteX6" fmla="*/ 2349171 w 8368971"/>
              <a:gd name="connsiteY6" fmla="*/ 191293 h 3082961"/>
              <a:gd name="connsiteX7" fmla="*/ 2762715 w 8368971"/>
              <a:gd name="connsiteY7" fmla="*/ 213519 h 3082961"/>
              <a:gd name="connsiteX8" fmla="*/ 3004808 w 8368971"/>
              <a:gd name="connsiteY8" fmla="*/ 300831 h 3082961"/>
              <a:gd name="connsiteX9" fmla="*/ 3169115 w 8368971"/>
              <a:gd name="connsiteY9" fmla="*/ 446880 h 3082961"/>
              <a:gd name="connsiteX10" fmla="*/ 3323102 w 8368971"/>
              <a:gd name="connsiteY10" fmla="*/ 210344 h 3082961"/>
              <a:gd name="connsiteX11" fmla="*/ 3568371 w 8368971"/>
              <a:gd name="connsiteY11" fmla="*/ 50800 h 3082961"/>
              <a:gd name="connsiteX12" fmla="*/ 3949371 w 8368971"/>
              <a:gd name="connsiteY12" fmla="*/ 0 h 3082961"/>
              <a:gd name="connsiteX13" fmla="*/ 5841671 w 8368971"/>
              <a:gd name="connsiteY13" fmla="*/ 12700 h 3082961"/>
              <a:gd name="connsiteX14" fmla="*/ 8368971 w 8368971"/>
              <a:gd name="connsiteY14" fmla="*/ 1333500 h 3082961"/>
              <a:gd name="connsiteX15" fmla="*/ 8356271 w 8368971"/>
              <a:gd name="connsiteY15" fmla="*/ 1676400 h 3082961"/>
              <a:gd name="connsiteX16" fmla="*/ 7683171 w 8368971"/>
              <a:gd name="connsiteY16" fmla="*/ 1765300 h 3082961"/>
              <a:gd name="connsiteX17" fmla="*/ 6868783 w 8368971"/>
              <a:gd name="connsiteY17" fmla="*/ 1806575 h 3082961"/>
              <a:gd name="connsiteX18" fmla="*/ 6234578 w 8368971"/>
              <a:gd name="connsiteY18" fmla="*/ 1927225 h 3082961"/>
              <a:gd name="connsiteX19" fmla="*/ 5841671 w 8368971"/>
              <a:gd name="connsiteY19" fmla="*/ 2082800 h 3082961"/>
              <a:gd name="connsiteX20" fmla="*/ 5544014 w 8368971"/>
              <a:gd name="connsiteY20" fmla="*/ 2312194 h 3082961"/>
              <a:gd name="connsiteX21" fmla="*/ 5353515 w 8368971"/>
              <a:gd name="connsiteY21" fmla="*/ 2667793 h 3082961"/>
              <a:gd name="connsiteX22" fmla="*/ 5124121 w 8368971"/>
              <a:gd name="connsiteY22" fmla="*/ 2295526 h 3082961"/>
              <a:gd name="connsiteX23" fmla="*/ 4731214 w 8368971"/>
              <a:gd name="connsiteY23" fmla="*/ 2147888 h 3082961"/>
              <a:gd name="connsiteX24" fmla="*/ 3923177 w 8368971"/>
              <a:gd name="connsiteY24" fmla="*/ 2216150 h 3082961"/>
              <a:gd name="connsiteX25" fmla="*/ 2939721 w 8368971"/>
              <a:gd name="connsiteY25" fmla="*/ 2423319 h 3082961"/>
              <a:gd name="connsiteX26" fmla="*/ 2030877 w 8368971"/>
              <a:gd name="connsiteY26" fmla="*/ 2663824 h 3082961"/>
              <a:gd name="connsiteX27" fmla="*/ 736271 w 8368971"/>
              <a:gd name="connsiteY27" fmla="*/ 2975768 h 3082961"/>
              <a:gd name="connsiteX28" fmla="*/ 302090 w 8368971"/>
              <a:gd name="connsiteY28" fmla="*/ 3082925 h 3082961"/>
              <a:gd name="connsiteX0" fmla="*/ 302090 w 8368971"/>
              <a:gd name="connsiteY0" fmla="*/ 3082925 h 3082961"/>
              <a:gd name="connsiteX1" fmla="*/ 154452 w 8368971"/>
              <a:gd name="connsiteY1" fmla="*/ 2994025 h 3082961"/>
              <a:gd name="connsiteX2" fmla="*/ 1259 w 8368971"/>
              <a:gd name="connsiteY2" fmla="*/ 554831 h 3082961"/>
              <a:gd name="connsiteX3" fmla="*/ 67140 w 8368971"/>
              <a:gd name="connsiteY3" fmla="*/ 424657 h 3082961"/>
              <a:gd name="connsiteX4" fmla="*/ 326696 w 8368971"/>
              <a:gd name="connsiteY4" fmla="*/ 415925 h 3082961"/>
              <a:gd name="connsiteX5" fmla="*/ 1445089 w 8368971"/>
              <a:gd name="connsiteY5" fmla="*/ 325438 h 3082961"/>
              <a:gd name="connsiteX6" fmla="*/ 2349171 w 8368971"/>
              <a:gd name="connsiteY6" fmla="*/ 191293 h 3082961"/>
              <a:gd name="connsiteX7" fmla="*/ 2762715 w 8368971"/>
              <a:gd name="connsiteY7" fmla="*/ 213519 h 3082961"/>
              <a:gd name="connsiteX8" fmla="*/ 3004808 w 8368971"/>
              <a:gd name="connsiteY8" fmla="*/ 300831 h 3082961"/>
              <a:gd name="connsiteX9" fmla="*/ 3169115 w 8368971"/>
              <a:gd name="connsiteY9" fmla="*/ 446880 h 3082961"/>
              <a:gd name="connsiteX10" fmla="*/ 3323102 w 8368971"/>
              <a:gd name="connsiteY10" fmla="*/ 210344 h 3082961"/>
              <a:gd name="connsiteX11" fmla="*/ 3568371 w 8368971"/>
              <a:gd name="connsiteY11" fmla="*/ 50800 h 3082961"/>
              <a:gd name="connsiteX12" fmla="*/ 3949371 w 8368971"/>
              <a:gd name="connsiteY12" fmla="*/ 0 h 3082961"/>
              <a:gd name="connsiteX13" fmla="*/ 5841671 w 8368971"/>
              <a:gd name="connsiteY13" fmla="*/ 12700 h 3082961"/>
              <a:gd name="connsiteX14" fmla="*/ 8368971 w 8368971"/>
              <a:gd name="connsiteY14" fmla="*/ 1333500 h 3082961"/>
              <a:gd name="connsiteX15" fmla="*/ 8356271 w 8368971"/>
              <a:gd name="connsiteY15" fmla="*/ 1676400 h 3082961"/>
              <a:gd name="connsiteX16" fmla="*/ 7683171 w 8368971"/>
              <a:gd name="connsiteY16" fmla="*/ 1765300 h 3082961"/>
              <a:gd name="connsiteX17" fmla="*/ 6868783 w 8368971"/>
              <a:gd name="connsiteY17" fmla="*/ 1806575 h 3082961"/>
              <a:gd name="connsiteX18" fmla="*/ 6234578 w 8368971"/>
              <a:gd name="connsiteY18" fmla="*/ 1927225 h 3082961"/>
              <a:gd name="connsiteX19" fmla="*/ 5841671 w 8368971"/>
              <a:gd name="connsiteY19" fmla="*/ 2082800 h 3082961"/>
              <a:gd name="connsiteX20" fmla="*/ 5544014 w 8368971"/>
              <a:gd name="connsiteY20" fmla="*/ 2312194 h 3082961"/>
              <a:gd name="connsiteX21" fmla="*/ 5353515 w 8368971"/>
              <a:gd name="connsiteY21" fmla="*/ 2667793 h 3082961"/>
              <a:gd name="connsiteX22" fmla="*/ 5124121 w 8368971"/>
              <a:gd name="connsiteY22" fmla="*/ 2295526 h 3082961"/>
              <a:gd name="connsiteX23" fmla="*/ 4731214 w 8368971"/>
              <a:gd name="connsiteY23" fmla="*/ 2147888 h 3082961"/>
              <a:gd name="connsiteX24" fmla="*/ 3923177 w 8368971"/>
              <a:gd name="connsiteY24" fmla="*/ 2216150 h 3082961"/>
              <a:gd name="connsiteX25" fmla="*/ 2939721 w 8368971"/>
              <a:gd name="connsiteY25" fmla="*/ 2423319 h 3082961"/>
              <a:gd name="connsiteX26" fmla="*/ 2030877 w 8368971"/>
              <a:gd name="connsiteY26" fmla="*/ 2663824 h 3082961"/>
              <a:gd name="connsiteX27" fmla="*/ 736271 w 8368971"/>
              <a:gd name="connsiteY27" fmla="*/ 2975768 h 3082961"/>
              <a:gd name="connsiteX28" fmla="*/ 302090 w 8368971"/>
              <a:gd name="connsiteY28" fmla="*/ 3082925 h 3082961"/>
              <a:gd name="connsiteX0" fmla="*/ 302090 w 8368971"/>
              <a:gd name="connsiteY0" fmla="*/ 3082925 h 3082961"/>
              <a:gd name="connsiteX1" fmla="*/ 154452 w 8368971"/>
              <a:gd name="connsiteY1" fmla="*/ 2994025 h 3082961"/>
              <a:gd name="connsiteX2" fmla="*/ 1259 w 8368971"/>
              <a:gd name="connsiteY2" fmla="*/ 554831 h 3082961"/>
              <a:gd name="connsiteX3" fmla="*/ 67140 w 8368971"/>
              <a:gd name="connsiteY3" fmla="*/ 424657 h 3082961"/>
              <a:gd name="connsiteX4" fmla="*/ 326696 w 8368971"/>
              <a:gd name="connsiteY4" fmla="*/ 415925 h 3082961"/>
              <a:gd name="connsiteX5" fmla="*/ 1445089 w 8368971"/>
              <a:gd name="connsiteY5" fmla="*/ 325438 h 3082961"/>
              <a:gd name="connsiteX6" fmla="*/ 2349171 w 8368971"/>
              <a:gd name="connsiteY6" fmla="*/ 191293 h 3082961"/>
              <a:gd name="connsiteX7" fmla="*/ 2760333 w 8368971"/>
              <a:gd name="connsiteY7" fmla="*/ 208756 h 3082961"/>
              <a:gd name="connsiteX8" fmla="*/ 3004808 w 8368971"/>
              <a:gd name="connsiteY8" fmla="*/ 300831 h 3082961"/>
              <a:gd name="connsiteX9" fmla="*/ 3169115 w 8368971"/>
              <a:gd name="connsiteY9" fmla="*/ 446880 h 3082961"/>
              <a:gd name="connsiteX10" fmla="*/ 3323102 w 8368971"/>
              <a:gd name="connsiteY10" fmla="*/ 210344 h 3082961"/>
              <a:gd name="connsiteX11" fmla="*/ 3568371 w 8368971"/>
              <a:gd name="connsiteY11" fmla="*/ 50800 h 3082961"/>
              <a:gd name="connsiteX12" fmla="*/ 3949371 w 8368971"/>
              <a:gd name="connsiteY12" fmla="*/ 0 h 3082961"/>
              <a:gd name="connsiteX13" fmla="*/ 5841671 w 8368971"/>
              <a:gd name="connsiteY13" fmla="*/ 12700 h 3082961"/>
              <a:gd name="connsiteX14" fmla="*/ 8368971 w 8368971"/>
              <a:gd name="connsiteY14" fmla="*/ 1333500 h 3082961"/>
              <a:gd name="connsiteX15" fmla="*/ 8356271 w 8368971"/>
              <a:gd name="connsiteY15" fmla="*/ 1676400 h 3082961"/>
              <a:gd name="connsiteX16" fmla="*/ 7683171 w 8368971"/>
              <a:gd name="connsiteY16" fmla="*/ 1765300 h 3082961"/>
              <a:gd name="connsiteX17" fmla="*/ 6868783 w 8368971"/>
              <a:gd name="connsiteY17" fmla="*/ 1806575 h 3082961"/>
              <a:gd name="connsiteX18" fmla="*/ 6234578 w 8368971"/>
              <a:gd name="connsiteY18" fmla="*/ 1927225 h 3082961"/>
              <a:gd name="connsiteX19" fmla="*/ 5841671 w 8368971"/>
              <a:gd name="connsiteY19" fmla="*/ 2082800 h 3082961"/>
              <a:gd name="connsiteX20" fmla="*/ 5544014 w 8368971"/>
              <a:gd name="connsiteY20" fmla="*/ 2312194 h 3082961"/>
              <a:gd name="connsiteX21" fmla="*/ 5353515 w 8368971"/>
              <a:gd name="connsiteY21" fmla="*/ 2667793 h 3082961"/>
              <a:gd name="connsiteX22" fmla="*/ 5124121 w 8368971"/>
              <a:gd name="connsiteY22" fmla="*/ 2295526 h 3082961"/>
              <a:gd name="connsiteX23" fmla="*/ 4731214 w 8368971"/>
              <a:gd name="connsiteY23" fmla="*/ 2147888 h 3082961"/>
              <a:gd name="connsiteX24" fmla="*/ 3923177 w 8368971"/>
              <a:gd name="connsiteY24" fmla="*/ 2216150 h 3082961"/>
              <a:gd name="connsiteX25" fmla="*/ 2939721 w 8368971"/>
              <a:gd name="connsiteY25" fmla="*/ 2423319 h 3082961"/>
              <a:gd name="connsiteX26" fmla="*/ 2030877 w 8368971"/>
              <a:gd name="connsiteY26" fmla="*/ 2663824 h 3082961"/>
              <a:gd name="connsiteX27" fmla="*/ 736271 w 8368971"/>
              <a:gd name="connsiteY27" fmla="*/ 2975768 h 3082961"/>
              <a:gd name="connsiteX28" fmla="*/ 302090 w 8368971"/>
              <a:gd name="connsiteY28" fmla="*/ 3082925 h 3082961"/>
              <a:gd name="connsiteX0" fmla="*/ 302090 w 8368971"/>
              <a:gd name="connsiteY0" fmla="*/ 3082925 h 3082961"/>
              <a:gd name="connsiteX1" fmla="*/ 154452 w 8368971"/>
              <a:gd name="connsiteY1" fmla="*/ 2994025 h 3082961"/>
              <a:gd name="connsiteX2" fmla="*/ 1259 w 8368971"/>
              <a:gd name="connsiteY2" fmla="*/ 554831 h 3082961"/>
              <a:gd name="connsiteX3" fmla="*/ 67140 w 8368971"/>
              <a:gd name="connsiteY3" fmla="*/ 424657 h 3082961"/>
              <a:gd name="connsiteX4" fmla="*/ 326696 w 8368971"/>
              <a:gd name="connsiteY4" fmla="*/ 415925 h 3082961"/>
              <a:gd name="connsiteX5" fmla="*/ 1445089 w 8368971"/>
              <a:gd name="connsiteY5" fmla="*/ 325438 h 3082961"/>
              <a:gd name="connsiteX6" fmla="*/ 2349171 w 8368971"/>
              <a:gd name="connsiteY6" fmla="*/ 191293 h 3082961"/>
              <a:gd name="connsiteX7" fmla="*/ 2760333 w 8368971"/>
              <a:gd name="connsiteY7" fmla="*/ 208756 h 3082961"/>
              <a:gd name="connsiteX8" fmla="*/ 3004808 w 8368971"/>
              <a:gd name="connsiteY8" fmla="*/ 300831 h 3082961"/>
              <a:gd name="connsiteX9" fmla="*/ 3169115 w 8368971"/>
              <a:gd name="connsiteY9" fmla="*/ 446880 h 3082961"/>
              <a:gd name="connsiteX10" fmla="*/ 3323102 w 8368971"/>
              <a:gd name="connsiteY10" fmla="*/ 210344 h 3082961"/>
              <a:gd name="connsiteX11" fmla="*/ 3568371 w 8368971"/>
              <a:gd name="connsiteY11" fmla="*/ 50800 h 3082961"/>
              <a:gd name="connsiteX12" fmla="*/ 3949371 w 8368971"/>
              <a:gd name="connsiteY12" fmla="*/ 0 h 3082961"/>
              <a:gd name="connsiteX13" fmla="*/ 5841671 w 8368971"/>
              <a:gd name="connsiteY13" fmla="*/ 12700 h 3082961"/>
              <a:gd name="connsiteX14" fmla="*/ 8368971 w 8368971"/>
              <a:gd name="connsiteY14" fmla="*/ 1333500 h 3082961"/>
              <a:gd name="connsiteX15" fmla="*/ 8356271 w 8368971"/>
              <a:gd name="connsiteY15" fmla="*/ 1676400 h 3082961"/>
              <a:gd name="connsiteX16" fmla="*/ 7683171 w 8368971"/>
              <a:gd name="connsiteY16" fmla="*/ 1765300 h 3082961"/>
              <a:gd name="connsiteX17" fmla="*/ 6868783 w 8368971"/>
              <a:gd name="connsiteY17" fmla="*/ 1806575 h 3082961"/>
              <a:gd name="connsiteX18" fmla="*/ 6234578 w 8368971"/>
              <a:gd name="connsiteY18" fmla="*/ 1927225 h 3082961"/>
              <a:gd name="connsiteX19" fmla="*/ 5841671 w 8368971"/>
              <a:gd name="connsiteY19" fmla="*/ 2082800 h 3082961"/>
              <a:gd name="connsiteX20" fmla="*/ 5544014 w 8368971"/>
              <a:gd name="connsiteY20" fmla="*/ 2312194 h 3082961"/>
              <a:gd name="connsiteX21" fmla="*/ 5353515 w 8368971"/>
              <a:gd name="connsiteY21" fmla="*/ 2667793 h 3082961"/>
              <a:gd name="connsiteX22" fmla="*/ 5124121 w 8368971"/>
              <a:gd name="connsiteY22" fmla="*/ 2295526 h 3082961"/>
              <a:gd name="connsiteX23" fmla="*/ 4731214 w 8368971"/>
              <a:gd name="connsiteY23" fmla="*/ 2147888 h 3082961"/>
              <a:gd name="connsiteX24" fmla="*/ 3923177 w 8368971"/>
              <a:gd name="connsiteY24" fmla="*/ 2216150 h 3082961"/>
              <a:gd name="connsiteX25" fmla="*/ 2939721 w 8368971"/>
              <a:gd name="connsiteY25" fmla="*/ 2423319 h 3082961"/>
              <a:gd name="connsiteX26" fmla="*/ 2030877 w 8368971"/>
              <a:gd name="connsiteY26" fmla="*/ 2663824 h 3082961"/>
              <a:gd name="connsiteX27" fmla="*/ 736271 w 8368971"/>
              <a:gd name="connsiteY27" fmla="*/ 2975768 h 3082961"/>
              <a:gd name="connsiteX28" fmla="*/ 302090 w 8368971"/>
              <a:gd name="connsiteY28" fmla="*/ 3082925 h 3082961"/>
              <a:gd name="connsiteX0" fmla="*/ 302090 w 8368971"/>
              <a:gd name="connsiteY0" fmla="*/ 3082925 h 3082961"/>
              <a:gd name="connsiteX1" fmla="*/ 154452 w 8368971"/>
              <a:gd name="connsiteY1" fmla="*/ 2994025 h 3082961"/>
              <a:gd name="connsiteX2" fmla="*/ 1259 w 8368971"/>
              <a:gd name="connsiteY2" fmla="*/ 554831 h 3082961"/>
              <a:gd name="connsiteX3" fmla="*/ 67140 w 8368971"/>
              <a:gd name="connsiteY3" fmla="*/ 424657 h 3082961"/>
              <a:gd name="connsiteX4" fmla="*/ 326696 w 8368971"/>
              <a:gd name="connsiteY4" fmla="*/ 415925 h 3082961"/>
              <a:gd name="connsiteX5" fmla="*/ 1445089 w 8368971"/>
              <a:gd name="connsiteY5" fmla="*/ 325438 h 3082961"/>
              <a:gd name="connsiteX6" fmla="*/ 2349171 w 8368971"/>
              <a:gd name="connsiteY6" fmla="*/ 191293 h 3082961"/>
              <a:gd name="connsiteX7" fmla="*/ 2760333 w 8368971"/>
              <a:gd name="connsiteY7" fmla="*/ 208756 h 3082961"/>
              <a:gd name="connsiteX8" fmla="*/ 3004808 w 8368971"/>
              <a:gd name="connsiteY8" fmla="*/ 300831 h 3082961"/>
              <a:gd name="connsiteX9" fmla="*/ 3169115 w 8368971"/>
              <a:gd name="connsiteY9" fmla="*/ 446880 h 3082961"/>
              <a:gd name="connsiteX10" fmla="*/ 3323102 w 8368971"/>
              <a:gd name="connsiteY10" fmla="*/ 210344 h 3082961"/>
              <a:gd name="connsiteX11" fmla="*/ 3592183 w 8368971"/>
              <a:gd name="connsiteY11" fmla="*/ 60325 h 3082961"/>
              <a:gd name="connsiteX12" fmla="*/ 3949371 w 8368971"/>
              <a:gd name="connsiteY12" fmla="*/ 0 h 3082961"/>
              <a:gd name="connsiteX13" fmla="*/ 5841671 w 8368971"/>
              <a:gd name="connsiteY13" fmla="*/ 12700 h 3082961"/>
              <a:gd name="connsiteX14" fmla="*/ 8368971 w 8368971"/>
              <a:gd name="connsiteY14" fmla="*/ 1333500 h 3082961"/>
              <a:gd name="connsiteX15" fmla="*/ 8356271 w 8368971"/>
              <a:gd name="connsiteY15" fmla="*/ 1676400 h 3082961"/>
              <a:gd name="connsiteX16" fmla="*/ 7683171 w 8368971"/>
              <a:gd name="connsiteY16" fmla="*/ 1765300 h 3082961"/>
              <a:gd name="connsiteX17" fmla="*/ 6868783 w 8368971"/>
              <a:gd name="connsiteY17" fmla="*/ 1806575 h 3082961"/>
              <a:gd name="connsiteX18" fmla="*/ 6234578 w 8368971"/>
              <a:gd name="connsiteY18" fmla="*/ 1927225 h 3082961"/>
              <a:gd name="connsiteX19" fmla="*/ 5841671 w 8368971"/>
              <a:gd name="connsiteY19" fmla="*/ 2082800 h 3082961"/>
              <a:gd name="connsiteX20" fmla="*/ 5544014 w 8368971"/>
              <a:gd name="connsiteY20" fmla="*/ 2312194 h 3082961"/>
              <a:gd name="connsiteX21" fmla="*/ 5353515 w 8368971"/>
              <a:gd name="connsiteY21" fmla="*/ 2667793 h 3082961"/>
              <a:gd name="connsiteX22" fmla="*/ 5124121 w 8368971"/>
              <a:gd name="connsiteY22" fmla="*/ 2295526 h 3082961"/>
              <a:gd name="connsiteX23" fmla="*/ 4731214 w 8368971"/>
              <a:gd name="connsiteY23" fmla="*/ 2147888 h 3082961"/>
              <a:gd name="connsiteX24" fmla="*/ 3923177 w 8368971"/>
              <a:gd name="connsiteY24" fmla="*/ 2216150 h 3082961"/>
              <a:gd name="connsiteX25" fmla="*/ 2939721 w 8368971"/>
              <a:gd name="connsiteY25" fmla="*/ 2423319 h 3082961"/>
              <a:gd name="connsiteX26" fmla="*/ 2030877 w 8368971"/>
              <a:gd name="connsiteY26" fmla="*/ 2663824 h 3082961"/>
              <a:gd name="connsiteX27" fmla="*/ 736271 w 8368971"/>
              <a:gd name="connsiteY27" fmla="*/ 2975768 h 3082961"/>
              <a:gd name="connsiteX28" fmla="*/ 302090 w 8368971"/>
              <a:gd name="connsiteY28" fmla="*/ 3082925 h 3082961"/>
              <a:gd name="connsiteX0" fmla="*/ 302090 w 8368971"/>
              <a:gd name="connsiteY0" fmla="*/ 3082925 h 3082961"/>
              <a:gd name="connsiteX1" fmla="*/ 154452 w 8368971"/>
              <a:gd name="connsiteY1" fmla="*/ 2994025 h 3082961"/>
              <a:gd name="connsiteX2" fmla="*/ 1259 w 8368971"/>
              <a:gd name="connsiteY2" fmla="*/ 554831 h 3082961"/>
              <a:gd name="connsiteX3" fmla="*/ 67140 w 8368971"/>
              <a:gd name="connsiteY3" fmla="*/ 424657 h 3082961"/>
              <a:gd name="connsiteX4" fmla="*/ 326696 w 8368971"/>
              <a:gd name="connsiteY4" fmla="*/ 415925 h 3082961"/>
              <a:gd name="connsiteX5" fmla="*/ 1445089 w 8368971"/>
              <a:gd name="connsiteY5" fmla="*/ 325438 h 3082961"/>
              <a:gd name="connsiteX6" fmla="*/ 2349171 w 8368971"/>
              <a:gd name="connsiteY6" fmla="*/ 191293 h 3082961"/>
              <a:gd name="connsiteX7" fmla="*/ 2760333 w 8368971"/>
              <a:gd name="connsiteY7" fmla="*/ 208756 h 3082961"/>
              <a:gd name="connsiteX8" fmla="*/ 3004808 w 8368971"/>
              <a:gd name="connsiteY8" fmla="*/ 300831 h 3082961"/>
              <a:gd name="connsiteX9" fmla="*/ 3169115 w 8368971"/>
              <a:gd name="connsiteY9" fmla="*/ 446880 h 3082961"/>
              <a:gd name="connsiteX10" fmla="*/ 3323102 w 8368971"/>
              <a:gd name="connsiteY10" fmla="*/ 210344 h 3082961"/>
              <a:gd name="connsiteX11" fmla="*/ 3592183 w 8368971"/>
              <a:gd name="connsiteY11" fmla="*/ 60325 h 3082961"/>
              <a:gd name="connsiteX12" fmla="*/ 3949371 w 8368971"/>
              <a:gd name="connsiteY12" fmla="*/ 0 h 3082961"/>
              <a:gd name="connsiteX13" fmla="*/ 5841671 w 8368971"/>
              <a:gd name="connsiteY13" fmla="*/ 12700 h 3082961"/>
              <a:gd name="connsiteX14" fmla="*/ 8368971 w 8368971"/>
              <a:gd name="connsiteY14" fmla="*/ 1333500 h 3082961"/>
              <a:gd name="connsiteX15" fmla="*/ 8356271 w 8368971"/>
              <a:gd name="connsiteY15" fmla="*/ 1676400 h 3082961"/>
              <a:gd name="connsiteX16" fmla="*/ 7683171 w 8368971"/>
              <a:gd name="connsiteY16" fmla="*/ 1765300 h 3082961"/>
              <a:gd name="connsiteX17" fmla="*/ 6868783 w 8368971"/>
              <a:gd name="connsiteY17" fmla="*/ 1806575 h 3082961"/>
              <a:gd name="connsiteX18" fmla="*/ 6234578 w 8368971"/>
              <a:gd name="connsiteY18" fmla="*/ 1927225 h 3082961"/>
              <a:gd name="connsiteX19" fmla="*/ 5841671 w 8368971"/>
              <a:gd name="connsiteY19" fmla="*/ 2082800 h 3082961"/>
              <a:gd name="connsiteX20" fmla="*/ 5544014 w 8368971"/>
              <a:gd name="connsiteY20" fmla="*/ 2312194 h 3082961"/>
              <a:gd name="connsiteX21" fmla="*/ 5353515 w 8368971"/>
              <a:gd name="connsiteY21" fmla="*/ 2667793 h 3082961"/>
              <a:gd name="connsiteX22" fmla="*/ 5124121 w 8368971"/>
              <a:gd name="connsiteY22" fmla="*/ 2295526 h 3082961"/>
              <a:gd name="connsiteX23" fmla="*/ 4731214 w 8368971"/>
              <a:gd name="connsiteY23" fmla="*/ 2147888 h 3082961"/>
              <a:gd name="connsiteX24" fmla="*/ 3923177 w 8368971"/>
              <a:gd name="connsiteY24" fmla="*/ 2216150 h 3082961"/>
              <a:gd name="connsiteX25" fmla="*/ 2939721 w 8368971"/>
              <a:gd name="connsiteY25" fmla="*/ 2423319 h 3082961"/>
              <a:gd name="connsiteX26" fmla="*/ 2030877 w 8368971"/>
              <a:gd name="connsiteY26" fmla="*/ 2663824 h 3082961"/>
              <a:gd name="connsiteX27" fmla="*/ 736271 w 8368971"/>
              <a:gd name="connsiteY27" fmla="*/ 2975768 h 3082961"/>
              <a:gd name="connsiteX28" fmla="*/ 302090 w 8368971"/>
              <a:gd name="connsiteY28" fmla="*/ 3082925 h 3082961"/>
              <a:gd name="connsiteX0" fmla="*/ 302090 w 8368971"/>
              <a:gd name="connsiteY0" fmla="*/ 3082925 h 3082961"/>
              <a:gd name="connsiteX1" fmla="*/ 154452 w 8368971"/>
              <a:gd name="connsiteY1" fmla="*/ 2994025 h 3082961"/>
              <a:gd name="connsiteX2" fmla="*/ 1259 w 8368971"/>
              <a:gd name="connsiteY2" fmla="*/ 554831 h 3082961"/>
              <a:gd name="connsiteX3" fmla="*/ 67140 w 8368971"/>
              <a:gd name="connsiteY3" fmla="*/ 424657 h 3082961"/>
              <a:gd name="connsiteX4" fmla="*/ 326696 w 8368971"/>
              <a:gd name="connsiteY4" fmla="*/ 415925 h 3082961"/>
              <a:gd name="connsiteX5" fmla="*/ 1445089 w 8368971"/>
              <a:gd name="connsiteY5" fmla="*/ 325438 h 3082961"/>
              <a:gd name="connsiteX6" fmla="*/ 2349171 w 8368971"/>
              <a:gd name="connsiteY6" fmla="*/ 191293 h 3082961"/>
              <a:gd name="connsiteX7" fmla="*/ 2760333 w 8368971"/>
              <a:gd name="connsiteY7" fmla="*/ 208756 h 3082961"/>
              <a:gd name="connsiteX8" fmla="*/ 3004808 w 8368971"/>
              <a:gd name="connsiteY8" fmla="*/ 300831 h 3082961"/>
              <a:gd name="connsiteX9" fmla="*/ 3169115 w 8368971"/>
              <a:gd name="connsiteY9" fmla="*/ 446880 h 3082961"/>
              <a:gd name="connsiteX10" fmla="*/ 3323102 w 8368971"/>
              <a:gd name="connsiteY10" fmla="*/ 210344 h 3082961"/>
              <a:gd name="connsiteX11" fmla="*/ 3592183 w 8368971"/>
              <a:gd name="connsiteY11" fmla="*/ 60325 h 3082961"/>
              <a:gd name="connsiteX12" fmla="*/ 3970803 w 8368971"/>
              <a:gd name="connsiteY12" fmla="*/ 0 h 3082961"/>
              <a:gd name="connsiteX13" fmla="*/ 5841671 w 8368971"/>
              <a:gd name="connsiteY13" fmla="*/ 12700 h 3082961"/>
              <a:gd name="connsiteX14" fmla="*/ 8368971 w 8368971"/>
              <a:gd name="connsiteY14" fmla="*/ 1333500 h 3082961"/>
              <a:gd name="connsiteX15" fmla="*/ 8356271 w 8368971"/>
              <a:gd name="connsiteY15" fmla="*/ 1676400 h 3082961"/>
              <a:gd name="connsiteX16" fmla="*/ 7683171 w 8368971"/>
              <a:gd name="connsiteY16" fmla="*/ 1765300 h 3082961"/>
              <a:gd name="connsiteX17" fmla="*/ 6868783 w 8368971"/>
              <a:gd name="connsiteY17" fmla="*/ 1806575 h 3082961"/>
              <a:gd name="connsiteX18" fmla="*/ 6234578 w 8368971"/>
              <a:gd name="connsiteY18" fmla="*/ 1927225 h 3082961"/>
              <a:gd name="connsiteX19" fmla="*/ 5841671 w 8368971"/>
              <a:gd name="connsiteY19" fmla="*/ 2082800 h 3082961"/>
              <a:gd name="connsiteX20" fmla="*/ 5544014 w 8368971"/>
              <a:gd name="connsiteY20" fmla="*/ 2312194 h 3082961"/>
              <a:gd name="connsiteX21" fmla="*/ 5353515 w 8368971"/>
              <a:gd name="connsiteY21" fmla="*/ 2667793 h 3082961"/>
              <a:gd name="connsiteX22" fmla="*/ 5124121 w 8368971"/>
              <a:gd name="connsiteY22" fmla="*/ 2295526 h 3082961"/>
              <a:gd name="connsiteX23" fmla="*/ 4731214 w 8368971"/>
              <a:gd name="connsiteY23" fmla="*/ 2147888 h 3082961"/>
              <a:gd name="connsiteX24" fmla="*/ 3923177 w 8368971"/>
              <a:gd name="connsiteY24" fmla="*/ 2216150 h 3082961"/>
              <a:gd name="connsiteX25" fmla="*/ 2939721 w 8368971"/>
              <a:gd name="connsiteY25" fmla="*/ 2423319 h 3082961"/>
              <a:gd name="connsiteX26" fmla="*/ 2030877 w 8368971"/>
              <a:gd name="connsiteY26" fmla="*/ 2663824 h 3082961"/>
              <a:gd name="connsiteX27" fmla="*/ 736271 w 8368971"/>
              <a:gd name="connsiteY27" fmla="*/ 2975768 h 3082961"/>
              <a:gd name="connsiteX28" fmla="*/ 302090 w 8368971"/>
              <a:gd name="connsiteY28" fmla="*/ 3082925 h 3082961"/>
              <a:gd name="connsiteX0" fmla="*/ 302090 w 8368971"/>
              <a:gd name="connsiteY0" fmla="*/ 3082925 h 3082961"/>
              <a:gd name="connsiteX1" fmla="*/ 154452 w 8368971"/>
              <a:gd name="connsiteY1" fmla="*/ 2994025 h 3082961"/>
              <a:gd name="connsiteX2" fmla="*/ 1259 w 8368971"/>
              <a:gd name="connsiteY2" fmla="*/ 554831 h 3082961"/>
              <a:gd name="connsiteX3" fmla="*/ 67140 w 8368971"/>
              <a:gd name="connsiteY3" fmla="*/ 424657 h 3082961"/>
              <a:gd name="connsiteX4" fmla="*/ 326696 w 8368971"/>
              <a:gd name="connsiteY4" fmla="*/ 415925 h 3082961"/>
              <a:gd name="connsiteX5" fmla="*/ 1445089 w 8368971"/>
              <a:gd name="connsiteY5" fmla="*/ 325438 h 3082961"/>
              <a:gd name="connsiteX6" fmla="*/ 2349171 w 8368971"/>
              <a:gd name="connsiteY6" fmla="*/ 191293 h 3082961"/>
              <a:gd name="connsiteX7" fmla="*/ 2760333 w 8368971"/>
              <a:gd name="connsiteY7" fmla="*/ 208756 h 3082961"/>
              <a:gd name="connsiteX8" fmla="*/ 3004808 w 8368971"/>
              <a:gd name="connsiteY8" fmla="*/ 300831 h 3082961"/>
              <a:gd name="connsiteX9" fmla="*/ 3169115 w 8368971"/>
              <a:gd name="connsiteY9" fmla="*/ 446880 h 3082961"/>
              <a:gd name="connsiteX10" fmla="*/ 3323102 w 8368971"/>
              <a:gd name="connsiteY10" fmla="*/ 210344 h 3082961"/>
              <a:gd name="connsiteX11" fmla="*/ 3592183 w 8368971"/>
              <a:gd name="connsiteY11" fmla="*/ 60325 h 3082961"/>
              <a:gd name="connsiteX12" fmla="*/ 3970803 w 8368971"/>
              <a:gd name="connsiteY12" fmla="*/ 0 h 3082961"/>
              <a:gd name="connsiteX13" fmla="*/ 5841671 w 8368971"/>
              <a:gd name="connsiteY13" fmla="*/ 12700 h 3082961"/>
              <a:gd name="connsiteX14" fmla="*/ 8368971 w 8368971"/>
              <a:gd name="connsiteY14" fmla="*/ 1333500 h 3082961"/>
              <a:gd name="connsiteX15" fmla="*/ 8356271 w 8368971"/>
              <a:gd name="connsiteY15" fmla="*/ 1676400 h 3082961"/>
              <a:gd name="connsiteX16" fmla="*/ 7683171 w 8368971"/>
              <a:gd name="connsiteY16" fmla="*/ 1765300 h 3082961"/>
              <a:gd name="connsiteX17" fmla="*/ 6868783 w 8368971"/>
              <a:gd name="connsiteY17" fmla="*/ 1806575 h 3082961"/>
              <a:gd name="connsiteX18" fmla="*/ 6234578 w 8368971"/>
              <a:gd name="connsiteY18" fmla="*/ 1927225 h 3082961"/>
              <a:gd name="connsiteX19" fmla="*/ 5841671 w 8368971"/>
              <a:gd name="connsiteY19" fmla="*/ 2082800 h 3082961"/>
              <a:gd name="connsiteX20" fmla="*/ 5544014 w 8368971"/>
              <a:gd name="connsiteY20" fmla="*/ 2312194 h 3082961"/>
              <a:gd name="connsiteX21" fmla="*/ 5353515 w 8368971"/>
              <a:gd name="connsiteY21" fmla="*/ 2667793 h 3082961"/>
              <a:gd name="connsiteX22" fmla="*/ 5124121 w 8368971"/>
              <a:gd name="connsiteY22" fmla="*/ 2295526 h 3082961"/>
              <a:gd name="connsiteX23" fmla="*/ 4731214 w 8368971"/>
              <a:gd name="connsiteY23" fmla="*/ 2147888 h 3082961"/>
              <a:gd name="connsiteX24" fmla="*/ 3923177 w 8368971"/>
              <a:gd name="connsiteY24" fmla="*/ 2216150 h 3082961"/>
              <a:gd name="connsiteX25" fmla="*/ 2939721 w 8368971"/>
              <a:gd name="connsiteY25" fmla="*/ 2423319 h 3082961"/>
              <a:gd name="connsiteX26" fmla="*/ 2030877 w 8368971"/>
              <a:gd name="connsiteY26" fmla="*/ 2663824 h 3082961"/>
              <a:gd name="connsiteX27" fmla="*/ 736271 w 8368971"/>
              <a:gd name="connsiteY27" fmla="*/ 2975768 h 3082961"/>
              <a:gd name="connsiteX28" fmla="*/ 302090 w 8368971"/>
              <a:gd name="connsiteY28" fmla="*/ 3082925 h 3082961"/>
              <a:gd name="connsiteX0" fmla="*/ 302090 w 8368971"/>
              <a:gd name="connsiteY0" fmla="*/ 3075782 h 3075818"/>
              <a:gd name="connsiteX1" fmla="*/ 154452 w 8368971"/>
              <a:gd name="connsiteY1" fmla="*/ 2986882 h 3075818"/>
              <a:gd name="connsiteX2" fmla="*/ 1259 w 8368971"/>
              <a:gd name="connsiteY2" fmla="*/ 547688 h 3075818"/>
              <a:gd name="connsiteX3" fmla="*/ 67140 w 8368971"/>
              <a:gd name="connsiteY3" fmla="*/ 417514 h 3075818"/>
              <a:gd name="connsiteX4" fmla="*/ 326696 w 8368971"/>
              <a:gd name="connsiteY4" fmla="*/ 408782 h 3075818"/>
              <a:gd name="connsiteX5" fmla="*/ 1445089 w 8368971"/>
              <a:gd name="connsiteY5" fmla="*/ 318295 h 3075818"/>
              <a:gd name="connsiteX6" fmla="*/ 2349171 w 8368971"/>
              <a:gd name="connsiteY6" fmla="*/ 184150 h 3075818"/>
              <a:gd name="connsiteX7" fmla="*/ 2760333 w 8368971"/>
              <a:gd name="connsiteY7" fmla="*/ 201613 h 3075818"/>
              <a:gd name="connsiteX8" fmla="*/ 3004808 w 8368971"/>
              <a:gd name="connsiteY8" fmla="*/ 293688 h 3075818"/>
              <a:gd name="connsiteX9" fmla="*/ 3169115 w 8368971"/>
              <a:gd name="connsiteY9" fmla="*/ 439737 h 3075818"/>
              <a:gd name="connsiteX10" fmla="*/ 3323102 w 8368971"/>
              <a:gd name="connsiteY10" fmla="*/ 203201 h 3075818"/>
              <a:gd name="connsiteX11" fmla="*/ 3592183 w 8368971"/>
              <a:gd name="connsiteY11" fmla="*/ 53182 h 3075818"/>
              <a:gd name="connsiteX12" fmla="*/ 3985091 w 8368971"/>
              <a:gd name="connsiteY12" fmla="*/ 0 h 3075818"/>
              <a:gd name="connsiteX13" fmla="*/ 5841671 w 8368971"/>
              <a:gd name="connsiteY13" fmla="*/ 5557 h 3075818"/>
              <a:gd name="connsiteX14" fmla="*/ 8368971 w 8368971"/>
              <a:gd name="connsiteY14" fmla="*/ 1326357 h 3075818"/>
              <a:gd name="connsiteX15" fmla="*/ 8356271 w 8368971"/>
              <a:gd name="connsiteY15" fmla="*/ 1669257 h 3075818"/>
              <a:gd name="connsiteX16" fmla="*/ 7683171 w 8368971"/>
              <a:gd name="connsiteY16" fmla="*/ 1758157 h 3075818"/>
              <a:gd name="connsiteX17" fmla="*/ 6868783 w 8368971"/>
              <a:gd name="connsiteY17" fmla="*/ 1799432 h 3075818"/>
              <a:gd name="connsiteX18" fmla="*/ 6234578 w 8368971"/>
              <a:gd name="connsiteY18" fmla="*/ 1920082 h 3075818"/>
              <a:gd name="connsiteX19" fmla="*/ 5841671 w 8368971"/>
              <a:gd name="connsiteY19" fmla="*/ 2075657 h 3075818"/>
              <a:gd name="connsiteX20" fmla="*/ 5544014 w 8368971"/>
              <a:gd name="connsiteY20" fmla="*/ 2305051 h 3075818"/>
              <a:gd name="connsiteX21" fmla="*/ 5353515 w 8368971"/>
              <a:gd name="connsiteY21" fmla="*/ 2660650 h 3075818"/>
              <a:gd name="connsiteX22" fmla="*/ 5124121 w 8368971"/>
              <a:gd name="connsiteY22" fmla="*/ 2288383 h 3075818"/>
              <a:gd name="connsiteX23" fmla="*/ 4731214 w 8368971"/>
              <a:gd name="connsiteY23" fmla="*/ 2140745 h 3075818"/>
              <a:gd name="connsiteX24" fmla="*/ 3923177 w 8368971"/>
              <a:gd name="connsiteY24" fmla="*/ 2209007 h 3075818"/>
              <a:gd name="connsiteX25" fmla="*/ 2939721 w 8368971"/>
              <a:gd name="connsiteY25" fmla="*/ 2416176 h 3075818"/>
              <a:gd name="connsiteX26" fmla="*/ 2030877 w 8368971"/>
              <a:gd name="connsiteY26" fmla="*/ 2656681 h 3075818"/>
              <a:gd name="connsiteX27" fmla="*/ 736271 w 8368971"/>
              <a:gd name="connsiteY27" fmla="*/ 2968625 h 3075818"/>
              <a:gd name="connsiteX28" fmla="*/ 302090 w 8368971"/>
              <a:gd name="connsiteY28" fmla="*/ 3075782 h 3075818"/>
              <a:gd name="connsiteX0" fmla="*/ 302090 w 8368971"/>
              <a:gd name="connsiteY0" fmla="*/ 3075782 h 3075818"/>
              <a:gd name="connsiteX1" fmla="*/ 154452 w 8368971"/>
              <a:gd name="connsiteY1" fmla="*/ 2986882 h 3075818"/>
              <a:gd name="connsiteX2" fmla="*/ 1259 w 8368971"/>
              <a:gd name="connsiteY2" fmla="*/ 547688 h 3075818"/>
              <a:gd name="connsiteX3" fmla="*/ 67140 w 8368971"/>
              <a:gd name="connsiteY3" fmla="*/ 417514 h 3075818"/>
              <a:gd name="connsiteX4" fmla="*/ 326696 w 8368971"/>
              <a:gd name="connsiteY4" fmla="*/ 408782 h 3075818"/>
              <a:gd name="connsiteX5" fmla="*/ 1445089 w 8368971"/>
              <a:gd name="connsiteY5" fmla="*/ 318295 h 3075818"/>
              <a:gd name="connsiteX6" fmla="*/ 2349171 w 8368971"/>
              <a:gd name="connsiteY6" fmla="*/ 184150 h 3075818"/>
              <a:gd name="connsiteX7" fmla="*/ 2760333 w 8368971"/>
              <a:gd name="connsiteY7" fmla="*/ 201613 h 3075818"/>
              <a:gd name="connsiteX8" fmla="*/ 3004808 w 8368971"/>
              <a:gd name="connsiteY8" fmla="*/ 293688 h 3075818"/>
              <a:gd name="connsiteX9" fmla="*/ 3169115 w 8368971"/>
              <a:gd name="connsiteY9" fmla="*/ 439737 h 3075818"/>
              <a:gd name="connsiteX10" fmla="*/ 3323102 w 8368971"/>
              <a:gd name="connsiteY10" fmla="*/ 203201 h 3075818"/>
              <a:gd name="connsiteX11" fmla="*/ 3592183 w 8368971"/>
              <a:gd name="connsiteY11" fmla="*/ 53182 h 3075818"/>
              <a:gd name="connsiteX12" fmla="*/ 3985091 w 8368971"/>
              <a:gd name="connsiteY12" fmla="*/ 0 h 3075818"/>
              <a:gd name="connsiteX13" fmla="*/ 5841671 w 8368971"/>
              <a:gd name="connsiteY13" fmla="*/ 5557 h 3075818"/>
              <a:gd name="connsiteX14" fmla="*/ 8368971 w 8368971"/>
              <a:gd name="connsiteY14" fmla="*/ 1326357 h 3075818"/>
              <a:gd name="connsiteX15" fmla="*/ 8356271 w 8368971"/>
              <a:gd name="connsiteY15" fmla="*/ 1669257 h 3075818"/>
              <a:gd name="connsiteX16" fmla="*/ 7683171 w 8368971"/>
              <a:gd name="connsiteY16" fmla="*/ 1758157 h 3075818"/>
              <a:gd name="connsiteX17" fmla="*/ 6868783 w 8368971"/>
              <a:gd name="connsiteY17" fmla="*/ 1799432 h 3075818"/>
              <a:gd name="connsiteX18" fmla="*/ 6234578 w 8368971"/>
              <a:gd name="connsiteY18" fmla="*/ 1920082 h 3075818"/>
              <a:gd name="connsiteX19" fmla="*/ 5841671 w 8368971"/>
              <a:gd name="connsiteY19" fmla="*/ 2075657 h 3075818"/>
              <a:gd name="connsiteX20" fmla="*/ 5544014 w 8368971"/>
              <a:gd name="connsiteY20" fmla="*/ 2305051 h 3075818"/>
              <a:gd name="connsiteX21" fmla="*/ 5353515 w 8368971"/>
              <a:gd name="connsiteY21" fmla="*/ 2660650 h 3075818"/>
              <a:gd name="connsiteX22" fmla="*/ 5124121 w 8368971"/>
              <a:gd name="connsiteY22" fmla="*/ 2288383 h 3075818"/>
              <a:gd name="connsiteX23" fmla="*/ 4731214 w 8368971"/>
              <a:gd name="connsiteY23" fmla="*/ 2140745 h 3075818"/>
              <a:gd name="connsiteX24" fmla="*/ 3923177 w 8368971"/>
              <a:gd name="connsiteY24" fmla="*/ 2209007 h 3075818"/>
              <a:gd name="connsiteX25" fmla="*/ 2939721 w 8368971"/>
              <a:gd name="connsiteY25" fmla="*/ 2416176 h 3075818"/>
              <a:gd name="connsiteX26" fmla="*/ 2030877 w 8368971"/>
              <a:gd name="connsiteY26" fmla="*/ 2656681 h 3075818"/>
              <a:gd name="connsiteX27" fmla="*/ 736271 w 8368971"/>
              <a:gd name="connsiteY27" fmla="*/ 2968625 h 3075818"/>
              <a:gd name="connsiteX28" fmla="*/ 302090 w 8368971"/>
              <a:gd name="connsiteY28" fmla="*/ 3075782 h 3075818"/>
              <a:gd name="connsiteX0" fmla="*/ 302090 w 8368971"/>
              <a:gd name="connsiteY0" fmla="*/ 3075782 h 3075818"/>
              <a:gd name="connsiteX1" fmla="*/ 154452 w 8368971"/>
              <a:gd name="connsiteY1" fmla="*/ 2986882 h 3075818"/>
              <a:gd name="connsiteX2" fmla="*/ 1259 w 8368971"/>
              <a:gd name="connsiteY2" fmla="*/ 547688 h 3075818"/>
              <a:gd name="connsiteX3" fmla="*/ 67140 w 8368971"/>
              <a:gd name="connsiteY3" fmla="*/ 417514 h 3075818"/>
              <a:gd name="connsiteX4" fmla="*/ 326696 w 8368971"/>
              <a:gd name="connsiteY4" fmla="*/ 408782 h 3075818"/>
              <a:gd name="connsiteX5" fmla="*/ 1445089 w 8368971"/>
              <a:gd name="connsiteY5" fmla="*/ 318295 h 3075818"/>
              <a:gd name="connsiteX6" fmla="*/ 2349171 w 8368971"/>
              <a:gd name="connsiteY6" fmla="*/ 184150 h 3075818"/>
              <a:gd name="connsiteX7" fmla="*/ 2760333 w 8368971"/>
              <a:gd name="connsiteY7" fmla="*/ 201613 h 3075818"/>
              <a:gd name="connsiteX8" fmla="*/ 3004808 w 8368971"/>
              <a:gd name="connsiteY8" fmla="*/ 293688 h 3075818"/>
              <a:gd name="connsiteX9" fmla="*/ 3169115 w 8368971"/>
              <a:gd name="connsiteY9" fmla="*/ 439737 h 3075818"/>
              <a:gd name="connsiteX10" fmla="*/ 3323102 w 8368971"/>
              <a:gd name="connsiteY10" fmla="*/ 203201 h 3075818"/>
              <a:gd name="connsiteX11" fmla="*/ 3592183 w 8368971"/>
              <a:gd name="connsiteY11" fmla="*/ 53182 h 3075818"/>
              <a:gd name="connsiteX12" fmla="*/ 3985091 w 8368971"/>
              <a:gd name="connsiteY12" fmla="*/ 0 h 3075818"/>
              <a:gd name="connsiteX13" fmla="*/ 5841671 w 8368971"/>
              <a:gd name="connsiteY13" fmla="*/ 5557 h 3075818"/>
              <a:gd name="connsiteX14" fmla="*/ 8368971 w 8368971"/>
              <a:gd name="connsiteY14" fmla="*/ 1326357 h 3075818"/>
              <a:gd name="connsiteX15" fmla="*/ 8356271 w 8368971"/>
              <a:gd name="connsiteY15" fmla="*/ 1669257 h 3075818"/>
              <a:gd name="connsiteX16" fmla="*/ 7683171 w 8368971"/>
              <a:gd name="connsiteY16" fmla="*/ 1758157 h 3075818"/>
              <a:gd name="connsiteX17" fmla="*/ 6868783 w 8368971"/>
              <a:gd name="connsiteY17" fmla="*/ 1799432 h 3075818"/>
              <a:gd name="connsiteX18" fmla="*/ 6234578 w 8368971"/>
              <a:gd name="connsiteY18" fmla="*/ 1920082 h 3075818"/>
              <a:gd name="connsiteX19" fmla="*/ 5841671 w 8368971"/>
              <a:gd name="connsiteY19" fmla="*/ 2075657 h 3075818"/>
              <a:gd name="connsiteX20" fmla="*/ 5544014 w 8368971"/>
              <a:gd name="connsiteY20" fmla="*/ 2305051 h 3075818"/>
              <a:gd name="connsiteX21" fmla="*/ 5353515 w 8368971"/>
              <a:gd name="connsiteY21" fmla="*/ 2660650 h 3075818"/>
              <a:gd name="connsiteX22" fmla="*/ 5124121 w 8368971"/>
              <a:gd name="connsiteY22" fmla="*/ 2288383 h 3075818"/>
              <a:gd name="connsiteX23" fmla="*/ 4731214 w 8368971"/>
              <a:gd name="connsiteY23" fmla="*/ 2140745 h 3075818"/>
              <a:gd name="connsiteX24" fmla="*/ 3923177 w 8368971"/>
              <a:gd name="connsiteY24" fmla="*/ 2209007 h 3075818"/>
              <a:gd name="connsiteX25" fmla="*/ 2939721 w 8368971"/>
              <a:gd name="connsiteY25" fmla="*/ 2416176 h 3075818"/>
              <a:gd name="connsiteX26" fmla="*/ 2030877 w 8368971"/>
              <a:gd name="connsiteY26" fmla="*/ 2656681 h 3075818"/>
              <a:gd name="connsiteX27" fmla="*/ 736271 w 8368971"/>
              <a:gd name="connsiteY27" fmla="*/ 2968625 h 3075818"/>
              <a:gd name="connsiteX28" fmla="*/ 302090 w 8368971"/>
              <a:gd name="connsiteY28" fmla="*/ 3075782 h 3075818"/>
              <a:gd name="connsiteX0" fmla="*/ 302090 w 8368971"/>
              <a:gd name="connsiteY0" fmla="*/ 3082132 h 3082168"/>
              <a:gd name="connsiteX1" fmla="*/ 154452 w 8368971"/>
              <a:gd name="connsiteY1" fmla="*/ 2993232 h 3082168"/>
              <a:gd name="connsiteX2" fmla="*/ 1259 w 8368971"/>
              <a:gd name="connsiteY2" fmla="*/ 554038 h 3082168"/>
              <a:gd name="connsiteX3" fmla="*/ 67140 w 8368971"/>
              <a:gd name="connsiteY3" fmla="*/ 423864 h 3082168"/>
              <a:gd name="connsiteX4" fmla="*/ 326696 w 8368971"/>
              <a:gd name="connsiteY4" fmla="*/ 415132 h 3082168"/>
              <a:gd name="connsiteX5" fmla="*/ 1445089 w 8368971"/>
              <a:gd name="connsiteY5" fmla="*/ 324645 h 3082168"/>
              <a:gd name="connsiteX6" fmla="*/ 2349171 w 8368971"/>
              <a:gd name="connsiteY6" fmla="*/ 190500 h 3082168"/>
              <a:gd name="connsiteX7" fmla="*/ 2760333 w 8368971"/>
              <a:gd name="connsiteY7" fmla="*/ 207963 h 3082168"/>
              <a:gd name="connsiteX8" fmla="*/ 3004808 w 8368971"/>
              <a:gd name="connsiteY8" fmla="*/ 300038 h 3082168"/>
              <a:gd name="connsiteX9" fmla="*/ 3169115 w 8368971"/>
              <a:gd name="connsiteY9" fmla="*/ 446087 h 3082168"/>
              <a:gd name="connsiteX10" fmla="*/ 3323102 w 8368971"/>
              <a:gd name="connsiteY10" fmla="*/ 209551 h 3082168"/>
              <a:gd name="connsiteX11" fmla="*/ 3592183 w 8368971"/>
              <a:gd name="connsiteY11" fmla="*/ 59532 h 3082168"/>
              <a:gd name="connsiteX12" fmla="*/ 3985091 w 8368971"/>
              <a:gd name="connsiteY12" fmla="*/ 6350 h 3082168"/>
              <a:gd name="connsiteX13" fmla="*/ 5813096 w 8368971"/>
              <a:gd name="connsiteY13" fmla="*/ 0 h 3082168"/>
              <a:gd name="connsiteX14" fmla="*/ 8368971 w 8368971"/>
              <a:gd name="connsiteY14" fmla="*/ 1332707 h 3082168"/>
              <a:gd name="connsiteX15" fmla="*/ 8356271 w 8368971"/>
              <a:gd name="connsiteY15" fmla="*/ 1675607 h 3082168"/>
              <a:gd name="connsiteX16" fmla="*/ 7683171 w 8368971"/>
              <a:gd name="connsiteY16" fmla="*/ 1764507 h 3082168"/>
              <a:gd name="connsiteX17" fmla="*/ 6868783 w 8368971"/>
              <a:gd name="connsiteY17" fmla="*/ 1805782 h 3082168"/>
              <a:gd name="connsiteX18" fmla="*/ 6234578 w 8368971"/>
              <a:gd name="connsiteY18" fmla="*/ 1926432 h 3082168"/>
              <a:gd name="connsiteX19" fmla="*/ 5841671 w 8368971"/>
              <a:gd name="connsiteY19" fmla="*/ 2082007 h 3082168"/>
              <a:gd name="connsiteX20" fmla="*/ 5544014 w 8368971"/>
              <a:gd name="connsiteY20" fmla="*/ 2311401 h 3082168"/>
              <a:gd name="connsiteX21" fmla="*/ 5353515 w 8368971"/>
              <a:gd name="connsiteY21" fmla="*/ 2667000 h 3082168"/>
              <a:gd name="connsiteX22" fmla="*/ 5124121 w 8368971"/>
              <a:gd name="connsiteY22" fmla="*/ 2294733 h 3082168"/>
              <a:gd name="connsiteX23" fmla="*/ 4731214 w 8368971"/>
              <a:gd name="connsiteY23" fmla="*/ 2147095 h 3082168"/>
              <a:gd name="connsiteX24" fmla="*/ 3923177 w 8368971"/>
              <a:gd name="connsiteY24" fmla="*/ 2215357 h 3082168"/>
              <a:gd name="connsiteX25" fmla="*/ 2939721 w 8368971"/>
              <a:gd name="connsiteY25" fmla="*/ 2422526 h 3082168"/>
              <a:gd name="connsiteX26" fmla="*/ 2030877 w 8368971"/>
              <a:gd name="connsiteY26" fmla="*/ 2663031 h 3082168"/>
              <a:gd name="connsiteX27" fmla="*/ 736271 w 8368971"/>
              <a:gd name="connsiteY27" fmla="*/ 2974975 h 3082168"/>
              <a:gd name="connsiteX28" fmla="*/ 302090 w 8368971"/>
              <a:gd name="connsiteY28" fmla="*/ 3082132 h 3082168"/>
              <a:gd name="connsiteX0" fmla="*/ 302090 w 8368971"/>
              <a:gd name="connsiteY0" fmla="*/ 3082132 h 3082168"/>
              <a:gd name="connsiteX1" fmla="*/ 154452 w 8368971"/>
              <a:gd name="connsiteY1" fmla="*/ 2993232 h 3082168"/>
              <a:gd name="connsiteX2" fmla="*/ 1259 w 8368971"/>
              <a:gd name="connsiteY2" fmla="*/ 554038 h 3082168"/>
              <a:gd name="connsiteX3" fmla="*/ 67140 w 8368971"/>
              <a:gd name="connsiteY3" fmla="*/ 423864 h 3082168"/>
              <a:gd name="connsiteX4" fmla="*/ 326696 w 8368971"/>
              <a:gd name="connsiteY4" fmla="*/ 415132 h 3082168"/>
              <a:gd name="connsiteX5" fmla="*/ 1445089 w 8368971"/>
              <a:gd name="connsiteY5" fmla="*/ 324645 h 3082168"/>
              <a:gd name="connsiteX6" fmla="*/ 2349171 w 8368971"/>
              <a:gd name="connsiteY6" fmla="*/ 190500 h 3082168"/>
              <a:gd name="connsiteX7" fmla="*/ 2760333 w 8368971"/>
              <a:gd name="connsiteY7" fmla="*/ 207963 h 3082168"/>
              <a:gd name="connsiteX8" fmla="*/ 3004808 w 8368971"/>
              <a:gd name="connsiteY8" fmla="*/ 300038 h 3082168"/>
              <a:gd name="connsiteX9" fmla="*/ 3169115 w 8368971"/>
              <a:gd name="connsiteY9" fmla="*/ 446087 h 3082168"/>
              <a:gd name="connsiteX10" fmla="*/ 3323102 w 8368971"/>
              <a:gd name="connsiteY10" fmla="*/ 209551 h 3082168"/>
              <a:gd name="connsiteX11" fmla="*/ 3592183 w 8368971"/>
              <a:gd name="connsiteY11" fmla="*/ 59532 h 3082168"/>
              <a:gd name="connsiteX12" fmla="*/ 3985091 w 8368971"/>
              <a:gd name="connsiteY12" fmla="*/ 6350 h 3082168"/>
              <a:gd name="connsiteX13" fmla="*/ 5813096 w 8368971"/>
              <a:gd name="connsiteY13" fmla="*/ 0 h 3082168"/>
              <a:gd name="connsiteX14" fmla="*/ 8368971 w 8368971"/>
              <a:gd name="connsiteY14" fmla="*/ 1332707 h 3082168"/>
              <a:gd name="connsiteX15" fmla="*/ 8356271 w 8368971"/>
              <a:gd name="connsiteY15" fmla="*/ 1675607 h 3082168"/>
              <a:gd name="connsiteX16" fmla="*/ 7683171 w 8368971"/>
              <a:gd name="connsiteY16" fmla="*/ 1764507 h 3082168"/>
              <a:gd name="connsiteX17" fmla="*/ 6868783 w 8368971"/>
              <a:gd name="connsiteY17" fmla="*/ 1805782 h 3082168"/>
              <a:gd name="connsiteX18" fmla="*/ 6234578 w 8368971"/>
              <a:gd name="connsiteY18" fmla="*/ 1926432 h 3082168"/>
              <a:gd name="connsiteX19" fmla="*/ 5841671 w 8368971"/>
              <a:gd name="connsiteY19" fmla="*/ 2082007 h 3082168"/>
              <a:gd name="connsiteX20" fmla="*/ 5544014 w 8368971"/>
              <a:gd name="connsiteY20" fmla="*/ 2311401 h 3082168"/>
              <a:gd name="connsiteX21" fmla="*/ 5353515 w 8368971"/>
              <a:gd name="connsiteY21" fmla="*/ 2667000 h 3082168"/>
              <a:gd name="connsiteX22" fmla="*/ 5124121 w 8368971"/>
              <a:gd name="connsiteY22" fmla="*/ 2294733 h 3082168"/>
              <a:gd name="connsiteX23" fmla="*/ 4731214 w 8368971"/>
              <a:gd name="connsiteY23" fmla="*/ 2147095 h 3082168"/>
              <a:gd name="connsiteX24" fmla="*/ 3923177 w 8368971"/>
              <a:gd name="connsiteY24" fmla="*/ 2215357 h 3082168"/>
              <a:gd name="connsiteX25" fmla="*/ 2939721 w 8368971"/>
              <a:gd name="connsiteY25" fmla="*/ 2422526 h 3082168"/>
              <a:gd name="connsiteX26" fmla="*/ 2030877 w 8368971"/>
              <a:gd name="connsiteY26" fmla="*/ 2663031 h 3082168"/>
              <a:gd name="connsiteX27" fmla="*/ 736271 w 8368971"/>
              <a:gd name="connsiteY27" fmla="*/ 2974975 h 3082168"/>
              <a:gd name="connsiteX28" fmla="*/ 302090 w 8368971"/>
              <a:gd name="connsiteY28" fmla="*/ 3082132 h 3082168"/>
              <a:gd name="connsiteX0" fmla="*/ 302090 w 8356271"/>
              <a:gd name="connsiteY0" fmla="*/ 3082132 h 3082168"/>
              <a:gd name="connsiteX1" fmla="*/ 154452 w 8356271"/>
              <a:gd name="connsiteY1" fmla="*/ 2993232 h 3082168"/>
              <a:gd name="connsiteX2" fmla="*/ 1259 w 8356271"/>
              <a:gd name="connsiteY2" fmla="*/ 554038 h 3082168"/>
              <a:gd name="connsiteX3" fmla="*/ 67140 w 8356271"/>
              <a:gd name="connsiteY3" fmla="*/ 423864 h 3082168"/>
              <a:gd name="connsiteX4" fmla="*/ 326696 w 8356271"/>
              <a:gd name="connsiteY4" fmla="*/ 415132 h 3082168"/>
              <a:gd name="connsiteX5" fmla="*/ 1445089 w 8356271"/>
              <a:gd name="connsiteY5" fmla="*/ 324645 h 3082168"/>
              <a:gd name="connsiteX6" fmla="*/ 2349171 w 8356271"/>
              <a:gd name="connsiteY6" fmla="*/ 190500 h 3082168"/>
              <a:gd name="connsiteX7" fmla="*/ 2760333 w 8356271"/>
              <a:gd name="connsiteY7" fmla="*/ 207963 h 3082168"/>
              <a:gd name="connsiteX8" fmla="*/ 3004808 w 8356271"/>
              <a:gd name="connsiteY8" fmla="*/ 300038 h 3082168"/>
              <a:gd name="connsiteX9" fmla="*/ 3169115 w 8356271"/>
              <a:gd name="connsiteY9" fmla="*/ 446087 h 3082168"/>
              <a:gd name="connsiteX10" fmla="*/ 3323102 w 8356271"/>
              <a:gd name="connsiteY10" fmla="*/ 209551 h 3082168"/>
              <a:gd name="connsiteX11" fmla="*/ 3592183 w 8356271"/>
              <a:gd name="connsiteY11" fmla="*/ 59532 h 3082168"/>
              <a:gd name="connsiteX12" fmla="*/ 3985091 w 8356271"/>
              <a:gd name="connsiteY12" fmla="*/ 6350 h 3082168"/>
              <a:gd name="connsiteX13" fmla="*/ 5813096 w 8356271"/>
              <a:gd name="connsiteY13" fmla="*/ 0 h 3082168"/>
              <a:gd name="connsiteX14" fmla="*/ 8349921 w 8356271"/>
              <a:gd name="connsiteY14" fmla="*/ 1285082 h 3082168"/>
              <a:gd name="connsiteX15" fmla="*/ 8356271 w 8356271"/>
              <a:gd name="connsiteY15" fmla="*/ 1675607 h 3082168"/>
              <a:gd name="connsiteX16" fmla="*/ 7683171 w 8356271"/>
              <a:gd name="connsiteY16" fmla="*/ 1764507 h 3082168"/>
              <a:gd name="connsiteX17" fmla="*/ 6868783 w 8356271"/>
              <a:gd name="connsiteY17" fmla="*/ 1805782 h 3082168"/>
              <a:gd name="connsiteX18" fmla="*/ 6234578 w 8356271"/>
              <a:gd name="connsiteY18" fmla="*/ 1926432 h 3082168"/>
              <a:gd name="connsiteX19" fmla="*/ 5841671 w 8356271"/>
              <a:gd name="connsiteY19" fmla="*/ 2082007 h 3082168"/>
              <a:gd name="connsiteX20" fmla="*/ 5544014 w 8356271"/>
              <a:gd name="connsiteY20" fmla="*/ 2311401 h 3082168"/>
              <a:gd name="connsiteX21" fmla="*/ 5353515 w 8356271"/>
              <a:gd name="connsiteY21" fmla="*/ 2667000 h 3082168"/>
              <a:gd name="connsiteX22" fmla="*/ 5124121 w 8356271"/>
              <a:gd name="connsiteY22" fmla="*/ 2294733 h 3082168"/>
              <a:gd name="connsiteX23" fmla="*/ 4731214 w 8356271"/>
              <a:gd name="connsiteY23" fmla="*/ 2147095 h 3082168"/>
              <a:gd name="connsiteX24" fmla="*/ 3923177 w 8356271"/>
              <a:gd name="connsiteY24" fmla="*/ 2215357 h 3082168"/>
              <a:gd name="connsiteX25" fmla="*/ 2939721 w 8356271"/>
              <a:gd name="connsiteY25" fmla="*/ 2422526 h 3082168"/>
              <a:gd name="connsiteX26" fmla="*/ 2030877 w 8356271"/>
              <a:gd name="connsiteY26" fmla="*/ 2663031 h 3082168"/>
              <a:gd name="connsiteX27" fmla="*/ 736271 w 8356271"/>
              <a:gd name="connsiteY27" fmla="*/ 2974975 h 3082168"/>
              <a:gd name="connsiteX28" fmla="*/ 302090 w 8356271"/>
              <a:gd name="connsiteY28" fmla="*/ 3082132 h 3082168"/>
              <a:gd name="connsiteX0" fmla="*/ 302090 w 8356271"/>
              <a:gd name="connsiteY0" fmla="*/ 3082132 h 3082168"/>
              <a:gd name="connsiteX1" fmla="*/ 154452 w 8356271"/>
              <a:gd name="connsiteY1" fmla="*/ 2993232 h 3082168"/>
              <a:gd name="connsiteX2" fmla="*/ 1259 w 8356271"/>
              <a:gd name="connsiteY2" fmla="*/ 554038 h 3082168"/>
              <a:gd name="connsiteX3" fmla="*/ 67140 w 8356271"/>
              <a:gd name="connsiteY3" fmla="*/ 423864 h 3082168"/>
              <a:gd name="connsiteX4" fmla="*/ 326696 w 8356271"/>
              <a:gd name="connsiteY4" fmla="*/ 415132 h 3082168"/>
              <a:gd name="connsiteX5" fmla="*/ 1445089 w 8356271"/>
              <a:gd name="connsiteY5" fmla="*/ 324645 h 3082168"/>
              <a:gd name="connsiteX6" fmla="*/ 2349171 w 8356271"/>
              <a:gd name="connsiteY6" fmla="*/ 190500 h 3082168"/>
              <a:gd name="connsiteX7" fmla="*/ 2760333 w 8356271"/>
              <a:gd name="connsiteY7" fmla="*/ 207963 h 3082168"/>
              <a:gd name="connsiteX8" fmla="*/ 3004808 w 8356271"/>
              <a:gd name="connsiteY8" fmla="*/ 300038 h 3082168"/>
              <a:gd name="connsiteX9" fmla="*/ 3169115 w 8356271"/>
              <a:gd name="connsiteY9" fmla="*/ 446087 h 3082168"/>
              <a:gd name="connsiteX10" fmla="*/ 3323102 w 8356271"/>
              <a:gd name="connsiteY10" fmla="*/ 209551 h 3082168"/>
              <a:gd name="connsiteX11" fmla="*/ 3592183 w 8356271"/>
              <a:gd name="connsiteY11" fmla="*/ 59532 h 3082168"/>
              <a:gd name="connsiteX12" fmla="*/ 3985091 w 8356271"/>
              <a:gd name="connsiteY12" fmla="*/ 6350 h 3082168"/>
              <a:gd name="connsiteX13" fmla="*/ 5813096 w 8356271"/>
              <a:gd name="connsiteY13" fmla="*/ 0 h 3082168"/>
              <a:gd name="connsiteX14" fmla="*/ 6813222 w 8356271"/>
              <a:gd name="connsiteY14" fmla="*/ 550862 h 3082168"/>
              <a:gd name="connsiteX15" fmla="*/ 8349921 w 8356271"/>
              <a:gd name="connsiteY15" fmla="*/ 1285082 h 3082168"/>
              <a:gd name="connsiteX16" fmla="*/ 8356271 w 8356271"/>
              <a:gd name="connsiteY16" fmla="*/ 1675607 h 3082168"/>
              <a:gd name="connsiteX17" fmla="*/ 7683171 w 8356271"/>
              <a:gd name="connsiteY17" fmla="*/ 1764507 h 3082168"/>
              <a:gd name="connsiteX18" fmla="*/ 6868783 w 8356271"/>
              <a:gd name="connsiteY18" fmla="*/ 1805782 h 3082168"/>
              <a:gd name="connsiteX19" fmla="*/ 6234578 w 8356271"/>
              <a:gd name="connsiteY19" fmla="*/ 1926432 h 3082168"/>
              <a:gd name="connsiteX20" fmla="*/ 5841671 w 8356271"/>
              <a:gd name="connsiteY20" fmla="*/ 2082007 h 3082168"/>
              <a:gd name="connsiteX21" fmla="*/ 5544014 w 8356271"/>
              <a:gd name="connsiteY21" fmla="*/ 2311401 h 3082168"/>
              <a:gd name="connsiteX22" fmla="*/ 5353515 w 8356271"/>
              <a:gd name="connsiteY22" fmla="*/ 2667000 h 3082168"/>
              <a:gd name="connsiteX23" fmla="*/ 5124121 w 8356271"/>
              <a:gd name="connsiteY23" fmla="*/ 2294733 h 3082168"/>
              <a:gd name="connsiteX24" fmla="*/ 4731214 w 8356271"/>
              <a:gd name="connsiteY24" fmla="*/ 2147095 h 3082168"/>
              <a:gd name="connsiteX25" fmla="*/ 3923177 w 8356271"/>
              <a:gd name="connsiteY25" fmla="*/ 2215357 h 3082168"/>
              <a:gd name="connsiteX26" fmla="*/ 2939721 w 8356271"/>
              <a:gd name="connsiteY26" fmla="*/ 2422526 h 3082168"/>
              <a:gd name="connsiteX27" fmla="*/ 2030877 w 8356271"/>
              <a:gd name="connsiteY27" fmla="*/ 2663031 h 3082168"/>
              <a:gd name="connsiteX28" fmla="*/ 736271 w 8356271"/>
              <a:gd name="connsiteY28" fmla="*/ 2974975 h 3082168"/>
              <a:gd name="connsiteX29" fmla="*/ 302090 w 8356271"/>
              <a:gd name="connsiteY29" fmla="*/ 3082132 h 3082168"/>
              <a:gd name="connsiteX0" fmla="*/ 302090 w 8356271"/>
              <a:gd name="connsiteY0" fmla="*/ 3082132 h 3082168"/>
              <a:gd name="connsiteX1" fmla="*/ 154452 w 8356271"/>
              <a:gd name="connsiteY1" fmla="*/ 2993232 h 3082168"/>
              <a:gd name="connsiteX2" fmla="*/ 1259 w 8356271"/>
              <a:gd name="connsiteY2" fmla="*/ 554038 h 3082168"/>
              <a:gd name="connsiteX3" fmla="*/ 67140 w 8356271"/>
              <a:gd name="connsiteY3" fmla="*/ 423864 h 3082168"/>
              <a:gd name="connsiteX4" fmla="*/ 326696 w 8356271"/>
              <a:gd name="connsiteY4" fmla="*/ 415132 h 3082168"/>
              <a:gd name="connsiteX5" fmla="*/ 1445089 w 8356271"/>
              <a:gd name="connsiteY5" fmla="*/ 324645 h 3082168"/>
              <a:gd name="connsiteX6" fmla="*/ 2349171 w 8356271"/>
              <a:gd name="connsiteY6" fmla="*/ 190500 h 3082168"/>
              <a:gd name="connsiteX7" fmla="*/ 2760333 w 8356271"/>
              <a:gd name="connsiteY7" fmla="*/ 207963 h 3082168"/>
              <a:gd name="connsiteX8" fmla="*/ 3004808 w 8356271"/>
              <a:gd name="connsiteY8" fmla="*/ 300038 h 3082168"/>
              <a:gd name="connsiteX9" fmla="*/ 3169115 w 8356271"/>
              <a:gd name="connsiteY9" fmla="*/ 446087 h 3082168"/>
              <a:gd name="connsiteX10" fmla="*/ 3323102 w 8356271"/>
              <a:gd name="connsiteY10" fmla="*/ 209551 h 3082168"/>
              <a:gd name="connsiteX11" fmla="*/ 3592183 w 8356271"/>
              <a:gd name="connsiteY11" fmla="*/ 59532 h 3082168"/>
              <a:gd name="connsiteX12" fmla="*/ 3985091 w 8356271"/>
              <a:gd name="connsiteY12" fmla="*/ 6350 h 3082168"/>
              <a:gd name="connsiteX13" fmla="*/ 5813096 w 8356271"/>
              <a:gd name="connsiteY13" fmla="*/ 0 h 3082168"/>
              <a:gd name="connsiteX14" fmla="*/ 6813222 w 8356271"/>
              <a:gd name="connsiteY14" fmla="*/ 550862 h 3082168"/>
              <a:gd name="connsiteX15" fmla="*/ 8349921 w 8356271"/>
              <a:gd name="connsiteY15" fmla="*/ 1285082 h 3082168"/>
              <a:gd name="connsiteX16" fmla="*/ 8356271 w 8356271"/>
              <a:gd name="connsiteY16" fmla="*/ 1675607 h 3082168"/>
              <a:gd name="connsiteX17" fmla="*/ 7683171 w 8356271"/>
              <a:gd name="connsiteY17" fmla="*/ 1764507 h 3082168"/>
              <a:gd name="connsiteX18" fmla="*/ 6868783 w 8356271"/>
              <a:gd name="connsiteY18" fmla="*/ 1805782 h 3082168"/>
              <a:gd name="connsiteX19" fmla="*/ 6234578 w 8356271"/>
              <a:gd name="connsiteY19" fmla="*/ 1926432 h 3082168"/>
              <a:gd name="connsiteX20" fmla="*/ 5841671 w 8356271"/>
              <a:gd name="connsiteY20" fmla="*/ 2082007 h 3082168"/>
              <a:gd name="connsiteX21" fmla="*/ 5544014 w 8356271"/>
              <a:gd name="connsiteY21" fmla="*/ 2311401 h 3082168"/>
              <a:gd name="connsiteX22" fmla="*/ 5353515 w 8356271"/>
              <a:gd name="connsiteY22" fmla="*/ 2667000 h 3082168"/>
              <a:gd name="connsiteX23" fmla="*/ 5124121 w 8356271"/>
              <a:gd name="connsiteY23" fmla="*/ 2294733 h 3082168"/>
              <a:gd name="connsiteX24" fmla="*/ 4731214 w 8356271"/>
              <a:gd name="connsiteY24" fmla="*/ 2147095 h 3082168"/>
              <a:gd name="connsiteX25" fmla="*/ 3923177 w 8356271"/>
              <a:gd name="connsiteY25" fmla="*/ 2215357 h 3082168"/>
              <a:gd name="connsiteX26" fmla="*/ 2939721 w 8356271"/>
              <a:gd name="connsiteY26" fmla="*/ 2422526 h 3082168"/>
              <a:gd name="connsiteX27" fmla="*/ 2030877 w 8356271"/>
              <a:gd name="connsiteY27" fmla="*/ 2663031 h 3082168"/>
              <a:gd name="connsiteX28" fmla="*/ 736271 w 8356271"/>
              <a:gd name="connsiteY28" fmla="*/ 2974975 h 3082168"/>
              <a:gd name="connsiteX29" fmla="*/ 302090 w 8356271"/>
              <a:gd name="connsiteY29" fmla="*/ 3082132 h 3082168"/>
              <a:gd name="connsiteX0" fmla="*/ 302090 w 8356271"/>
              <a:gd name="connsiteY0" fmla="*/ 3082132 h 3082168"/>
              <a:gd name="connsiteX1" fmla="*/ 154452 w 8356271"/>
              <a:gd name="connsiteY1" fmla="*/ 2993232 h 3082168"/>
              <a:gd name="connsiteX2" fmla="*/ 1259 w 8356271"/>
              <a:gd name="connsiteY2" fmla="*/ 554038 h 3082168"/>
              <a:gd name="connsiteX3" fmla="*/ 67140 w 8356271"/>
              <a:gd name="connsiteY3" fmla="*/ 423864 h 3082168"/>
              <a:gd name="connsiteX4" fmla="*/ 326696 w 8356271"/>
              <a:gd name="connsiteY4" fmla="*/ 415132 h 3082168"/>
              <a:gd name="connsiteX5" fmla="*/ 1445089 w 8356271"/>
              <a:gd name="connsiteY5" fmla="*/ 324645 h 3082168"/>
              <a:gd name="connsiteX6" fmla="*/ 2349171 w 8356271"/>
              <a:gd name="connsiteY6" fmla="*/ 190500 h 3082168"/>
              <a:gd name="connsiteX7" fmla="*/ 2760333 w 8356271"/>
              <a:gd name="connsiteY7" fmla="*/ 207963 h 3082168"/>
              <a:gd name="connsiteX8" fmla="*/ 3004808 w 8356271"/>
              <a:gd name="connsiteY8" fmla="*/ 300038 h 3082168"/>
              <a:gd name="connsiteX9" fmla="*/ 3169115 w 8356271"/>
              <a:gd name="connsiteY9" fmla="*/ 446087 h 3082168"/>
              <a:gd name="connsiteX10" fmla="*/ 3323102 w 8356271"/>
              <a:gd name="connsiteY10" fmla="*/ 209551 h 3082168"/>
              <a:gd name="connsiteX11" fmla="*/ 3592183 w 8356271"/>
              <a:gd name="connsiteY11" fmla="*/ 59532 h 3082168"/>
              <a:gd name="connsiteX12" fmla="*/ 3985091 w 8356271"/>
              <a:gd name="connsiteY12" fmla="*/ 6350 h 3082168"/>
              <a:gd name="connsiteX13" fmla="*/ 5813096 w 8356271"/>
              <a:gd name="connsiteY13" fmla="*/ 0 h 3082168"/>
              <a:gd name="connsiteX14" fmla="*/ 6813222 w 8356271"/>
              <a:gd name="connsiteY14" fmla="*/ 550862 h 3082168"/>
              <a:gd name="connsiteX15" fmla="*/ 8349921 w 8356271"/>
              <a:gd name="connsiteY15" fmla="*/ 1285082 h 3082168"/>
              <a:gd name="connsiteX16" fmla="*/ 8356271 w 8356271"/>
              <a:gd name="connsiteY16" fmla="*/ 1708945 h 3082168"/>
              <a:gd name="connsiteX17" fmla="*/ 7683171 w 8356271"/>
              <a:gd name="connsiteY17" fmla="*/ 1764507 h 3082168"/>
              <a:gd name="connsiteX18" fmla="*/ 6868783 w 8356271"/>
              <a:gd name="connsiteY18" fmla="*/ 1805782 h 3082168"/>
              <a:gd name="connsiteX19" fmla="*/ 6234578 w 8356271"/>
              <a:gd name="connsiteY19" fmla="*/ 1926432 h 3082168"/>
              <a:gd name="connsiteX20" fmla="*/ 5841671 w 8356271"/>
              <a:gd name="connsiteY20" fmla="*/ 2082007 h 3082168"/>
              <a:gd name="connsiteX21" fmla="*/ 5544014 w 8356271"/>
              <a:gd name="connsiteY21" fmla="*/ 2311401 h 3082168"/>
              <a:gd name="connsiteX22" fmla="*/ 5353515 w 8356271"/>
              <a:gd name="connsiteY22" fmla="*/ 2667000 h 3082168"/>
              <a:gd name="connsiteX23" fmla="*/ 5124121 w 8356271"/>
              <a:gd name="connsiteY23" fmla="*/ 2294733 h 3082168"/>
              <a:gd name="connsiteX24" fmla="*/ 4731214 w 8356271"/>
              <a:gd name="connsiteY24" fmla="*/ 2147095 h 3082168"/>
              <a:gd name="connsiteX25" fmla="*/ 3923177 w 8356271"/>
              <a:gd name="connsiteY25" fmla="*/ 2215357 h 3082168"/>
              <a:gd name="connsiteX26" fmla="*/ 2939721 w 8356271"/>
              <a:gd name="connsiteY26" fmla="*/ 2422526 h 3082168"/>
              <a:gd name="connsiteX27" fmla="*/ 2030877 w 8356271"/>
              <a:gd name="connsiteY27" fmla="*/ 2663031 h 3082168"/>
              <a:gd name="connsiteX28" fmla="*/ 736271 w 8356271"/>
              <a:gd name="connsiteY28" fmla="*/ 2974975 h 3082168"/>
              <a:gd name="connsiteX29" fmla="*/ 302090 w 8356271"/>
              <a:gd name="connsiteY29" fmla="*/ 3082132 h 308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356271" h="3082168">
                <a:moveTo>
                  <a:pt x="302090" y="3082132"/>
                </a:moveTo>
                <a:cubicBezTo>
                  <a:pt x="233827" y="3083455"/>
                  <a:pt x="179853" y="3049058"/>
                  <a:pt x="154452" y="2993232"/>
                </a:cubicBezTo>
                <a:lnTo>
                  <a:pt x="1259" y="554038"/>
                </a:lnTo>
                <a:cubicBezTo>
                  <a:pt x="-2974" y="501122"/>
                  <a:pt x="-63" y="464873"/>
                  <a:pt x="67140" y="423864"/>
                </a:cubicBezTo>
                <a:lnTo>
                  <a:pt x="326696" y="415132"/>
                </a:lnTo>
                <a:cubicBezTo>
                  <a:pt x="709813" y="410370"/>
                  <a:pt x="1069117" y="386557"/>
                  <a:pt x="1445089" y="324645"/>
                </a:cubicBezTo>
                <a:cubicBezTo>
                  <a:pt x="1746450" y="260087"/>
                  <a:pt x="2047810" y="231246"/>
                  <a:pt x="2349171" y="190500"/>
                </a:cubicBezTo>
                <a:cubicBezTo>
                  <a:pt x="2513213" y="176478"/>
                  <a:pt x="2617723" y="167216"/>
                  <a:pt x="2760333" y="207963"/>
                </a:cubicBezTo>
                <a:cubicBezTo>
                  <a:pt x="2868812" y="230716"/>
                  <a:pt x="2929667" y="253472"/>
                  <a:pt x="3004808" y="300038"/>
                </a:cubicBezTo>
                <a:lnTo>
                  <a:pt x="3169115" y="446087"/>
                </a:lnTo>
                <a:cubicBezTo>
                  <a:pt x="3203775" y="355335"/>
                  <a:pt x="3250342" y="288396"/>
                  <a:pt x="3323102" y="209551"/>
                </a:cubicBezTo>
                <a:cubicBezTo>
                  <a:pt x="3415178" y="138114"/>
                  <a:pt x="3481058" y="97632"/>
                  <a:pt x="3592183" y="59532"/>
                </a:cubicBezTo>
                <a:cubicBezTo>
                  <a:pt x="3725534" y="25137"/>
                  <a:pt x="3866028" y="19315"/>
                  <a:pt x="3985091" y="6350"/>
                </a:cubicBezTo>
                <a:lnTo>
                  <a:pt x="5813096" y="0"/>
                </a:lnTo>
                <a:cubicBezTo>
                  <a:pt x="6220951" y="230452"/>
                  <a:pt x="6390418" y="336682"/>
                  <a:pt x="6813222" y="550862"/>
                </a:cubicBezTo>
                <a:cubicBezTo>
                  <a:pt x="7236026" y="765042"/>
                  <a:pt x="8095921" y="1094450"/>
                  <a:pt x="8349921" y="1285082"/>
                </a:cubicBezTo>
                <a:cubicBezTo>
                  <a:pt x="8352038" y="1426370"/>
                  <a:pt x="8354154" y="1567657"/>
                  <a:pt x="8356271" y="1708945"/>
                </a:cubicBezTo>
                <a:lnTo>
                  <a:pt x="7683171" y="1764507"/>
                </a:lnTo>
                <a:lnTo>
                  <a:pt x="6868783" y="1805782"/>
                </a:lnTo>
                <a:cubicBezTo>
                  <a:pt x="6652618" y="1824568"/>
                  <a:pt x="6445980" y="1886215"/>
                  <a:pt x="6234578" y="1926432"/>
                </a:cubicBezTo>
                <a:cubicBezTo>
                  <a:pt x="6098847" y="1971146"/>
                  <a:pt x="5972640" y="2030149"/>
                  <a:pt x="5841671" y="2082007"/>
                </a:cubicBezTo>
                <a:cubicBezTo>
                  <a:pt x="5740071" y="2158472"/>
                  <a:pt x="5655139" y="2187311"/>
                  <a:pt x="5544014" y="2311401"/>
                </a:cubicBezTo>
                <a:cubicBezTo>
                  <a:pt x="5456701" y="2434697"/>
                  <a:pt x="5414634" y="2548467"/>
                  <a:pt x="5353515" y="2667000"/>
                </a:cubicBezTo>
                <a:cubicBezTo>
                  <a:pt x="5281019" y="2542117"/>
                  <a:pt x="5237098" y="2407709"/>
                  <a:pt x="5124121" y="2294733"/>
                </a:cubicBezTo>
                <a:cubicBezTo>
                  <a:pt x="5003470" y="2196308"/>
                  <a:pt x="4899490" y="2164557"/>
                  <a:pt x="4731214" y="2147095"/>
                </a:cubicBezTo>
                <a:cubicBezTo>
                  <a:pt x="4452343" y="2129367"/>
                  <a:pt x="4211573" y="2149741"/>
                  <a:pt x="3923177" y="2215357"/>
                </a:cubicBezTo>
                <a:lnTo>
                  <a:pt x="2939721" y="2422526"/>
                </a:lnTo>
                <a:lnTo>
                  <a:pt x="2030877" y="2663031"/>
                </a:lnTo>
                <a:cubicBezTo>
                  <a:pt x="1604104" y="2797175"/>
                  <a:pt x="1182094" y="2890838"/>
                  <a:pt x="736271" y="2974975"/>
                </a:cubicBezTo>
                <a:lnTo>
                  <a:pt x="302090" y="3082132"/>
                </a:lnTo>
                <a:close/>
              </a:path>
            </a:pathLst>
          </a:custGeom>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pure word shields those who trust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word is a living powerful razor of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Truth does not change but must be discovered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All that is was framed by the word of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Hearing God’s word brings the faith He desires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Himself dwells with us full of grace and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word effectively works in those who believe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By God’s word fire will judge the actions of men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Selfish traditions halt the effective working of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By the word of God man finds life’s fullest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word seeds the truth in all hearts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Blessed are those who keep God’s word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word is the sword of our earthly defense</a:t>
            </a:r>
          </a:p>
        </p:txBody>
      </p:sp>
      <p:sp>
        <p:nvSpPr>
          <p:cNvPr id="5" name="Rectangle 4"/>
          <p:cNvSpPr>
            <a:spLocks noChangeArrowheads="1"/>
          </p:cNvSpPr>
          <p:nvPr/>
        </p:nvSpPr>
        <p:spPr bwMode="auto">
          <a:xfrm rot="21202571">
            <a:off x="361136" y="1103335"/>
            <a:ext cx="8552668" cy="448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spc="50" dirty="0">
                <a:ln w="11430">
                  <a:solidFill>
                    <a:srgbClr val="00B0F0"/>
                  </a:solidFill>
                </a:ln>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effectLst>
                  <a:glow rad="50800">
                    <a:schemeClr val="tx1"/>
                  </a:glow>
                  <a:outerShdw blurRad="76200" dist="50800" dir="5400000" algn="tl" rotWithShape="0">
                    <a:srgbClr val="000000">
                      <a:alpha val="65000"/>
                    </a:srgbClr>
                  </a:outerShdw>
                </a:effectLst>
                <a:latin typeface="Calibri" panose="020F0502020204030204" pitchFamily="34" charset="0"/>
              </a:rPr>
              <a:t>God’s word lifts souls in hope of our place in Hi</a:t>
            </a:r>
            <a:r>
              <a:rPr lang="en-US" sz="9600" b="1" spc="50" dirty="0">
                <a:ln w="11430">
                  <a:solidFill>
                    <a:srgbClr val="00B0F0"/>
                  </a:solidFill>
                </a:ln>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effectLst>
                  <a:glow rad="50800">
                    <a:schemeClr val="tx1"/>
                  </a:glow>
                  <a:outerShdw blurRad="76200" dist="50800" dir="5400000" algn="tl" rotWithShape="0">
                    <a:srgbClr val="000000">
                      <a:alpha val="65000"/>
                    </a:srgbClr>
                  </a:outerShdw>
                </a:effectLst>
                <a:latin typeface="Calibri" panose="020F0502020204030204" pitchFamily="34" charset="0"/>
              </a:rPr>
              <a:t>m</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8.33333E-7 3.7037E-6 L 0.08507 0.51527 " pathEditMode="relative" rAng="0" ptsTypes="AA">
                                      <p:cBhvr>
                                        <p:cTn id="189" dur="1750" fill="hold"/>
                                        <p:tgtEl>
                                          <p:spTgt spid="4">
                                            <p:txEl>
                                              <p:pRg st="0" end="0"/>
                                            </p:txEl>
                                          </p:spTgt>
                                        </p:tgtEl>
                                        <p:attrNameLst>
                                          <p:attrName>ppt_x</p:attrName>
                                          <p:attrName>ppt_y</p:attrName>
                                        </p:attrNameLst>
                                      </p:cBhvr>
                                      <p:rCtr x="4253" y="25764"/>
                                    </p:animMotion>
                                  </p:childTnLst>
                                </p:cTn>
                              </p:par>
                              <p:par>
                                <p:cTn id="190" presetID="0" presetClass="path" presetSubtype="0" accel="50000" decel="50000" fill="hold" nodeType="withEffect">
                                  <p:stCondLst>
                                    <p:cond delay="0"/>
                                  </p:stCondLst>
                                  <p:childTnLst>
                                    <p:animMotion origin="layout" path="M -3.33333E-6 -2.96296E-6 L 0.08577 0.45023 " pathEditMode="relative" rAng="0" ptsTypes="AA">
                                      <p:cBhvr>
                                        <p:cTn id="191" dur="1750" fill="hold"/>
                                        <p:tgtEl>
                                          <p:spTgt spid="4">
                                            <p:txEl>
                                              <p:pRg st="1" end="1"/>
                                            </p:txEl>
                                          </p:spTgt>
                                        </p:tgtEl>
                                        <p:attrNameLst>
                                          <p:attrName>ppt_x</p:attrName>
                                          <p:attrName>ppt_y</p:attrName>
                                        </p:attrNameLst>
                                      </p:cBhvr>
                                      <p:rCtr x="4288" y="22500"/>
                                    </p:animMotion>
                                  </p:childTnLst>
                                </p:cTn>
                              </p:par>
                              <p:par>
                                <p:cTn id="192" presetID="0" presetClass="path" presetSubtype="0" accel="50000" decel="50000" fill="hold" nodeType="withEffect">
                                  <p:stCondLst>
                                    <p:cond delay="0"/>
                                  </p:stCondLst>
                                  <p:childTnLst>
                                    <p:animMotion origin="layout" path="M -2.77778E-7 0.00023 L 0.075 0.37847 " pathEditMode="relative" rAng="0" ptsTypes="AA">
                                      <p:cBhvr>
                                        <p:cTn id="193" dur="1750" fill="hold"/>
                                        <p:tgtEl>
                                          <p:spTgt spid="4">
                                            <p:txEl>
                                              <p:pRg st="2" end="2"/>
                                            </p:txEl>
                                          </p:spTgt>
                                        </p:tgtEl>
                                        <p:attrNameLst>
                                          <p:attrName>ppt_x</p:attrName>
                                          <p:attrName>ppt_y</p:attrName>
                                        </p:attrNameLst>
                                      </p:cBhvr>
                                      <p:rCtr x="3750" y="18912"/>
                                    </p:animMotion>
                                  </p:childTnLst>
                                </p:cTn>
                              </p:par>
                              <p:par>
                                <p:cTn id="194" presetID="0" presetClass="path" presetSubtype="0" accel="50000" decel="50000" fill="hold" nodeType="withEffect">
                                  <p:stCondLst>
                                    <p:cond delay="0"/>
                                  </p:stCondLst>
                                  <p:childTnLst>
                                    <p:animMotion origin="layout" path="M -1.66667E-6 0.00023 L 0.11528 0.30347 " pathEditMode="relative" rAng="0" ptsTypes="AA">
                                      <p:cBhvr>
                                        <p:cTn id="195" dur="1750" fill="hold"/>
                                        <p:tgtEl>
                                          <p:spTgt spid="4">
                                            <p:txEl>
                                              <p:pRg st="3" end="3"/>
                                            </p:txEl>
                                          </p:spTgt>
                                        </p:tgtEl>
                                        <p:attrNameLst>
                                          <p:attrName>ppt_x</p:attrName>
                                          <p:attrName>ppt_y</p:attrName>
                                        </p:attrNameLst>
                                      </p:cBhvr>
                                      <p:rCtr x="5764" y="15162"/>
                                    </p:animMotion>
                                  </p:childTnLst>
                                </p:cTn>
                              </p:par>
                              <p:par>
                                <p:cTn id="196" presetID="0" presetClass="path" presetSubtype="0" accel="50000" decel="50000" fill="hold" nodeType="withEffect">
                                  <p:stCondLst>
                                    <p:cond delay="0"/>
                                  </p:stCondLst>
                                  <p:childTnLst>
                                    <p:animMotion origin="layout" path="M -4.72222E-6 0.00069 L 0.07136 0.23032 " pathEditMode="relative" rAng="0" ptsTypes="AA">
                                      <p:cBhvr>
                                        <p:cTn id="197" dur="1750" fill="hold"/>
                                        <p:tgtEl>
                                          <p:spTgt spid="4">
                                            <p:txEl>
                                              <p:pRg st="4" end="4"/>
                                            </p:txEl>
                                          </p:spTgt>
                                        </p:tgtEl>
                                        <p:attrNameLst>
                                          <p:attrName>ppt_x</p:attrName>
                                          <p:attrName>ppt_y</p:attrName>
                                        </p:attrNameLst>
                                      </p:cBhvr>
                                      <p:rCtr x="3559" y="11481"/>
                                    </p:animMotion>
                                  </p:childTnLst>
                                </p:cTn>
                              </p:par>
                              <p:par>
                                <p:cTn id="198" presetID="0" presetClass="path" presetSubtype="0" accel="50000" decel="50000" fill="hold" nodeType="withEffect">
                                  <p:stCondLst>
                                    <p:cond delay="0"/>
                                  </p:stCondLst>
                                  <p:childTnLst>
                                    <p:animMotion origin="layout" path="M 2.77778E-6 0.00046 L 0.04722 0.15764 " pathEditMode="relative" rAng="0" ptsTypes="AA">
                                      <p:cBhvr>
                                        <p:cTn id="199" dur="1750" fill="hold"/>
                                        <p:tgtEl>
                                          <p:spTgt spid="4">
                                            <p:txEl>
                                              <p:pRg st="5" end="5"/>
                                            </p:txEl>
                                          </p:spTgt>
                                        </p:tgtEl>
                                        <p:attrNameLst>
                                          <p:attrName>ppt_x</p:attrName>
                                          <p:attrName>ppt_y</p:attrName>
                                        </p:attrNameLst>
                                      </p:cBhvr>
                                      <p:rCtr x="2361" y="7847"/>
                                    </p:animMotion>
                                  </p:childTnLst>
                                </p:cTn>
                              </p:par>
                              <p:par>
                                <p:cTn id="200" presetID="0" presetClass="path" presetSubtype="0" accel="50000" decel="50000" fill="hold" nodeType="withEffect">
                                  <p:stCondLst>
                                    <p:cond delay="0"/>
                                  </p:stCondLst>
                                  <p:childTnLst>
                                    <p:animMotion origin="layout" path="M -8.33333E-7 0.00046 L 0.04132 0.08194 " pathEditMode="relative" rAng="0" ptsTypes="AA">
                                      <p:cBhvr>
                                        <p:cTn id="201" dur="1750" fill="hold"/>
                                        <p:tgtEl>
                                          <p:spTgt spid="4">
                                            <p:txEl>
                                              <p:pRg st="6" end="6"/>
                                            </p:txEl>
                                          </p:spTgt>
                                        </p:tgtEl>
                                        <p:attrNameLst>
                                          <p:attrName>ppt_x</p:attrName>
                                          <p:attrName>ppt_y</p:attrName>
                                        </p:attrNameLst>
                                      </p:cBhvr>
                                      <p:rCtr x="2066" y="4074"/>
                                    </p:animMotion>
                                  </p:childTnLst>
                                </p:cTn>
                              </p:par>
                              <p:par>
                                <p:cTn id="202" presetID="0" presetClass="path" presetSubtype="0" accel="50000" decel="50000" fill="hold" nodeType="withEffect">
                                  <p:stCondLst>
                                    <p:cond delay="0"/>
                                  </p:stCondLst>
                                  <p:childTnLst>
                                    <p:animMotion origin="layout" path="M -3.88889E-6 0.00023 L 0.06302 0.01343 " pathEditMode="relative" rAng="0" ptsTypes="AA">
                                      <p:cBhvr>
                                        <p:cTn id="203" dur="1750" fill="hold"/>
                                        <p:tgtEl>
                                          <p:spTgt spid="4">
                                            <p:txEl>
                                              <p:pRg st="7" end="7"/>
                                            </p:txEl>
                                          </p:spTgt>
                                        </p:tgtEl>
                                        <p:attrNameLst>
                                          <p:attrName>ppt_x</p:attrName>
                                          <p:attrName>ppt_y</p:attrName>
                                        </p:attrNameLst>
                                      </p:cBhvr>
                                      <p:rCtr x="3142" y="648"/>
                                    </p:animMotion>
                                  </p:childTnLst>
                                </p:cTn>
                              </p:par>
                              <p:par>
                                <p:cTn id="204" presetID="0" presetClass="path" presetSubtype="0" accel="50000" decel="50000" fill="hold" nodeType="withEffect">
                                  <p:stCondLst>
                                    <p:cond delay="0"/>
                                  </p:stCondLst>
                                  <p:childTnLst>
                                    <p:animMotion origin="layout" path="M 3.88889E-6 0.00069 L 0.0401 -0.06158 " pathEditMode="relative" rAng="0" ptsTypes="AA">
                                      <p:cBhvr>
                                        <p:cTn id="205" dur="1750" fill="hold"/>
                                        <p:tgtEl>
                                          <p:spTgt spid="4">
                                            <p:txEl>
                                              <p:pRg st="8" end="8"/>
                                            </p:txEl>
                                          </p:spTgt>
                                        </p:tgtEl>
                                        <p:attrNameLst>
                                          <p:attrName>ppt_x</p:attrName>
                                          <p:attrName>ppt_y</p:attrName>
                                        </p:attrNameLst>
                                      </p:cBhvr>
                                      <p:rCtr x="1997" y="-3125"/>
                                    </p:animMotion>
                                  </p:childTnLst>
                                </p:cTn>
                              </p:par>
                              <p:par>
                                <p:cTn id="206" presetID="0" presetClass="path" presetSubtype="0" accel="50000" decel="50000" fill="hold" nodeType="withEffect">
                                  <p:stCondLst>
                                    <p:cond delay="0"/>
                                  </p:stCondLst>
                                  <p:childTnLst>
                                    <p:animMotion origin="layout" path="M 2.22222E-6 0.00023 L 0.11528 -0.13635 " pathEditMode="relative" rAng="0" ptsTypes="AA">
                                      <p:cBhvr>
                                        <p:cTn id="207" dur="1750" fill="hold"/>
                                        <p:tgtEl>
                                          <p:spTgt spid="4">
                                            <p:txEl>
                                              <p:pRg st="9" end="9"/>
                                            </p:txEl>
                                          </p:spTgt>
                                        </p:tgtEl>
                                        <p:attrNameLst>
                                          <p:attrName>ppt_x</p:attrName>
                                          <p:attrName>ppt_y</p:attrName>
                                        </p:attrNameLst>
                                      </p:cBhvr>
                                      <p:rCtr x="5764" y="-6829"/>
                                    </p:animMotion>
                                  </p:childTnLst>
                                </p:cTn>
                              </p:par>
                              <p:par>
                                <p:cTn id="208" presetID="0" presetClass="path" presetSubtype="0" accel="50000" decel="50000" fill="hold" nodeType="withEffect">
                                  <p:stCondLst>
                                    <p:cond delay="0"/>
                                  </p:stCondLst>
                                  <p:childTnLst>
                                    <p:animMotion origin="layout" path="M -4.44444E-6 0.00023 L 0.13386 -0.21135 " pathEditMode="relative" rAng="0" ptsTypes="AA">
                                      <p:cBhvr>
                                        <p:cTn id="209" dur="1750" fill="hold"/>
                                        <p:tgtEl>
                                          <p:spTgt spid="4">
                                            <p:txEl>
                                              <p:pRg st="10" end="10"/>
                                            </p:txEl>
                                          </p:spTgt>
                                        </p:tgtEl>
                                        <p:attrNameLst>
                                          <p:attrName>ppt_x</p:attrName>
                                          <p:attrName>ppt_y</p:attrName>
                                        </p:attrNameLst>
                                      </p:cBhvr>
                                      <p:rCtr x="6684" y="-10579"/>
                                    </p:animMotion>
                                  </p:childTnLst>
                                </p:cTn>
                              </p:par>
                              <p:par>
                                <p:cTn id="210" presetID="0" presetClass="path" presetSubtype="0" accel="50000" decel="50000" fill="hold" nodeType="withEffect">
                                  <p:stCondLst>
                                    <p:cond delay="0"/>
                                  </p:stCondLst>
                                  <p:childTnLst>
                                    <p:animMotion origin="layout" path="M -3.05556E-6 0.00069 L 0.13386 -0.28519 " pathEditMode="relative" rAng="0" ptsTypes="AA">
                                      <p:cBhvr>
                                        <p:cTn id="211" dur="1750" fill="hold"/>
                                        <p:tgtEl>
                                          <p:spTgt spid="4">
                                            <p:txEl>
                                              <p:pRg st="11" end="11"/>
                                            </p:txEl>
                                          </p:spTgt>
                                        </p:tgtEl>
                                        <p:attrNameLst>
                                          <p:attrName>ppt_x</p:attrName>
                                          <p:attrName>ppt_y</p:attrName>
                                        </p:attrNameLst>
                                      </p:cBhvr>
                                      <p:rCtr x="6684" y="-14306"/>
                                    </p:animMotion>
                                  </p:childTnLst>
                                </p:cTn>
                              </p:par>
                              <p:par>
                                <p:cTn id="212" presetID="0" presetClass="path" presetSubtype="0" accel="50000" decel="50000" fill="hold" nodeType="withEffect">
                                  <p:stCondLst>
                                    <p:cond delay="0"/>
                                  </p:stCondLst>
                                  <p:childTnLst>
                                    <p:animMotion origin="layout" path="M -3.33333E-6 0.00046 L 0.0717 -0.35487 " pathEditMode="relative" rAng="0" ptsTypes="AA">
                                      <p:cBhvr>
                                        <p:cTn id="213" dur="1750" fill="hold"/>
                                        <p:tgtEl>
                                          <p:spTgt spid="4">
                                            <p:txEl>
                                              <p:pRg st="12" end="12"/>
                                            </p:txEl>
                                          </p:spTgt>
                                        </p:tgtEl>
                                        <p:attrNameLst>
                                          <p:attrName>ppt_x</p:attrName>
                                          <p:attrName>ppt_y</p:attrName>
                                        </p:attrNameLst>
                                      </p:cBhvr>
                                      <p:rCtr x="3576" y="-17778"/>
                                    </p:animMotion>
                                  </p:childTnLst>
                                </p:cTn>
                              </p:par>
                            </p:childTnLst>
                          </p:cTn>
                        </p:par>
                        <p:par>
                          <p:cTn id="214" fill="hold">
                            <p:stCondLst>
                              <p:cond delay="5550"/>
                            </p:stCondLst>
                            <p:childTnLst>
                              <p:par>
                                <p:cTn id="215" presetID="6" presetClass="entr" presetSubtype="32" fill="hold" grpId="0" nodeType="afterEffect">
                                  <p:stCondLst>
                                    <p:cond delay="0"/>
                                  </p:stCondLst>
                                  <p:childTnLst>
                                    <p:set>
                                      <p:cBhvr>
                                        <p:cTn id="216" dur="1" fill="hold">
                                          <p:stCondLst>
                                            <p:cond delay="0"/>
                                          </p:stCondLst>
                                        </p:cTn>
                                        <p:tgtEl>
                                          <p:spTgt spid="6"/>
                                        </p:tgtEl>
                                        <p:attrNameLst>
                                          <p:attrName>style.visibility</p:attrName>
                                        </p:attrNameLst>
                                      </p:cBhvr>
                                      <p:to>
                                        <p:strVal val="visible"/>
                                      </p:to>
                                    </p:set>
                                    <p:animEffect transition="in" filter="circle(out)">
                                      <p:cBhvr>
                                        <p:cTn id="2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uiExpand="1" build="p"/>
      <p:bldP spid="4" grpId="1" uiExpand="1" build="allAtOnce"/>
      <p:bldP spid="5" grpId="0"/>
      <p:bldP spid="5"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 name="Picture 29" descr="PowerPoint Slide Show - [TheRock]"/>
          <p:cNvPicPr>
            <a:picLocks noChangeAspect="1"/>
          </p:cNvPicPr>
          <p:nvPr/>
        </p:nvPicPr>
        <p:blipFill rotWithShape="1">
          <a:blip r:embed="rId3">
            <a:extLst>
              <a:ext uri="{28A0092B-C50C-407E-A947-70E740481C1C}">
                <a14:useLocalDpi xmlns:a14="http://schemas.microsoft.com/office/drawing/2010/main" val="0"/>
              </a:ext>
            </a:extLst>
          </a:blip>
          <a:srcRect l="23164" t="8987" r="19242" b="9100"/>
          <a:stretch/>
        </p:blipFill>
        <p:spPr>
          <a:xfrm>
            <a:off x="1155192" y="621793"/>
            <a:ext cx="7010400" cy="5608321"/>
          </a:xfrm>
          <a:prstGeom prst="rect">
            <a:avLst/>
          </a:prstGeom>
          <a:solidFill>
            <a:schemeClr val="tx1">
              <a:alpha val="0"/>
            </a:schemeClr>
          </a:solidFill>
        </p:spPr>
      </p:pic>
      <p:sp>
        <p:nvSpPr>
          <p:cNvPr id="5" name="Title 1"/>
          <p:cNvSpPr txBox="1">
            <a:spLocks/>
          </p:cNvSpPr>
          <p:nvPr/>
        </p:nvSpPr>
        <p:spPr>
          <a:xfrm>
            <a:off x="1981200" y="2743200"/>
            <a:ext cx="2209800"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600" b="1" i="0" u="none" strike="noStrike" kern="1200" cap="none" spc="0" normalizeH="0" baseline="0" noProof="0" dirty="0">
                <a:ln>
                  <a:noFill/>
                </a:ln>
                <a:solidFill>
                  <a:srgbClr val="FF0000"/>
                </a:solidFill>
                <a:effectLst/>
                <a:uLnTx/>
                <a:uFillTx/>
                <a:latin typeface="Aharoni" panose="02010803020104030203" pitchFamily="2" charset="-79"/>
                <a:ea typeface="+mj-ea"/>
                <a:cs typeface="Aharoni" panose="02010803020104030203" pitchFamily="2" charset="-79"/>
              </a:rPr>
              <a:t>  </a:t>
            </a:r>
            <a:r>
              <a:rPr kumimoji="0" lang="en-US" sz="9600" b="1" i="0" u="none" strike="noStrike" kern="1200" cap="none" spc="0" normalizeH="0" baseline="0" noProof="0" dirty="0">
                <a:ln>
                  <a:noFill/>
                </a:ln>
                <a:solidFill>
                  <a:prstClr val="white"/>
                </a:solidFill>
                <a:effectLst/>
                <a:uLnTx/>
                <a:uFillTx/>
                <a:latin typeface="Aharoni" panose="02010803020104030203" pitchFamily="2" charset="-79"/>
                <a:ea typeface="+mj-ea"/>
                <a:cs typeface="Aharoni" panose="02010803020104030203" pitchFamily="2" charset="-79"/>
              </a:rPr>
              <a:t>W</a:t>
            </a:r>
            <a:endParaRPr kumimoji="0" lang="en-US" sz="9600" b="0" i="0" u="none" strike="noStrike" kern="1200" cap="none" spc="0" normalizeH="0" baseline="0" noProof="0" dirty="0">
              <a:ln>
                <a:noFill/>
              </a:ln>
              <a:solidFill>
                <a:prstClr val="white"/>
              </a:solidFill>
              <a:effectLst/>
              <a:uLnTx/>
              <a:uFillTx/>
              <a:latin typeface="Aharoni" panose="02010803020104030203" pitchFamily="2" charset="-79"/>
              <a:ea typeface="+mj-ea"/>
              <a:cs typeface="Aharoni" panose="02010803020104030203" pitchFamily="2" charset="-79"/>
            </a:endParaRPr>
          </a:p>
        </p:txBody>
      </p:sp>
      <p:sp>
        <p:nvSpPr>
          <p:cNvPr id="6" name="Title 1"/>
          <p:cNvSpPr txBox="1">
            <a:spLocks/>
          </p:cNvSpPr>
          <p:nvPr/>
        </p:nvSpPr>
        <p:spPr>
          <a:xfrm>
            <a:off x="3276600" y="2743200"/>
            <a:ext cx="1676400"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500" b="1" i="0" u="none" strike="noStrike" kern="1200" cap="none" spc="0" normalizeH="0" baseline="0" noProof="0" dirty="0">
                <a:ln>
                  <a:noFill/>
                </a:ln>
                <a:solidFill>
                  <a:srgbClr val="FF0000"/>
                </a:solidFill>
                <a:effectLst/>
                <a:uLnTx/>
                <a:uFillTx/>
                <a:latin typeface="Aharoni" panose="02010803020104030203" pitchFamily="2" charset="-79"/>
                <a:ea typeface="+mj-ea"/>
                <a:cs typeface="Aharoni" panose="02010803020104030203" pitchFamily="2" charset="-79"/>
              </a:rPr>
              <a:t> </a:t>
            </a:r>
            <a:r>
              <a:rPr kumimoji="0" lang="en-US" sz="9850" b="1" i="0" u="none" strike="noStrike" kern="1200" cap="none" spc="0" normalizeH="0" baseline="0" noProof="0" dirty="0">
                <a:ln>
                  <a:noFill/>
                </a:ln>
                <a:solidFill>
                  <a:prstClr val="white"/>
                </a:solidFill>
                <a:effectLst/>
                <a:uLnTx/>
                <a:uFillTx/>
                <a:latin typeface="Aharoni" panose="02010803020104030203" pitchFamily="2" charset="-79"/>
                <a:ea typeface="+mj-ea"/>
                <a:cs typeface="Aharoni" panose="02010803020104030203" pitchFamily="2" charset="-79"/>
              </a:rPr>
              <a:t> </a:t>
            </a:r>
            <a:r>
              <a:rPr kumimoji="0" lang="en-US" sz="9600" b="1" i="0" u="none" strike="noStrike" kern="1200" cap="none" spc="0" normalizeH="0" baseline="0" noProof="0" dirty="0">
                <a:ln>
                  <a:noFill/>
                </a:ln>
                <a:solidFill>
                  <a:prstClr val="white"/>
                </a:solidFill>
                <a:effectLst/>
                <a:uLnTx/>
                <a:uFillTx/>
                <a:latin typeface="Aharoni" panose="02010803020104030203" pitchFamily="2" charset="-79"/>
                <a:ea typeface="+mj-ea"/>
                <a:cs typeface="Aharoni" panose="02010803020104030203" pitchFamily="2" charset="-79"/>
              </a:rPr>
              <a:t>o</a:t>
            </a:r>
            <a:endParaRPr kumimoji="0" lang="en-US" sz="9600" b="0" i="0" u="none" strike="noStrike" kern="1200" cap="none" spc="0" normalizeH="0" baseline="0" noProof="0" dirty="0">
              <a:ln>
                <a:noFill/>
              </a:ln>
              <a:solidFill>
                <a:prstClr val="white"/>
              </a:solidFill>
              <a:effectLst/>
              <a:uLnTx/>
              <a:uFillTx/>
              <a:latin typeface="Aharoni" panose="02010803020104030203" pitchFamily="2" charset="-79"/>
              <a:ea typeface="+mj-ea"/>
              <a:cs typeface="Aharoni" panose="02010803020104030203" pitchFamily="2" charset="-79"/>
            </a:endParaRPr>
          </a:p>
        </p:txBody>
      </p:sp>
      <p:sp>
        <p:nvSpPr>
          <p:cNvPr id="7" name="Title 1"/>
          <p:cNvSpPr txBox="1">
            <a:spLocks/>
          </p:cNvSpPr>
          <p:nvPr/>
        </p:nvSpPr>
        <p:spPr>
          <a:xfrm>
            <a:off x="3962400" y="2743200"/>
            <a:ext cx="1524000"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uLnTx/>
                <a:uFillTx/>
                <a:latin typeface="Aharoni" panose="02010803020104030203" pitchFamily="2" charset="-79"/>
                <a:ea typeface="+mj-ea"/>
                <a:cs typeface="Aharoni" panose="02010803020104030203" pitchFamily="2" charset="-79"/>
              </a:rPr>
              <a:t> </a:t>
            </a:r>
            <a:r>
              <a:rPr kumimoji="0" lang="en-US" sz="9800" b="1" i="0" u="none" strike="noStrike" kern="1200" cap="none" spc="0" normalizeH="0" baseline="0" noProof="0" dirty="0">
                <a:ln>
                  <a:noFill/>
                </a:ln>
                <a:solidFill>
                  <a:prstClr val="white"/>
                </a:solidFill>
                <a:effectLst/>
                <a:uLnTx/>
                <a:uFillTx/>
                <a:latin typeface="Aharoni" panose="02010803020104030203" pitchFamily="2" charset="-79"/>
                <a:ea typeface="+mj-ea"/>
                <a:cs typeface="Aharoni" panose="02010803020104030203" pitchFamily="2" charset="-79"/>
              </a:rPr>
              <a:t> </a:t>
            </a:r>
            <a:r>
              <a:rPr kumimoji="0" lang="en-US" sz="9600" b="1" i="0" u="none" strike="noStrike" kern="1200" cap="none" spc="0" normalizeH="0" baseline="0" noProof="0" dirty="0">
                <a:ln>
                  <a:noFill/>
                </a:ln>
                <a:solidFill>
                  <a:prstClr val="white"/>
                </a:solidFill>
                <a:effectLst/>
                <a:uLnTx/>
                <a:uFillTx/>
                <a:latin typeface="Aharoni" panose="02010803020104030203" pitchFamily="2" charset="-79"/>
                <a:ea typeface="+mj-ea"/>
                <a:cs typeface="Aharoni" panose="02010803020104030203" pitchFamily="2" charset="-79"/>
              </a:rPr>
              <a:t>r</a:t>
            </a:r>
            <a:endParaRPr kumimoji="0" lang="en-US" sz="9600" b="0" i="0" u="none" strike="noStrike" kern="1200" cap="none" spc="0" normalizeH="0" baseline="0" noProof="0" dirty="0">
              <a:ln>
                <a:noFill/>
              </a:ln>
              <a:solidFill>
                <a:prstClr val="white"/>
              </a:solidFill>
              <a:effectLst/>
              <a:uLnTx/>
              <a:uFillTx/>
              <a:latin typeface="Aharoni" panose="02010803020104030203" pitchFamily="2" charset="-79"/>
              <a:ea typeface="+mj-ea"/>
              <a:cs typeface="Aharoni" panose="02010803020104030203" pitchFamily="2" charset="-79"/>
            </a:endParaRPr>
          </a:p>
        </p:txBody>
      </p:sp>
      <p:sp>
        <p:nvSpPr>
          <p:cNvPr id="8" name="Title 1"/>
          <p:cNvSpPr txBox="1">
            <a:spLocks/>
          </p:cNvSpPr>
          <p:nvPr/>
        </p:nvSpPr>
        <p:spPr>
          <a:xfrm>
            <a:off x="4495800" y="2743200"/>
            <a:ext cx="1676400"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000" b="1" i="0" u="none" strike="noStrike" kern="1200" cap="none" spc="0" normalizeH="0" baseline="0" noProof="0" dirty="0">
                <a:ln>
                  <a:noFill/>
                </a:ln>
                <a:solidFill>
                  <a:srgbClr val="FF0000"/>
                </a:solidFill>
                <a:effectLst/>
                <a:uLnTx/>
                <a:uFillTx/>
                <a:latin typeface="Aharoni" panose="02010803020104030203" pitchFamily="2" charset="-79"/>
                <a:ea typeface="+mj-ea"/>
                <a:cs typeface="Aharoni" panose="02010803020104030203" pitchFamily="2" charset="-79"/>
              </a:rPr>
              <a:t> </a:t>
            </a:r>
            <a:r>
              <a:rPr kumimoji="0" lang="en-US" sz="9800" b="1" i="0" u="none" strike="noStrike" kern="1200" cap="none" spc="0" normalizeH="0" baseline="0" noProof="0" dirty="0">
                <a:ln>
                  <a:noFill/>
                </a:ln>
                <a:solidFill>
                  <a:srgbClr val="FF0000"/>
                </a:solidFill>
                <a:effectLst/>
                <a:uLnTx/>
                <a:uFillTx/>
                <a:latin typeface="Aharoni" panose="02010803020104030203" pitchFamily="2" charset="-79"/>
                <a:ea typeface="+mj-ea"/>
                <a:cs typeface="Aharoni" panose="02010803020104030203" pitchFamily="2" charset="-79"/>
              </a:rPr>
              <a:t> </a:t>
            </a:r>
            <a:r>
              <a:rPr kumimoji="0" lang="en-US" sz="9600" b="1" i="0" u="none" strike="noStrike" kern="1200" cap="none" spc="0" normalizeH="0" baseline="0" noProof="0" dirty="0">
                <a:ln>
                  <a:noFill/>
                </a:ln>
                <a:solidFill>
                  <a:prstClr val="white"/>
                </a:solidFill>
                <a:effectLst/>
                <a:uLnTx/>
                <a:uFillTx/>
                <a:latin typeface="Aharoni" panose="02010803020104030203" pitchFamily="2" charset="-79"/>
                <a:ea typeface="+mj-ea"/>
                <a:cs typeface="Aharoni" panose="02010803020104030203" pitchFamily="2" charset="-79"/>
              </a:rPr>
              <a:t>d</a:t>
            </a:r>
            <a:endParaRPr kumimoji="0" lang="en-US" sz="9600" b="0" i="0" u="none" strike="noStrike" kern="1200" cap="none" spc="0" normalizeH="0" baseline="0" noProof="0" dirty="0">
              <a:ln>
                <a:noFill/>
              </a:ln>
              <a:solidFill>
                <a:prstClr val="white"/>
              </a:solidFill>
              <a:effectLst/>
              <a:uLnTx/>
              <a:uFillTx/>
              <a:latin typeface="Aharoni" panose="02010803020104030203" pitchFamily="2" charset="-79"/>
              <a:ea typeface="+mj-ea"/>
              <a:cs typeface="Aharoni" panose="02010803020104030203" pitchFamily="2" charset="-79"/>
            </a:endParaRPr>
          </a:p>
        </p:txBody>
      </p:sp>
      <p:sp>
        <p:nvSpPr>
          <p:cNvPr id="4" name="Title 1"/>
          <p:cNvSpPr>
            <a:spLocks noGrp="1"/>
          </p:cNvSpPr>
          <p:nvPr>
            <p:ph type="title"/>
          </p:nvPr>
        </p:nvSpPr>
        <p:spPr>
          <a:xfrm>
            <a:off x="2362200" y="2743200"/>
            <a:ext cx="4114800" cy="1706562"/>
          </a:xfrm>
        </p:spPr>
        <p:txBody>
          <a:bodyPr>
            <a:noAutofit/>
          </a:bodyPr>
          <a:lstStyle/>
          <a:p>
            <a:r>
              <a:rPr lang="en-US" sz="9600" b="1" dirty="0">
                <a:solidFill>
                  <a:schemeClr val="bg1"/>
                </a:solidFill>
                <a:latin typeface="Aharoni" panose="02010803020104030203" pitchFamily="2" charset="-79"/>
                <a:cs typeface="Aharoni" panose="02010803020104030203" pitchFamily="2" charset="-79"/>
              </a:rPr>
              <a:t>Word</a:t>
            </a:r>
            <a:endParaRPr lang="en-US" sz="9600" dirty="0">
              <a:solidFill>
                <a:schemeClr val="bg1"/>
              </a:solidFill>
              <a:latin typeface="Aharoni" panose="02010803020104030203" pitchFamily="2" charset="-79"/>
              <a:cs typeface="Aharoni" panose="02010803020104030203" pitchFamily="2" charset="-79"/>
            </a:endParaRPr>
          </a:p>
        </p:txBody>
      </p:sp>
      <p:sp>
        <p:nvSpPr>
          <p:cNvPr id="9" name="Title 1"/>
          <p:cNvSpPr txBox="1">
            <a:spLocks/>
          </p:cNvSpPr>
          <p:nvPr/>
        </p:nvSpPr>
        <p:spPr>
          <a:xfrm>
            <a:off x="2514600" y="2743200"/>
            <a:ext cx="3810000"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600" b="1" i="0" u="none" strike="noStrike" kern="1200" cap="none" spc="0" normalizeH="0" baseline="0" noProof="0" dirty="0">
                <a:ln>
                  <a:noFill/>
                </a:ln>
                <a:solidFill>
                  <a:srgbClr val="0070C0"/>
                </a:solidFill>
                <a:effectLst/>
                <a:uLnTx/>
                <a:uFillTx/>
                <a:latin typeface="Aharoni" panose="02010803020104030203" pitchFamily="2" charset="-79"/>
                <a:ea typeface="+mj-ea"/>
                <a:cs typeface="Aharoni" panose="02010803020104030203" pitchFamily="2" charset="-79"/>
              </a:rPr>
              <a:t>Truth</a:t>
            </a:r>
            <a:endParaRPr kumimoji="0" lang="en-US" sz="9600" b="0" i="0" u="none" strike="noStrike" kern="1200" cap="none" spc="0" normalizeH="0" baseline="0" noProof="0" dirty="0">
              <a:ln>
                <a:noFill/>
              </a:ln>
              <a:solidFill>
                <a:srgbClr val="0070C0"/>
              </a:solidFill>
              <a:effectLst/>
              <a:uLnTx/>
              <a:uFillTx/>
              <a:latin typeface="Aharoni" panose="02010803020104030203" pitchFamily="2" charset="-79"/>
              <a:ea typeface="+mj-ea"/>
              <a:cs typeface="Aharoni" panose="02010803020104030203" pitchFamily="2" charset="-79"/>
            </a:endParaRPr>
          </a:p>
        </p:txBody>
      </p:sp>
      <p:sp>
        <p:nvSpPr>
          <p:cNvPr id="10" name="Title 1"/>
          <p:cNvSpPr txBox="1">
            <a:spLocks/>
          </p:cNvSpPr>
          <p:nvPr/>
        </p:nvSpPr>
        <p:spPr>
          <a:xfrm>
            <a:off x="3810000" y="2286000"/>
            <a:ext cx="1219200"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600" b="1" i="0" u="none" strike="noStrike" kern="1200" cap="none" spc="0" normalizeH="0" baseline="0" noProof="0" dirty="0">
                <a:ln>
                  <a:noFill/>
                </a:ln>
                <a:solidFill>
                  <a:srgbClr val="33CC33"/>
                </a:solidFill>
                <a:effectLst/>
                <a:uLnTx/>
                <a:uFillTx/>
                <a:latin typeface="Aharoni" panose="02010803020104030203" pitchFamily="2" charset="-79"/>
                <a:ea typeface="+mj-ea"/>
                <a:cs typeface="Aharoni" panose="02010803020104030203" pitchFamily="2" charset="-79"/>
              </a:rPr>
              <a:t>B</a:t>
            </a:r>
            <a:endParaRPr kumimoji="0" lang="en-US" sz="9600" b="0" i="0" u="none" strike="noStrike" kern="1200" cap="none" spc="0" normalizeH="0" baseline="0" noProof="0" dirty="0">
              <a:ln>
                <a:noFill/>
              </a:ln>
              <a:solidFill>
                <a:srgbClr val="33CC33"/>
              </a:solidFill>
              <a:effectLst/>
              <a:uLnTx/>
              <a:uFillTx/>
              <a:latin typeface="Aharoni" panose="02010803020104030203" pitchFamily="2" charset="-79"/>
              <a:ea typeface="+mj-ea"/>
              <a:cs typeface="Aharoni" panose="02010803020104030203" pitchFamily="2" charset="-79"/>
            </a:endParaRPr>
          </a:p>
        </p:txBody>
      </p:sp>
      <p:sp>
        <p:nvSpPr>
          <p:cNvPr id="11" name="Title 1"/>
          <p:cNvSpPr txBox="1">
            <a:spLocks/>
          </p:cNvSpPr>
          <p:nvPr/>
        </p:nvSpPr>
        <p:spPr>
          <a:xfrm>
            <a:off x="3505200" y="3581400"/>
            <a:ext cx="1524000" cy="144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800" b="1" i="0" u="none" strike="noStrike" kern="1200" cap="none" spc="0" normalizeH="0" baseline="0" noProof="0" dirty="0">
                <a:ln>
                  <a:noFill/>
                </a:ln>
                <a:solidFill>
                  <a:srgbClr val="FF0000"/>
                </a:solidFill>
                <a:effectLst/>
                <a:uLnTx/>
                <a:uFillTx/>
                <a:latin typeface="Aharoni" panose="02010803020104030203" pitchFamily="2" charset="-79"/>
                <a:ea typeface="+mj-ea"/>
                <a:cs typeface="Aharoni" panose="02010803020104030203" pitchFamily="2" charset="-79"/>
              </a:rPr>
              <a:t> </a:t>
            </a:r>
            <a:r>
              <a:rPr kumimoji="0" lang="en-US" sz="9600" b="1" i="0" u="none" strike="noStrike" kern="1200" cap="none" spc="0" normalizeH="0" baseline="0" noProof="0" dirty="0">
                <a:ln>
                  <a:noFill/>
                </a:ln>
                <a:solidFill>
                  <a:srgbClr val="33CC33"/>
                </a:solidFill>
                <a:effectLst/>
                <a:uLnTx/>
                <a:uFillTx/>
                <a:latin typeface="Aharoni" panose="02010803020104030203" pitchFamily="2" charset="-79"/>
                <a:ea typeface="+mj-ea"/>
                <a:cs typeface="Aharoni" panose="02010803020104030203" pitchFamily="2" charset="-79"/>
              </a:rPr>
              <a:t>y</a:t>
            </a:r>
            <a:endParaRPr kumimoji="0" lang="en-US" sz="9600" b="0" i="0" u="none" strike="noStrike" kern="1200" cap="none" spc="0" normalizeH="0" baseline="0" noProof="0" dirty="0">
              <a:ln>
                <a:noFill/>
              </a:ln>
              <a:solidFill>
                <a:srgbClr val="33CC33"/>
              </a:solidFill>
              <a:effectLst/>
              <a:uLnTx/>
              <a:uFillTx/>
              <a:latin typeface="Aharoni" panose="02010803020104030203" pitchFamily="2" charset="-79"/>
              <a:ea typeface="+mj-ea"/>
              <a:cs typeface="Aharoni" panose="02010803020104030203" pitchFamily="2" charset="-79"/>
            </a:endParaRPr>
          </a:p>
        </p:txBody>
      </p:sp>
      <p:sp>
        <p:nvSpPr>
          <p:cNvPr id="12" name="Title 1"/>
          <p:cNvSpPr txBox="1">
            <a:spLocks/>
          </p:cNvSpPr>
          <p:nvPr/>
        </p:nvSpPr>
        <p:spPr>
          <a:xfrm>
            <a:off x="3162301" y="2037434"/>
            <a:ext cx="1866900" cy="36877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ts val="5600"/>
              </a:lnSpc>
              <a:spcBef>
                <a:spcPct val="0"/>
              </a:spcBef>
              <a:spcAft>
                <a:spcPts val="0"/>
              </a:spcAft>
              <a:buClrTx/>
              <a:buSzTx/>
              <a:buFontTx/>
              <a:buNone/>
              <a:tabLst/>
              <a:defRPr/>
            </a:pPr>
            <a:r>
              <a:rPr kumimoji="0" lang="en-US" sz="9000" b="1" i="0" u="none" strike="noStrike" kern="1200" cap="none" spc="0" normalizeH="0" baseline="0" noProof="0" dirty="0">
                <a:ln>
                  <a:noFill/>
                </a:ln>
                <a:solidFill>
                  <a:prstClr val="black"/>
                </a:solidFill>
                <a:effectLst/>
                <a:uLnTx/>
                <a:uFillTx/>
                <a:latin typeface="Aharoni" panose="02010803020104030203" pitchFamily="2" charset="-79"/>
                <a:ea typeface="+mj-ea"/>
                <a:cs typeface="Aharoni" panose="02010803020104030203" pitchFamily="2" charset="-79"/>
              </a:rPr>
              <a:t> </a:t>
            </a:r>
            <a:r>
              <a:rPr kumimoji="0" lang="en-US" sz="9600" b="1" i="0" u="none" strike="noStrike" kern="1200" cap="none" spc="0" normalizeH="0" baseline="0" noProof="0" dirty="0">
                <a:ln>
                  <a:noFill/>
                </a:ln>
                <a:solidFill>
                  <a:prstClr val="black"/>
                </a:solidFill>
                <a:effectLst/>
                <a:uLnTx/>
                <a:uFillTx/>
                <a:latin typeface="Aharoni" panose="02010803020104030203" pitchFamily="2" charset="-79"/>
                <a:ea typeface="+mj-ea"/>
                <a:cs typeface="Aharoni" panose="02010803020104030203" pitchFamily="2" charset="-79"/>
              </a:rPr>
              <a:t> </a:t>
            </a:r>
            <a:r>
              <a:rPr kumimoji="0" lang="en-US" sz="9600" b="1" i="0" u="none" strike="noStrike" kern="1200" cap="none" spc="0" normalizeH="0" baseline="0" noProof="0" dirty="0">
                <a:ln>
                  <a:noFill/>
                </a:ln>
                <a:solidFill>
                  <a:srgbClr val="33CC33"/>
                </a:solidFill>
                <a:effectLst/>
                <a:uLnTx/>
                <a:uFillTx/>
                <a:latin typeface="Aharoni" panose="02010803020104030203" pitchFamily="2" charset="-79"/>
                <a:ea typeface="+mj-ea"/>
                <a:cs typeface="Aharoni" panose="02010803020104030203" pitchFamily="2" charset="-79"/>
              </a:rPr>
              <a:t>B</a:t>
            </a:r>
          </a:p>
          <a:p>
            <a:pPr marL="0" marR="0" lvl="0" indent="0" algn="ctr" defTabSz="914400" rtl="0" eaLnBrk="1" fontAlgn="auto" latinLnBrk="0" hangingPunct="1">
              <a:lnSpc>
                <a:spcPts val="56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33CC33"/>
                </a:solidFill>
                <a:effectLst/>
                <a:uLnTx/>
                <a:uFillTx/>
                <a:latin typeface="Aharoni" panose="02010803020104030203" pitchFamily="2" charset="-79"/>
                <a:ea typeface="+mj-ea"/>
                <a:cs typeface="Aharoni" panose="02010803020104030203" pitchFamily="2" charset="-79"/>
              </a:rPr>
              <a:t> </a:t>
            </a:r>
            <a:r>
              <a:rPr kumimoji="0" lang="en-US" sz="9600" b="1" i="0" u="none" strike="noStrike" kern="1200" cap="none" spc="0" normalizeH="0" baseline="0" noProof="0" dirty="0">
                <a:ln>
                  <a:noFill/>
                </a:ln>
                <a:solidFill>
                  <a:srgbClr val="33CC33"/>
                </a:solidFill>
                <a:effectLst/>
                <a:uLnTx/>
                <a:uFillTx/>
                <a:latin typeface="Aharoni" panose="02010803020104030203" pitchFamily="2" charset="-79"/>
                <a:ea typeface="+mj-ea"/>
                <a:cs typeface="Aharoni" panose="02010803020104030203" pitchFamily="2" charset="-79"/>
              </a:rPr>
              <a:t> u</a:t>
            </a:r>
          </a:p>
          <a:p>
            <a:pPr marL="0" marR="0" lvl="0" indent="0" algn="ctr" defTabSz="914400" rtl="0" eaLnBrk="1" fontAlgn="auto" latinLnBrk="0" hangingPunct="1">
              <a:lnSpc>
                <a:spcPts val="5600"/>
              </a:lnSpc>
              <a:spcBef>
                <a:spcPct val="0"/>
              </a:spcBef>
              <a:spcAft>
                <a:spcPts val="0"/>
              </a:spcAft>
              <a:buClrTx/>
              <a:buSzTx/>
              <a:buFontTx/>
              <a:buNone/>
              <a:tabLst/>
              <a:defRPr/>
            </a:pPr>
            <a:r>
              <a:rPr kumimoji="0" lang="en-US" sz="6500" b="1" i="0" u="none" strike="noStrike" kern="1200" cap="none" spc="0" normalizeH="0" baseline="0" noProof="0" dirty="0">
                <a:ln>
                  <a:noFill/>
                </a:ln>
                <a:solidFill>
                  <a:srgbClr val="33CC33"/>
                </a:solidFill>
                <a:effectLst/>
                <a:uLnTx/>
                <a:uFillTx/>
                <a:latin typeface="Aharoni" panose="02010803020104030203" pitchFamily="2" charset="-79"/>
                <a:ea typeface="+mj-ea"/>
                <a:cs typeface="Aharoni" panose="02010803020104030203" pitchFamily="2" charset="-79"/>
              </a:rPr>
              <a:t>   </a:t>
            </a:r>
            <a:r>
              <a:rPr kumimoji="0" lang="en-US" sz="9600" b="1" i="0" u="none" strike="noStrike" kern="1200" cap="none" spc="0" normalizeH="0" baseline="0" noProof="0" dirty="0">
                <a:ln>
                  <a:noFill/>
                </a:ln>
                <a:solidFill>
                  <a:srgbClr val="33CC33"/>
                </a:solidFill>
                <a:effectLst/>
                <a:uLnTx/>
                <a:uFillTx/>
                <a:latin typeface="Aharoni" panose="02010803020104030203" pitchFamily="2" charset="-79"/>
                <a:ea typeface="+mj-ea"/>
                <a:cs typeface="Aharoni" panose="02010803020104030203" pitchFamily="2" charset="-79"/>
              </a:rPr>
              <a:t>y</a:t>
            </a:r>
            <a:endParaRPr kumimoji="0" lang="en-US" sz="9600" b="0" i="0" u="none" strike="noStrike" kern="1200" cap="none" spc="0" normalizeH="0" baseline="0" noProof="0" dirty="0">
              <a:ln>
                <a:noFill/>
              </a:ln>
              <a:solidFill>
                <a:srgbClr val="33CC33"/>
              </a:solidFill>
              <a:effectLst/>
              <a:uLnTx/>
              <a:uFillTx/>
              <a:latin typeface="Aharoni" panose="02010803020104030203" pitchFamily="2" charset="-79"/>
              <a:ea typeface="+mj-ea"/>
              <a:cs typeface="Aharoni" panose="02010803020104030203" pitchFamily="2" charset="-79"/>
            </a:endParaRPr>
          </a:p>
        </p:txBody>
      </p:sp>
      <p:sp>
        <p:nvSpPr>
          <p:cNvPr id="13" name="Title 1"/>
          <p:cNvSpPr txBox="1">
            <a:spLocks/>
          </p:cNvSpPr>
          <p:nvPr/>
        </p:nvSpPr>
        <p:spPr>
          <a:xfrm>
            <a:off x="4686301" y="1135531"/>
            <a:ext cx="1638300" cy="58062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ts val="7500"/>
              </a:lnSpc>
              <a:spcBef>
                <a:spcPct val="0"/>
              </a:spcBef>
              <a:spcAft>
                <a:spcPts val="0"/>
              </a:spcAft>
              <a:buClrTx/>
              <a:buSzTx/>
              <a:buFontTx/>
              <a:buNone/>
              <a:tabLst/>
              <a:defRPr/>
            </a:pPr>
            <a:r>
              <a:rPr kumimoji="0" lang="en-US" sz="9600" b="1" i="0" u="none" strike="noStrike" kern="1200" cap="none" spc="0" normalizeH="0" baseline="0" noProof="0" dirty="0">
                <a:ln>
                  <a:noFill/>
                </a:ln>
                <a:solidFill>
                  <a:srgbClr val="FF0000"/>
                </a:solidFill>
                <a:effectLst/>
                <a:uLnTx/>
                <a:uFillTx/>
                <a:latin typeface="Aharoni" panose="02010803020104030203" pitchFamily="2" charset="-79"/>
                <a:ea typeface="+mj-ea"/>
                <a:cs typeface="Aharoni" panose="02010803020104030203" pitchFamily="2" charset="-79"/>
              </a:rPr>
              <a:t>h</a:t>
            </a:r>
          </a:p>
          <a:p>
            <a:pPr marL="0" marR="0" lvl="0" indent="0" algn="ctr" defTabSz="914400" rtl="0" eaLnBrk="1" fontAlgn="auto" latinLnBrk="0" hangingPunct="1">
              <a:lnSpc>
                <a:spcPts val="7500"/>
              </a:lnSpc>
              <a:spcBef>
                <a:spcPct val="0"/>
              </a:spcBef>
              <a:spcAft>
                <a:spcPts val="0"/>
              </a:spcAft>
              <a:buClrTx/>
              <a:buSzTx/>
              <a:buFontTx/>
              <a:buNone/>
              <a:tabLst/>
              <a:defRPr/>
            </a:pPr>
            <a:r>
              <a:rPr kumimoji="0" lang="en-US" sz="9600" b="1" i="0" u="none" strike="noStrike" kern="1200" cap="none" spc="0" normalizeH="0" baseline="0" noProof="0" dirty="0">
                <a:ln>
                  <a:noFill/>
                </a:ln>
                <a:solidFill>
                  <a:srgbClr val="FF0000"/>
                </a:solidFill>
                <a:effectLst/>
                <a:uLnTx/>
                <a:uFillTx/>
                <a:latin typeface="Aharoni" panose="02010803020104030203" pitchFamily="2" charset="-79"/>
                <a:ea typeface="+mj-ea"/>
                <a:cs typeface="Aharoni" panose="02010803020104030203" pitchFamily="2" charset="-79"/>
              </a:rPr>
              <a:t>e</a:t>
            </a:r>
          </a:p>
          <a:p>
            <a:pPr marL="0" marR="0" lvl="0" indent="0" algn="ctr" defTabSz="914400" rtl="0" eaLnBrk="1" fontAlgn="auto" latinLnBrk="0" hangingPunct="1">
              <a:lnSpc>
                <a:spcPts val="7500"/>
              </a:lnSpc>
              <a:spcBef>
                <a:spcPct val="0"/>
              </a:spcBef>
              <a:spcAft>
                <a:spcPts val="0"/>
              </a:spcAft>
              <a:buClrTx/>
              <a:buSzTx/>
              <a:buFontTx/>
              <a:buNone/>
              <a:tabLst/>
              <a:defRPr/>
            </a:pPr>
            <a:r>
              <a:rPr kumimoji="0" lang="en-US" sz="9600" b="1" i="0" u="none" strike="noStrike" kern="1200" cap="none" spc="0" normalizeH="0" baseline="0" noProof="0" dirty="0">
                <a:ln>
                  <a:noFill/>
                </a:ln>
                <a:solidFill>
                  <a:srgbClr val="FF0000"/>
                </a:solidFill>
                <a:effectLst/>
                <a:uLnTx/>
                <a:uFillTx/>
                <a:latin typeface="Aharoni" panose="02010803020104030203" pitchFamily="2" charset="-79"/>
                <a:ea typeface="+mj-ea"/>
                <a:cs typeface="Aharoni" panose="02010803020104030203" pitchFamily="2" charset="-79"/>
              </a:rPr>
              <a:t>a</a:t>
            </a:r>
          </a:p>
          <a:p>
            <a:pPr marL="0" marR="0" lvl="0" indent="0" algn="ctr" defTabSz="914400" rtl="0" eaLnBrk="1" fontAlgn="auto" latinLnBrk="0" hangingPunct="1">
              <a:lnSpc>
                <a:spcPts val="7500"/>
              </a:lnSpc>
              <a:spcBef>
                <a:spcPct val="0"/>
              </a:spcBef>
              <a:spcAft>
                <a:spcPts val="0"/>
              </a:spcAft>
              <a:buClrTx/>
              <a:buSzTx/>
              <a:buFontTx/>
              <a:buNone/>
              <a:tabLst/>
              <a:defRPr/>
            </a:pPr>
            <a:r>
              <a:rPr kumimoji="0" lang="en-US" sz="9600" b="1" i="0" u="none" strike="noStrike" kern="1200" cap="none" spc="0" normalizeH="0" baseline="0" noProof="0" dirty="0">
                <a:ln>
                  <a:noFill/>
                </a:ln>
                <a:solidFill>
                  <a:srgbClr val="FF0000"/>
                </a:solidFill>
                <a:effectLst/>
                <a:uLnTx/>
                <a:uFillTx/>
                <a:latin typeface="Aharoni" panose="02010803020104030203" pitchFamily="2" charset="-79"/>
                <a:ea typeface="+mj-ea"/>
                <a:cs typeface="Aharoni" panose="02010803020104030203" pitchFamily="2" charset="-79"/>
              </a:rPr>
              <a:t>r</a:t>
            </a:r>
          </a:p>
          <a:p>
            <a:pPr marL="0" marR="0" lvl="0" indent="0" algn="ctr" defTabSz="914400" rtl="0" eaLnBrk="1" fontAlgn="auto" latinLnBrk="0" hangingPunct="1">
              <a:lnSpc>
                <a:spcPts val="7500"/>
              </a:lnSpc>
              <a:spcBef>
                <a:spcPct val="0"/>
              </a:spcBef>
              <a:spcAft>
                <a:spcPts val="0"/>
              </a:spcAft>
              <a:buClrTx/>
              <a:buSzTx/>
              <a:buFontTx/>
              <a:buNone/>
              <a:tabLst/>
              <a:defRPr/>
            </a:pPr>
            <a:r>
              <a:rPr kumimoji="0" lang="en-US" sz="9600" b="1" i="0" u="none" strike="noStrike" kern="1200" cap="none" spc="0" normalizeH="0" baseline="0" noProof="0" dirty="0">
                <a:ln>
                  <a:noFill/>
                </a:ln>
                <a:solidFill>
                  <a:srgbClr val="FF0000"/>
                </a:solidFill>
                <a:effectLst/>
                <a:uLnTx/>
                <a:uFillTx/>
                <a:latin typeface="Aharoni" panose="02010803020104030203" pitchFamily="2" charset="-79"/>
                <a:ea typeface="+mj-ea"/>
                <a:cs typeface="Aharoni" panose="02010803020104030203" pitchFamily="2" charset="-79"/>
              </a:rPr>
              <a:t>t</a:t>
            </a:r>
          </a:p>
        </p:txBody>
      </p:sp>
      <p:sp>
        <p:nvSpPr>
          <p:cNvPr id="14" name="Title 1"/>
          <p:cNvSpPr txBox="1">
            <a:spLocks/>
          </p:cNvSpPr>
          <p:nvPr/>
        </p:nvSpPr>
        <p:spPr>
          <a:xfrm>
            <a:off x="304800" y="1752600"/>
            <a:ext cx="4724400" cy="1676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600" b="1" i="0" u="none" strike="noStrike" kern="1200" cap="none" spc="0" normalizeH="0" baseline="0" noProof="0" dirty="0">
                <a:ln>
                  <a:noFill/>
                </a:ln>
                <a:solidFill>
                  <a:srgbClr val="66FF66"/>
                </a:solidFill>
                <a:effectLst/>
                <a:uLnTx/>
                <a:uFillTx/>
                <a:latin typeface="Aharoni" panose="02010803020104030203" pitchFamily="2" charset="-79"/>
                <a:ea typeface="+mj-ea"/>
                <a:cs typeface="Aharoni" panose="02010803020104030203" pitchFamily="2" charset="-79"/>
              </a:rPr>
              <a:t> </a:t>
            </a:r>
            <a:r>
              <a:rPr kumimoji="0" lang="en-US" sz="10500" b="1" i="0" u="none" strike="noStrike" kern="1200" cap="none" spc="0" normalizeH="0" baseline="0" noProof="0" dirty="0">
                <a:ln>
                  <a:noFill/>
                </a:ln>
                <a:solidFill>
                  <a:srgbClr val="66FF66"/>
                </a:solidFill>
                <a:effectLst/>
                <a:uLnTx/>
                <a:uFillTx/>
                <a:latin typeface="Aharoni" panose="02010803020104030203" pitchFamily="2" charset="-79"/>
                <a:ea typeface="+mj-ea"/>
                <a:cs typeface="Aharoni" panose="02010803020104030203" pitchFamily="2" charset="-79"/>
              </a:rPr>
              <a:t> </a:t>
            </a:r>
            <a:r>
              <a:rPr kumimoji="0" lang="en-US" sz="9600" b="1" i="0" u="none" strike="noStrike" kern="1200" cap="none" spc="0" normalizeH="0" baseline="0" noProof="0" dirty="0">
                <a:ln>
                  <a:noFill/>
                </a:ln>
                <a:solidFill>
                  <a:srgbClr val="9900CC"/>
                </a:solidFill>
                <a:effectLst/>
                <a:uLnTx/>
                <a:uFillTx/>
                <a:latin typeface="Aharoni" panose="02010803020104030203" pitchFamily="2" charset="-79"/>
                <a:ea typeface="+mj-ea"/>
                <a:cs typeface="Aharoni" panose="02010803020104030203" pitchFamily="2" charset="-79"/>
              </a:rPr>
              <a:t>Mercy</a:t>
            </a:r>
            <a:endParaRPr kumimoji="0" lang="en-US" sz="9600" b="0" i="0" u="none" strike="noStrike" kern="1200" cap="none" spc="0" normalizeH="0" baseline="0" noProof="0" dirty="0">
              <a:ln>
                <a:noFill/>
              </a:ln>
              <a:solidFill>
                <a:srgbClr val="9900CC"/>
              </a:solidFill>
              <a:effectLst/>
              <a:uLnTx/>
              <a:uFillTx/>
              <a:latin typeface="Aharoni" panose="02010803020104030203" pitchFamily="2" charset="-79"/>
              <a:ea typeface="+mj-ea"/>
              <a:cs typeface="Aharoni" panose="02010803020104030203" pitchFamily="2" charset="-79"/>
            </a:endParaRPr>
          </a:p>
        </p:txBody>
      </p:sp>
      <p:sp>
        <p:nvSpPr>
          <p:cNvPr id="15" name="Title 1"/>
          <p:cNvSpPr txBox="1">
            <a:spLocks/>
          </p:cNvSpPr>
          <p:nvPr/>
        </p:nvSpPr>
        <p:spPr>
          <a:xfrm>
            <a:off x="2437340" y="3973282"/>
            <a:ext cx="5970608" cy="1600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400" b="1" i="0" u="none" strike="noStrike" kern="1200" cap="none" spc="0" normalizeH="0" baseline="0" noProof="0" dirty="0">
                <a:ln>
                  <a:noFill/>
                </a:ln>
                <a:solidFill>
                  <a:srgbClr val="66FF66"/>
                </a:solidFill>
                <a:effectLst/>
                <a:uLnTx/>
                <a:uFillTx/>
                <a:latin typeface="Aharoni" panose="02010803020104030203" pitchFamily="2" charset="-79"/>
                <a:ea typeface="+mj-ea"/>
                <a:cs typeface="Aharoni" panose="02010803020104030203" pitchFamily="2" charset="-79"/>
              </a:rPr>
              <a:t> </a:t>
            </a:r>
            <a:r>
              <a:rPr kumimoji="0" lang="en-US" sz="9900" b="1" i="0" u="none" strike="noStrike" kern="1200" cap="none" spc="0" normalizeH="0" baseline="0" noProof="0" dirty="0">
                <a:ln>
                  <a:noFill/>
                </a:ln>
                <a:solidFill>
                  <a:srgbClr val="66FF66"/>
                </a:solidFill>
                <a:effectLst/>
                <a:uLnTx/>
                <a:uFillTx/>
                <a:latin typeface="Aharoni" panose="02010803020104030203" pitchFamily="2" charset="-79"/>
                <a:ea typeface="+mj-ea"/>
                <a:cs typeface="Aharoni" panose="02010803020104030203" pitchFamily="2" charset="-79"/>
              </a:rPr>
              <a:t> </a:t>
            </a:r>
            <a:r>
              <a:rPr kumimoji="0" lang="en-US" sz="9600" b="1" i="0" u="none" strike="noStrike" kern="1200" cap="none" spc="0" normalizeH="0" baseline="0" noProof="0" dirty="0">
                <a:ln>
                  <a:noFill/>
                </a:ln>
                <a:solidFill>
                  <a:srgbClr val="FF6600"/>
                </a:solidFill>
                <a:effectLst/>
                <a:uLnTx/>
                <a:uFillTx/>
                <a:latin typeface="Aharoni" panose="02010803020104030203" pitchFamily="2" charset="-79"/>
                <a:ea typeface="+mj-ea"/>
                <a:cs typeface="Aharoni" panose="02010803020104030203" pitchFamily="2" charset="-79"/>
              </a:rPr>
              <a:t>worship</a:t>
            </a:r>
            <a:endParaRPr kumimoji="0" lang="en-US" sz="9600" b="0" i="0" u="none" strike="noStrike" kern="1200" cap="none" spc="0" normalizeH="0" baseline="0" noProof="0" dirty="0">
              <a:ln>
                <a:noFill/>
              </a:ln>
              <a:solidFill>
                <a:srgbClr val="FF6600"/>
              </a:solidFill>
              <a:effectLst/>
              <a:uLnTx/>
              <a:uFillTx/>
              <a:latin typeface="Aharoni" panose="02010803020104030203" pitchFamily="2" charset="-79"/>
              <a:ea typeface="+mj-ea"/>
              <a:cs typeface="Aharoni" panose="02010803020104030203" pitchFamily="2" charset="-79"/>
            </a:endParaRPr>
          </a:p>
        </p:txBody>
      </p:sp>
      <p:sp>
        <p:nvSpPr>
          <p:cNvPr id="17" name="Title 1"/>
          <p:cNvSpPr txBox="1">
            <a:spLocks/>
          </p:cNvSpPr>
          <p:nvPr/>
        </p:nvSpPr>
        <p:spPr>
          <a:xfrm>
            <a:off x="3505200" y="2743200"/>
            <a:ext cx="1524000"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600" b="1" i="0" u="none" strike="noStrike" kern="1200" cap="none" spc="0" normalizeH="0" baseline="0" noProof="0" dirty="0">
                <a:ln>
                  <a:noFill/>
                </a:ln>
                <a:solidFill>
                  <a:srgbClr val="00B0F0"/>
                </a:solidFill>
                <a:effectLst/>
                <a:uLnTx/>
                <a:uFillTx/>
                <a:latin typeface="Aharoni" panose="02010803020104030203" pitchFamily="2" charset="-79"/>
                <a:ea typeface="+mj-ea"/>
                <a:cs typeface="Aharoni" panose="02010803020104030203" pitchFamily="2" charset="-79"/>
              </a:rPr>
              <a:t> </a:t>
            </a:r>
            <a:r>
              <a:rPr kumimoji="0" lang="en-US" sz="9600" b="1" i="0" u="none" strike="noStrike" kern="1200" cap="none" spc="0" normalizeH="0" baseline="0" noProof="0" dirty="0">
                <a:ln>
                  <a:noFill/>
                </a:ln>
                <a:solidFill>
                  <a:srgbClr val="33CC33"/>
                </a:solidFill>
                <a:effectLst/>
                <a:uLnTx/>
                <a:uFillTx/>
                <a:latin typeface="Aharoni" panose="02010803020104030203" pitchFamily="2" charset="-79"/>
                <a:ea typeface="+mj-ea"/>
                <a:cs typeface="Aharoni" panose="02010803020104030203" pitchFamily="2" charset="-79"/>
              </a:rPr>
              <a:t>u</a:t>
            </a:r>
            <a:endParaRPr kumimoji="0" lang="en-US" sz="9600" b="0" i="0" u="none" strike="noStrike" kern="1200" cap="none" spc="0" normalizeH="0" baseline="0" noProof="0" dirty="0">
              <a:ln>
                <a:noFill/>
              </a:ln>
              <a:solidFill>
                <a:srgbClr val="33CC33"/>
              </a:solidFill>
              <a:effectLst/>
              <a:uLnTx/>
              <a:uFillTx/>
              <a:latin typeface="Aharoni" panose="02010803020104030203" pitchFamily="2" charset="-79"/>
              <a:ea typeface="+mj-ea"/>
              <a:cs typeface="Aharoni" panose="02010803020104030203" pitchFamily="2" charset="-79"/>
            </a:endParaRPr>
          </a:p>
        </p:txBody>
      </p:sp>
      <p:sp>
        <p:nvSpPr>
          <p:cNvPr id="18" name="Title 1"/>
          <p:cNvSpPr txBox="1">
            <a:spLocks/>
          </p:cNvSpPr>
          <p:nvPr/>
        </p:nvSpPr>
        <p:spPr>
          <a:xfrm>
            <a:off x="1828800" y="914400"/>
            <a:ext cx="1676400" cy="17907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600" b="1" i="0" u="none" strike="noStrike" kern="1200" cap="none" spc="0" normalizeH="0" baseline="0" noProof="0" dirty="0">
                <a:ln>
                  <a:noFill/>
                </a:ln>
                <a:solidFill>
                  <a:srgbClr val="FFFF00"/>
                </a:solidFill>
                <a:effectLst/>
                <a:uLnTx/>
                <a:uFillTx/>
                <a:latin typeface="Aharoni" panose="02010803020104030203" pitchFamily="2" charset="-79"/>
                <a:ea typeface="+mj-ea"/>
                <a:cs typeface="Aharoni" panose="02010803020104030203" pitchFamily="2" charset="-79"/>
              </a:rPr>
              <a:t>d</a:t>
            </a:r>
          </a:p>
        </p:txBody>
      </p:sp>
      <p:sp>
        <p:nvSpPr>
          <p:cNvPr id="19" name="Title 1"/>
          <p:cNvSpPr txBox="1">
            <a:spLocks/>
          </p:cNvSpPr>
          <p:nvPr/>
        </p:nvSpPr>
        <p:spPr>
          <a:xfrm>
            <a:off x="1600200" y="1752600"/>
            <a:ext cx="1600200" cy="17335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200" b="1" i="0" u="none" strike="noStrike" kern="1200" cap="none" spc="0" normalizeH="0" baseline="0" noProof="0" dirty="0">
                <a:ln>
                  <a:noFill/>
                </a:ln>
                <a:solidFill>
                  <a:srgbClr val="FFFF00"/>
                </a:solidFill>
                <a:effectLst/>
                <a:uLnTx/>
                <a:uFillTx/>
                <a:latin typeface="Aharoni" panose="02010803020104030203" pitchFamily="2" charset="-79"/>
                <a:ea typeface="+mj-ea"/>
                <a:cs typeface="Aharoni" panose="02010803020104030203" pitchFamily="2" charset="-79"/>
              </a:rPr>
              <a:t> </a:t>
            </a:r>
            <a:r>
              <a:rPr kumimoji="0" lang="en-US" sz="9800" b="1" i="0" u="none" strike="noStrike" kern="1200" cap="none" spc="0" normalizeH="0" baseline="0" noProof="0" dirty="0">
                <a:ln>
                  <a:noFill/>
                </a:ln>
                <a:solidFill>
                  <a:srgbClr val="FFFF00"/>
                </a:solidFill>
                <a:effectLst/>
                <a:uLnTx/>
                <a:uFillTx/>
                <a:latin typeface="Aharoni" panose="02010803020104030203" pitchFamily="2" charset="-79"/>
                <a:ea typeface="+mj-ea"/>
                <a:cs typeface="Aharoni" panose="02010803020104030203" pitchFamily="2" charset="-79"/>
              </a:rPr>
              <a:t> </a:t>
            </a:r>
            <a:r>
              <a:rPr kumimoji="0" lang="en-US" sz="9600" b="1" i="0" u="none" strike="noStrike" kern="1200" cap="none" spc="0" normalizeH="0" baseline="0" noProof="0" dirty="0">
                <a:ln>
                  <a:noFill/>
                </a:ln>
                <a:solidFill>
                  <a:srgbClr val="FFFF00"/>
                </a:solidFill>
                <a:effectLst/>
                <a:uLnTx/>
                <a:uFillTx/>
                <a:latin typeface="Aharoni" panose="02010803020104030203" pitchFamily="2" charset="-79"/>
                <a:ea typeface="+mj-ea"/>
                <a:cs typeface="Aharoni" panose="02010803020104030203" pitchFamily="2" charset="-79"/>
              </a:rPr>
              <a:t>e</a:t>
            </a:r>
          </a:p>
        </p:txBody>
      </p:sp>
      <p:sp>
        <p:nvSpPr>
          <p:cNvPr id="20" name="Title 1"/>
          <p:cNvSpPr txBox="1">
            <a:spLocks/>
          </p:cNvSpPr>
          <p:nvPr/>
        </p:nvSpPr>
        <p:spPr>
          <a:xfrm>
            <a:off x="1828800" y="2552700"/>
            <a:ext cx="1676400" cy="17907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600" b="1" i="0" u="none" strike="noStrike" kern="1200" cap="none" spc="0" normalizeH="0" baseline="0" noProof="0" dirty="0">
                <a:ln>
                  <a:noFill/>
                </a:ln>
                <a:solidFill>
                  <a:srgbClr val="FFFF00"/>
                </a:solidFill>
                <a:effectLst/>
                <a:uLnTx/>
                <a:uFillTx/>
                <a:latin typeface="Aharoni" panose="02010803020104030203" pitchFamily="2" charset="-79"/>
                <a:ea typeface="+mj-ea"/>
                <a:cs typeface="Aharoni" panose="02010803020104030203" pitchFamily="2" charset="-79"/>
              </a:rPr>
              <a:t>e</a:t>
            </a:r>
          </a:p>
        </p:txBody>
      </p:sp>
      <p:sp>
        <p:nvSpPr>
          <p:cNvPr id="21" name="Title 1"/>
          <p:cNvSpPr txBox="1">
            <a:spLocks/>
          </p:cNvSpPr>
          <p:nvPr/>
        </p:nvSpPr>
        <p:spPr>
          <a:xfrm>
            <a:off x="1828800" y="3695700"/>
            <a:ext cx="1676400" cy="17907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600" b="1" i="0" u="none" strike="noStrike" kern="1200" cap="none" spc="0" normalizeH="0" baseline="0" noProof="0" dirty="0">
                <a:ln>
                  <a:noFill/>
                </a:ln>
                <a:solidFill>
                  <a:srgbClr val="FFFF00"/>
                </a:solidFill>
                <a:effectLst/>
                <a:uLnTx/>
                <a:uFillTx/>
                <a:latin typeface="Aharoni" panose="02010803020104030203" pitchFamily="2" charset="-79"/>
                <a:ea typeface="+mj-ea"/>
                <a:cs typeface="Aharoni" panose="02010803020104030203" pitchFamily="2" charset="-79"/>
              </a:rPr>
              <a:t>d</a:t>
            </a:r>
          </a:p>
        </p:txBody>
      </p:sp>
      <p:sp>
        <p:nvSpPr>
          <p:cNvPr id="22" name="Title 1"/>
          <p:cNvSpPr txBox="1">
            <a:spLocks/>
          </p:cNvSpPr>
          <p:nvPr/>
        </p:nvSpPr>
        <p:spPr>
          <a:xfrm>
            <a:off x="1828800" y="4572000"/>
            <a:ext cx="1676400" cy="17907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600" b="1" i="0" u="none" strike="noStrike" kern="1200" cap="none" spc="0" normalizeH="0" baseline="0" noProof="0" dirty="0">
                <a:ln>
                  <a:noFill/>
                </a:ln>
                <a:solidFill>
                  <a:srgbClr val="FFFF00"/>
                </a:solidFill>
                <a:effectLst/>
                <a:uLnTx/>
                <a:uFillTx/>
                <a:latin typeface="Aharoni" panose="02010803020104030203" pitchFamily="2" charset="-79"/>
                <a:ea typeface="+mj-ea"/>
                <a:cs typeface="Aharoni" panose="02010803020104030203" pitchFamily="2" charset="-79"/>
              </a:rPr>
              <a:t>s</a:t>
            </a:r>
          </a:p>
        </p:txBody>
      </p:sp>
      <p:pic>
        <p:nvPicPr>
          <p:cNvPr id="31" name="Picture 30" descr="PowerPoint Slide Show - [TheRock]"/>
          <p:cNvPicPr>
            <a:picLocks noChangeAspect="1"/>
          </p:cNvPicPr>
          <p:nvPr/>
        </p:nvPicPr>
        <p:blipFill rotWithShape="1">
          <a:blip r:embed="rId4">
            <a:extLst>
              <a:ext uri="{28A0092B-C50C-407E-A947-70E740481C1C}">
                <a14:useLocalDpi xmlns:a14="http://schemas.microsoft.com/office/drawing/2010/main" val="0"/>
              </a:ext>
            </a:extLst>
          </a:blip>
          <a:srcRect l="22786" t="8537" r="19999" b="8519"/>
          <a:stretch/>
        </p:blipFill>
        <p:spPr>
          <a:xfrm>
            <a:off x="1143000" y="593908"/>
            <a:ext cx="6934200" cy="5654492"/>
          </a:xfrm>
          <a:prstGeom prst="rect">
            <a:avLst/>
          </a:prstGeom>
        </p:spPr>
      </p:pic>
      <p:sp>
        <p:nvSpPr>
          <p:cNvPr id="32" name="Title 1"/>
          <p:cNvSpPr txBox="1">
            <a:spLocks/>
          </p:cNvSpPr>
          <p:nvPr/>
        </p:nvSpPr>
        <p:spPr>
          <a:xfrm>
            <a:off x="6553200" y="3886200"/>
            <a:ext cx="1752600" cy="1752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a:ln>
                  <a:noFill/>
                </a:ln>
                <a:solidFill>
                  <a:srgbClr val="66FF66"/>
                </a:solidFill>
                <a:effectLst/>
                <a:uLnTx/>
                <a:uFillTx/>
                <a:latin typeface="Aharoni" panose="02010803020104030203" pitchFamily="2" charset="-79"/>
                <a:ea typeface="+mj-ea"/>
                <a:cs typeface="Aharoni" panose="02010803020104030203" pitchFamily="2" charset="-79"/>
              </a:rPr>
              <a:t> </a:t>
            </a:r>
            <a:r>
              <a:rPr kumimoji="0" lang="en-US" sz="10300" b="1" i="0" u="none" strike="noStrike" kern="1200" cap="none" spc="0" normalizeH="0" baseline="0" noProof="0" dirty="0">
                <a:ln>
                  <a:noFill/>
                </a:ln>
                <a:solidFill>
                  <a:srgbClr val="66FF66"/>
                </a:solidFill>
                <a:effectLst/>
                <a:uLnTx/>
                <a:uFillTx/>
                <a:latin typeface="Aharoni" panose="02010803020104030203" pitchFamily="2" charset="-79"/>
                <a:ea typeface="+mj-ea"/>
                <a:cs typeface="Aharoni" panose="02010803020104030203" pitchFamily="2" charset="-79"/>
              </a:rPr>
              <a:t> </a:t>
            </a:r>
            <a:r>
              <a:rPr kumimoji="0" lang="en-US" sz="9600" b="1" i="0" u="none" strike="noStrike" kern="1200" cap="none" spc="0" normalizeH="0" baseline="0" noProof="0" dirty="0">
                <a:ln>
                  <a:noFill/>
                </a:ln>
                <a:solidFill>
                  <a:srgbClr val="FF6600"/>
                </a:solidFill>
                <a:effectLst/>
                <a:uLnTx/>
                <a:uFillTx/>
                <a:latin typeface="Aharoni" panose="02010803020104030203" pitchFamily="2" charset="-79"/>
                <a:ea typeface="+mj-ea"/>
                <a:cs typeface="Aharoni" panose="02010803020104030203" pitchFamily="2" charset="-79"/>
              </a:rPr>
              <a:t>p</a:t>
            </a:r>
            <a:endParaRPr kumimoji="0" lang="en-US" sz="9600" b="0" i="0" u="none" strike="noStrike" kern="1200" cap="none" spc="0" normalizeH="0" baseline="0" noProof="0" dirty="0">
              <a:ln>
                <a:noFill/>
              </a:ln>
              <a:solidFill>
                <a:srgbClr val="FF6600"/>
              </a:solidFill>
              <a:effectLst/>
              <a:uLnTx/>
              <a:uFillTx/>
              <a:latin typeface="Aharoni" panose="02010803020104030203" pitchFamily="2" charset="-79"/>
              <a:ea typeface="+mj-ea"/>
              <a:cs typeface="Aharoni" panose="02010803020104030203" pitchFamily="2" charset="-79"/>
            </a:endParaRPr>
          </a:p>
        </p:txBody>
      </p:sp>
      <p:sp>
        <p:nvSpPr>
          <p:cNvPr id="2" name="Heart 1"/>
          <p:cNvSpPr/>
          <p:nvPr/>
        </p:nvSpPr>
        <p:spPr>
          <a:xfrm>
            <a:off x="2819400" y="3943350"/>
            <a:ext cx="152400" cy="171450"/>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itle 1"/>
          <p:cNvSpPr txBox="1">
            <a:spLocks/>
          </p:cNvSpPr>
          <p:nvPr/>
        </p:nvSpPr>
        <p:spPr>
          <a:xfrm>
            <a:off x="2209800" y="4876800"/>
            <a:ext cx="3581400" cy="1600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800" b="1" i="0" u="none" strike="noStrike" kern="1200" cap="none" spc="0" normalizeH="0" baseline="0" noProof="0" dirty="0">
                <a:ln>
                  <a:noFill/>
                </a:ln>
                <a:solidFill>
                  <a:srgbClr val="66FF66"/>
                </a:solidFill>
                <a:effectLst/>
                <a:uLnTx/>
                <a:uFillTx/>
                <a:latin typeface="Aharoni" panose="02010803020104030203" pitchFamily="2" charset="-79"/>
                <a:ea typeface="+mj-ea"/>
                <a:cs typeface="Aharoni" panose="02010803020104030203" pitchFamily="2" charset="-79"/>
              </a:rPr>
              <a:t> </a:t>
            </a:r>
            <a:r>
              <a:rPr kumimoji="0" lang="en-US" sz="8500" b="1" i="0" u="none" strike="noStrike" kern="1200" cap="none" spc="0" normalizeH="0" baseline="0" noProof="0" dirty="0">
                <a:ln>
                  <a:noFill/>
                </a:ln>
                <a:solidFill>
                  <a:srgbClr val="66FF66"/>
                </a:solidFill>
                <a:effectLst/>
                <a:uLnTx/>
                <a:uFillTx/>
                <a:latin typeface="Aharoni" panose="02010803020104030203" pitchFamily="2" charset="-79"/>
                <a:ea typeface="+mj-ea"/>
                <a:cs typeface="Aharoni" panose="02010803020104030203" pitchFamily="2" charset="-79"/>
              </a:rPr>
              <a:t> </a:t>
            </a:r>
            <a:r>
              <a:rPr kumimoji="0" lang="en-US" sz="7800" b="1" i="0" u="none" strike="noStrike" kern="1200" cap="none" spc="0" normalizeH="0" baseline="0" noProof="0" dirty="0">
                <a:ln>
                  <a:noFill/>
                </a:ln>
                <a:solidFill>
                  <a:prstClr val="white"/>
                </a:solidFill>
                <a:effectLst/>
                <a:uLnTx/>
                <a:uFillTx/>
                <a:latin typeface="Aharoni" panose="02010803020104030203" pitchFamily="2" charset="-79"/>
                <a:ea typeface="+mj-ea"/>
                <a:cs typeface="Aharoni" panose="02010803020104030203" pitchFamily="2" charset="-79"/>
              </a:rPr>
              <a:t>pure</a:t>
            </a:r>
            <a:endParaRPr kumimoji="0" lang="en-US" sz="7800" b="0" i="0" u="none" strike="noStrike" kern="1200" cap="none" spc="0" normalizeH="0" baseline="0" noProof="0" dirty="0">
              <a:ln>
                <a:noFill/>
              </a:ln>
              <a:solidFill>
                <a:prstClr val="white"/>
              </a:solidFill>
              <a:effectLst/>
              <a:uLnTx/>
              <a:uFillTx/>
              <a:latin typeface="Aharoni" panose="02010803020104030203" pitchFamily="2" charset="-79"/>
              <a:ea typeface="+mj-ea"/>
              <a:cs typeface="Aharoni" panose="02010803020104030203" pitchFamily="2" charset="-79"/>
            </a:endParaRPr>
          </a:p>
        </p:txBody>
      </p:sp>
      <p:sp>
        <p:nvSpPr>
          <p:cNvPr id="27" name="Title 1"/>
          <p:cNvSpPr txBox="1">
            <a:spLocks/>
          </p:cNvSpPr>
          <p:nvPr/>
        </p:nvSpPr>
        <p:spPr>
          <a:xfrm>
            <a:off x="2838450" y="3962401"/>
            <a:ext cx="1504951" cy="17430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400" b="1" i="0" u="none" strike="noStrike" kern="1200" cap="none" spc="0" normalizeH="0" baseline="0" noProof="0" dirty="0">
                <a:ln>
                  <a:noFill/>
                </a:ln>
                <a:solidFill>
                  <a:srgbClr val="66FF66"/>
                </a:solidFill>
                <a:effectLst/>
                <a:uLnTx/>
                <a:uFillTx/>
                <a:latin typeface="Aharoni" panose="02010803020104030203" pitchFamily="2" charset="-79"/>
                <a:ea typeface="+mj-ea"/>
                <a:cs typeface="Aharoni" panose="02010803020104030203" pitchFamily="2" charset="-79"/>
              </a:rPr>
              <a:t> </a:t>
            </a:r>
            <a:r>
              <a:rPr kumimoji="0" lang="en-US" sz="7900" b="1" i="0" u="none" strike="noStrike" kern="1200" cap="none" spc="0" normalizeH="0" baseline="0" noProof="0" dirty="0">
                <a:ln>
                  <a:noFill/>
                </a:ln>
                <a:solidFill>
                  <a:srgbClr val="66FF66"/>
                </a:solidFill>
                <a:effectLst/>
                <a:uLnTx/>
                <a:uFillTx/>
                <a:latin typeface="Aharoni" panose="02010803020104030203" pitchFamily="2" charset="-79"/>
                <a:ea typeface="+mj-ea"/>
                <a:cs typeface="Aharoni" panose="02010803020104030203" pitchFamily="2" charset="-79"/>
              </a:rPr>
              <a:t> </a:t>
            </a:r>
            <a:r>
              <a:rPr kumimoji="0" lang="en-US" sz="15900" b="1" i="0" u="none" strike="noStrike" kern="1200" cap="none" spc="0" normalizeH="0" baseline="0" noProof="0" dirty="0">
                <a:ln>
                  <a:noFill/>
                </a:ln>
                <a:solidFill>
                  <a:prstClr val="black"/>
                </a:solidFill>
                <a:effectLst/>
                <a:uLnTx/>
                <a:uFillTx/>
                <a:latin typeface="Aharoni" panose="02010803020104030203" pitchFamily="2" charset="-79"/>
                <a:ea typeface="+mj-ea"/>
                <a:cs typeface="Aharoni" panose="02010803020104030203" pitchFamily="2" charset="-79"/>
              </a:rPr>
              <a:t>.</a:t>
            </a:r>
            <a:endParaRPr kumimoji="0" lang="en-US" sz="15900" b="0" i="0" u="none" strike="noStrike" kern="1200" cap="none" spc="0" normalizeH="0" baseline="0" noProof="0" dirty="0">
              <a:ln>
                <a:noFill/>
              </a:ln>
              <a:solidFill>
                <a:prstClr val="black"/>
              </a:solidFill>
              <a:effectLst/>
              <a:uLnTx/>
              <a:uFillTx/>
              <a:latin typeface="Aharoni" panose="02010803020104030203" pitchFamily="2" charset="-79"/>
              <a:ea typeface="+mj-ea"/>
              <a:cs typeface="Aharoni" panose="02010803020104030203" pitchFamily="2" charset="-79"/>
            </a:endParaRPr>
          </a:p>
        </p:txBody>
      </p:sp>
      <p:sp>
        <p:nvSpPr>
          <p:cNvPr id="25" name="Title 1"/>
          <p:cNvSpPr txBox="1">
            <a:spLocks/>
          </p:cNvSpPr>
          <p:nvPr/>
        </p:nvSpPr>
        <p:spPr>
          <a:xfrm>
            <a:off x="2438400" y="4953000"/>
            <a:ext cx="3429000" cy="1524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800" b="1" i="0" u="none" strike="noStrike" kern="1200" cap="none" spc="0" normalizeH="0" baseline="0" noProof="0" dirty="0">
                <a:ln>
                  <a:noFill/>
                </a:ln>
                <a:solidFill>
                  <a:srgbClr val="66FF66"/>
                </a:solidFill>
                <a:effectLst/>
                <a:uLnTx/>
                <a:uFillTx/>
                <a:latin typeface="Aharoni" panose="02010803020104030203" pitchFamily="2" charset="-79"/>
                <a:ea typeface="+mj-ea"/>
                <a:cs typeface="Aharoni" panose="02010803020104030203" pitchFamily="2" charset="-79"/>
              </a:rPr>
              <a:t>  </a:t>
            </a:r>
            <a:r>
              <a:rPr kumimoji="0" lang="en-US" sz="7800" b="1" i="0" u="none" strike="noStrike" kern="1200" cap="none" spc="0" normalizeH="0" baseline="0" noProof="0" dirty="0">
                <a:ln>
                  <a:noFill/>
                </a:ln>
                <a:solidFill>
                  <a:prstClr val="white">
                    <a:lumMod val="50000"/>
                  </a:prstClr>
                </a:solidFill>
                <a:effectLst/>
                <a:uLnTx/>
                <a:uFillTx/>
                <a:latin typeface="Aharoni" panose="02010803020104030203" pitchFamily="2" charset="-79"/>
                <a:ea typeface="+mj-ea"/>
                <a:cs typeface="Aharoni" panose="02010803020104030203" pitchFamily="2" charset="-79"/>
              </a:rPr>
              <a:t>pillar</a:t>
            </a:r>
            <a:endParaRPr kumimoji="0" lang="en-US" sz="7800" b="0" i="0" u="none" strike="noStrike" kern="1200" cap="none" spc="0" normalizeH="0" baseline="0" noProof="0" dirty="0">
              <a:ln>
                <a:noFill/>
              </a:ln>
              <a:solidFill>
                <a:prstClr val="white">
                  <a:lumMod val="50000"/>
                </a:prstClr>
              </a:solidFill>
              <a:effectLst/>
              <a:uLnTx/>
              <a:uFillTx/>
              <a:latin typeface="Aharoni" panose="02010803020104030203" pitchFamily="2" charset="-79"/>
              <a:ea typeface="+mj-ea"/>
              <a:cs typeface="Aharoni" panose="02010803020104030203" pitchFamily="2" charset="-79"/>
            </a:endParaRPr>
          </a:p>
        </p:txBody>
      </p:sp>
      <p:pic>
        <p:nvPicPr>
          <p:cNvPr id="29" name="Content Placeholder 3" descr="PowerPoint Slide Show - [TheRock]"/>
          <p:cNvPicPr>
            <a:picLocks noGrp="1" noChangeAspect="1"/>
          </p:cNvPicPr>
          <p:nvPr>
            <p:ph idx="1"/>
          </p:nvPr>
        </p:nvPicPr>
        <p:blipFill rotWithShape="1">
          <a:blip r:embed="rId5">
            <a:extLst>
              <a:ext uri="{28A0092B-C50C-407E-A947-70E740481C1C}">
                <a14:useLocalDpi xmlns:a14="http://schemas.microsoft.com/office/drawing/2010/main" val="0"/>
              </a:ext>
            </a:extLst>
          </a:blip>
          <a:srcRect l="26263" t="7097" r="21805" b="6975"/>
          <a:stretch/>
        </p:blipFill>
        <p:spPr>
          <a:xfrm>
            <a:off x="1530097" y="508916"/>
            <a:ext cx="6330271" cy="5891885"/>
          </a:xfrm>
        </p:spPr>
      </p:pic>
      <p:sp>
        <p:nvSpPr>
          <p:cNvPr id="35" name="Rectangle 4"/>
          <p:cNvSpPr>
            <a:spLocks noChangeArrowheads="1"/>
          </p:cNvSpPr>
          <p:nvPr/>
        </p:nvSpPr>
        <p:spPr bwMode="auto">
          <a:xfrm>
            <a:off x="2514600" y="2438400"/>
            <a:ext cx="4435157"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Word</a:t>
            </a:r>
            <a:endParaRPr kumimoji="0" lang="en-US" sz="1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endParaRPr>
          </a:p>
        </p:txBody>
      </p:sp>
    </p:spTree>
    <p:extLst>
      <p:ext uri="{BB962C8B-B14F-4D97-AF65-F5344CB8AC3E}">
        <p14:creationId xmlns:p14="http://schemas.microsoft.com/office/powerpoint/2010/main" val="6482144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par>
                                    <p:cTn id="10" presetID="0" presetClass="path" presetSubtype="0" accel="50000" decel="50000" fill="hold" grpId="1" nodeType="withEffect">
                                      <p:stCondLst>
                                        <p:cond delay="0"/>
                                      </p:stCondLst>
                                      <p:iterate type="lt">
                                        <p:tmPct val="0"/>
                                      </p:iterate>
                                      <p:childTnLst>
                                        <p:animMotion origin="layout" path="M 0 -0.00208 L -0.7375 -0.00208 " pathEditMode="relative" rAng="0" ptsTypes="AA">
                                          <p:cBhvr>
                                            <p:cTn id="11" dur="2000" spd="-100000" fill="hold"/>
                                            <p:tgtEl>
                                              <p:spTgt spid="8"/>
                                            </p:tgtEl>
                                            <p:attrNameLst>
                                              <p:attrName>ppt_x</p:attrName>
                                              <p:attrName>ppt_y</p:attrName>
                                            </p:attrNameLst>
                                          </p:cBhvr>
                                          <p:rCtr x="-36875" y="0"/>
                                        </p:animMotion>
                                      </p:childTnLst>
                                    </p:cTn>
                                  </p:par>
                                  <p:par>
                                    <p:cTn id="12" presetID="1" presetClass="entr" presetSubtype="0" fill="hold" grpId="0" nodeType="withEffect">
                                      <p:stCondLst>
                                        <p:cond delay="250"/>
                                      </p:stCondLst>
                                      <p:childTnLst>
                                        <p:set>
                                          <p:cBhvr>
                                            <p:cTn id="13" dur="1" fill="hold">
                                              <p:stCondLst>
                                                <p:cond delay="0"/>
                                              </p:stCondLst>
                                            </p:cTn>
                                            <p:tgtEl>
                                              <p:spTgt spid="7"/>
                                            </p:tgtEl>
                                            <p:attrNameLst>
                                              <p:attrName>style.visibility</p:attrName>
                                            </p:attrNameLst>
                                          </p:cBhvr>
                                          <p:to>
                                            <p:strVal val="visible"/>
                                          </p:to>
                                        </p:set>
                                      </p:childTnLst>
                                    </p:cTn>
                                  </p:par>
                                  <p:par>
                                    <p:cTn id="14" presetID="8" presetClass="emph" presetSubtype="0" fill="hold" grpId="2" nodeType="withEffect" p14:presetBounceEnd="11000">
                                      <p:stCondLst>
                                        <p:cond delay="250"/>
                                      </p:stCondLst>
                                      <p:childTnLst>
                                        <p:animRot by="64800000" p14:bounceEnd="11000">
                                          <p:cBhvr>
                                            <p:cTn id="15" dur="2000" fill="hold"/>
                                            <p:tgtEl>
                                              <p:spTgt spid="7"/>
                                            </p:tgtEl>
                                            <p:attrNameLst>
                                              <p:attrName>r</p:attrName>
                                            </p:attrNameLst>
                                          </p:cBhvr>
                                        </p:animRot>
                                      </p:childTnLst>
                                    </p:cTn>
                                  </p:par>
                                  <p:par>
                                    <p:cTn id="16" presetID="0" presetClass="path" presetSubtype="0" accel="50000" decel="50000" fill="hold" grpId="1" nodeType="withEffect">
                                      <p:stCondLst>
                                        <p:cond delay="250"/>
                                      </p:stCondLst>
                                      <p:childTnLst>
                                        <p:animMotion origin="layout" path="M 3.33333E-6 -0.00208 L -0.66667 -0.00208 " pathEditMode="relative" rAng="0" ptsTypes="AA">
                                          <p:cBhvr>
                                            <p:cTn id="17" dur="2000" spd="-100000" fill="hold"/>
                                            <p:tgtEl>
                                              <p:spTgt spid="7"/>
                                            </p:tgtEl>
                                            <p:attrNameLst>
                                              <p:attrName>ppt_x</p:attrName>
                                              <p:attrName>ppt_y</p:attrName>
                                            </p:attrNameLst>
                                          </p:cBhvr>
                                          <p:rCtr x="-33333" y="0"/>
                                        </p:animMotion>
                                      </p:childTnLst>
                                    </p:cTn>
                                  </p:par>
                                  <p:par>
                                    <p:cTn id="18" presetID="26" presetClass="entr" presetSubtype="0" fill="hold" grpId="0"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80">
                                              <p:stCondLst>
                                                <p:cond delay="0"/>
                                              </p:stCondLst>
                                            </p:cTn>
                                            <p:tgtEl>
                                              <p:spTgt spid="6"/>
                                            </p:tgtEl>
                                          </p:cBhvr>
                                        </p:animEffect>
                                        <p:anim calcmode="lin" valueType="num">
                                          <p:cBhvr>
                                            <p:cTn id="2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6" dur="26">
                                              <p:stCondLst>
                                                <p:cond delay="650"/>
                                              </p:stCondLst>
                                            </p:cTn>
                                            <p:tgtEl>
                                              <p:spTgt spid="6"/>
                                            </p:tgtEl>
                                          </p:cBhvr>
                                          <p:to x="100000" y="60000"/>
                                        </p:animScale>
                                        <p:animScale>
                                          <p:cBhvr>
                                            <p:cTn id="27" dur="166" decel="50000">
                                              <p:stCondLst>
                                                <p:cond delay="676"/>
                                              </p:stCondLst>
                                            </p:cTn>
                                            <p:tgtEl>
                                              <p:spTgt spid="6"/>
                                            </p:tgtEl>
                                          </p:cBhvr>
                                          <p:to x="100000" y="100000"/>
                                        </p:animScale>
                                        <p:animScale>
                                          <p:cBhvr>
                                            <p:cTn id="28" dur="26">
                                              <p:stCondLst>
                                                <p:cond delay="1312"/>
                                              </p:stCondLst>
                                            </p:cTn>
                                            <p:tgtEl>
                                              <p:spTgt spid="6"/>
                                            </p:tgtEl>
                                          </p:cBhvr>
                                          <p:to x="100000" y="80000"/>
                                        </p:animScale>
                                        <p:animScale>
                                          <p:cBhvr>
                                            <p:cTn id="29" dur="166" decel="50000">
                                              <p:stCondLst>
                                                <p:cond delay="1338"/>
                                              </p:stCondLst>
                                            </p:cTn>
                                            <p:tgtEl>
                                              <p:spTgt spid="6"/>
                                            </p:tgtEl>
                                          </p:cBhvr>
                                          <p:to x="100000" y="100000"/>
                                        </p:animScale>
                                        <p:animScale>
                                          <p:cBhvr>
                                            <p:cTn id="30" dur="26">
                                              <p:stCondLst>
                                                <p:cond delay="1642"/>
                                              </p:stCondLst>
                                            </p:cTn>
                                            <p:tgtEl>
                                              <p:spTgt spid="6"/>
                                            </p:tgtEl>
                                          </p:cBhvr>
                                          <p:to x="100000" y="90000"/>
                                        </p:animScale>
                                        <p:animScale>
                                          <p:cBhvr>
                                            <p:cTn id="31" dur="166" decel="50000">
                                              <p:stCondLst>
                                                <p:cond delay="1668"/>
                                              </p:stCondLst>
                                            </p:cTn>
                                            <p:tgtEl>
                                              <p:spTgt spid="6"/>
                                            </p:tgtEl>
                                          </p:cBhvr>
                                          <p:to x="100000" y="100000"/>
                                        </p:animScale>
                                        <p:animScale>
                                          <p:cBhvr>
                                            <p:cTn id="32" dur="26">
                                              <p:stCondLst>
                                                <p:cond delay="1808"/>
                                              </p:stCondLst>
                                            </p:cTn>
                                            <p:tgtEl>
                                              <p:spTgt spid="6"/>
                                            </p:tgtEl>
                                          </p:cBhvr>
                                          <p:to x="100000" y="95000"/>
                                        </p:animScale>
                                        <p:animScale>
                                          <p:cBhvr>
                                            <p:cTn id="33" dur="166" decel="50000">
                                              <p:stCondLst>
                                                <p:cond delay="1834"/>
                                              </p:stCondLst>
                                            </p:cTn>
                                            <p:tgtEl>
                                              <p:spTgt spid="6"/>
                                            </p:tgtEl>
                                          </p:cBhvr>
                                          <p:to x="100000" y="100000"/>
                                        </p:animScale>
                                      </p:childTnLst>
                                    </p:cTn>
                                  </p:par>
                                  <p:par>
                                    <p:cTn id="34" presetID="0" presetClass="path" presetSubtype="0" accel="50000" decel="50000" fill="hold" grpId="1" nodeType="withEffect">
                                      <p:stCondLst>
                                        <p:cond delay="500"/>
                                      </p:stCondLst>
                                      <p:childTnLst>
                                        <p:animMotion origin="layout" path="M 0 -0.00208 L -0.6 -0.00208 " pathEditMode="relative" rAng="0" ptsTypes="AA">
                                          <p:cBhvr>
                                            <p:cTn id="35" dur="2000" spd="-100000" fill="hold"/>
                                            <p:tgtEl>
                                              <p:spTgt spid="6"/>
                                            </p:tgtEl>
                                            <p:attrNameLst>
                                              <p:attrName>ppt_x</p:attrName>
                                              <p:attrName>ppt_y</p:attrName>
                                            </p:attrNameLst>
                                          </p:cBhvr>
                                          <p:rCtr x="-30000" y="0"/>
                                        </p:animMotion>
                                      </p:childTnLst>
                                    </p:cTn>
                                  </p:par>
                                  <p:par>
                                    <p:cTn id="36" presetID="49" presetClass="entr" presetSubtype="0" decel="100000" fill="hold" grpId="0" nodeType="withEffect">
                                      <p:stCondLst>
                                        <p:cond delay="750"/>
                                      </p:stCondLst>
                                      <p:iterate type="lt">
                                        <p:tmPct val="0"/>
                                      </p:iterate>
                                      <p:childTnLst>
                                        <p:set>
                                          <p:cBhvr>
                                            <p:cTn id="37" dur="1" fill="hold">
                                              <p:stCondLst>
                                                <p:cond delay="0"/>
                                              </p:stCondLst>
                                            </p:cTn>
                                            <p:tgtEl>
                                              <p:spTgt spid="5"/>
                                            </p:tgtEl>
                                            <p:attrNameLst>
                                              <p:attrName>style.visibility</p:attrName>
                                            </p:attrNameLst>
                                          </p:cBhvr>
                                          <p:to>
                                            <p:strVal val="visible"/>
                                          </p:to>
                                        </p:set>
                                        <p:anim calcmode="lin" valueType="num">
                                          <p:cBhvr>
                                            <p:cTn id="38" dur="2000" fill="hold"/>
                                            <p:tgtEl>
                                              <p:spTgt spid="5"/>
                                            </p:tgtEl>
                                            <p:attrNameLst>
                                              <p:attrName>ppt_w</p:attrName>
                                            </p:attrNameLst>
                                          </p:cBhvr>
                                          <p:tavLst>
                                            <p:tav tm="0">
                                              <p:val>
                                                <p:fltVal val="0"/>
                                              </p:val>
                                            </p:tav>
                                            <p:tav tm="100000">
                                              <p:val>
                                                <p:strVal val="#ppt_w"/>
                                              </p:val>
                                            </p:tav>
                                          </p:tavLst>
                                        </p:anim>
                                        <p:anim calcmode="lin" valueType="num">
                                          <p:cBhvr>
                                            <p:cTn id="39" dur="2000" fill="hold"/>
                                            <p:tgtEl>
                                              <p:spTgt spid="5"/>
                                            </p:tgtEl>
                                            <p:attrNameLst>
                                              <p:attrName>ppt_h</p:attrName>
                                            </p:attrNameLst>
                                          </p:cBhvr>
                                          <p:tavLst>
                                            <p:tav tm="0">
                                              <p:val>
                                                <p:fltVal val="0"/>
                                              </p:val>
                                            </p:tav>
                                            <p:tav tm="100000">
                                              <p:val>
                                                <p:strVal val="#ppt_h"/>
                                              </p:val>
                                            </p:tav>
                                          </p:tavLst>
                                        </p:anim>
                                        <p:anim calcmode="lin" valueType="num">
                                          <p:cBhvr>
                                            <p:cTn id="40" dur="2000" fill="hold"/>
                                            <p:tgtEl>
                                              <p:spTgt spid="5"/>
                                            </p:tgtEl>
                                            <p:attrNameLst>
                                              <p:attrName>style.rotation</p:attrName>
                                            </p:attrNameLst>
                                          </p:cBhvr>
                                          <p:tavLst>
                                            <p:tav tm="0">
                                              <p:val>
                                                <p:fltVal val="360"/>
                                              </p:val>
                                            </p:tav>
                                            <p:tav tm="100000">
                                              <p:val>
                                                <p:fltVal val="0"/>
                                              </p:val>
                                            </p:tav>
                                          </p:tavLst>
                                        </p:anim>
                                        <p:animEffect transition="in" filter="fade">
                                          <p:cBhvr>
                                            <p:cTn id="41" dur="2000"/>
                                            <p:tgtEl>
                                              <p:spTgt spid="5"/>
                                            </p:tgtEl>
                                          </p:cBhvr>
                                        </p:animEffect>
                                      </p:childTnLst>
                                    </p:cTn>
                                  </p:par>
                                  <p:par>
                                    <p:cTn id="42" presetID="0" presetClass="path" presetSubtype="0" accel="50000" decel="50000" fill="hold" grpId="1" nodeType="withEffect">
                                      <p:stCondLst>
                                        <p:cond delay="750"/>
                                      </p:stCondLst>
                                      <p:iterate type="lt">
                                        <p:tmPct val="0"/>
                                      </p:iterate>
                                      <p:childTnLst>
                                        <p:animMotion origin="layout" path="M 3.33333E-6 -2.93247E-6 L -0.49167 -2.93247E-6 " pathEditMode="relative" rAng="0" ptsTypes="AA">
                                          <p:cBhvr>
                                            <p:cTn id="43" dur="2000" spd="-100000" fill="hold"/>
                                            <p:tgtEl>
                                              <p:spTgt spid="5"/>
                                            </p:tgtEl>
                                            <p:attrNameLst>
                                              <p:attrName>ppt_x</p:attrName>
                                              <p:attrName>ppt_y</p:attrName>
                                            </p:attrNameLst>
                                          </p:cBhvr>
                                          <p:rCtr x="-24583" y="0"/>
                                        </p:animMotion>
                                      </p:childTnLst>
                                    </p:cTn>
                                  </p:par>
                                </p:childTnLst>
                              </p:cTn>
                            </p:par>
                            <p:par>
                              <p:cTn id="44" fill="hold">
                                <p:stCondLst>
                                  <p:cond delay="2750"/>
                                </p:stCondLst>
                                <p:childTnLst>
                                  <p:par>
                                    <p:cTn id="45" presetID="26" presetClass="emph" presetSubtype="0" fill="hold" grpId="2" nodeType="afterEffect">
                                      <p:stCondLst>
                                        <p:cond delay="0"/>
                                      </p:stCondLst>
                                      <p:iterate type="lt">
                                        <p:tmPct val="0"/>
                                      </p:iterate>
                                      <p:childTnLst>
                                        <p:animEffect transition="out" filter="fade">
                                          <p:cBhvr>
                                            <p:cTn id="46" dur="500" tmFilter="0, 0; .2, .5; .8, .5; 1, 0"/>
                                            <p:tgtEl>
                                              <p:spTgt spid="8"/>
                                            </p:tgtEl>
                                          </p:cBhvr>
                                        </p:animEffect>
                                        <p:animScale>
                                          <p:cBhvr>
                                            <p:cTn id="47" dur="250" autoRev="1" fill="hold"/>
                                            <p:tgtEl>
                                              <p:spTgt spid="8"/>
                                            </p:tgtEl>
                                          </p:cBhvr>
                                          <p:by x="105000" y="105000"/>
                                        </p:animScale>
                                      </p:childTnLst>
                                    </p:cTn>
                                  </p:par>
                                  <p:par>
                                    <p:cTn id="48" presetID="26" presetClass="emph" presetSubtype="0" fill="hold" grpId="3" nodeType="withEffect">
                                      <p:stCondLst>
                                        <p:cond delay="0"/>
                                      </p:stCondLst>
                                      <p:childTnLst>
                                        <p:animEffect transition="out" filter="fade">
                                          <p:cBhvr>
                                            <p:cTn id="49" dur="500" tmFilter="0, 0; .2, .5; .8, .5; 1, 0"/>
                                            <p:tgtEl>
                                              <p:spTgt spid="7"/>
                                            </p:tgtEl>
                                          </p:cBhvr>
                                        </p:animEffect>
                                        <p:animScale>
                                          <p:cBhvr>
                                            <p:cTn id="50" dur="250" autoRev="1" fill="hold"/>
                                            <p:tgtEl>
                                              <p:spTgt spid="7"/>
                                            </p:tgtEl>
                                          </p:cBhvr>
                                          <p:by x="105000" y="105000"/>
                                        </p:animScale>
                                      </p:childTnLst>
                                    </p:cTn>
                                  </p:par>
                                  <p:par>
                                    <p:cTn id="51" presetID="26" presetClass="emph" presetSubtype="0" fill="hold" grpId="2" nodeType="withEffect">
                                      <p:stCondLst>
                                        <p:cond delay="0"/>
                                      </p:stCondLst>
                                      <p:childTnLst>
                                        <p:animEffect transition="out" filter="fade">
                                          <p:cBhvr>
                                            <p:cTn id="52" dur="500" tmFilter="0, 0; .2, .5; .8, .5; 1, 0"/>
                                            <p:tgtEl>
                                              <p:spTgt spid="6"/>
                                            </p:tgtEl>
                                          </p:cBhvr>
                                        </p:animEffect>
                                        <p:animScale>
                                          <p:cBhvr>
                                            <p:cTn id="53" dur="250" autoRev="1" fill="hold"/>
                                            <p:tgtEl>
                                              <p:spTgt spid="6"/>
                                            </p:tgtEl>
                                          </p:cBhvr>
                                          <p:by x="105000" y="105000"/>
                                        </p:animScale>
                                      </p:childTnLst>
                                    </p:cTn>
                                  </p:par>
                                  <p:par>
                                    <p:cTn id="54" presetID="26" presetClass="emph" presetSubtype="0" fill="hold" grpId="2" nodeType="withEffect">
                                      <p:stCondLst>
                                        <p:cond delay="0"/>
                                      </p:stCondLst>
                                      <p:iterate type="lt">
                                        <p:tmPct val="0"/>
                                      </p:iterate>
                                      <p:childTnLst>
                                        <p:animEffect transition="out" filter="fade">
                                          <p:cBhvr>
                                            <p:cTn id="55" dur="500" tmFilter="0, 0; .2, .5; .8, .5; 1, 0"/>
                                            <p:tgtEl>
                                              <p:spTgt spid="5"/>
                                            </p:tgtEl>
                                          </p:cBhvr>
                                        </p:animEffect>
                                        <p:animScale>
                                          <p:cBhvr>
                                            <p:cTn id="56" dur="250" autoRev="1" fill="hold"/>
                                            <p:tgtEl>
                                              <p:spTgt spid="5"/>
                                            </p:tgtEl>
                                          </p:cBhvr>
                                          <p:by x="105000" y="105000"/>
                                        </p:animScale>
                                      </p:childTnLst>
                                    </p:cTn>
                                  </p:par>
                                  <p:par>
                                    <p:cTn id="57" presetID="1" presetClass="entr" presetSubtype="0" fill="hold" grpId="0" nodeType="withEffect">
                                      <p:stCondLst>
                                        <p:cond delay="490"/>
                                      </p:stCondLst>
                                      <p:childTnLst>
                                        <p:set>
                                          <p:cBhvr>
                                            <p:cTn id="58" dur="1" fill="hold">
                                              <p:stCondLst>
                                                <p:cond delay="0"/>
                                              </p:stCondLst>
                                            </p:cTn>
                                            <p:tgtEl>
                                              <p:spTgt spid="4"/>
                                            </p:tgtEl>
                                            <p:attrNameLst>
                                              <p:attrName>style.visibility</p:attrName>
                                            </p:attrNameLst>
                                          </p:cBhvr>
                                          <p:to>
                                            <p:strVal val="visible"/>
                                          </p:to>
                                        </p:set>
                                      </p:childTnLst>
                                    </p:cTn>
                                  </p:par>
                                  <p:par>
                                    <p:cTn id="59" presetID="1" presetClass="exit" presetSubtype="0" fill="hold" grpId="3" nodeType="withEffect">
                                      <p:stCondLst>
                                        <p:cond delay="500"/>
                                      </p:stCondLst>
                                      <p:iterate type="lt">
                                        <p:tmAbs val="0"/>
                                      </p:iterate>
                                      <p:childTnLst>
                                        <p:set>
                                          <p:cBhvr>
                                            <p:cTn id="60" dur="1" fill="hold">
                                              <p:stCondLst>
                                                <p:cond delay="0"/>
                                              </p:stCondLst>
                                            </p:cTn>
                                            <p:tgtEl>
                                              <p:spTgt spid="8"/>
                                            </p:tgtEl>
                                            <p:attrNameLst>
                                              <p:attrName>style.visibility</p:attrName>
                                            </p:attrNameLst>
                                          </p:cBhvr>
                                          <p:to>
                                            <p:strVal val="hidden"/>
                                          </p:to>
                                        </p:set>
                                      </p:childTnLst>
                                    </p:cTn>
                                  </p:par>
                                  <p:par>
                                    <p:cTn id="61" presetID="1" presetClass="exit" presetSubtype="0" fill="hold" grpId="4" nodeType="withEffect">
                                      <p:stCondLst>
                                        <p:cond delay="500"/>
                                      </p:stCondLst>
                                      <p:childTnLst>
                                        <p:set>
                                          <p:cBhvr>
                                            <p:cTn id="62" dur="1" fill="hold">
                                              <p:stCondLst>
                                                <p:cond delay="0"/>
                                              </p:stCondLst>
                                            </p:cTn>
                                            <p:tgtEl>
                                              <p:spTgt spid="7"/>
                                            </p:tgtEl>
                                            <p:attrNameLst>
                                              <p:attrName>style.visibility</p:attrName>
                                            </p:attrNameLst>
                                          </p:cBhvr>
                                          <p:to>
                                            <p:strVal val="hidden"/>
                                          </p:to>
                                        </p:set>
                                      </p:childTnLst>
                                    </p:cTn>
                                  </p:par>
                                  <p:par>
                                    <p:cTn id="63" presetID="1" presetClass="exit" presetSubtype="0" fill="hold" grpId="3" nodeType="withEffect">
                                      <p:stCondLst>
                                        <p:cond delay="500"/>
                                      </p:stCondLst>
                                      <p:childTnLst>
                                        <p:set>
                                          <p:cBhvr>
                                            <p:cTn id="64" dur="1" fill="hold">
                                              <p:stCondLst>
                                                <p:cond delay="0"/>
                                              </p:stCondLst>
                                            </p:cTn>
                                            <p:tgtEl>
                                              <p:spTgt spid="6"/>
                                            </p:tgtEl>
                                            <p:attrNameLst>
                                              <p:attrName>style.visibility</p:attrName>
                                            </p:attrNameLst>
                                          </p:cBhvr>
                                          <p:to>
                                            <p:strVal val="hidden"/>
                                          </p:to>
                                        </p:set>
                                      </p:childTnLst>
                                    </p:cTn>
                                  </p:par>
                                  <p:par>
                                    <p:cTn id="65" presetID="1" presetClass="exit" presetSubtype="0" fill="hold" grpId="3" nodeType="withEffect">
                                      <p:stCondLst>
                                        <p:cond delay="500"/>
                                      </p:stCondLst>
                                      <p:iterate type="lt">
                                        <p:tmAbs val="0"/>
                                      </p:iterate>
                                      <p:childTnLst>
                                        <p:set>
                                          <p:cBhvr>
                                            <p:cTn id="66" dur="1" fill="hold">
                                              <p:stCondLst>
                                                <p:cond delay="0"/>
                                              </p:stCondLst>
                                            </p:cTn>
                                            <p:tgtEl>
                                              <p:spTgt spid="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9" presetClass="exit" presetSubtype="10" fill="hold" grpId="1" nodeType="clickEffect">
                                      <p:stCondLst>
                                        <p:cond delay="0"/>
                                      </p:stCondLst>
                                      <p:childTnLst>
                                        <p:anim calcmode="lin" valueType="num">
                                          <p:cBhvr>
                                            <p:cTn id="70" dur="2500"/>
                                            <p:tgtEl>
                                              <p:spTgt spid="4"/>
                                            </p:tgtEl>
                                            <p:attrNameLst>
                                              <p:attrName>ppt_h</p:attrName>
                                            </p:attrNameLst>
                                          </p:cBhvr>
                                          <p:tavLst>
                                            <p:tav tm="0">
                                              <p:val>
                                                <p:strVal val="ppt_h"/>
                                              </p:val>
                                            </p:tav>
                                            <p:tav tm="100000">
                                              <p:val>
                                                <p:strVal val="ppt_h"/>
                                              </p:val>
                                            </p:tav>
                                          </p:tavLst>
                                        </p:anim>
                                        <p:anim calcmode="lin" valueType="num">
                                          <p:cBhvr>
                                            <p:cTn id="71" dur="25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72" dur="1" fill="hold">
                                              <p:stCondLst>
                                                <p:cond delay="2499"/>
                                              </p:stCondLst>
                                            </p:cTn>
                                            <p:tgtEl>
                                              <p:spTgt spid="4"/>
                                            </p:tgtEl>
                                            <p:attrNameLst>
                                              <p:attrName>style.visibility</p:attrName>
                                            </p:attrNameLst>
                                          </p:cBhvr>
                                          <p:to>
                                            <p:strVal val="hidden"/>
                                          </p:to>
                                        </p:set>
                                      </p:childTnLst>
                                    </p:cTn>
                                  </p:par>
                                  <p:par>
                                    <p:cTn id="73" presetID="19" presetClass="entr" presetSubtype="10" fill="hold" grpId="0" nodeType="withEffect">
                                      <p:stCondLst>
                                        <p:cond delay="2500"/>
                                      </p:stCondLst>
                                      <p:childTnLst>
                                        <p:set>
                                          <p:cBhvr>
                                            <p:cTn id="74" dur="1" fill="hold">
                                              <p:stCondLst>
                                                <p:cond delay="0"/>
                                              </p:stCondLst>
                                            </p:cTn>
                                            <p:tgtEl>
                                              <p:spTgt spid="9"/>
                                            </p:tgtEl>
                                            <p:attrNameLst>
                                              <p:attrName>style.visibility</p:attrName>
                                            </p:attrNameLst>
                                          </p:cBhvr>
                                          <p:to>
                                            <p:strVal val="visible"/>
                                          </p:to>
                                        </p:set>
                                        <p:anim calcmode="lin" valueType="num">
                                          <p:cBhvr>
                                            <p:cTn id="75" dur="2500" fill="hold"/>
                                            <p:tgtEl>
                                              <p:spTgt spid="9"/>
                                            </p:tgtEl>
                                            <p:attrNameLst>
                                              <p:attrName>ppt_w</p:attrName>
                                            </p:attrNameLst>
                                          </p:cBhvr>
                                          <p:tavLst>
                                            <p:tav tm="0" fmla="#ppt_w*sin(2.5*pi*$)">
                                              <p:val>
                                                <p:fltVal val="0"/>
                                              </p:val>
                                            </p:tav>
                                            <p:tav tm="100000">
                                              <p:val>
                                                <p:fltVal val="1"/>
                                              </p:val>
                                            </p:tav>
                                          </p:tavLst>
                                        </p:anim>
                                        <p:anim calcmode="lin" valueType="num">
                                          <p:cBhvr>
                                            <p:cTn id="76" dur="2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
                                            </p:tgtEl>
                                            <p:attrNameLst>
                                              <p:attrName>style.visibility</p:attrName>
                                            </p:attrNameLst>
                                          </p:cBhvr>
                                          <p:to>
                                            <p:strVal val="visible"/>
                                          </p:to>
                                        </p:set>
                                      </p:childTnLst>
                                    </p:cTn>
                                  </p:par>
                                  <p:par>
                                    <p:cTn id="83" presetID="0" presetClass="path" presetSubtype="0" accel="50000" decel="50000" fill="hold" grpId="1" nodeType="withEffect">
                                      <p:stCondLst>
                                        <p:cond delay="0"/>
                                      </p:stCondLst>
                                      <p:childTnLst>
                                        <p:animMotion origin="layout" path="M 0 0 L 0 -0.51064 " pathEditMode="relative" ptsTypes="AA">
                                          <p:cBhvr>
                                            <p:cTn id="84" dur="1000" spd="-100000" fill="hold"/>
                                            <p:tgtEl>
                                              <p:spTgt spid="10"/>
                                            </p:tgtEl>
                                            <p:attrNameLst>
                                              <p:attrName>ppt_x</p:attrName>
                                              <p:attrName>ppt_y</p:attrName>
                                            </p:attrNameLst>
                                          </p:cBhvr>
                                        </p:animMotion>
                                      </p:childTnLst>
                                    </p:cTn>
                                  </p:par>
                                  <p:par>
                                    <p:cTn id="85" presetID="0" presetClass="path" presetSubtype="0" accel="50000" decel="50000" fill="hold" grpId="1" nodeType="withEffect">
                                      <p:stCondLst>
                                        <p:cond delay="0"/>
                                      </p:stCondLst>
                                      <p:childTnLst>
                                        <p:animMotion origin="layout" path="M 0 2.22222E-6 L 0.00122 0.42037 L 0.00122 0.44051 " pathEditMode="relative" rAng="0" ptsTypes="AAA">
                                          <p:cBhvr>
                                            <p:cTn id="86" dur="1000" spd="-100000" fill="hold"/>
                                            <p:tgtEl>
                                              <p:spTgt spid="11"/>
                                            </p:tgtEl>
                                            <p:attrNameLst>
                                              <p:attrName>ppt_x</p:attrName>
                                              <p:attrName>ppt_y</p:attrName>
                                            </p:attrNameLst>
                                          </p:cBhvr>
                                          <p:rCtr x="52" y="22014"/>
                                        </p:animMotion>
                                      </p:childTnLst>
                                    </p:cTn>
                                  </p:par>
                                </p:childTnLst>
                              </p:cTn>
                            </p:par>
                            <p:par>
                              <p:cTn id="87" fill="hold">
                                <p:stCondLst>
                                  <p:cond delay="1000"/>
                                </p:stCondLst>
                                <p:childTnLst>
                                  <p:par>
                                    <p:cTn id="88" presetID="1" presetClass="entr" presetSubtype="0" fill="hold" grpId="0" nodeType="afterEffect">
                                      <p:stCondLst>
                                        <p:cond delay="0"/>
                                      </p:stCondLst>
                                      <p:childTnLst>
                                        <p:set>
                                          <p:cBhvr>
                                            <p:cTn id="89" dur="1" fill="hold">
                                              <p:stCondLst>
                                                <p:cond delay="0"/>
                                              </p:stCondLst>
                                            </p:cTn>
                                            <p:tgtEl>
                                              <p:spTgt spid="12"/>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17"/>
                                            </p:tgtEl>
                                            <p:attrNameLst>
                                              <p:attrName>style.visibility</p:attrName>
                                            </p:attrNameLst>
                                          </p:cBhvr>
                                          <p:to>
                                            <p:strVal val="visible"/>
                                          </p:to>
                                        </p:set>
                                      </p:childTnLst>
                                    </p:cTn>
                                  </p:par>
                                  <p:par>
                                    <p:cTn id="92" presetID="26" presetClass="emph" presetSubtype="0" fill="hold" grpId="1" nodeType="withEffect">
                                      <p:stCondLst>
                                        <p:cond delay="0"/>
                                      </p:stCondLst>
                                      <p:childTnLst>
                                        <p:animEffect transition="out" filter="fade">
                                          <p:cBhvr>
                                            <p:cTn id="93" dur="500" tmFilter="0, 0; .2, .5; .8, .5; 1, 0"/>
                                            <p:tgtEl>
                                              <p:spTgt spid="17"/>
                                            </p:tgtEl>
                                          </p:cBhvr>
                                        </p:animEffect>
                                        <p:animScale>
                                          <p:cBhvr>
                                            <p:cTn id="94" dur="250" autoRev="1" fill="hold"/>
                                            <p:tgtEl>
                                              <p:spTgt spid="17"/>
                                            </p:tgtEl>
                                          </p:cBhvr>
                                          <p:by x="105000" y="105000"/>
                                        </p:animScale>
                                      </p:childTnLst>
                                    </p:cTn>
                                  </p:par>
                                  <p:par>
                                    <p:cTn id="95" presetID="26" presetClass="emph" presetSubtype="0" fill="hold" grpId="1" nodeType="withEffect">
                                      <p:stCondLst>
                                        <p:cond delay="0"/>
                                      </p:stCondLst>
                                      <p:childTnLst>
                                        <p:animEffect transition="out" filter="fade">
                                          <p:cBhvr>
                                            <p:cTn id="96" dur="500" tmFilter="0, 0; .2, .5; .8, .5; 1, 0"/>
                                            <p:tgtEl>
                                              <p:spTgt spid="12"/>
                                            </p:tgtEl>
                                          </p:cBhvr>
                                        </p:animEffect>
                                        <p:animScale>
                                          <p:cBhvr>
                                            <p:cTn id="97" dur="250" autoRev="1" fill="hold"/>
                                            <p:tgtEl>
                                              <p:spTgt spid="12"/>
                                            </p:tgtEl>
                                          </p:cBhvr>
                                          <p:by x="105000" y="105000"/>
                                        </p:animScale>
                                      </p:childTnLst>
                                    </p:cTn>
                                  </p:par>
                                  <p:par>
                                    <p:cTn id="98" presetID="1" presetClass="exit" presetSubtype="0" fill="hold" grpId="2" nodeType="withEffect">
                                      <p:stCondLst>
                                        <p:cond delay="0"/>
                                      </p:stCondLst>
                                      <p:childTnLst>
                                        <p:set>
                                          <p:cBhvr>
                                            <p:cTn id="99" dur="1" fill="hold">
                                              <p:stCondLst>
                                                <p:cond delay="0"/>
                                              </p:stCondLst>
                                            </p:cTn>
                                            <p:tgtEl>
                                              <p:spTgt spid="10"/>
                                            </p:tgtEl>
                                            <p:attrNameLst>
                                              <p:attrName>style.visibility</p:attrName>
                                            </p:attrNameLst>
                                          </p:cBhvr>
                                          <p:to>
                                            <p:strVal val="hidden"/>
                                          </p:to>
                                        </p:set>
                                      </p:childTnLst>
                                    </p:cTn>
                                  </p:par>
                                  <p:par>
                                    <p:cTn id="100" presetID="1" presetClass="exit" presetSubtype="0" fill="hold" grpId="2" nodeType="withEffect">
                                      <p:stCondLst>
                                        <p:cond delay="0"/>
                                      </p:stCondLst>
                                      <p:childTnLst>
                                        <p:set>
                                          <p:cBhvr>
                                            <p:cTn id="101" dur="1" fill="hold">
                                              <p:stCondLst>
                                                <p:cond delay="0"/>
                                              </p:stCondLst>
                                            </p:cTn>
                                            <p:tgtEl>
                                              <p:spTgt spid="11"/>
                                            </p:tgtEl>
                                            <p:attrNameLst>
                                              <p:attrName>style.visibility</p:attrName>
                                            </p:attrNameLst>
                                          </p:cBhvr>
                                          <p:to>
                                            <p:strVal val="hidden"/>
                                          </p:to>
                                        </p:set>
                                      </p:childTnLst>
                                    </p:cTn>
                                  </p:par>
                                  <p:par>
                                    <p:cTn id="102" presetID="1" presetClass="exit" presetSubtype="0" fill="hold" grpId="2" nodeType="withEffect">
                                      <p:stCondLst>
                                        <p:cond delay="500"/>
                                      </p:stCondLst>
                                      <p:childTnLst>
                                        <p:set>
                                          <p:cBhvr>
                                            <p:cTn id="103" dur="1" fill="hold">
                                              <p:stCondLst>
                                                <p:cond delay="0"/>
                                              </p:stCondLst>
                                            </p:cTn>
                                            <p:tgtEl>
                                              <p:spTgt spid="17"/>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13"/>
                                            </p:tgtEl>
                                            <p:attrNameLst>
                                              <p:attrName>style.visibility</p:attrName>
                                            </p:attrNameLst>
                                          </p:cBhvr>
                                          <p:to>
                                            <p:strVal val="visible"/>
                                          </p:to>
                                        </p:set>
                                      </p:childTnLst>
                                    </p:cTn>
                                  </p:par>
                                  <p:par>
                                    <p:cTn id="108" presetID="0" presetClass="path" presetSubtype="0" accel="50000" decel="50000" fill="hold" grpId="1" nodeType="withEffect">
                                      <p:stCondLst>
                                        <p:cond delay="0"/>
                                      </p:stCondLst>
                                      <p:childTnLst>
                                        <p:animMotion origin="layout" path="M 0.00191 -0.00394 L 0.00035 0.80185 " pathEditMode="relative" rAng="0" ptsTypes="AA">
                                          <p:cBhvr>
                                            <p:cTn id="109" dur="2000" spd="-100000" fill="hold"/>
                                            <p:tgtEl>
                                              <p:spTgt spid="13"/>
                                            </p:tgtEl>
                                            <p:attrNameLst>
                                              <p:attrName>ppt_x</p:attrName>
                                              <p:attrName>ppt_y</p:attrName>
                                            </p:attrNameLst>
                                          </p:cBhvr>
                                          <p:rCtr x="-87" y="40278"/>
                                        </p:animMotion>
                                      </p:childTnLst>
                                    </p:cTn>
                                  </p:par>
                                  <p:par>
                                    <p:cTn id="110" presetID="0" presetClass="path" presetSubtype="0" accel="50000" decel="50000" fill="hold" grpId="1" nodeType="withEffect">
                                      <p:stCondLst>
                                        <p:cond delay="750"/>
                                      </p:stCondLst>
                                      <p:childTnLst>
                                        <p:animMotion origin="layout" path="M 0.00017 -0.00024 L 0.00017 -0.2463 " pathEditMode="relative" rAng="0" ptsTypes="AA">
                                          <p:cBhvr>
                                            <p:cTn id="111" dur="1250" fill="hold"/>
                                            <p:tgtEl>
                                              <p:spTgt spid="9"/>
                                            </p:tgtEl>
                                            <p:attrNameLst>
                                              <p:attrName>ppt_x</p:attrName>
                                              <p:attrName>ppt_y</p:attrName>
                                            </p:attrNameLst>
                                          </p:cBhvr>
                                          <p:rCtr x="0" y="-12315"/>
                                        </p:animMotion>
                                      </p:childTnLst>
                                    </p:cTn>
                                  </p:par>
                                  <p:par>
                                    <p:cTn id="112" presetID="0" presetClass="path" presetSubtype="0" accel="50000" decel="50000" fill="hold" grpId="2" nodeType="withEffect">
                                      <p:stCondLst>
                                        <p:cond delay="750"/>
                                      </p:stCondLst>
                                      <p:childTnLst>
                                        <p:animMotion origin="layout" path="M 3.33333E-6 0.00023 L -0.00018 -0.24768 " pathEditMode="relative" rAng="0" ptsTypes="AA">
                                          <p:cBhvr>
                                            <p:cTn id="113" dur="1250" fill="hold"/>
                                            <p:tgtEl>
                                              <p:spTgt spid="12"/>
                                            </p:tgtEl>
                                            <p:attrNameLst>
                                              <p:attrName>ppt_x</p:attrName>
                                              <p:attrName>ppt_y</p:attrName>
                                            </p:attrNameLst>
                                          </p:cBhvr>
                                          <p:rCtr x="-17" y="-12407"/>
                                        </p:animMotion>
                                      </p:childTnLst>
                                    </p:cTn>
                                  </p:par>
                                </p:childTnLst>
                              </p:cTn>
                            </p:par>
                          </p:childTnLst>
                        </p:cTn>
                      </p:par>
                      <p:par>
                        <p:cTn id="114" fill="hold">
                          <p:stCondLst>
                            <p:cond delay="indefinite"/>
                          </p:stCondLst>
                          <p:childTnLst>
                            <p:par>
                              <p:cTn id="115" fill="hold">
                                <p:stCondLst>
                                  <p:cond delay="0"/>
                                </p:stCondLst>
                                <p:childTnLst>
                                  <p:par>
                                    <p:cTn id="116" presetID="31" presetClass="entr" presetSubtype="0" fill="hold" grpId="0" nodeType="clickEffect">
                                      <p:stCondLst>
                                        <p:cond delay="0"/>
                                      </p:stCondLst>
                                      <p:childTnLst>
                                        <p:set>
                                          <p:cBhvr>
                                            <p:cTn id="117" dur="1" fill="hold">
                                              <p:stCondLst>
                                                <p:cond delay="0"/>
                                              </p:stCondLst>
                                            </p:cTn>
                                            <p:tgtEl>
                                              <p:spTgt spid="14"/>
                                            </p:tgtEl>
                                            <p:attrNameLst>
                                              <p:attrName>style.visibility</p:attrName>
                                            </p:attrNameLst>
                                          </p:cBhvr>
                                          <p:to>
                                            <p:strVal val="visible"/>
                                          </p:to>
                                        </p:set>
                                        <p:anim calcmode="lin" valueType="num">
                                          <p:cBhvr>
                                            <p:cTn id="118" dur="1000" fill="hold"/>
                                            <p:tgtEl>
                                              <p:spTgt spid="14"/>
                                            </p:tgtEl>
                                            <p:attrNameLst>
                                              <p:attrName>ppt_w</p:attrName>
                                            </p:attrNameLst>
                                          </p:cBhvr>
                                          <p:tavLst>
                                            <p:tav tm="0">
                                              <p:val>
                                                <p:fltVal val="0"/>
                                              </p:val>
                                            </p:tav>
                                            <p:tav tm="100000">
                                              <p:val>
                                                <p:strVal val="#ppt_w"/>
                                              </p:val>
                                            </p:tav>
                                          </p:tavLst>
                                        </p:anim>
                                        <p:anim calcmode="lin" valueType="num">
                                          <p:cBhvr>
                                            <p:cTn id="119" dur="1000" fill="hold"/>
                                            <p:tgtEl>
                                              <p:spTgt spid="14"/>
                                            </p:tgtEl>
                                            <p:attrNameLst>
                                              <p:attrName>ppt_h</p:attrName>
                                            </p:attrNameLst>
                                          </p:cBhvr>
                                          <p:tavLst>
                                            <p:tav tm="0">
                                              <p:val>
                                                <p:fltVal val="0"/>
                                              </p:val>
                                            </p:tav>
                                            <p:tav tm="100000">
                                              <p:val>
                                                <p:strVal val="#ppt_h"/>
                                              </p:val>
                                            </p:tav>
                                          </p:tavLst>
                                        </p:anim>
                                        <p:anim calcmode="lin" valueType="num">
                                          <p:cBhvr>
                                            <p:cTn id="120" dur="1000" fill="hold"/>
                                            <p:tgtEl>
                                              <p:spTgt spid="14"/>
                                            </p:tgtEl>
                                            <p:attrNameLst>
                                              <p:attrName>style.rotation</p:attrName>
                                            </p:attrNameLst>
                                          </p:cBhvr>
                                          <p:tavLst>
                                            <p:tav tm="0">
                                              <p:val>
                                                <p:fltVal val="90"/>
                                              </p:val>
                                            </p:tav>
                                            <p:tav tm="100000">
                                              <p:val>
                                                <p:fltVal val="0"/>
                                              </p:val>
                                            </p:tav>
                                          </p:tavLst>
                                        </p:anim>
                                        <p:animEffect transition="in" filter="fade">
                                          <p:cBhvr>
                                            <p:cTn id="121" dur="1000"/>
                                            <p:tgtEl>
                                              <p:spTgt spid="14"/>
                                            </p:tgtEl>
                                          </p:cBhvr>
                                        </p:animEffect>
                                      </p:childTnLst>
                                    </p:cTn>
                                  </p:par>
                                </p:childTnLst>
                              </p:cTn>
                            </p:par>
                          </p:childTnLst>
                        </p:cTn>
                      </p:par>
                      <p:par>
                        <p:cTn id="122" fill="hold">
                          <p:stCondLst>
                            <p:cond delay="indefinite"/>
                          </p:stCondLst>
                          <p:childTnLst>
                            <p:par>
                              <p:cTn id="123" fill="hold">
                                <p:stCondLst>
                                  <p:cond delay="0"/>
                                </p:stCondLst>
                                <p:childTnLst>
                                  <p:par>
                                    <p:cTn id="124" presetID="49" presetClass="entr" presetSubtype="0" decel="100000" fill="hold" grpId="0" nodeType="clickEffect">
                                      <p:stCondLst>
                                        <p:cond delay="0"/>
                                      </p:stCondLst>
                                      <p:iterate type="lt">
                                        <p:tmPct val="10000"/>
                                      </p:iterate>
                                      <p:childTnLst>
                                        <p:set>
                                          <p:cBhvr>
                                            <p:cTn id="125" dur="1" fill="hold">
                                              <p:stCondLst>
                                                <p:cond delay="0"/>
                                              </p:stCondLst>
                                            </p:cTn>
                                            <p:tgtEl>
                                              <p:spTgt spid="18"/>
                                            </p:tgtEl>
                                            <p:attrNameLst>
                                              <p:attrName>style.visibility</p:attrName>
                                            </p:attrNameLst>
                                          </p:cBhvr>
                                          <p:to>
                                            <p:strVal val="visible"/>
                                          </p:to>
                                        </p:set>
                                        <p:anim calcmode="lin" valueType="num">
                                          <p:cBhvr>
                                            <p:cTn id="126" dur="1100" fill="hold"/>
                                            <p:tgtEl>
                                              <p:spTgt spid="18"/>
                                            </p:tgtEl>
                                            <p:attrNameLst>
                                              <p:attrName>ppt_w</p:attrName>
                                            </p:attrNameLst>
                                          </p:cBhvr>
                                          <p:tavLst>
                                            <p:tav tm="0">
                                              <p:val>
                                                <p:fltVal val="0"/>
                                              </p:val>
                                            </p:tav>
                                            <p:tav tm="100000">
                                              <p:val>
                                                <p:strVal val="#ppt_w"/>
                                              </p:val>
                                            </p:tav>
                                          </p:tavLst>
                                        </p:anim>
                                        <p:anim calcmode="lin" valueType="num">
                                          <p:cBhvr>
                                            <p:cTn id="127" dur="1100" fill="hold"/>
                                            <p:tgtEl>
                                              <p:spTgt spid="18"/>
                                            </p:tgtEl>
                                            <p:attrNameLst>
                                              <p:attrName>ppt_h</p:attrName>
                                            </p:attrNameLst>
                                          </p:cBhvr>
                                          <p:tavLst>
                                            <p:tav tm="0">
                                              <p:val>
                                                <p:fltVal val="0"/>
                                              </p:val>
                                            </p:tav>
                                            <p:tav tm="100000">
                                              <p:val>
                                                <p:strVal val="#ppt_h"/>
                                              </p:val>
                                            </p:tav>
                                          </p:tavLst>
                                        </p:anim>
                                        <p:anim calcmode="lin" valueType="num">
                                          <p:cBhvr>
                                            <p:cTn id="128" dur="1100" fill="hold"/>
                                            <p:tgtEl>
                                              <p:spTgt spid="18"/>
                                            </p:tgtEl>
                                            <p:attrNameLst>
                                              <p:attrName>style.rotation</p:attrName>
                                            </p:attrNameLst>
                                          </p:cBhvr>
                                          <p:tavLst>
                                            <p:tav tm="0">
                                              <p:val>
                                                <p:fltVal val="360"/>
                                              </p:val>
                                            </p:tav>
                                            <p:tav tm="100000">
                                              <p:val>
                                                <p:fltVal val="0"/>
                                              </p:val>
                                            </p:tav>
                                          </p:tavLst>
                                        </p:anim>
                                        <p:animEffect transition="in" filter="fade">
                                          <p:cBhvr>
                                            <p:cTn id="129" dur="1100"/>
                                            <p:tgtEl>
                                              <p:spTgt spid="18"/>
                                            </p:tgtEl>
                                          </p:cBhvr>
                                        </p:animEffect>
                                      </p:childTnLst>
                                    </p:cTn>
                                  </p:par>
                                  <p:par>
                                    <p:cTn id="130" presetID="0" presetClass="path" presetSubtype="0" accel="50000" decel="50000" fill="hold" grpId="1" nodeType="withEffect">
                                      <p:stCondLst>
                                        <p:cond delay="0"/>
                                      </p:stCondLst>
                                      <p:iterate type="lt">
                                        <p:tmPct val="0"/>
                                      </p:iterate>
                                      <p:childTnLst>
                                        <p:animMotion origin="layout" path="M 0.00174 -0.00024 L 0.00017 0.80115 " pathEditMode="relative" rAng="0" ptsTypes="AA">
                                          <p:cBhvr>
                                            <p:cTn id="131" dur="1100" spd="-100000" fill="hold"/>
                                            <p:tgtEl>
                                              <p:spTgt spid="18"/>
                                            </p:tgtEl>
                                            <p:attrNameLst>
                                              <p:attrName>ppt_x</p:attrName>
                                              <p:attrName>ppt_y</p:attrName>
                                            </p:attrNameLst>
                                          </p:cBhvr>
                                          <p:rCtr x="-87" y="40069"/>
                                        </p:animMotion>
                                      </p:childTnLst>
                                    </p:cTn>
                                  </p:par>
                                  <p:par>
                                    <p:cTn id="132" presetID="49" presetClass="entr" presetSubtype="0" decel="100000" fill="hold" grpId="0" nodeType="withEffect">
                                      <p:stCondLst>
                                        <p:cond delay="200"/>
                                      </p:stCondLst>
                                      <p:iterate type="lt">
                                        <p:tmPct val="10000"/>
                                      </p:iterate>
                                      <p:childTnLst>
                                        <p:set>
                                          <p:cBhvr>
                                            <p:cTn id="133" dur="1" fill="hold">
                                              <p:stCondLst>
                                                <p:cond delay="0"/>
                                              </p:stCondLst>
                                            </p:cTn>
                                            <p:tgtEl>
                                              <p:spTgt spid="19"/>
                                            </p:tgtEl>
                                            <p:attrNameLst>
                                              <p:attrName>style.visibility</p:attrName>
                                            </p:attrNameLst>
                                          </p:cBhvr>
                                          <p:to>
                                            <p:strVal val="visible"/>
                                          </p:to>
                                        </p:set>
                                        <p:anim calcmode="lin" valueType="num">
                                          <p:cBhvr>
                                            <p:cTn id="134" dur="1100" fill="hold"/>
                                            <p:tgtEl>
                                              <p:spTgt spid="19"/>
                                            </p:tgtEl>
                                            <p:attrNameLst>
                                              <p:attrName>ppt_w</p:attrName>
                                            </p:attrNameLst>
                                          </p:cBhvr>
                                          <p:tavLst>
                                            <p:tav tm="0">
                                              <p:val>
                                                <p:fltVal val="0"/>
                                              </p:val>
                                            </p:tav>
                                            <p:tav tm="100000">
                                              <p:val>
                                                <p:strVal val="#ppt_w"/>
                                              </p:val>
                                            </p:tav>
                                          </p:tavLst>
                                        </p:anim>
                                        <p:anim calcmode="lin" valueType="num">
                                          <p:cBhvr>
                                            <p:cTn id="135" dur="1100" fill="hold"/>
                                            <p:tgtEl>
                                              <p:spTgt spid="19"/>
                                            </p:tgtEl>
                                            <p:attrNameLst>
                                              <p:attrName>ppt_h</p:attrName>
                                            </p:attrNameLst>
                                          </p:cBhvr>
                                          <p:tavLst>
                                            <p:tav tm="0">
                                              <p:val>
                                                <p:fltVal val="0"/>
                                              </p:val>
                                            </p:tav>
                                            <p:tav tm="100000">
                                              <p:val>
                                                <p:strVal val="#ppt_h"/>
                                              </p:val>
                                            </p:tav>
                                          </p:tavLst>
                                        </p:anim>
                                        <p:anim calcmode="lin" valueType="num">
                                          <p:cBhvr>
                                            <p:cTn id="136" dur="1100" fill="hold"/>
                                            <p:tgtEl>
                                              <p:spTgt spid="19"/>
                                            </p:tgtEl>
                                            <p:attrNameLst>
                                              <p:attrName>style.rotation</p:attrName>
                                            </p:attrNameLst>
                                          </p:cBhvr>
                                          <p:tavLst>
                                            <p:tav tm="0">
                                              <p:val>
                                                <p:fltVal val="360"/>
                                              </p:val>
                                            </p:tav>
                                            <p:tav tm="100000">
                                              <p:val>
                                                <p:fltVal val="0"/>
                                              </p:val>
                                            </p:tav>
                                          </p:tavLst>
                                        </p:anim>
                                        <p:animEffect transition="in" filter="fade">
                                          <p:cBhvr>
                                            <p:cTn id="137" dur="1100"/>
                                            <p:tgtEl>
                                              <p:spTgt spid="19"/>
                                            </p:tgtEl>
                                          </p:cBhvr>
                                        </p:animEffect>
                                      </p:childTnLst>
                                    </p:cTn>
                                  </p:par>
                                  <p:par>
                                    <p:cTn id="138" presetID="0" presetClass="path" presetSubtype="0" accel="50000" decel="50000" fill="hold" grpId="1" nodeType="withEffect">
                                      <p:stCondLst>
                                        <p:cond delay="200"/>
                                      </p:stCondLst>
                                      <p:iterate type="lt">
                                        <p:tmPct val="0"/>
                                      </p:iterate>
                                      <p:childTnLst>
                                        <p:animMotion origin="layout" path="M 0.00174 -0.00024 L 0.00017 0.80115 " pathEditMode="relative" rAng="0" ptsTypes="AA">
                                          <p:cBhvr>
                                            <p:cTn id="139" dur="1100" spd="-100000" fill="hold"/>
                                            <p:tgtEl>
                                              <p:spTgt spid="19"/>
                                            </p:tgtEl>
                                            <p:attrNameLst>
                                              <p:attrName>ppt_x</p:attrName>
                                              <p:attrName>ppt_y</p:attrName>
                                            </p:attrNameLst>
                                          </p:cBhvr>
                                          <p:rCtr x="-87" y="40069"/>
                                        </p:animMotion>
                                      </p:childTnLst>
                                    </p:cTn>
                                  </p:par>
                                  <p:par>
                                    <p:cTn id="140" presetID="49" presetClass="entr" presetSubtype="0" decel="100000" fill="hold" grpId="0" nodeType="withEffect">
                                      <p:stCondLst>
                                        <p:cond delay="400"/>
                                      </p:stCondLst>
                                      <p:iterate type="lt">
                                        <p:tmPct val="10000"/>
                                      </p:iterate>
                                      <p:childTnLst>
                                        <p:set>
                                          <p:cBhvr>
                                            <p:cTn id="141" dur="1" fill="hold">
                                              <p:stCondLst>
                                                <p:cond delay="0"/>
                                              </p:stCondLst>
                                            </p:cTn>
                                            <p:tgtEl>
                                              <p:spTgt spid="20"/>
                                            </p:tgtEl>
                                            <p:attrNameLst>
                                              <p:attrName>style.visibility</p:attrName>
                                            </p:attrNameLst>
                                          </p:cBhvr>
                                          <p:to>
                                            <p:strVal val="visible"/>
                                          </p:to>
                                        </p:set>
                                        <p:anim calcmode="lin" valueType="num">
                                          <p:cBhvr>
                                            <p:cTn id="142" dur="1100" fill="hold"/>
                                            <p:tgtEl>
                                              <p:spTgt spid="20"/>
                                            </p:tgtEl>
                                            <p:attrNameLst>
                                              <p:attrName>ppt_w</p:attrName>
                                            </p:attrNameLst>
                                          </p:cBhvr>
                                          <p:tavLst>
                                            <p:tav tm="0">
                                              <p:val>
                                                <p:fltVal val="0"/>
                                              </p:val>
                                            </p:tav>
                                            <p:tav tm="100000">
                                              <p:val>
                                                <p:strVal val="#ppt_w"/>
                                              </p:val>
                                            </p:tav>
                                          </p:tavLst>
                                        </p:anim>
                                        <p:anim calcmode="lin" valueType="num">
                                          <p:cBhvr>
                                            <p:cTn id="143" dur="1100" fill="hold"/>
                                            <p:tgtEl>
                                              <p:spTgt spid="20"/>
                                            </p:tgtEl>
                                            <p:attrNameLst>
                                              <p:attrName>ppt_h</p:attrName>
                                            </p:attrNameLst>
                                          </p:cBhvr>
                                          <p:tavLst>
                                            <p:tav tm="0">
                                              <p:val>
                                                <p:fltVal val="0"/>
                                              </p:val>
                                            </p:tav>
                                            <p:tav tm="100000">
                                              <p:val>
                                                <p:strVal val="#ppt_h"/>
                                              </p:val>
                                            </p:tav>
                                          </p:tavLst>
                                        </p:anim>
                                        <p:anim calcmode="lin" valueType="num">
                                          <p:cBhvr>
                                            <p:cTn id="144" dur="1100" fill="hold"/>
                                            <p:tgtEl>
                                              <p:spTgt spid="20"/>
                                            </p:tgtEl>
                                            <p:attrNameLst>
                                              <p:attrName>style.rotation</p:attrName>
                                            </p:attrNameLst>
                                          </p:cBhvr>
                                          <p:tavLst>
                                            <p:tav tm="0">
                                              <p:val>
                                                <p:fltVal val="360"/>
                                              </p:val>
                                            </p:tav>
                                            <p:tav tm="100000">
                                              <p:val>
                                                <p:fltVal val="0"/>
                                              </p:val>
                                            </p:tav>
                                          </p:tavLst>
                                        </p:anim>
                                        <p:animEffect transition="in" filter="fade">
                                          <p:cBhvr>
                                            <p:cTn id="145" dur="1100"/>
                                            <p:tgtEl>
                                              <p:spTgt spid="20"/>
                                            </p:tgtEl>
                                          </p:cBhvr>
                                        </p:animEffect>
                                      </p:childTnLst>
                                    </p:cTn>
                                  </p:par>
                                  <p:par>
                                    <p:cTn id="146" presetID="0" presetClass="path" presetSubtype="0" accel="50000" decel="50000" fill="hold" grpId="1" nodeType="withEffect">
                                      <p:stCondLst>
                                        <p:cond delay="400"/>
                                      </p:stCondLst>
                                      <p:iterate type="lt">
                                        <p:tmPct val="0"/>
                                      </p:iterate>
                                      <p:childTnLst>
                                        <p:animMotion origin="layout" path="M 4.16667E-6 2.53469E-6 L -0.00157 0.80134 " pathEditMode="relative" rAng="0" ptsTypes="AA">
                                          <p:cBhvr>
                                            <p:cTn id="147" dur="1100" spd="-100000" fill="hold"/>
                                            <p:tgtEl>
                                              <p:spTgt spid="20"/>
                                            </p:tgtEl>
                                            <p:attrNameLst>
                                              <p:attrName>ppt_x</p:attrName>
                                              <p:attrName>ppt_y</p:attrName>
                                            </p:attrNameLst>
                                          </p:cBhvr>
                                          <p:rCtr x="-87" y="40056"/>
                                        </p:animMotion>
                                      </p:childTnLst>
                                    </p:cTn>
                                  </p:par>
                                  <p:par>
                                    <p:cTn id="148" presetID="49" presetClass="entr" presetSubtype="0" decel="100000" fill="hold" grpId="0" nodeType="withEffect">
                                      <p:stCondLst>
                                        <p:cond delay="600"/>
                                      </p:stCondLst>
                                      <p:iterate type="lt">
                                        <p:tmPct val="10000"/>
                                      </p:iterate>
                                      <p:childTnLst>
                                        <p:set>
                                          <p:cBhvr>
                                            <p:cTn id="149" dur="1" fill="hold">
                                              <p:stCondLst>
                                                <p:cond delay="0"/>
                                              </p:stCondLst>
                                            </p:cTn>
                                            <p:tgtEl>
                                              <p:spTgt spid="21"/>
                                            </p:tgtEl>
                                            <p:attrNameLst>
                                              <p:attrName>style.visibility</p:attrName>
                                            </p:attrNameLst>
                                          </p:cBhvr>
                                          <p:to>
                                            <p:strVal val="visible"/>
                                          </p:to>
                                        </p:set>
                                        <p:anim calcmode="lin" valueType="num">
                                          <p:cBhvr>
                                            <p:cTn id="150" dur="1100" fill="hold"/>
                                            <p:tgtEl>
                                              <p:spTgt spid="21"/>
                                            </p:tgtEl>
                                            <p:attrNameLst>
                                              <p:attrName>ppt_w</p:attrName>
                                            </p:attrNameLst>
                                          </p:cBhvr>
                                          <p:tavLst>
                                            <p:tav tm="0">
                                              <p:val>
                                                <p:fltVal val="0"/>
                                              </p:val>
                                            </p:tav>
                                            <p:tav tm="100000">
                                              <p:val>
                                                <p:strVal val="#ppt_w"/>
                                              </p:val>
                                            </p:tav>
                                          </p:tavLst>
                                        </p:anim>
                                        <p:anim calcmode="lin" valueType="num">
                                          <p:cBhvr>
                                            <p:cTn id="151" dur="1100" fill="hold"/>
                                            <p:tgtEl>
                                              <p:spTgt spid="21"/>
                                            </p:tgtEl>
                                            <p:attrNameLst>
                                              <p:attrName>ppt_h</p:attrName>
                                            </p:attrNameLst>
                                          </p:cBhvr>
                                          <p:tavLst>
                                            <p:tav tm="0">
                                              <p:val>
                                                <p:fltVal val="0"/>
                                              </p:val>
                                            </p:tav>
                                            <p:tav tm="100000">
                                              <p:val>
                                                <p:strVal val="#ppt_h"/>
                                              </p:val>
                                            </p:tav>
                                          </p:tavLst>
                                        </p:anim>
                                        <p:anim calcmode="lin" valueType="num">
                                          <p:cBhvr>
                                            <p:cTn id="152" dur="1100" fill="hold"/>
                                            <p:tgtEl>
                                              <p:spTgt spid="21"/>
                                            </p:tgtEl>
                                            <p:attrNameLst>
                                              <p:attrName>style.rotation</p:attrName>
                                            </p:attrNameLst>
                                          </p:cBhvr>
                                          <p:tavLst>
                                            <p:tav tm="0">
                                              <p:val>
                                                <p:fltVal val="360"/>
                                              </p:val>
                                            </p:tav>
                                            <p:tav tm="100000">
                                              <p:val>
                                                <p:fltVal val="0"/>
                                              </p:val>
                                            </p:tav>
                                          </p:tavLst>
                                        </p:anim>
                                        <p:animEffect transition="in" filter="fade">
                                          <p:cBhvr>
                                            <p:cTn id="153" dur="1100"/>
                                            <p:tgtEl>
                                              <p:spTgt spid="21"/>
                                            </p:tgtEl>
                                          </p:cBhvr>
                                        </p:animEffect>
                                      </p:childTnLst>
                                    </p:cTn>
                                  </p:par>
                                  <p:par>
                                    <p:cTn id="154" presetID="0" presetClass="path" presetSubtype="0" accel="50000" decel="50000" fill="hold" grpId="1" nodeType="withEffect">
                                      <p:stCondLst>
                                        <p:cond delay="600"/>
                                      </p:stCondLst>
                                      <p:iterate type="lt">
                                        <p:tmPct val="0"/>
                                      </p:iterate>
                                      <p:childTnLst>
                                        <p:animMotion origin="layout" path="M 0.00174 -0.00024 L 0.00017 0.80115 " pathEditMode="relative" rAng="0" ptsTypes="AA">
                                          <p:cBhvr>
                                            <p:cTn id="155" dur="1100" spd="-100000" fill="hold"/>
                                            <p:tgtEl>
                                              <p:spTgt spid="21"/>
                                            </p:tgtEl>
                                            <p:attrNameLst>
                                              <p:attrName>ppt_x</p:attrName>
                                              <p:attrName>ppt_y</p:attrName>
                                            </p:attrNameLst>
                                          </p:cBhvr>
                                          <p:rCtr x="-87" y="40069"/>
                                        </p:animMotion>
                                      </p:childTnLst>
                                    </p:cTn>
                                  </p:par>
                                  <p:par>
                                    <p:cTn id="156" presetID="49" presetClass="entr" presetSubtype="0" decel="100000" fill="hold" grpId="0" nodeType="withEffect">
                                      <p:stCondLst>
                                        <p:cond delay="800"/>
                                      </p:stCondLst>
                                      <p:iterate type="lt">
                                        <p:tmPct val="10000"/>
                                      </p:iterate>
                                      <p:childTnLst>
                                        <p:set>
                                          <p:cBhvr>
                                            <p:cTn id="157" dur="1" fill="hold">
                                              <p:stCondLst>
                                                <p:cond delay="0"/>
                                              </p:stCondLst>
                                            </p:cTn>
                                            <p:tgtEl>
                                              <p:spTgt spid="22"/>
                                            </p:tgtEl>
                                            <p:attrNameLst>
                                              <p:attrName>style.visibility</p:attrName>
                                            </p:attrNameLst>
                                          </p:cBhvr>
                                          <p:to>
                                            <p:strVal val="visible"/>
                                          </p:to>
                                        </p:set>
                                        <p:anim calcmode="lin" valueType="num">
                                          <p:cBhvr>
                                            <p:cTn id="158" dur="1100" fill="hold"/>
                                            <p:tgtEl>
                                              <p:spTgt spid="22"/>
                                            </p:tgtEl>
                                            <p:attrNameLst>
                                              <p:attrName>ppt_w</p:attrName>
                                            </p:attrNameLst>
                                          </p:cBhvr>
                                          <p:tavLst>
                                            <p:tav tm="0">
                                              <p:val>
                                                <p:fltVal val="0"/>
                                              </p:val>
                                            </p:tav>
                                            <p:tav tm="100000">
                                              <p:val>
                                                <p:strVal val="#ppt_w"/>
                                              </p:val>
                                            </p:tav>
                                          </p:tavLst>
                                        </p:anim>
                                        <p:anim calcmode="lin" valueType="num">
                                          <p:cBhvr>
                                            <p:cTn id="159" dur="1100" fill="hold"/>
                                            <p:tgtEl>
                                              <p:spTgt spid="22"/>
                                            </p:tgtEl>
                                            <p:attrNameLst>
                                              <p:attrName>ppt_h</p:attrName>
                                            </p:attrNameLst>
                                          </p:cBhvr>
                                          <p:tavLst>
                                            <p:tav tm="0">
                                              <p:val>
                                                <p:fltVal val="0"/>
                                              </p:val>
                                            </p:tav>
                                            <p:tav tm="100000">
                                              <p:val>
                                                <p:strVal val="#ppt_h"/>
                                              </p:val>
                                            </p:tav>
                                          </p:tavLst>
                                        </p:anim>
                                        <p:anim calcmode="lin" valueType="num">
                                          <p:cBhvr>
                                            <p:cTn id="160" dur="1100" fill="hold"/>
                                            <p:tgtEl>
                                              <p:spTgt spid="22"/>
                                            </p:tgtEl>
                                            <p:attrNameLst>
                                              <p:attrName>style.rotation</p:attrName>
                                            </p:attrNameLst>
                                          </p:cBhvr>
                                          <p:tavLst>
                                            <p:tav tm="0">
                                              <p:val>
                                                <p:fltVal val="360"/>
                                              </p:val>
                                            </p:tav>
                                            <p:tav tm="100000">
                                              <p:val>
                                                <p:fltVal val="0"/>
                                              </p:val>
                                            </p:tav>
                                          </p:tavLst>
                                        </p:anim>
                                        <p:animEffect transition="in" filter="fade">
                                          <p:cBhvr>
                                            <p:cTn id="161" dur="1100"/>
                                            <p:tgtEl>
                                              <p:spTgt spid="22"/>
                                            </p:tgtEl>
                                          </p:cBhvr>
                                        </p:animEffect>
                                      </p:childTnLst>
                                    </p:cTn>
                                  </p:par>
                                  <p:par>
                                    <p:cTn id="162" presetID="0" presetClass="path" presetSubtype="0" accel="50000" decel="50000" fill="hold" grpId="1" nodeType="withEffect">
                                      <p:stCondLst>
                                        <p:cond delay="800"/>
                                      </p:stCondLst>
                                      <p:iterate type="lt">
                                        <p:tmPct val="0"/>
                                      </p:iterate>
                                      <p:childTnLst>
                                        <p:animMotion origin="layout" path="M 0.00174 -0.00024 L 0.00017 0.80115 " pathEditMode="relative" rAng="0" ptsTypes="AA">
                                          <p:cBhvr>
                                            <p:cTn id="163" dur="1100" spd="-100000" fill="hold"/>
                                            <p:tgtEl>
                                              <p:spTgt spid="22"/>
                                            </p:tgtEl>
                                            <p:attrNameLst>
                                              <p:attrName>ppt_x</p:attrName>
                                              <p:attrName>ppt_y</p:attrName>
                                            </p:attrNameLst>
                                          </p:cBhvr>
                                          <p:rCtr x="-87" y="40069"/>
                                        </p:animMotion>
                                      </p:childTnLst>
                                    </p:cTn>
                                  </p:par>
                                </p:childTnLst>
                              </p:cTn>
                            </p:par>
                          </p:childTnLst>
                        </p:cTn>
                      </p:par>
                      <p:par>
                        <p:cTn id="164" fill="hold">
                          <p:stCondLst>
                            <p:cond delay="indefinite"/>
                          </p:stCondLst>
                          <p:childTnLst>
                            <p:par>
                              <p:cTn id="165" fill="hold">
                                <p:stCondLst>
                                  <p:cond delay="0"/>
                                </p:stCondLst>
                                <p:childTnLst>
                                  <p:par>
                                    <p:cTn id="166" presetID="52" presetClass="entr" presetSubtype="0" fill="hold" grpId="0" nodeType="clickEffect">
                                      <p:stCondLst>
                                        <p:cond delay="0"/>
                                      </p:stCondLst>
                                      <p:childTnLst>
                                        <p:set>
                                          <p:cBhvr>
                                            <p:cTn id="167" dur="1" fill="hold">
                                              <p:stCondLst>
                                                <p:cond delay="0"/>
                                              </p:stCondLst>
                                            </p:cTn>
                                            <p:tgtEl>
                                              <p:spTgt spid="15"/>
                                            </p:tgtEl>
                                            <p:attrNameLst>
                                              <p:attrName>style.visibility</p:attrName>
                                            </p:attrNameLst>
                                          </p:cBhvr>
                                          <p:to>
                                            <p:strVal val="visible"/>
                                          </p:to>
                                        </p:set>
                                        <p:animScale>
                                          <p:cBhvr>
                                            <p:cTn id="168" dur="1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9" dur="1500" decel="50000" fill="hold">
                                              <p:stCondLst>
                                                <p:cond delay="0"/>
                                              </p:stCondLst>
                                            </p:cTn>
                                            <p:tgtEl>
                                              <p:spTgt spid="15"/>
                                            </p:tgtEl>
                                            <p:attrNameLst>
                                              <p:attrName>ppt_x</p:attrName>
                                              <p:attrName>ppt_y</p:attrName>
                                            </p:attrNameLst>
                                          </p:cBhvr>
                                        </p:animMotion>
                                        <p:animEffect transition="in" filter="fade">
                                          <p:cBhvr>
                                            <p:cTn id="170" dur="1500"/>
                                            <p:tgtEl>
                                              <p:spTgt spid="15"/>
                                            </p:tgtEl>
                                          </p:cBhvr>
                                        </p:animEffect>
                                      </p:childTnLst>
                                    </p:cTn>
                                  </p:par>
                                </p:childTnLst>
                              </p:cTn>
                            </p:par>
                            <p:par>
                              <p:cTn id="171" fill="hold">
                                <p:stCondLst>
                                  <p:cond delay="1500"/>
                                </p:stCondLst>
                                <p:childTnLst>
                                  <p:par>
                                    <p:cTn id="172" presetID="32" presetClass="emph" presetSubtype="0" fill="hold" grpId="1" nodeType="afterEffect">
                                      <p:stCondLst>
                                        <p:cond delay="0"/>
                                      </p:stCondLst>
                                      <p:childTnLst>
                                        <p:animRot by="120000">
                                          <p:cBhvr>
                                            <p:cTn id="173" dur="100" fill="hold">
                                              <p:stCondLst>
                                                <p:cond delay="0"/>
                                              </p:stCondLst>
                                            </p:cTn>
                                            <p:tgtEl>
                                              <p:spTgt spid="15"/>
                                            </p:tgtEl>
                                            <p:attrNameLst>
                                              <p:attrName>r</p:attrName>
                                            </p:attrNameLst>
                                          </p:cBhvr>
                                        </p:animRot>
                                        <p:animRot by="-240000">
                                          <p:cBhvr>
                                            <p:cTn id="174" dur="200" fill="hold">
                                              <p:stCondLst>
                                                <p:cond delay="200"/>
                                              </p:stCondLst>
                                            </p:cTn>
                                            <p:tgtEl>
                                              <p:spTgt spid="15"/>
                                            </p:tgtEl>
                                            <p:attrNameLst>
                                              <p:attrName>r</p:attrName>
                                            </p:attrNameLst>
                                          </p:cBhvr>
                                        </p:animRot>
                                        <p:animRot by="240000">
                                          <p:cBhvr>
                                            <p:cTn id="175" dur="200" fill="hold">
                                              <p:stCondLst>
                                                <p:cond delay="400"/>
                                              </p:stCondLst>
                                            </p:cTn>
                                            <p:tgtEl>
                                              <p:spTgt spid="15"/>
                                            </p:tgtEl>
                                            <p:attrNameLst>
                                              <p:attrName>r</p:attrName>
                                            </p:attrNameLst>
                                          </p:cBhvr>
                                        </p:animRot>
                                        <p:animRot by="-240000">
                                          <p:cBhvr>
                                            <p:cTn id="176" dur="200" fill="hold">
                                              <p:stCondLst>
                                                <p:cond delay="600"/>
                                              </p:stCondLst>
                                            </p:cTn>
                                            <p:tgtEl>
                                              <p:spTgt spid="15"/>
                                            </p:tgtEl>
                                            <p:attrNameLst>
                                              <p:attrName>r</p:attrName>
                                            </p:attrNameLst>
                                          </p:cBhvr>
                                        </p:animRot>
                                        <p:animRot by="120000">
                                          <p:cBhvr>
                                            <p:cTn id="177" dur="200" fill="hold">
                                              <p:stCondLst>
                                                <p:cond delay="800"/>
                                              </p:stCondLst>
                                            </p:cTn>
                                            <p:tgtEl>
                                              <p:spTgt spid="15"/>
                                            </p:tgtEl>
                                            <p:attrNameLst>
                                              <p:attrName>r</p:attrName>
                                            </p:attrNameLst>
                                          </p:cBhvr>
                                        </p:animRot>
                                      </p:childTnLst>
                                    </p:cTn>
                                  </p:par>
                                </p:childTnLst>
                              </p:cTn>
                            </p:par>
                          </p:childTnLst>
                        </p:cTn>
                      </p:par>
                      <p:par>
                        <p:cTn id="178" fill="hold">
                          <p:stCondLst>
                            <p:cond delay="indefinite"/>
                          </p:stCondLst>
                          <p:childTnLst>
                            <p:par>
                              <p:cTn id="179" fill="hold">
                                <p:stCondLst>
                                  <p:cond delay="0"/>
                                </p:stCondLst>
                                <p:childTnLst>
                                  <p:par>
                                    <p:cTn id="180" presetID="1" presetClass="entr" presetSubtype="0" fill="hold" nodeType="clickEffect">
                                      <p:stCondLst>
                                        <p:cond delay="0"/>
                                      </p:stCondLst>
                                      <p:childTnLst>
                                        <p:set>
                                          <p:cBhvr>
                                            <p:cTn id="181" dur="1" fill="hold">
                                              <p:stCondLst>
                                                <p:cond delay="0"/>
                                              </p:stCondLst>
                                            </p:cTn>
                                            <p:tgtEl>
                                              <p:spTgt spid="30"/>
                                            </p:tgtEl>
                                            <p:attrNameLst>
                                              <p:attrName>style.visibility</p:attrName>
                                            </p:attrNameLst>
                                          </p:cBhvr>
                                          <p:to>
                                            <p:strVal val="visible"/>
                                          </p:to>
                                        </p:set>
                                      </p:childTnLst>
                                    </p:cTn>
                                  </p:par>
                                  <p:par>
                                    <p:cTn id="182" presetID="10" presetClass="exit" presetSubtype="0" fill="hold" nodeType="withEffect">
                                      <p:stCondLst>
                                        <p:cond delay="0"/>
                                      </p:stCondLst>
                                      <p:childTnLst>
                                        <p:animEffect transition="out" filter="fade">
                                          <p:cBhvr>
                                            <p:cTn id="183" dur="750"/>
                                            <p:tgtEl>
                                              <p:spTgt spid="30"/>
                                            </p:tgtEl>
                                          </p:cBhvr>
                                        </p:animEffect>
                                        <p:set>
                                          <p:cBhvr>
                                            <p:cTn id="184" dur="1" fill="hold">
                                              <p:stCondLst>
                                                <p:cond delay="749"/>
                                              </p:stCondLst>
                                            </p:cTn>
                                            <p:tgtEl>
                                              <p:spTgt spid="30"/>
                                            </p:tgtEl>
                                            <p:attrNameLst>
                                              <p:attrName>style.visibility</p:attrName>
                                            </p:attrNameLst>
                                          </p:cBhvr>
                                          <p:to>
                                            <p:strVal val="hidden"/>
                                          </p:to>
                                        </p:set>
                                      </p:childTnLst>
                                    </p:cTn>
                                  </p:par>
                                  <p:par>
                                    <p:cTn id="185" presetID="23" presetClass="exit" presetSubtype="272" fill="hold" nodeType="withEffect">
                                      <p:stCondLst>
                                        <p:cond delay="0"/>
                                      </p:stCondLst>
                                      <p:childTnLst>
                                        <p:anim calcmode="lin" valueType="num">
                                          <p:cBhvr>
                                            <p:cTn id="186" dur="750"/>
                                            <p:tgtEl>
                                              <p:spTgt spid="30"/>
                                            </p:tgtEl>
                                            <p:attrNameLst>
                                              <p:attrName>ppt_w</p:attrName>
                                            </p:attrNameLst>
                                          </p:cBhvr>
                                          <p:tavLst>
                                            <p:tav tm="0">
                                              <p:val>
                                                <p:strVal val="ppt_w"/>
                                              </p:val>
                                            </p:tav>
                                            <p:tav tm="100000">
                                              <p:val>
                                                <p:strVal val="4/3*ppt_w"/>
                                              </p:val>
                                            </p:tav>
                                          </p:tavLst>
                                        </p:anim>
                                        <p:anim calcmode="lin" valueType="num">
                                          <p:cBhvr>
                                            <p:cTn id="187" dur="750"/>
                                            <p:tgtEl>
                                              <p:spTgt spid="30"/>
                                            </p:tgtEl>
                                            <p:attrNameLst>
                                              <p:attrName>ppt_h</p:attrName>
                                            </p:attrNameLst>
                                          </p:cBhvr>
                                          <p:tavLst>
                                            <p:tav tm="0">
                                              <p:val>
                                                <p:strVal val="ppt_h"/>
                                              </p:val>
                                            </p:tav>
                                            <p:tav tm="100000">
                                              <p:val>
                                                <p:strVal val="4/3*ppt_h"/>
                                              </p:val>
                                            </p:tav>
                                          </p:tavLst>
                                        </p:anim>
                                        <p:set>
                                          <p:cBhvr>
                                            <p:cTn id="188" dur="1" fill="hold">
                                              <p:stCondLst>
                                                <p:cond delay="749"/>
                                              </p:stCondLst>
                                            </p:cTn>
                                            <p:tgtEl>
                                              <p:spTgt spid="30"/>
                                            </p:tgtEl>
                                            <p:attrNameLst>
                                              <p:attrName>style.visibility</p:attrName>
                                            </p:attrNameLst>
                                          </p:cBhvr>
                                          <p:to>
                                            <p:strVal val="hidden"/>
                                          </p:to>
                                        </p:set>
                                      </p:childTnLst>
                                    </p:cTn>
                                  </p:par>
                                </p:childTnLst>
                              </p:cTn>
                            </p:par>
                          </p:childTnLst>
                        </p:cTn>
                      </p:par>
                      <p:par>
                        <p:cTn id="189" fill="hold">
                          <p:stCondLst>
                            <p:cond delay="indefinite"/>
                          </p:stCondLst>
                          <p:childTnLst>
                            <p:par>
                              <p:cTn id="190" fill="hold">
                                <p:stCondLst>
                                  <p:cond delay="0"/>
                                </p:stCondLst>
                                <p:childTnLst>
                                  <p:par>
                                    <p:cTn id="191" presetID="1" presetClass="entr" presetSubtype="0" fill="hold" nodeType="clickEffect">
                                      <p:stCondLst>
                                        <p:cond delay="0"/>
                                      </p:stCondLst>
                                      <p:childTnLst>
                                        <p:set>
                                          <p:cBhvr>
                                            <p:cTn id="192" dur="1" fill="hold">
                                              <p:stCondLst>
                                                <p:cond delay="0"/>
                                              </p:stCondLst>
                                            </p:cTn>
                                            <p:tgtEl>
                                              <p:spTgt spid="31"/>
                                            </p:tgtEl>
                                            <p:attrNameLst>
                                              <p:attrName>style.visibility</p:attrName>
                                            </p:attrNameLst>
                                          </p:cBhvr>
                                          <p:to>
                                            <p:strVal val="visible"/>
                                          </p:to>
                                        </p:set>
                                      </p:childTnLst>
                                    </p:cTn>
                                  </p:par>
                                  <p:par>
                                    <p:cTn id="193" presetID="8" presetClass="emph" presetSubtype="0" fill="hold" nodeType="withEffect">
                                      <p:stCondLst>
                                        <p:cond delay="0"/>
                                      </p:stCondLst>
                                      <p:childTnLst>
                                        <p:animRot by="5400000">
                                          <p:cBhvr>
                                            <p:cTn id="194" dur="1250" fill="hold"/>
                                            <p:tgtEl>
                                              <p:spTgt spid="31"/>
                                            </p:tgtEl>
                                            <p:attrNameLst>
                                              <p:attrName>r</p:attrName>
                                            </p:attrNameLst>
                                          </p:cBhvr>
                                        </p:animRot>
                                      </p:childTnLst>
                                    </p:cTn>
                                  </p:par>
                                  <p:par>
                                    <p:cTn id="195" presetID="6" presetClass="emph" presetSubtype="0" fill="hold" nodeType="withEffect">
                                      <p:stCondLst>
                                        <p:cond delay="0"/>
                                      </p:stCondLst>
                                      <p:childTnLst>
                                        <p:animScale>
                                          <p:cBhvr>
                                            <p:cTn id="196" dur="1250" fill="hold"/>
                                            <p:tgtEl>
                                              <p:spTgt spid="31"/>
                                            </p:tgtEl>
                                          </p:cBhvr>
                                          <p:by x="80000" y="80000"/>
                                        </p:animScale>
                                      </p:childTnLst>
                                    </p:cTn>
                                  </p:par>
                                  <p:par>
                                    <p:cTn id="197" presetID="0" presetClass="path" presetSubtype="0" accel="50000" decel="50000" fill="hold" nodeType="withEffect">
                                      <p:stCondLst>
                                        <p:cond delay="0"/>
                                      </p:stCondLst>
                                      <p:childTnLst>
                                        <p:animMotion origin="layout" path="M 3.33333E-6 3.66327E-6 L 3.33333E-6 -0.0222 " pathEditMode="relative" ptsTypes="AA">
                                          <p:cBhvr>
                                            <p:cTn id="198" dur="1250" fill="hold"/>
                                            <p:tgtEl>
                                              <p:spTgt spid="31"/>
                                            </p:tgtEl>
                                            <p:attrNameLst>
                                              <p:attrName>ppt_x</p:attrName>
                                              <p:attrName>ppt_y</p:attrName>
                                            </p:attrNameLst>
                                          </p:cBhvr>
                                        </p:animMotion>
                                      </p:childTnLst>
                                    </p:cTn>
                                  </p:par>
                                  <p:par>
                                    <p:cTn id="199" presetID="1" presetClass="exit" presetSubtype="0" fill="hold" grpId="2" nodeType="withEffect">
                                      <p:stCondLst>
                                        <p:cond delay="0"/>
                                      </p:stCondLst>
                                      <p:childTnLst>
                                        <p:set>
                                          <p:cBhvr>
                                            <p:cTn id="200" dur="1" fill="hold">
                                              <p:stCondLst>
                                                <p:cond delay="0"/>
                                              </p:stCondLst>
                                            </p:cTn>
                                            <p:tgtEl>
                                              <p:spTgt spid="13"/>
                                            </p:tgtEl>
                                            <p:attrNameLst>
                                              <p:attrName>style.visibility</p:attrName>
                                            </p:attrNameLst>
                                          </p:cBhvr>
                                          <p:to>
                                            <p:strVal val="hidden"/>
                                          </p:to>
                                        </p:set>
                                      </p:childTnLst>
                                    </p:cTn>
                                  </p:par>
                                  <p:par>
                                    <p:cTn id="201" presetID="1" presetClass="exit" presetSubtype="0" fill="hold" grpId="1" nodeType="withEffect">
                                      <p:stCondLst>
                                        <p:cond delay="0"/>
                                      </p:stCondLst>
                                      <p:childTnLst>
                                        <p:set>
                                          <p:cBhvr>
                                            <p:cTn id="202" dur="1" fill="hold">
                                              <p:stCondLst>
                                                <p:cond delay="0"/>
                                              </p:stCondLst>
                                            </p:cTn>
                                            <p:tgtEl>
                                              <p:spTgt spid="14"/>
                                            </p:tgtEl>
                                            <p:attrNameLst>
                                              <p:attrName>style.visibility</p:attrName>
                                            </p:attrNameLst>
                                          </p:cBhvr>
                                          <p:to>
                                            <p:strVal val="hidden"/>
                                          </p:to>
                                        </p:set>
                                      </p:childTnLst>
                                    </p:cTn>
                                  </p:par>
                                  <p:par>
                                    <p:cTn id="203" presetID="1" presetClass="exit" presetSubtype="0" fill="hold" grpId="2" nodeType="withEffect">
                                      <p:stCondLst>
                                        <p:cond delay="0"/>
                                      </p:stCondLst>
                                      <p:iterate type="lt">
                                        <p:tmAbs val="0"/>
                                      </p:iterate>
                                      <p:childTnLst>
                                        <p:set>
                                          <p:cBhvr>
                                            <p:cTn id="204" dur="1" fill="hold">
                                              <p:stCondLst>
                                                <p:cond delay="0"/>
                                              </p:stCondLst>
                                            </p:cTn>
                                            <p:tgtEl>
                                              <p:spTgt spid="18"/>
                                            </p:tgtEl>
                                            <p:attrNameLst>
                                              <p:attrName>style.visibility</p:attrName>
                                            </p:attrNameLst>
                                          </p:cBhvr>
                                          <p:to>
                                            <p:strVal val="hidden"/>
                                          </p:to>
                                        </p:set>
                                      </p:childTnLst>
                                    </p:cTn>
                                  </p:par>
                                  <p:par>
                                    <p:cTn id="205" presetID="1" presetClass="exit" presetSubtype="0" fill="hold" grpId="2" nodeType="withEffect">
                                      <p:stCondLst>
                                        <p:cond delay="0"/>
                                      </p:stCondLst>
                                      <p:iterate type="lt">
                                        <p:tmAbs val="0"/>
                                      </p:iterate>
                                      <p:childTnLst>
                                        <p:set>
                                          <p:cBhvr>
                                            <p:cTn id="206" dur="1" fill="hold">
                                              <p:stCondLst>
                                                <p:cond delay="0"/>
                                              </p:stCondLst>
                                            </p:cTn>
                                            <p:tgtEl>
                                              <p:spTgt spid="19"/>
                                            </p:tgtEl>
                                            <p:attrNameLst>
                                              <p:attrName>style.visibility</p:attrName>
                                            </p:attrNameLst>
                                          </p:cBhvr>
                                          <p:to>
                                            <p:strVal val="hidden"/>
                                          </p:to>
                                        </p:set>
                                      </p:childTnLst>
                                    </p:cTn>
                                  </p:par>
                                  <p:par>
                                    <p:cTn id="207" presetID="1" presetClass="exit" presetSubtype="0" fill="hold" grpId="2" nodeType="withEffect">
                                      <p:stCondLst>
                                        <p:cond delay="0"/>
                                      </p:stCondLst>
                                      <p:iterate type="lt">
                                        <p:tmAbs val="0"/>
                                      </p:iterate>
                                      <p:childTnLst>
                                        <p:set>
                                          <p:cBhvr>
                                            <p:cTn id="208" dur="1" fill="hold">
                                              <p:stCondLst>
                                                <p:cond delay="0"/>
                                              </p:stCondLst>
                                            </p:cTn>
                                            <p:tgtEl>
                                              <p:spTgt spid="20"/>
                                            </p:tgtEl>
                                            <p:attrNameLst>
                                              <p:attrName>style.visibility</p:attrName>
                                            </p:attrNameLst>
                                          </p:cBhvr>
                                          <p:to>
                                            <p:strVal val="hidden"/>
                                          </p:to>
                                        </p:set>
                                      </p:childTnLst>
                                    </p:cTn>
                                  </p:par>
                                  <p:par>
                                    <p:cTn id="209" presetID="1" presetClass="exit" presetSubtype="0" fill="hold" grpId="2" nodeType="withEffect">
                                      <p:stCondLst>
                                        <p:cond delay="0"/>
                                      </p:stCondLst>
                                      <p:iterate type="lt">
                                        <p:tmAbs val="0"/>
                                      </p:iterate>
                                      <p:childTnLst>
                                        <p:set>
                                          <p:cBhvr>
                                            <p:cTn id="210" dur="1" fill="hold">
                                              <p:stCondLst>
                                                <p:cond delay="0"/>
                                              </p:stCondLst>
                                            </p:cTn>
                                            <p:tgtEl>
                                              <p:spTgt spid="21"/>
                                            </p:tgtEl>
                                            <p:attrNameLst>
                                              <p:attrName>style.visibility</p:attrName>
                                            </p:attrNameLst>
                                          </p:cBhvr>
                                          <p:to>
                                            <p:strVal val="hidden"/>
                                          </p:to>
                                        </p:set>
                                      </p:childTnLst>
                                    </p:cTn>
                                  </p:par>
                                  <p:par>
                                    <p:cTn id="211" presetID="1" presetClass="exit" presetSubtype="0" fill="hold" grpId="2" nodeType="withEffect">
                                      <p:stCondLst>
                                        <p:cond delay="0"/>
                                      </p:stCondLst>
                                      <p:iterate type="lt">
                                        <p:tmAbs val="0"/>
                                      </p:iterate>
                                      <p:childTnLst>
                                        <p:set>
                                          <p:cBhvr>
                                            <p:cTn id="212" dur="1" fill="hold">
                                              <p:stCondLst>
                                                <p:cond delay="0"/>
                                              </p:stCondLst>
                                            </p:cTn>
                                            <p:tgtEl>
                                              <p:spTgt spid="22"/>
                                            </p:tgtEl>
                                            <p:attrNameLst>
                                              <p:attrName>style.visibility</p:attrName>
                                            </p:attrNameLst>
                                          </p:cBhvr>
                                          <p:to>
                                            <p:strVal val="hidden"/>
                                          </p:to>
                                        </p:set>
                                      </p:childTnLst>
                                    </p:cTn>
                                  </p:par>
                                  <p:par>
                                    <p:cTn id="213" presetID="1" presetClass="exit" presetSubtype="0" fill="hold" grpId="2" nodeType="withEffect">
                                      <p:stCondLst>
                                        <p:cond delay="0"/>
                                      </p:stCondLst>
                                      <p:childTnLst>
                                        <p:set>
                                          <p:cBhvr>
                                            <p:cTn id="214" dur="1" fill="hold">
                                              <p:stCondLst>
                                                <p:cond delay="0"/>
                                              </p:stCondLst>
                                            </p:cTn>
                                            <p:tgtEl>
                                              <p:spTgt spid="15"/>
                                            </p:tgtEl>
                                            <p:attrNameLst>
                                              <p:attrName>style.visibility</p:attrName>
                                            </p:attrNameLst>
                                          </p:cBhvr>
                                          <p:to>
                                            <p:strVal val="hidden"/>
                                          </p:to>
                                        </p:set>
                                      </p:childTnLst>
                                    </p:cTn>
                                  </p:par>
                                  <p:par>
                                    <p:cTn id="215" presetID="1" presetClass="exit" presetSubtype="0" fill="hold" grpId="3" nodeType="withEffect">
                                      <p:stCondLst>
                                        <p:cond delay="0"/>
                                      </p:stCondLst>
                                      <p:childTnLst>
                                        <p:set>
                                          <p:cBhvr>
                                            <p:cTn id="216" dur="1" fill="hold">
                                              <p:stCondLst>
                                                <p:cond delay="0"/>
                                              </p:stCondLst>
                                            </p:cTn>
                                            <p:tgtEl>
                                              <p:spTgt spid="12"/>
                                            </p:tgtEl>
                                            <p:attrNameLst>
                                              <p:attrName>style.visibility</p:attrName>
                                            </p:attrNameLst>
                                          </p:cBhvr>
                                          <p:to>
                                            <p:strVal val="hidden"/>
                                          </p:to>
                                        </p:set>
                                      </p:childTnLst>
                                    </p:cTn>
                                  </p:par>
                                  <p:par>
                                    <p:cTn id="217" presetID="1" presetClass="exit" presetSubtype="0" fill="hold" grpId="3" nodeType="withEffect">
                                      <p:stCondLst>
                                        <p:cond delay="0"/>
                                      </p:stCondLst>
                                      <p:childTnLst>
                                        <p:set>
                                          <p:cBhvr>
                                            <p:cTn id="218" dur="1" fill="hold">
                                              <p:stCondLst>
                                                <p:cond delay="0"/>
                                              </p:stCondLst>
                                            </p:cTn>
                                            <p:tgtEl>
                                              <p:spTgt spid="17"/>
                                            </p:tgtEl>
                                            <p:attrNameLst>
                                              <p:attrName>style.visibility</p:attrName>
                                            </p:attrNameLst>
                                          </p:cBhvr>
                                          <p:to>
                                            <p:strVal val="hidden"/>
                                          </p:to>
                                        </p:set>
                                      </p:childTnLst>
                                    </p:cTn>
                                  </p:par>
                                  <p:par>
                                    <p:cTn id="219" presetID="1" presetClass="exit" presetSubtype="0" fill="hold" grpId="2" nodeType="withEffect">
                                      <p:stCondLst>
                                        <p:cond delay="0"/>
                                      </p:stCondLst>
                                      <p:childTnLst>
                                        <p:set>
                                          <p:cBhvr>
                                            <p:cTn id="220" dur="1" fill="hold">
                                              <p:stCondLst>
                                                <p:cond delay="0"/>
                                              </p:stCondLst>
                                            </p:cTn>
                                            <p:tgtEl>
                                              <p:spTgt spid="4"/>
                                            </p:tgtEl>
                                            <p:attrNameLst>
                                              <p:attrName>style.visibility</p:attrName>
                                            </p:attrNameLst>
                                          </p:cBhvr>
                                          <p:to>
                                            <p:strVal val="hidden"/>
                                          </p:to>
                                        </p:set>
                                      </p:childTnLst>
                                    </p:cTn>
                                  </p:par>
                                  <p:par>
                                    <p:cTn id="221" presetID="1" presetClass="exit" presetSubtype="0" fill="hold" grpId="2" nodeType="withEffect">
                                      <p:stCondLst>
                                        <p:cond delay="0"/>
                                      </p:stCondLst>
                                      <p:childTnLst>
                                        <p:set>
                                          <p:cBhvr>
                                            <p:cTn id="222" dur="1" fill="hold">
                                              <p:stCondLst>
                                                <p:cond delay="0"/>
                                              </p:stCondLst>
                                            </p:cTn>
                                            <p:tgtEl>
                                              <p:spTgt spid="9"/>
                                            </p:tgtEl>
                                            <p:attrNameLst>
                                              <p:attrName>style.visibility</p:attrName>
                                            </p:attrNameLst>
                                          </p:cBhvr>
                                          <p:to>
                                            <p:strVal val="hidden"/>
                                          </p:to>
                                        </p:set>
                                      </p:childTnLst>
                                    </p:cTn>
                                  </p:par>
                                  <p:par>
                                    <p:cTn id="223" presetID="1" presetClass="entr" presetSubtype="0" fill="hold" grpId="0" nodeType="withEffect">
                                      <p:stCondLst>
                                        <p:cond delay="0"/>
                                      </p:stCondLst>
                                      <p:childTnLst>
                                        <p:set>
                                          <p:cBhvr>
                                            <p:cTn id="224" dur="1" fill="hold">
                                              <p:stCondLst>
                                                <p:cond delay="0"/>
                                              </p:stCondLst>
                                            </p:cTn>
                                            <p:tgtEl>
                                              <p:spTgt spid="32"/>
                                            </p:tgtEl>
                                            <p:attrNameLst>
                                              <p:attrName>style.visibility</p:attrName>
                                            </p:attrNameLst>
                                          </p:cBhvr>
                                          <p:to>
                                            <p:strVal val="visible"/>
                                          </p:to>
                                        </p:set>
                                      </p:childTnLst>
                                    </p:cTn>
                                  </p:par>
                                  <p:par>
                                    <p:cTn id="225" presetID="6" presetClass="emph" presetSubtype="0" fill="hold" grpId="1" nodeType="withEffect">
                                      <p:stCondLst>
                                        <p:cond delay="0"/>
                                      </p:stCondLst>
                                      <p:childTnLst>
                                        <p:animScale>
                                          <p:cBhvr>
                                            <p:cTn id="226" dur="1250" fill="hold"/>
                                            <p:tgtEl>
                                              <p:spTgt spid="32"/>
                                            </p:tgtEl>
                                          </p:cBhvr>
                                          <p:by x="80000" y="80000"/>
                                        </p:animScale>
                                      </p:childTnLst>
                                    </p:cTn>
                                  </p:par>
                                  <p:par>
                                    <p:cTn id="227" presetID="0" presetClass="path" presetSubtype="0" fill="hold" grpId="2" nodeType="withEffect">
                                      <p:stCondLst>
                                        <p:cond delay="0"/>
                                      </p:stCondLst>
                                      <p:childTnLst>
                                        <p:animMotion origin="layout" path="M 3.33333E-6 -2.03515E-6 C -0.01216 0.01411 -0.0467 0.06036 -0.07344 0.08534 C -0.10018 0.11032 -0.1316 0.13437 -0.16077 0.1494 C -0.18993 0.16443 -0.21858 0.17114 -0.24809 0.17623 C -0.27761 0.18132 -0.30799 0.18386 -0.33802 0.1797 C -0.36806 0.17553 -0.40591 0.16189 -0.42795 0.15102 C -0.45 0.14015 -0.46181 0.12257 -0.47066 0.11517 " pathEditMode="relative" rAng="0" ptsTypes="aaaaaaa">
                                          <p:cBhvr>
                                            <p:cTn id="228" dur="1250" fill="hold"/>
                                            <p:tgtEl>
                                              <p:spTgt spid="32"/>
                                            </p:tgtEl>
                                            <p:attrNameLst>
                                              <p:attrName>ppt_x</p:attrName>
                                              <p:attrName>ppt_y</p:attrName>
                                            </p:attrNameLst>
                                          </p:cBhvr>
                                          <p:rCtr x="-23542" y="9181"/>
                                        </p:animMotion>
                                      </p:childTnLst>
                                    </p:cTn>
                                  </p:par>
                                  <p:par>
                                    <p:cTn id="229" presetID="8" presetClass="emph" presetSubtype="0" fill="hold" grpId="3" nodeType="withEffect">
                                      <p:stCondLst>
                                        <p:cond delay="0"/>
                                      </p:stCondLst>
                                      <p:childTnLst>
                                        <p:animRot by="5400000">
                                          <p:cBhvr>
                                            <p:cTn id="230" dur="1250" fill="hold"/>
                                            <p:tgtEl>
                                              <p:spTgt spid="32"/>
                                            </p:tgtEl>
                                            <p:attrNameLst>
                                              <p:attrName>r</p:attrName>
                                            </p:attrNameLst>
                                          </p:cBhvr>
                                        </p:animRot>
                                      </p:childTnLst>
                                    </p:cTn>
                                  </p:par>
                                </p:childTnLst>
                              </p:cTn>
                            </p:par>
                            <p:par>
                              <p:cTn id="231" fill="hold">
                                <p:stCondLst>
                                  <p:cond delay="1250"/>
                                </p:stCondLst>
                                <p:childTnLst>
                                  <p:par>
                                    <p:cTn id="232" presetID="1" presetClass="entr" presetSubtype="0" fill="hold" grpId="1" nodeType="afterEffect">
                                      <p:stCondLst>
                                        <p:cond delay="0"/>
                                      </p:stCondLst>
                                      <p:childTnLst>
                                        <p:set>
                                          <p:cBhvr>
                                            <p:cTn id="233" dur="1" fill="hold">
                                              <p:stCondLst>
                                                <p:cond delay="0"/>
                                              </p:stCondLst>
                                            </p:cTn>
                                            <p:tgtEl>
                                              <p:spTgt spid="2"/>
                                            </p:tgtEl>
                                            <p:attrNameLst>
                                              <p:attrName>style.visibility</p:attrName>
                                            </p:attrNameLst>
                                          </p:cBhvr>
                                          <p:to>
                                            <p:strVal val="visible"/>
                                          </p:to>
                                        </p:set>
                                      </p:childTnLst>
                                    </p:cTn>
                                  </p:par>
                                  <p:par>
                                    <p:cTn id="234" presetID="8" presetClass="emph" presetSubtype="0" fill="hold" grpId="3" nodeType="withEffect">
                                      <p:stCondLst>
                                        <p:cond delay="0"/>
                                      </p:stCondLst>
                                      <p:childTnLst>
                                        <p:animRot by="10800000">
                                          <p:cBhvr>
                                            <p:cTn id="235" dur="500" fill="hold"/>
                                            <p:tgtEl>
                                              <p:spTgt spid="2"/>
                                            </p:tgtEl>
                                            <p:attrNameLst>
                                              <p:attrName>r</p:attrName>
                                            </p:attrNameLst>
                                          </p:cBhvr>
                                        </p:animRot>
                                      </p:childTnLst>
                                    </p:cTn>
                                  </p:par>
                                  <p:par>
                                    <p:cTn id="236" presetID="0" presetClass="path" presetSubtype="0" accel="50000" decel="50000" fill="hold" grpId="2" nodeType="withEffect">
                                      <p:stCondLst>
                                        <p:cond delay="0"/>
                                      </p:stCondLst>
                                      <p:childTnLst>
                                        <p:animMotion origin="layout" path="M -3.33333E-6 0 C 0.00052 0.00278 0.00105 0.00347 0.00157 0.0088 C 0.00209 0.01412 0.00261 0.02685 0.00278 0.03148 " pathEditMode="relative" rAng="0" ptsTypes="aaa">
                                          <p:cBhvr>
                                            <p:cTn id="237" dur="500" fill="hold"/>
                                            <p:tgtEl>
                                              <p:spTgt spid="2"/>
                                            </p:tgtEl>
                                            <p:attrNameLst>
                                              <p:attrName>ppt_x</p:attrName>
                                              <p:attrName>ppt_y</p:attrName>
                                            </p:attrNameLst>
                                          </p:cBhvr>
                                          <p:rCtr x="139" y="1574"/>
                                        </p:animMotion>
                                      </p:childTnLst>
                                    </p:cTn>
                                  </p:par>
                                </p:childTnLst>
                              </p:cTn>
                            </p:par>
                            <p:par>
                              <p:cTn id="238" fill="hold">
                                <p:stCondLst>
                                  <p:cond delay="1750"/>
                                </p:stCondLst>
                                <p:childTnLst>
                                  <p:par>
                                    <p:cTn id="239" presetID="32" presetClass="emph" presetSubtype="0" fill="hold" grpId="0" nodeType="afterEffect">
                                      <p:stCondLst>
                                        <p:cond delay="0"/>
                                      </p:stCondLst>
                                      <p:childTnLst>
                                        <p:animRot by="120000">
                                          <p:cBhvr>
                                            <p:cTn id="240" dur="75" fill="hold">
                                              <p:stCondLst>
                                                <p:cond delay="0"/>
                                              </p:stCondLst>
                                            </p:cTn>
                                            <p:tgtEl>
                                              <p:spTgt spid="2"/>
                                            </p:tgtEl>
                                            <p:attrNameLst>
                                              <p:attrName>r</p:attrName>
                                            </p:attrNameLst>
                                          </p:cBhvr>
                                        </p:animRot>
                                        <p:animRot by="-240000">
                                          <p:cBhvr>
                                            <p:cTn id="241" dur="150" fill="hold">
                                              <p:stCondLst>
                                                <p:cond delay="150"/>
                                              </p:stCondLst>
                                            </p:cTn>
                                            <p:tgtEl>
                                              <p:spTgt spid="2"/>
                                            </p:tgtEl>
                                            <p:attrNameLst>
                                              <p:attrName>r</p:attrName>
                                            </p:attrNameLst>
                                          </p:cBhvr>
                                        </p:animRot>
                                        <p:animRot by="240000">
                                          <p:cBhvr>
                                            <p:cTn id="242" dur="150" fill="hold">
                                              <p:stCondLst>
                                                <p:cond delay="300"/>
                                              </p:stCondLst>
                                            </p:cTn>
                                            <p:tgtEl>
                                              <p:spTgt spid="2"/>
                                            </p:tgtEl>
                                            <p:attrNameLst>
                                              <p:attrName>r</p:attrName>
                                            </p:attrNameLst>
                                          </p:cBhvr>
                                        </p:animRot>
                                        <p:animRot by="-240000">
                                          <p:cBhvr>
                                            <p:cTn id="243" dur="150" fill="hold">
                                              <p:stCondLst>
                                                <p:cond delay="450"/>
                                              </p:stCondLst>
                                            </p:cTn>
                                            <p:tgtEl>
                                              <p:spTgt spid="2"/>
                                            </p:tgtEl>
                                            <p:attrNameLst>
                                              <p:attrName>r</p:attrName>
                                            </p:attrNameLst>
                                          </p:cBhvr>
                                        </p:animRot>
                                        <p:animRot by="120000">
                                          <p:cBhvr>
                                            <p:cTn id="244" dur="150" fill="hold">
                                              <p:stCondLst>
                                                <p:cond delay="600"/>
                                              </p:stCondLst>
                                            </p:cTn>
                                            <p:tgtEl>
                                              <p:spTgt spid="2"/>
                                            </p:tgtEl>
                                            <p:attrNameLst>
                                              <p:attrName>r</p:attrName>
                                            </p:attrNameLst>
                                          </p:cBhvr>
                                        </p:animRot>
                                      </p:childTnLst>
                                    </p:cTn>
                                  </p:par>
                                </p:childTnLst>
                              </p:cTn>
                            </p:par>
                            <p:par>
                              <p:cTn id="245" fill="hold">
                                <p:stCondLst>
                                  <p:cond delay="2500"/>
                                </p:stCondLst>
                                <p:childTnLst>
                                  <p:par>
                                    <p:cTn id="246" presetID="8" presetClass="emph" presetSubtype="0" fill="hold" grpId="4" nodeType="afterEffect">
                                      <p:stCondLst>
                                        <p:cond delay="0"/>
                                      </p:stCondLst>
                                      <p:childTnLst>
                                        <p:animRot by="1500000">
                                          <p:cBhvr>
                                            <p:cTn id="247" dur="150" fill="hold"/>
                                            <p:tgtEl>
                                              <p:spTgt spid="2"/>
                                            </p:tgtEl>
                                            <p:attrNameLst>
                                              <p:attrName>r</p:attrName>
                                            </p:attrNameLst>
                                          </p:cBhvr>
                                        </p:animRot>
                                      </p:childTnLst>
                                    </p:cTn>
                                  </p:par>
                                </p:childTnLst>
                              </p:cTn>
                            </p:par>
                            <p:par>
                              <p:cTn id="248" fill="hold">
                                <p:stCondLst>
                                  <p:cond delay="2650"/>
                                </p:stCondLst>
                                <p:childTnLst>
                                  <p:par>
                                    <p:cTn id="249" presetID="8" presetClass="emph" presetSubtype="0" fill="hold" grpId="5" nodeType="afterEffect">
                                      <p:stCondLst>
                                        <p:cond delay="0"/>
                                      </p:stCondLst>
                                      <p:childTnLst>
                                        <p:animRot by="-1500000">
                                          <p:cBhvr>
                                            <p:cTn id="250" dur="150" fill="hold"/>
                                            <p:tgtEl>
                                              <p:spTgt spid="2"/>
                                            </p:tgtEl>
                                            <p:attrNameLst>
                                              <p:attrName>r</p:attrName>
                                            </p:attrNameLst>
                                          </p:cBhvr>
                                        </p:animRot>
                                      </p:childTnLst>
                                    </p:cTn>
                                  </p:par>
                                </p:childTnLst>
                              </p:cTn>
                            </p:par>
                            <p:par>
                              <p:cTn id="251" fill="hold">
                                <p:stCondLst>
                                  <p:cond delay="2800"/>
                                </p:stCondLst>
                                <p:childTnLst>
                                  <p:par>
                                    <p:cTn id="252" presetID="8" presetClass="emph" presetSubtype="0" fill="hold" grpId="6" nodeType="afterEffect">
                                      <p:stCondLst>
                                        <p:cond delay="0"/>
                                      </p:stCondLst>
                                      <p:childTnLst>
                                        <p:animRot by="1500000">
                                          <p:cBhvr>
                                            <p:cTn id="253" dur="150" fill="hold"/>
                                            <p:tgtEl>
                                              <p:spTgt spid="2"/>
                                            </p:tgtEl>
                                            <p:attrNameLst>
                                              <p:attrName>r</p:attrName>
                                            </p:attrNameLst>
                                          </p:cBhvr>
                                        </p:animRot>
                                      </p:childTnLst>
                                    </p:cTn>
                                  </p:par>
                                </p:childTnLst>
                              </p:cTn>
                            </p:par>
                            <p:par>
                              <p:cTn id="254" fill="hold">
                                <p:stCondLst>
                                  <p:cond delay="2950"/>
                                </p:stCondLst>
                                <p:childTnLst>
                                  <p:par>
                                    <p:cTn id="255" presetID="8" presetClass="emph" presetSubtype="0" fill="hold" grpId="7" nodeType="afterEffect">
                                      <p:stCondLst>
                                        <p:cond delay="0"/>
                                      </p:stCondLst>
                                      <p:childTnLst>
                                        <p:animRot by="-1800000">
                                          <p:cBhvr>
                                            <p:cTn id="256" dur="150" fill="hold"/>
                                            <p:tgtEl>
                                              <p:spTgt spid="2"/>
                                            </p:tgtEl>
                                            <p:attrNameLst>
                                              <p:attrName>r</p:attrName>
                                            </p:attrNameLst>
                                          </p:cBhvr>
                                        </p:animRot>
                                      </p:childTnLst>
                                    </p:cTn>
                                  </p:par>
                                </p:childTnLst>
                              </p:cTn>
                            </p:par>
                            <p:par>
                              <p:cTn id="257" fill="hold">
                                <p:stCondLst>
                                  <p:cond delay="3100"/>
                                </p:stCondLst>
                                <p:childTnLst>
                                  <p:par>
                                    <p:cTn id="258" presetID="8" presetClass="emph" presetSubtype="0" fill="hold" grpId="8" nodeType="afterEffect">
                                      <p:stCondLst>
                                        <p:cond delay="0"/>
                                      </p:stCondLst>
                                      <p:childTnLst>
                                        <p:animRot by="10800000">
                                          <p:cBhvr>
                                            <p:cTn id="259" dur="600" fill="hold"/>
                                            <p:tgtEl>
                                              <p:spTgt spid="2"/>
                                            </p:tgtEl>
                                            <p:attrNameLst>
                                              <p:attrName>r</p:attrName>
                                            </p:attrNameLst>
                                          </p:cBhvr>
                                        </p:animRot>
                                      </p:childTnLst>
                                    </p:cTn>
                                  </p:par>
                                  <p:par>
                                    <p:cTn id="260" presetID="0" presetClass="path" presetSubtype="0" accel="50000" decel="50000" fill="hold" grpId="9" nodeType="withEffect">
                                      <p:stCondLst>
                                        <p:cond delay="0"/>
                                      </p:stCondLst>
                                      <p:childTnLst>
                                        <p:animMotion origin="layout" path="M 0.00278 0.03079 C 0.00348 0.03403 0.00504 0.03981 0.00677 0.04977 C 0.00851 0.05972 0.01164 0.07315 0.0132 0.09005 C 0.01476 0.10694 0.01563 0.13449 0.01667 0.15185 C 0.01771 0.16921 0.01893 0.18519 0.01962 0.19468 C 0.02032 0.20417 0.02049 0.20579 0.02066 0.2088 " pathEditMode="relative" rAng="0" ptsTypes="aaaaaa">
                                          <p:cBhvr>
                                            <p:cTn id="261" dur="750" fill="hold"/>
                                            <p:tgtEl>
                                              <p:spTgt spid="2"/>
                                            </p:tgtEl>
                                            <p:attrNameLst>
                                              <p:attrName>ppt_x</p:attrName>
                                              <p:attrName>ppt_y</p:attrName>
                                            </p:attrNameLst>
                                          </p:cBhvr>
                                          <p:rCtr x="885" y="8889"/>
                                        </p:animMotion>
                                      </p:childTnLst>
                                    </p:cTn>
                                  </p:par>
                                </p:childTnLst>
                              </p:cTn>
                            </p:par>
                            <p:par>
                              <p:cTn id="262" fill="hold">
                                <p:stCondLst>
                                  <p:cond delay="3850"/>
                                </p:stCondLst>
                                <p:childTnLst>
                                  <p:par>
                                    <p:cTn id="263" presetID="8" presetClass="emph" presetSubtype="0" fill="hold" grpId="4" nodeType="afterEffect">
                                      <p:stCondLst>
                                        <p:cond delay="0"/>
                                      </p:stCondLst>
                                      <p:childTnLst>
                                        <p:animRot by="-5400000">
                                          <p:cBhvr>
                                            <p:cTn id="264" dur="750" fill="hold"/>
                                            <p:tgtEl>
                                              <p:spTgt spid="32"/>
                                            </p:tgtEl>
                                            <p:attrNameLst>
                                              <p:attrName>r</p:attrName>
                                            </p:attrNameLst>
                                          </p:cBhvr>
                                        </p:animRot>
                                      </p:childTnLst>
                                    </p:cTn>
                                  </p:par>
                                  <p:par>
                                    <p:cTn id="265" presetID="0" presetClass="path" presetSubtype="0" decel="49333" fill="hold" grpId="5" nodeType="withEffect">
                                      <p:stCondLst>
                                        <p:cond delay="0"/>
                                      </p:stCondLst>
                                      <p:childTnLst>
                                        <p:animMotion origin="layout" path="M -0.47066 0.11528 C -0.47014 0.11713 -0.4691 0.12408 -0.46754 0.12662 C -0.46598 0.12917 -0.46302 0.12963 -0.46181 0.13033 " pathEditMode="relative" rAng="0" ptsTypes="aaa">
                                          <p:cBhvr>
                                            <p:cTn id="266" dur="750" fill="hold"/>
                                            <p:tgtEl>
                                              <p:spTgt spid="32"/>
                                            </p:tgtEl>
                                            <p:attrNameLst>
                                              <p:attrName>ppt_x</p:attrName>
                                              <p:attrName>ppt_y</p:attrName>
                                            </p:attrNameLst>
                                          </p:cBhvr>
                                          <p:rCtr x="434" y="741"/>
                                        </p:animMotion>
                                      </p:childTnLst>
                                    </p:cTn>
                                  </p:par>
                                  <p:par>
                                    <p:cTn id="267" presetID="8" presetClass="emph" presetSubtype="0" fill="hold" grpId="10" nodeType="withEffect">
                                      <p:stCondLst>
                                        <p:cond delay="0"/>
                                      </p:stCondLst>
                                      <p:childTnLst>
                                        <p:animRot by="-5400000">
                                          <p:cBhvr>
                                            <p:cTn id="268" dur="750" fill="hold"/>
                                            <p:tgtEl>
                                              <p:spTgt spid="2"/>
                                            </p:tgtEl>
                                            <p:attrNameLst>
                                              <p:attrName>r</p:attrName>
                                            </p:attrNameLst>
                                          </p:cBhvr>
                                        </p:animRot>
                                      </p:childTnLst>
                                    </p:cTn>
                                  </p:par>
                                  <p:par>
                                    <p:cTn id="269" presetID="0" presetClass="path" presetSubtype="0" fill="hold" grpId="11" nodeType="withEffect">
                                      <p:stCondLst>
                                        <p:cond delay="0"/>
                                      </p:stCondLst>
                                      <p:childTnLst>
                                        <p:animMotion origin="layout" path="M 0.02014 0.20833 C 0.01927 0.21273 0.01563 0.22731 0.01441 0.23449 C 0.0132 0.24167 0.01285 0.24514 0.0132 0.25185 C 0.01355 0.25856 0.01476 0.26829 0.01632 0.27477 C 0.01789 0.28125 0.0198 0.28426 0.02223 0.29074 C 0.02466 0.29722 0.02934 0.30903 0.03125 0.31389 " pathEditMode="relative" rAng="0" ptsTypes="aaaaaa">
                                          <p:cBhvr>
                                            <p:cTn id="270" dur="750" fill="hold"/>
                                            <p:tgtEl>
                                              <p:spTgt spid="2"/>
                                            </p:tgtEl>
                                            <p:attrNameLst>
                                              <p:attrName>ppt_x</p:attrName>
                                              <p:attrName>ppt_y</p:attrName>
                                            </p:attrNameLst>
                                          </p:cBhvr>
                                          <p:rCtr x="191" y="5278"/>
                                        </p:animMotion>
                                      </p:childTnLst>
                                    </p:cTn>
                                  </p:par>
                                </p:childTnLst>
                              </p:cTn>
                            </p:par>
                            <p:par>
                              <p:cTn id="271" fill="hold">
                                <p:stCondLst>
                                  <p:cond delay="4600"/>
                                </p:stCondLst>
                                <p:childTnLst>
                                  <p:par>
                                    <p:cTn id="272" presetID="8" presetClass="emph" presetSubtype="0" fill="hold" grpId="13" nodeType="afterEffect">
                                      <p:stCondLst>
                                        <p:cond delay="0"/>
                                      </p:stCondLst>
                                      <p:childTnLst>
                                        <p:animRot by="-6000000">
                                          <p:cBhvr>
                                            <p:cTn id="273" dur="750" fill="hold"/>
                                            <p:tgtEl>
                                              <p:spTgt spid="2"/>
                                            </p:tgtEl>
                                            <p:attrNameLst>
                                              <p:attrName>r</p:attrName>
                                            </p:attrNameLst>
                                          </p:cBhvr>
                                        </p:animRot>
                                      </p:childTnLst>
                                    </p:cTn>
                                  </p:par>
                                  <p:par>
                                    <p:cTn id="274" presetID="0" presetClass="path" presetSubtype="0" accel="50000" decel="50000" fill="hold" grpId="12" nodeType="withEffect">
                                      <p:stCondLst>
                                        <p:cond delay="200"/>
                                      </p:stCondLst>
                                      <p:childTnLst>
                                        <p:animMotion origin="layout" path="M 0.03143 0.31366 C 0.03056 0.31644 0.02691 0.32153 0.02587 0.33009 C 0.02483 0.33866 0.02518 0.34514 0.02518 0.36481 C 0.02518 0.38449 0.0257 0.43148 0.0257 0.44884 " pathEditMode="relative" rAng="0" ptsTypes="aaaa">
                                          <p:cBhvr>
                                            <p:cTn id="275" dur="550" fill="hold"/>
                                            <p:tgtEl>
                                              <p:spTgt spid="2"/>
                                            </p:tgtEl>
                                            <p:attrNameLst>
                                              <p:attrName>ppt_x</p:attrName>
                                              <p:attrName>ppt_y</p:attrName>
                                            </p:attrNameLst>
                                          </p:cBhvr>
                                          <p:rCtr x="-330" y="6759"/>
                                        </p:animMotion>
                                      </p:childTnLst>
                                    </p:cTn>
                                  </p:par>
                                </p:childTnLst>
                              </p:cTn>
                            </p:par>
                          </p:childTnLst>
                        </p:cTn>
                      </p:par>
                      <p:par>
                        <p:cTn id="276" fill="hold">
                          <p:stCondLst>
                            <p:cond delay="indefinite"/>
                          </p:stCondLst>
                          <p:childTnLst>
                            <p:par>
                              <p:cTn id="277" fill="hold">
                                <p:stCondLst>
                                  <p:cond delay="0"/>
                                </p:stCondLst>
                                <p:childTnLst>
                                  <p:par>
                                    <p:cTn id="278" presetID="12" presetClass="entr" presetSubtype="8" fill="hold" grpId="0" nodeType="clickEffect">
                                      <p:stCondLst>
                                        <p:cond delay="0"/>
                                      </p:stCondLst>
                                      <p:childTnLst>
                                        <p:set>
                                          <p:cBhvr>
                                            <p:cTn id="279" dur="1" fill="hold">
                                              <p:stCondLst>
                                                <p:cond delay="0"/>
                                              </p:stCondLst>
                                            </p:cTn>
                                            <p:tgtEl>
                                              <p:spTgt spid="26"/>
                                            </p:tgtEl>
                                            <p:attrNameLst>
                                              <p:attrName>style.visibility</p:attrName>
                                            </p:attrNameLst>
                                          </p:cBhvr>
                                          <p:to>
                                            <p:strVal val="visible"/>
                                          </p:to>
                                        </p:set>
                                        <p:anim calcmode="lin" valueType="num">
                                          <p:cBhvr additive="base">
                                            <p:cTn id="280" dur="500"/>
                                            <p:tgtEl>
                                              <p:spTgt spid="26"/>
                                            </p:tgtEl>
                                            <p:attrNameLst>
                                              <p:attrName>ppt_x</p:attrName>
                                            </p:attrNameLst>
                                          </p:cBhvr>
                                          <p:tavLst>
                                            <p:tav tm="0">
                                              <p:val>
                                                <p:strVal val="#ppt_x-#ppt_w*1.125000"/>
                                              </p:val>
                                            </p:tav>
                                            <p:tav tm="100000">
                                              <p:val>
                                                <p:strVal val="#ppt_x"/>
                                              </p:val>
                                            </p:tav>
                                          </p:tavLst>
                                        </p:anim>
                                        <p:animEffect transition="in" filter="wipe(right)">
                                          <p:cBhvr>
                                            <p:cTn id="281" dur="500"/>
                                            <p:tgtEl>
                                              <p:spTgt spid="26"/>
                                            </p:tgtEl>
                                          </p:cBhvr>
                                        </p:animEffect>
                                      </p:childTnLst>
                                    </p:cTn>
                                  </p:par>
                                </p:childTnLst>
                              </p:cTn>
                            </p:par>
                            <p:par>
                              <p:cTn id="282" fill="hold">
                                <p:stCondLst>
                                  <p:cond delay="500"/>
                                </p:stCondLst>
                                <p:childTnLst>
                                  <p:par>
                                    <p:cTn id="283" presetID="1" presetClass="exit" presetSubtype="0" fill="hold" grpId="6" nodeType="afterEffect">
                                      <p:stCondLst>
                                        <p:cond delay="0"/>
                                      </p:stCondLst>
                                      <p:childTnLst>
                                        <p:set>
                                          <p:cBhvr>
                                            <p:cTn id="284" dur="1" fill="hold">
                                              <p:stCondLst>
                                                <p:cond delay="0"/>
                                              </p:stCondLst>
                                            </p:cTn>
                                            <p:tgtEl>
                                              <p:spTgt spid="32"/>
                                            </p:tgtEl>
                                            <p:attrNameLst>
                                              <p:attrName>style.visibility</p:attrName>
                                            </p:attrNameLst>
                                          </p:cBhvr>
                                          <p:to>
                                            <p:strVal val="hidden"/>
                                          </p:to>
                                        </p:set>
                                      </p:childTnLst>
                                    </p:cTn>
                                  </p:par>
                                </p:childTnLst>
                              </p:cTn>
                            </p:par>
                          </p:childTnLst>
                        </p:cTn>
                      </p:par>
                      <p:par>
                        <p:cTn id="285" fill="hold">
                          <p:stCondLst>
                            <p:cond delay="indefinite"/>
                          </p:stCondLst>
                          <p:childTnLst>
                            <p:par>
                              <p:cTn id="286" fill="hold">
                                <p:stCondLst>
                                  <p:cond delay="0"/>
                                </p:stCondLst>
                                <p:childTnLst>
                                  <p:par>
                                    <p:cTn id="287" presetID="12" presetClass="entr" presetSubtype="2" fill="hold" grpId="0" nodeType="clickEffect">
                                      <p:stCondLst>
                                        <p:cond delay="0"/>
                                      </p:stCondLst>
                                      <p:childTnLst>
                                        <p:set>
                                          <p:cBhvr>
                                            <p:cTn id="288" dur="1" fill="hold">
                                              <p:stCondLst>
                                                <p:cond delay="0"/>
                                              </p:stCondLst>
                                            </p:cTn>
                                            <p:tgtEl>
                                              <p:spTgt spid="25"/>
                                            </p:tgtEl>
                                            <p:attrNameLst>
                                              <p:attrName>style.visibility</p:attrName>
                                            </p:attrNameLst>
                                          </p:cBhvr>
                                          <p:to>
                                            <p:strVal val="visible"/>
                                          </p:to>
                                        </p:set>
                                        <p:anim calcmode="lin" valueType="num">
                                          <p:cBhvr additive="base">
                                            <p:cTn id="289" dur="500"/>
                                            <p:tgtEl>
                                              <p:spTgt spid="25"/>
                                            </p:tgtEl>
                                            <p:attrNameLst>
                                              <p:attrName>ppt_x</p:attrName>
                                            </p:attrNameLst>
                                          </p:cBhvr>
                                          <p:tavLst>
                                            <p:tav tm="0">
                                              <p:val>
                                                <p:strVal val="#ppt_x+#ppt_w*1.125000"/>
                                              </p:val>
                                            </p:tav>
                                            <p:tav tm="100000">
                                              <p:val>
                                                <p:strVal val="#ppt_x"/>
                                              </p:val>
                                            </p:tav>
                                          </p:tavLst>
                                        </p:anim>
                                        <p:animEffect transition="in" filter="wipe(left)">
                                          <p:cBhvr>
                                            <p:cTn id="290" dur="500"/>
                                            <p:tgtEl>
                                              <p:spTgt spid="25"/>
                                            </p:tgtEl>
                                          </p:cBhvr>
                                        </p:animEffect>
                                      </p:childTnLst>
                                    </p:cTn>
                                  </p:par>
                                  <p:par>
                                    <p:cTn id="291" presetID="2" presetClass="exit" presetSubtype="8" fill="hold" grpId="1" nodeType="withEffect">
                                      <p:stCondLst>
                                        <p:cond delay="280"/>
                                      </p:stCondLst>
                                      <p:childTnLst>
                                        <p:anim calcmode="lin" valueType="num">
                                          <p:cBhvr additive="base">
                                            <p:cTn id="292" dur="500"/>
                                            <p:tgtEl>
                                              <p:spTgt spid="26"/>
                                            </p:tgtEl>
                                            <p:attrNameLst>
                                              <p:attrName>ppt_x</p:attrName>
                                            </p:attrNameLst>
                                          </p:cBhvr>
                                          <p:tavLst>
                                            <p:tav tm="0">
                                              <p:val>
                                                <p:strVal val="ppt_x"/>
                                              </p:val>
                                            </p:tav>
                                            <p:tav tm="100000">
                                              <p:val>
                                                <p:strVal val="0-ppt_w/2"/>
                                              </p:val>
                                            </p:tav>
                                          </p:tavLst>
                                        </p:anim>
                                        <p:anim calcmode="lin" valueType="num">
                                          <p:cBhvr additive="base">
                                            <p:cTn id="293" dur="500"/>
                                            <p:tgtEl>
                                              <p:spTgt spid="26"/>
                                            </p:tgtEl>
                                            <p:attrNameLst>
                                              <p:attrName>ppt_y</p:attrName>
                                            </p:attrNameLst>
                                          </p:cBhvr>
                                          <p:tavLst>
                                            <p:tav tm="0">
                                              <p:val>
                                                <p:strVal val="ppt_y"/>
                                              </p:val>
                                            </p:tav>
                                            <p:tav tm="100000">
                                              <p:val>
                                                <p:strVal val="ppt_y"/>
                                              </p:val>
                                            </p:tav>
                                          </p:tavLst>
                                        </p:anim>
                                        <p:set>
                                          <p:cBhvr>
                                            <p:cTn id="294" dur="1" fill="hold">
                                              <p:stCondLst>
                                                <p:cond delay="499"/>
                                              </p:stCondLst>
                                            </p:cTn>
                                            <p:tgtEl>
                                              <p:spTgt spid="26"/>
                                            </p:tgtEl>
                                            <p:attrNameLst>
                                              <p:attrName>style.visibility</p:attrName>
                                            </p:attrNameLst>
                                          </p:cBhvr>
                                          <p:to>
                                            <p:strVal val="hidden"/>
                                          </p:to>
                                        </p:set>
                                      </p:childTnLst>
                                    </p:cTn>
                                  </p:par>
                                  <p:par>
                                    <p:cTn id="295" presetID="10" presetClass="entr" presetSubtype="0" fill="hold" grpId="0" nodeType="withEffect">
                                      <p:stCondLst>
                                        <p:cond delay="380"/>
                                      </p:stCondLst>
                                      <p:childTnLst>
                                        <p:set>
                                          <p:cBhvr>
                                            <p:cTn id="296" dur="1" fill="hold">
                                              <p:stCondLst>
                                                <p:cond delay="0"/>
                                              </p:stCondLst>
                                            </p:cTn>
                                            <p:tgtEl>
                                              <p:spTgt spid="27"/>
                                            </p:tgtEl>
                                            <p:attrNameLst>
                                              <p:attrName>style.visibility</p:attrName>
                                            </p:attrNameLst>
                                          </p:cBhvr>
                                          <p:to>
                                            <p:strVal val="visible"/>
                                          </p:to>
                                        </p:set>
                                        <p:animEffect transition="in" filter="fade">
                                          <p:cBhvr>
                                            <p:cTn id="297" dur="300"/>
                                            <p:tgtEl>
                                              <p:spTgt spid="27"/>
                                            </p:tgtEl>
                                          </p:cBhvr>
                                        </p:animEffect>
                                      </p:childTnLst>
                                    </p:cTn>
                                  </p:par>
                                </p:childTnLst>
                              </p:cTn>
                            </p:par>
                          </p:childTnLst>
                        </p:cTn>
                      </p:par>
                      <p:par>
                        <p:cTn id="298" fill="hold">
                          <p:stCondLst>
                            <p:cond delay="indefinite"/>
                          </p:stCondLst>
                          <p:childTnLst>
                            <p:par>
                              <p:cTn id="299" fill="hold">
                                <p:stCondLst>
                                  <p:cond delay="0"/>
                                </p:stCondLst>
                                <p:childTnLst>
                                  <p:par>
                                    <p:cTn id="300" presetID="1" presetClass="entr" presetSubtype="0" fill="hold" nodeType="clickEffect">
                                      <p:stCondLst>
                                        <p:cond delay="0"/>
                                      </p:stCondLst>
                                      <p:childTnLst>
                                        <p:set>
                                          <p:cBhvr>
                                            <p:cTn id="301" dur="1" fill="hold">
                                              <p:stCondLst>
                                                <p:cond delay="0"/>
                                              </p:stCondLst>
                                            </p:cTn>
                                            <p:tgtEl>
                                              <p:spTgt spid="29"/>
                                            </p:tgtEl>
                                            <p:attrNameLst>
                                              <p:attrName>style.visibility</p:attrName>
                                            </p:attrNameLst>
                                          </p:cBhvr>
                                          <p:to>
                                            <p:strVal val="visible"/>
                                          </p:to>
                                        </p:set>
                                      </p:childTnLst>
                                    </p:cTn>
                                  </p:par>
                                  <p:par>
                                    <p:cTn id="302" presetID="35" presetClass="exit" presetSubtype="0" fill="hold" nodeType="withEffect">
                                      <p:stCondLst>
                                        <p:cond delay="0"/>
                                      </p:stCondLst>
                                      <p:childTnLst>
                                        <p:animEffect transition="out" filter="fade">
                                          <p:cBhvr>
                                            <p:cTn id="303" dur="2000"/>
                                            <p:tgtEl>
                                              <p:spTgt spid="29"/>
                                            </p:tgtEl>
                                          </p:cBhvr>
                                        </p:animEffect>
                                        <p:anim calcmode="lin" valueType="num">
                                          <p:cBhvr>
                                            <p:cTn id="304" dur="2000"/>
                                            <p:tgtEl>
                                              <p:spTgt spid="29"/>
                                            </p:tgtEl>
                                            <p:attrNameLst>
                                              <p:attrName>style.rotation</p:attrName>
                                            </p:attrNameLst>
                                          </p:cBhvr>
                                          <p:tavLst>
                                            <p:tav tm="0">
                                              <p:val>
                                                <p:fltVal val="0"/>
                                              </p:val>
                                            </p:tav>
                                            <p:tav tm="100000">
                                              <p:val>
                                                <p:fltVal val="720"/>
                                              </p:val>
                                            </p:tav>
                                          </p:tavLst>
                                        </p:anim>
                                        <p:anim calcmode="lin" valueType="num">
                                          <p:cBhvr>
                                            <p:cTn id="305" dur="2000"/>
                                            <p:tgtEl>
                                              <p:spTgt spid="29"/>
                                            </p:tgtEl>
                                            <p:attrNameLst>
                                              <p:attrName>ppt_h</p:attrName>
                                            </p:attrNameLst>
                                          </p:cBhvr>
                                          <p:tavLst>
                                            <p:tav tm="0">
                                              <p:val>
                                                <p:strVal val="ppt_h"/>
                                              </p:val>
                                            </p:tav>
                                            <p:tav tm="100000">
                                              <p:val>
                                                <p:fltVal val="0"/>
                                              </p:val>
                                            </p:tav>
                                          </p:tavLst>
                                        </p:anim>
                                        <p:anim calcmode="lin" valueType="num">
                                          <p:cBhvr>
                                            <p:cTn id="306" dur="2000"/>
                                            <p:tgtEl>
                                              <p:spTgt spid="29"/>
                                            </p:tgtEl>
                                            <p:attrNameLst>
                                              <p:attrName>ppt_w</p:attrName>
                                            </p:attrNameLst>
                                          </p:cBhvr>
                                          <p:tavLst>
                                            <p:tav tm="0">
                                              <p:val>
                                                <p:strVal val="ppt_w"/>
                                              </p:val>
                                            </p:tav>
                                            <p:tav tm="100000">
                                              <p:val>
                                                <p:fltVal val="0"/>
                                              </p:val>
                                            </p:tav>
                                          </p:tavLst>
                                        </p:anim>
                                        <p:set>
                                          <p:cBhvr>
                                            <p:cTn id="307" dur="1" fill="hold">
                                              <p:stCondLst>
                                                <p:cond delay="1999"/>
                                              </p:stCondLst>
                                            </p:cTn>
                                            <p:tgtEl>
                                              <p:spTgt spid="29"/>
                                            </p:tgtEl>
                                            <p:attrNameLst>
                                              <p:attrName>style.visibility</p:attrName>
                                            </p:attrNameLst>
                                          </p:cBhvr>
                                          <p:to>
                                            <p:strVal val="hidden"/>
                                          </p:to>
                                        </p:set>
                                      </p:childTnLst>
                                    </p:cTn>
                                  </p:par>
                                  <p:par>
                                    <p:cTn id="308" presetID="1" presetClass="exit" presetSubtype="0" fill="hold" nodeType="withEffect">
                                      <p:stCondLst>
                                        <p:cond delay="0"/>
                                      </p:stCondLst>
                                      <p:childTnLst>
                                        <p:set>
                                          <p:cBhvr>
                                            <p:cTn id="309" dur="1" fill="hold">
                                              <p:stCondLst>
                                                <p:cond delay="0"/>
                                              </p:stCondLst>
                                            </p:cTn>
                                            <p:tgtEl>
                                              <p:spTgt spid="31"/>
                                            </p:tgtEl>
                                            <p:attrNameLst>
                                              <p:attrName>style.visibility</p:attrName>
                                            </p:attrNameLst>
                                          </p:cBhvr>
                                          <p:to>
                                            <p:strVal val="hidden"/>
                                          </p:to>
                                        </p:set>
                                      </p:childTnLst>
                                    </p:cTn>
                                  </p:par>
                                  <p:par>
                                    <p:cTn id="310" presetID="1" presetClass="exit" presetSubtype="0" fill="hold" grpId="1" nodeType="withEffect">
                                      <p:stCondLst>
                                        <p:cond delay="0"/>
                                      </p:stCondLst>
                                      <p:childTnLst>
                                        <p:set>
                                          <p:cBhvr>
                                            <p:cTn id="311" dur="1" fill="hold">
                                              <p:stCondLst>
                                                <p:cond delay="0"/>
                                              </p:stCondLst>
                                            </p:cTn>
                                            <p:tgtEl>
                                              <p:spTgt spid="25"/>
                                            </p:tgtEl>
                                            <p:attrNameLst>
                                              <p:attrName>style.visibility</p:attrName>
                                            </p:attrNameLst>
                                          </p:cBhvr>
                                          <p:to>
                                            <p:strVal val="hidden"/>
                                          </p:to>
                                        </p:set>
                                      </p:childTnLst>
                                    </p:cTn>
                                  </p:par>
                                  <p:par>
                                    <p:cTn id="312" presetID="23" presetClass="entr" presetSubtype="16" fill="hold" grpId="0" nodeType="withEffect">
                                      <p:stCondLst>
                                        <p:cond delay="1550"/>
                                      </p:stCondLst>
                                      <p:childTnLst>
                                        <p:set>
                                          <p:cBhvr>
                                            <p:cTn id="313" dur="1" fill="hold">
                                              <p:stCondLst>
                                                <p:cond delay="0"/>
                                              </p:stCondLst>
                                            </p:cTn>
                                            <p:tgtEl>
                                              <p:spTgt spid="35"/>
                                            </p:tgtEl>
                                            <p:attrNameLst>
                                              <p:attrName>style.visibility</p:attrName>
                                            </p:attrNameLst>
                                          </p:cBhvr>
                                          <p:to>
                                            <p:strVal val="visible"/>
                                          </p:to>
                                        </p:set>
                                        <p:anim calcmode="lin" valueType="num">
                                          <p:cBhvr>
                                            <p:cTn id="314" dur="1750" fill="hold"/>
                                            <p:tgtEl>
                                              <p:spTgt spid="35"/>
                                            </p:tgtEl>
                                            <p:attrNameLst>
                                              <p:attrName>ppt_w</p:attrName>
                                            </p:attrNameLst>
                                          </p:cBhvr>
                                          <p:tavLst>
                                            <p:tav tm="0">
                                              <p:val>
                                                <p:fltVal val="0"/>
                                              </p:val>
                                            </p:tav>
                                            <p:tav tm="100000">
                                              <p:val>
                                                <p:strVal val="#ppt_w"/>
                                              </p:val>
                                            </p:tav>
                                          </p:tavLst>
                                        </p:anim>
                                        <p:anim calcmode="lin" valueType="num">
                                          <p:cBhvr>
                                            <p:cTn id="315" dur="1750" fill="hold"/>
                                            <p:tgtEl>
                                              <p:spTgt spid="35"/>
                                            </p:tgtEl>
                                            <p:attrNameLst>
                                              <p:attrName>ppt_h</p:attrName>
                                            </p:attrNameLst>
                                          </p:cBhvr>
                                          <p:tavLst>
                                            <p:tav tm="0">
                                              <p:val>
                                                <p:fltVal val="0"/>
                                              </p:val>
                                            </p:tav>
                                            <p:tav tm="100000">
                                              <p:val>
                                                <p:strVal val="#ppt_h"/>
                                              </p:val>
                                            </p:tav>
                                          </p:tavLst>
                                        </p:anim>
                                      </p:childTnLst>
                                    </p:cTn>
                                  </p:par>
                                  <p:par>
                                    <p:cTn id="316" presetID="8" presetClass="emph" presetSubtype="0" fill="hold" grpId="2" nodeType="withEffect">
                                      <p:stCondLst>
                                        <p:cond delay="1550"/>
                                      </p:stCondLst>
                                      <p:childTnLst>
                                        <p:animRot by="64800000">
                                          <p:cBhvr>
                                            <p:cTn id="317" dur="1750" fill="hold"/>
                                            <p:tgtEl>
                                              <p:spTgt spid="35"/>
                                            </p:tgtEl>
                                            <p:attrNameLst>
                                              <p:attrName>r</p:attrName>
                                            </p:attrNameLst>
                                          </p:cBhvr>
                                        </p:animRot>
                                      </p:childTnLst>
                                    </p:cTn>
                                  </p:par>
                                </p:childTnLst>
                              </p:cTn>
                            </p:par>
                            <p:par>
                              <p:cTn id="318" fill="hold">
                                <p:stCondLst>
                                  <p:cond delay="3300"/>
                                </p:stCondLst>
                                <p:childTnLst>
                                  <p:par>
                                    <p:cTn id="319" presetID="0" presetClass="exit" presetSubtype="0" fill="hold" grpId="1" nodeType="afterEffect">
                                      <p:stCondLst>
                                        <p:cond delay="0"/>
                                      </p:stCondLst>
                                      <p:childTnLst>
                                        <p:set>
                                          <p:cBhvr>
                                            <p:cTn id="320" dur="1" fill="hold">
                                              <p:stCondLst>
                                                <p:cond delay="999"/>
                                              </p:stCondLst>
                                            </p:cTn>
                                            <p:tgtEl>
                                              <p:spTgt spid="35"/>
                                            </p:tgtEl>
                                            <p:attrNameLst>
                                              <p:attrName>style.visibility</p:attrName>
                                            </p:attrNameLst>
                                          </p:cBhvr>
                                          <p:to>
                                            <p:strVal val="hidden"/>
                                          </p:to>
                                        </p:set>
                                        <p:animEffect transition="out" filter="dissolve">
                                          <p:cBhvr>
                                            <p:cTn id="321" dur="1000">
                                              <p:stCondLst>
                                                <p:cond delay="0"/>
                                              </p:stCondLst>
                                            </p:cTn>
                                            <p:tgtEl>
                                              <p:spTgt spid="35"/>
                                            </p:tgtEl>
                                          </p:cBhvr>
                                        </p:animEffect>
                                        <p:anim to="" calcmode="lin" valueType="num">
                                          <p:cBhvr>
                                            <p:cTn id="322" dur="1000" fill="hold">
                                              <p:stCondLst>
                                                <p:cond delay="0"/>
                                              </p:stCondLst>
                                            </p:cTn>
                                            <p:tgtEl>
                                              <p:spTgt spid="35"/>
                                            </p:tgtEl>
                                            <p:attrNameLst>
                                              <p:attrName>ppt_w</p:attrName>
                                            </p:attrNameLst>
                                          </p:cBhvr>
                                          <p:tavLst>
                                            <p:tav tm="0">
                                              <p:val>
                                                <p:strVal val="#ppt_w"/>
                                              </p:val>
                                            </p:tav>
                                            <p:tav tm="100000">
                                              <p:val>
                                                <p:strVal val="#ppt_w*4"/>
                                              </p:val>
                                            </p:tav>
                                          </p:tavLst>
                                        </p:anim>
                                        <p:anim to="" calcmode="lin" valueType="num">
                                          <p:cBhvr>
                                            <p:cTn id="323" dur="1000" fill="hold">
                                              <p:stCondLst>
                                                <p:cond delay="0"/>
                                              </p:stCondLst>
                                            </p:cTn>
                                            <p:tgtEl>
                                              <p:spTgt spid="35"/>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5" grpId="3"/>
          <p:bldP spid="6" grpId="0"/>
          <p:bldP spid="6" grpId="1"/>
          <p:bldP spid="6" grpId="2"/>
          <p:bldP spid="6" grpId="3"/>
          <p:bldP spid="7" grpId="0"/>
          <p:bldP spid="7" grpId="1"/>
          <p:bldP spid="7" grpId="2"/>
          <p:bldP spid="7" grpId="3"/>
          <p:bldP spid="7" grpId="4"/>
          <p:bldP spid="8" grpId="0"/>
          <p:bldP spid="8" grpId="1"/>
          <p:bldP spid="8" grpId="2"/>
          <p:bldP spid="8" grpId="3"/>
          <p:bldP spid="4" grpId="0"/>
          <p:bldP spid="4" grpId="1"/>
          <p:bldP spid="4" grpId="2"/>
          <p:bldP spid="9" grpId="0"/>
          <p:bldP spid="9" grpId="1"/>
          <p:bldP spid="9" grpId="2"/>
          <p:bldP spid="10" grpId="0"/>
          <p:bldP spid="10" grpId="1"/>
          <p:bldP spid="10" grpId="2"/>
          <p:bldP spid="11" grpId="0"/>
          <p:bldP spid="11" grpId="1"/>
          <p:bldP spid="11" grpId="2"/>
          <p:bldP spid="12" grpId="0"/>
          <p:bldP spid="12" grpId="1"/>
          <p:bldP spid="12" grpId="2"/>
          <p:bldP spid="12" grpId="3"/>
          <p:bldP spid="13" grpId="0"/>
          <p:bldP spid="13" grpId="1"/>
          <p:bldP spid="13" grpId="2"/>
          <p:bldP spid="14" grpId="0"/>
          <p:bldP spid="14" grpId="1"/>
          <p:bldP spid="15" grpId="0"/>
          <p:bldP spid="15" grpId="1"/>
          <p:bldP spid="15" grpId="2"/>
          <p:bldP spid="17" grpId="0"/>
          <p:bldP spid="17" grpId="1"/>
          <p:bldP spid="17" grpId="2"/>
          <p:bldP spid="17" grpId="3"/>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32" grpId="0"/>
          <p:bldP spid="32" grpId="1"/>
          <p:bldP spid="32" grpId="2"/>
          <p:bldP spid="32" grpId="3"/>
          <p:bldP spid="32" grpId="4"/>
          <p:bldP spid="32" grpId="5"/>
          <p:bldP spid="32" grpId="6"/>
          <p:bldP spid="2" grpId="0" animBg="1"/>
          <p:bldP spid="2" grpId="1" animBg="1"/>
          <p:bldP spid="2" grpId="2" animBg="1"/>
          <p:bldP spid="2" grpId="3" animBg="1"/>
          <p:bldP spid="2" grpId="4" animBg="1"/>
          <p:bldP spid="2" grpId="5" animBg="1"/>
          <p:bldP spid="2" grpId="6" animBg="1"/>
          <p:bldP spid="2" grpId="7" animBg="1"/>
          <p:bldP spid="2" grpId="8" animBg="1"/>
          <p:bldP spid="2" grpId="9" animBg="1"/>
          <p:bldP spid="2" grpId="10" animBg="1"/>
          <p:bldP spid="2" grpId="11" animBg="1"/>
          <p:bldP spid="2" grpId="12" animBg="1"/>
          <p:bldP spid="2" grpId="13" animBg="1"/>
          <p:bldP spid="26" grpId="0"/>
          <p:bldP spid="26" grpId="1"/>
          <p:bldP spid="27" grpId="0"/>
          <p:bldP spid="25" grpId="0"/>
          <p:bldP spid="25" grpId="1"/>
          <p:bldP spid="35" grpId="0"/>
          <p:bldP spid="35" grpId="1"/>
          <p:bldP spid="35" grpId="2"/>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par>
                                    <p:cTn id="10" presetID="0" presetClass="path" presetSubtype="0" accel="50000" decel="50000" fill="hold" grpId="1" nodeType="withEffect">
                                      <p:stCondLst>
                                        <p:cond delay="0"/>
                                      </p:stCondLst>
                                      <p:iterate type="lt">
                                        <p:tmPct val="0"/>
                                      </p:iterate>
                                      <p:childTnLst>
                                        <p:animMotion origin="layout" path="M 0 -0.00208 L -0.7375 -0.00208 " pathEditMode="relative" rAng="0" ptsTypes="AA">
                                          <p:cBhvr>
                                            <p:cTn id="11" dur="2000" spd="-100000" fill="hold"/>
                                            <p:tgtEl>
                                              <p:spTgt spid="8"/>
                                            </p:tgtEl>
                                            <p:attrNameLst>
                                              <p:attrName>ppt_x</p:attrName>
                                              <p:attrName>ppt_y</p:attrName>
                                            </p:attrNameLst>
                                          </p:cBhvr>
                                          <p:rCtr x="-36875" y="0"/>
                                        </p:animMotion>
                                      </p:childTnLst>
                                    </p:cTn>
                                  </p:par>
                                  <p:par>
                                    <p:cTn id="12" presetID="1" presetClass="entr" presetSubtype="0" fill="hold" grpId="0" nodeType="withEffect">
                                      <p:stCondLst>
                                        <p:cond delay="250"/>
                                      </p:stCondLst>
                                      <p:childTnLst>
                                        <p:set>
                                          <p:cBhvr>
                                            <p:cTn id="13" dur="1" fill="hold">
                                              <p:stCondLst>
                                                <p:cond delay="0"/>
                                              </p:stCondLst>
                                            </p:cTn>
                                            <p:tgtEl>
                                              <p:spTgt spid="7"/>
                                            </p:tgtEl>
                                            <p:attrNameLst>
                                              <p:attrName>style.visibility</p:attrName>
                                            </p:attrNameLst>
                                          </p:cBhvr>
                                          <p:to>
                                            <p:strVal val="visible"/>
                                          </p:to>
                                        </p:set>
                                      </p:childTnLst>
                                    </p:cTn>
                                  </p:par>
                                  <p:par>
                                    <p:cTn id="14" presetID="8" presetClass="emph" presetSubtype="0" fill="hold" grpId="2" nodeType="withEffect">
                                      <p:stCondLst>
                                        <p:cond delay="250"/>
                                      </p:stCondLst>
                                      <p:childTnLst>
                                        <p:animRot by="64800000">
                                          <p:cBhvr>
                                            <p:cTn id="15" dur="2000" fill="hold"/>
                                            <p:tgtEl>
                                              <p:spTgt spid="7"/>
                                            </p:tgtEl>
                                            <p:attrNameLst>
                                              <p:attrName>r</p:attrName>
                                            </p:attrNameLst>
                                          </p:cBhvr>
                                        </p:animRot>
                                      </p:childTnLst>
                                    </p:cTn>
                                  </p:par>
                                  <p:par>
                                    <p:cTn id="16" presetID="0" presetClass="path" presetSubtype="0" accel="50000" decel="50000" fill="hold" grpId="1" nodeType="withEffect">
                                      <p:stCondLst>
                                        <p:cond delay="250"/>
                                      </p:stCondLst>
                                      <p:childTnLst>
                                        <p:animMotion origin="layout" path="M 3.33333E-6 -0.00208 L -0.66667 -0.00208 " pathEditMode="relative" rAng="0" ptsTypes="AA">
                                          <p:cBhvr>
                                            <p:cTn id="17" dur="2000" spd="-100000" fill="hold"/>
                                            <p:tgtEl>
                                              <p:spTgt spid="7"/>
                                            </p:tgtEl>
                                            <p:attrNameLst>
                                              <p:attrName>ppt_x</p:attrName>
                                              <p:attrName>ppt_y</p:attrName>
                                            </p:attrNameLst>
                                          </p:cBhvr>
                                          <p:rCtr x="-33333" y="0"/>
                                        </p:animMotion>
                                      </p:childTnLst>
                                    </p:cTn>
                                  </p:par>
                                  <p:par>
                                    <p:cTn id="18" presetID="26" presetClass="entr" presetSubtype="0" fill="hold" grpId="0"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80">
                                              <p:stCondLst>
                                                <p:cond delay="0"/>
                                              </p:stCondLst>
                                            </p:cTn>
                                            <p:tgtEl>
                                              <p:spTgt spid="6"/>
                                            </p:tgtEl>
                                          </p:cBhvr>
                                        </p:animEffect>
                                        <p:anim calcmode="lin" valueType="num">
                                          <p:cBhvr>
                                            <p:cTn id="2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6" dur="26">
                                              <p:stCondLst>
                                                <p:cond delay="650"/>
                                              </p:stCondLst>
                                            </p:cTn>
                                            <p:tgtEl>
                                              <p:spTgt spid="6"/>
                                            </p:tgtEl>
                                          </p:cBhvr>
                                          <p:to x="100000" y="60000"/>
                                        </p:animScale>
                                        <p:animScale>
                                          <p:cBhvr>
                                            <p:cTn id="27" dur="166" decel="50000">
                                              <p:stCondLst>
                                                <p:cond delay="676"/>
                                              </p:stCondLst>
                                            </p:cTn>
                                            <p:tgtEl>
                                              <p:spTgt spid="6"/>
                                            </p:tgtEl>
                                          </p:cBhvr>
                                          <p:to x="100000" y="100000"/>
                                        </p:animScale>
                                        <p:animScale>
                                          <p:cBhvr>
                                            <p:cTn id="28" dur="26">
                                              <p:stCondLst>
                                                <p:cond delay="1312"/>
                                              </p:stCondLst>
                                            </p:cTn>
                                            <p:tgtEl>
                                              <p:spTgt spid="6"/>
                                            </p:tgtEl>
                                          </p:cBhvr>
                                          <p:to x="100000" y="80000"/>
                                        </p:animScale>
                                        <p:animScale>
                                          <p:cBhvr>
                                            <p:cTn id="29" dur="166" decel="50000">
                                              <p:stCondLst>
                                                <p:cond delay="1338"/>
                                              </p:stCondLst>
                                            </p:cTn>
                                            <p:tgtEl>
                                              <p:spTgt spid="6"/>
                                            </p:tgtEl>
                                          </p:cBhvr>
                                          <p:to x="100000" y="100000"/>
                                        </p:animScale>
                                        <p:animScale>
                                          <p:cBhvr>
                                            <p:cTn id="30" dur="26">
                                              <p:stCondLst>
                                                <p:cond delay="1642"/>
                                              </p:stCondLst>
                                            </p:cTn>
                                            <p:tgtEl>
                                              <p:spTgt spid="6"/>
                                            </p:tgtEl>
                                          </p:cBhvr>
                                          <p:to x="100000" y="90000"/>
                                        </p:animScale>
                                        <p:animScale>
                                          <p:cBhvr>
                                            <p:cTn id="31" dur="166" decel="50000">
                                              <p:stCondLst>
                                                <p:cond delay="1668"/>
                                              </p:stCondLst>
                                            </p:cTn>
                                            <p:tgtEl>
                                              <p:spTgt spid="6"/>
                                            </p:tgtEl>
                                          </p:cBhvr>
                                          <p:to x="100000" y="100000"/>
                                        </p:animScale>
                                        <p:animScale>
                                          <p:cBhvr>
                                            <p:cTn id="32" dur="26">
                                              <p:stCondLst>
                                                <p:cond delay="1808"/>
                                              </p:stCondLst>
                                            </p:cTn>
                                            <p:tgtEl>
                                              <p:spTgt spid="6"/>
                                            </p:tgtEl>
                                          </p:cBhvr>
                                          <p:to x="100000" y="95000"/>
                                        </p:animScale>
                                        <p:animScale>
                                          <p:cBhvr>
                                            <p:cTn id="33" dur="166" decel="50000">
                                              <p:stCondLst>
                                                <p:cond delay="1834"/>
                                              </p:stCondLst>
                                            </p:cTn>
                                            <p:tgtEl>
                                              <p:spTgt spid="6"/>
                                            </p:tgtEl>
                                          </p:cBhvr>
                                          <p:to x="100000" y="100000"/>
                                        </p:animScale>
                                      </p:childTnLst>
                                    </p:cTn>
                                  </p:par>
                                  <p:par>
                                    <p:cTn id="34" presetID="0" presetClass="path" presetSubtype="0" accel="50000" decel="50000" fill="hold" grpId="1" nodeType="withEffect">
                                      <p:stCondLst>
                                        <p:cond delay="500"/>
                                      </p:stCondLst>
                                      <p:childTnLst>
                                        <p:animMotion origin="layout" path="M 0 -0.00208 L -0.6 -0.00208 " pathEditMode="relative" rAng="0" ptsTypes="AA">
                                          <p:cBhvr>
                                            <p:cTn id="35" dur="2000" spd="-100000" fill="hold"/>
                                            <p:tgtEl>
                                              <p:spTgt spid="6"/>
                                            </p:tgtEl>
                                            <p:attrNameLst>
                                              <p:attrName>ppt_x</p:attrName>
                                              <p:attrName>ppt_y</p:attrName>
                                            </p:attrNameLst>
                                          </p:cBhvr>
                                          <p:rCtr x="-30000" y="0"/>
                                        </p:animMotion>
                                      </p:childTnLst>
                                    </p:cTn>
                                  </p:par>
                                  <p:par>
                                    <p:cTn id="36" presetID="49" presetClass="entr" presetSubtype="0" decel="100000" fill="hold" grpId="0" nodeType="withEffect">
                                      <p:stCondLst>
                                        <p:cond delay="750"/>
                                      </p:stCondLst>
                                      <p:iterate type="lt">
                                        <p:tmPct val="0"/>
                                      </p:iterate>
                                      <p:childTnLst>
                                        <p:set>
                                          <p:cBhvr>
                                            <p:cTn id="37" dur="1" fill="hold">
                                              <p:stCondLst>
                                                <p:cond delay="0"/>
                                              </p:stCondLst>
                                            </p:cTn>
                                            <p:tgtEl>
                                              <p:spTgt spid="5"/>
                                            </p:tgtEl>
                                            <p:attrNameLst>
                                              <p:attrName>style.visibility</p:attrName>
                                            </p:attrNameLst>
                                          </p:cBhvr>
                                          <p:to>
                                            <p:strVal val="visible"/>
                                          </p:to>
                                        </p:set>
                                        <p:anim calcmode="lin" valueType="num">
                                          <p:cBhvr>
                                            <p:cTn id="38" dur="2000" fill="hold"/>
                                            <p:tgtEl>
                                              <p:spTgt spid="5"/>
                                            </p:tgtEl>
                                            <p:attrNameLst>
                                              <p:attrName>ppt_w</p:attrName>
                                            </p:attrNameLst>
                                          </p:cBhvr>
                                          <p:tavLst>
                                            <p:tav tm="0">
                                              <p:val>
                                                <p:fltVal val="0"/>
                                              </p:val>
                                            </p:tav>
                                            <p:tav tm="100000">
                                              <p:val>
                                                <p:strVal val="#ppt_w"/>
                                              </p:val>
                                            </p:tav>
                                          </p:tavLst>
                                        </p:anim>
                                        <p:anim calcmode="lin" valueType="num">
                                          <p:cBhvr>
                                            <p:cTn id="39" dur="2000" fill="hold"/>
                                            <p:tgtEl>
                                              <p:spTgt spid="5"/>
                                            </p:tgtEl>
                                            <p:attrNameLst>
                                              <p:attrName>ppt_h</p:attrName>
                                            </p:attrNameLst>
                                          </p:cBhvr>
                                          <p:tavLst>
                                            <p:tav tm="0">
                                              <p:val>
                                                <p:fltVal val="0"/>
                                              </p:val>
                                            </p:tav>
                                            <p:tav tm="100000">
                                              <p:val>
                                                <p:strVal val="#ppt_h"/>
                                              </p:val>
                                            </p:tav>
                                          </p:tavLst>
                                        </p:anim>
                                        <p:anim calcmode="lin" valueType="num">
                                          <p:cBhvr>
                                            <p:cTn id="40" dur="2000" fill="hold"/>
                                            <p:tgtEl>
                                              <p:spTgt spid="5"/>
                                            </p:tgtEl>
                                            <p:attrNameLst>
                                              <p:attrName>style.rotation</p:attrName>
                                            </p:attrNameLst>
                                          </p:cBhvr>
                                          <p:tavLst>
                                            <p:tav tm="0">
                                              <p:val>
                                                <p:fltVal val="360"/>
                                              </p:val>
                                            </p:tav>
                                            <p:tav tm="100000">
                                              <p:val>
                                                <p:fltVal val="0"/>
                                              </p:val>
                                            </p:tav>
                                          </p:tavLst>
                                        </p:anim>
                                        <p:animEffect transition="in" filter="fade">
                                          <p:cBhvr>
                                            <p:cTn id="41" dur="2000"/>
                                            <p:tgtEl>
                                              <p:spTgt spid="5"/>
                                            </p:tgtEl>
                                          </p:cBhvr>
                                        </p:animEffect>
                                      </p:childTnLst>
                                    </p:cTn>
                                  </p:par>
                                  <p:par>
                                    <p:cTn id="42" presetID="0" presetClass="path" presetSubtype="0" accel="50000" decel="50000" fill="hold" grpId="1" nodeType="withEffect">
                                      <p:stCondLst>
                                        <p:cond delay="750"/>
                                      </p:stCondLst>
                                      <p:iterate type="lt">
                                        <p:tmPct val="0"/>
                                      </p:iterate>
                                      <p:childTnLst>
                                        <p:animMotion origin="layout" path="M 3.33333E-6 -2.93247E-6 L -0.49167 -2.93247E-6 " pathEditMode="relative" rAng="0" ptsTypes="AA">
                                          <p:cBhvr>
                                            <p:cTn id="43" dur="2000" spd="-100000" fill="hold"/>
                                            <p:tgtEl>
                                              <p:spTgt spid="5"/>
                                            </p:tgtEl>
                                            <p:attrNameLst>
                                              <p:attrName>ppt_x</p:attrName>
                                              <p:attrName>ppt_y</p:attrName>
                                            </p:attrNameLst>
                                          </p:cBhvr>
                                          <p:rCtr x="-24583" y="0"/>
                                        </p:animMotion>
                                      </p:childTnLst>
                                    </p:cTn>
                                  </p:par>
                                </p:childTnLst>
                              </p:cTn>
                            </p:par>
                            <p:par>
                              <p:cTn id="44" fill="hold">
                                <p:stCondLst>
                                  <p:cond delay="2750"/>
                                </p:stCondLst>
                                <p:childTnLst>
                                  <p:par>
                                    <p:cTn id="45" presetID="26" presetClass="emph" presetSubtype="0" fill="hold" grpId="2" nodeType="afterEffect">
                                      <p:stCondLst>
                                        <p:cond delay="0"/>
                                      </p:stCondLst>
                                      <p:iterate type="lt">
                                        <p:tmPct val="0"/>
                                      </p:iterate>
                                      <p:childTnLst>
                                        <p:animEffect transition="out" filter="fade">
                                          <p:cBhvr>
                                            <p:cTn id="46" dur="500" tmFilter="0, 0; .2, .5; .8, .5; 1, 0"/>
                                            <p:tgtEl>
                                              <p:spTgt spid="8"/>
                                            </p:tgtEl>
                                          </p:cBhvr>
                                        </p:animEffect>
                                        <p:animScale>
                                          <p:cBhvr>
                                            <p:cTn id="47" dur="250" autoRev="1" fill="hold"/>
                                            <p:tgtEl>
                                              <p:spTgt spid="8"/>
                                            </p:tgtEl>
                                          </p:cBhvr>
                                          <p:by x="105000" y="105000"/>
                                        </p:animScale>
                                      </p:childTnLst>
                                    </p:cTn>
                                  </p:par>
                                  <p:par>
                                    <p:cTn id="48" presetID="26" presetClass="emph" presetSubtype="0" fill="hold" grpId="3" nodeType="withEffect">
                                      <p:stCondLst>
                                        <p:cond delay="0"/>
                                      </p:stCondLst>
                                      <p:childTnLst>
                                        <p:animEffect transition="out" filter="fade">
                                          <p:cBhvr>
                                            <p:cTn id="49" dur="500" tmFilter="0, 0; .2, .5; .8, .5; 1, 0"/>
                                            <p:tgtEl>
                                              <p:spTgt spid="7"/>
                                            </p:tgtEl>
                                          </p:cBhvr>
                                        </p:animEffect>
                                        <p:animScale>
                                          <p:cBhvr>
                                            <p:cTn id="50" dur="250" autoRev="1" fill="hold"/>
                                            <p:tgtEl>
                                              <p:spTgt spid="7"/>
                                            </p:tgtEl>
                                          </p:cBhvr>
                                          <p:by x="105000" y="105000"/>
                                        </p:animScale>
                                      </p:childTnLst>
                                    </p:cTn>
                                  </p:par>
                                  <p:par>
                                    <p:cTn id="51" presetID="26" presetClass="emph" presetSubtype="0" fill="hold" grpId="2" nodeType="withEffect">
                                      <p:stCondLst>
                                        <p:cond delay="0"/>
                                      </p:stCondLst>
                                      <p:childTnLst>
                                        <p:animEffect transition="out" filter="fade">
                                          <p:cBhvr>
                                            <p:cTn id="52" dur="500" tmFilter="0, 0; .2, .5; .8, .5; 1, 0"/>
                                            <p:tgtEl>
                                              <p:spTgt spid="6"/>
                                            </p:tgtEl>
                                          </p:cBhvr>
                                        </p:animEffect>
                                        <p:animScale>
                                          <p:cBhvr>
                                            <p:cTn id="53" dur="250" autoRev="1" fill="hold"/>
                                            <p:tgtEl>
                                              <p:spTgt spid="6"/>
                                            </p:tgtEl>
                                          </p:cBhvr>
                                          <p:by x="105000" y="105000"/>
                                        </p:animScale>
                                      </p:childTnLst>
                                    </p:cTn>
                                  </p:par>
                                  <p:par>
                                    <p:cTn id="54" presetID="26" presetClass="emph" presetSubtype="0" fill="hold" grpId="2" nodeType="withEffect">
                                      <p:stCondLst>
                                        <p:cond delay="0"/>
                                      </p:stCondLst>
                                      <p:iterate type="lt">
                                        <p:tmPct val="0"/>
                                      </p:iterate>
                                      <p:childTnLst>
                                        <p:animEffect transition="out" filter="fade">
                                          <p:cBhvr>
                                            <p:cTn id="55" dur="500" tmFilter="0, 0; .2, .5; .8, .5; 1, 0"/>
                                            <p:tgtEl>
                                              <p:spTgt spid="5"/>
                                            </p:tgtEl>
                                          </p:cBhvr>
                                        </p:animEffect>
                                        <p:animScale>
                                          <p:cBhvr>
                                            <p:cTn id="56" dur="250" autoRev="1" fill="hold"/>
                                            <p:tgtEl>
                                              <p:spTgt spid="5"/>
                                            </p:tgtEl>
                                          </p:cBhvr>
                                          <p:by x="105000" y="105000"/>
                                        </p:animScale>
                                      </p:childTnLst>
                                    </p:cTn>
                                  </p:par>
                                  <p:par>
                                    <p:cTn id="57" presetID="1" presetClass="entr" presetSubtype="0" fill="hold" grpId="0" nodeType="withEffect">
                                      <p:stCondLst>
                                        <p:cond delay="490"/>
                                      </p:stCondLst>
                                      <p:childTnLst>
                                        <p:set>
                                          <p:cBhvr>
                                            <p:cTn id="58" dur="1" fill="hold">
                                              <p:stCondLst>
                                                <p:cond delay="0"/>
                                              </p:stCondLst>
                                            </p:cTn>
                                            <p:tgtEl>
                                              <p:spTgt spid="4"/>
                                            </p:tgtEl>
                                            <p:attrNameLst>
                                              <p:attrName>style.visibility</p:attrName>
                                            </p:attrNameLst>
                                          </p:cBhvr>
                                          <p:to>
                                            <p:strVal val="visible"/>
                                          </p:to>
                                        </p:set>
                                      </p:childTnLst>
                                    </p:cTn>
                                  </p:par>
                                  <p:par>
                                    <p:cTn id="59" presetID="1" presetClass="exit" presetSubtype="0" fill="hold" grpId="3" nodeType="withEffect">
                                      <p:stCondLst>
                                        <p:cond delay="500"/>
                                      </p:stCondLst>
                                      <p:iterate type="lt">
                                        <p:tmAbs val="0"/>
                                      </p:iterate>
                                      <p:childTnLst>
                                        <p:set>
                                          <p:cBhvr>
                                            <p:cTn id="60" dur="1" fill="hold">
                                              <p:stCondLst>
                                                <p:cond delay="0"/>
                                              </p:stCondLst>
                                            </p:cTn>
                                            <p:tgtEl>
                                              <p:spTgt spid="8"/>
                                            </p:tgtEl>
                                            <p:attrNameLst>
                                              <p:attrName>style.visibility</p:attrName>
                                            </p:attrNameLst>
                                          </p:cBhvr>
                                          <p:to>
                                            <p:strVal val="hidden"/>
                                          </p:to>
                                        </p:set>
                                      </p:childTnLst>
                                    </p:cTn>
                                  </p:par>
                                  <p:par>
                                    <p:cTn id="61" presetID="1" presetClass="exit" presetSubtype="0" fill="hold" grpId="4" nodeType="withEffect">
                                      <p:stCondLst>
                                        <p:cond delay="500"/>
                                      </p:stCondLst>
                                      <p:childTnLst>
                                        <p:set>
                                          <p:cBhvr>
                                            <p:cTn id="62" dur="1" fill="hold">
                                              <p:stCondLst>
                                                <p:cond delay="0"/>
                                              </p:stCondLst>
                                            </p:cTn>
                                            <p:tgtEl>
                                              <p:spTgt spid="7"/>
                                            </p:tgtEl>
                                            <p:attrNameLst>
                                              <p:attrName>style.visibility</p:attrName>
                                            </p:attrNameLst>
                                          </p:cBhvr>
                                          <p:to>
                                            <p:strVal val="hidden"/>
                                          </p:to>
                                        </p:set>
                                      </p:childTnLst>
                                    </p:cTn>
                                  </p:par>
                                  <p:par>
                                    <p:cTn id="63" presetID="1" presetClass="exit" presetSubtype="0" fill="hold" grpId="3" nodeType="withEffect">
                                      <p:stCondLst>
                                        <p:cond delay="500"/>
                                      </p:stCondLst>
                                      <p:childTnLst>
                                        <p:set>
                                          <p:cBhvr>
                                            <p:cTn id="64" dur="1" fill="hold">
                                              <p:stCondLst>
                                                <p:cond delay="0"/>
                                              </p:stCondLst>
                                            </p:cTn>
                                            <p:tgtEl>
                                              <p:spTgt spid="6"/>
                                            </p:tgtEl>
                                            <p:attrNameLst>
                                              <p:attrName>style.visibility</p:attrName>
                                            </p:attrNameLst>
                                          </p:cBhvr>
                                          <p:to>
                                            <p:strVal val="hidden"/>
                                          </p:to>
                                        </p:set>
                                      </p:childTnLst>
                                    </p:cTn>
                                  </p:par>
                                  <p:par>
                                    <p:cTn id="65" presetID="1" presetClass="exit" presetSubtype="0" fill="hold" grpId="3" nodeType="withEffect">
                                      <p:stCondLst>
                                        <p:cond delay="500"/>
                                      </p:stCondLst>
                                      <p:iterate type="lt">
                                        <p:tmAbs val="0"/>
                                      </p:iterate>
                                      <p:childTnLst>
                                        <p:set>
                                          <p:cBhvr>
                                            <p:cTn id="66" dur="1" fill="hold">
                                              <p:stCondLst>
                                                <p:cond delay="0"/>
                                              </p:stCondLst>
                                            </p:cTn>
                                            <p:tgtEl>
                                              <p:spTgt spid="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9" presetClass="exit" presetSubtype="10" fill="hold" grpId="1" nodeType="clickEffect">
                                      <p:stCondLst>
                                        <p:cond delay="0"/>
                                      </p:stCondLst>
                                      <p:childTnLst>
                                        <p:anim calcmode="lin" valueType="num">
                                          <p:cBhvr>
                                            <p:cTn id="70" dur="2500"/>
                                            <p:tgtEl>
                                              <p:spTgt spid="4"/>
                                            </p:tgtEl>
                                            <p:attrNameLst>
                                              <p:attrName>ppt_h</p:attrName>
                                            </p:attrNameLst>
                                          </p:cBhvr>
                                          <p:tavLst>
                                            <p:tav tm="0">
                                              <p:val>
                                                <p:strVal val="ppt_h"/>
                                              </p:val>
                                            </p:tav>
                                            <p:tav tm="100000">
                                              <p:val>
                                                <p:strVal val="ppt_h"/>
                                              </p:val>
                                            </p:tav>
                                          </p:tavLst>
                                        </p:anim>
                                        <p:anim calcmode="lin" valueType="num">
                                          <p:cBhvr>
                                            <p:cTn id="71" dur="25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72" dur="1" fill="hold">
                                              <p:stCondLst>
                                                <p:cond delay="2499"/>
                                              </p:stCondLst>
                                            </p:cTn>
                                            <p:tgtEl>
                                              <p:spTgt spid="4"/>
                                            </p:tgtEl>
                                            <p:attrNameLst>
                                              <p:attrName>style.visibility</p:attrName>
                                            </p:attrNameLst>
                                          </p:cBhvr>
                                          <p:to>
                                            <p:strVal val="hidden"/>
                                          </p:to>
                                        </p:set>
                                      </p:childTnLst>
                                    </p:cTn>
                                  </p:par>
                                  <p:par>
                                    <p:cTn id="73" presetID="19" presetClass="entr" presetSubtype="10" fill="hold" grpId="0" nodeType="withEffect">
                                      <p:stCondLst>
                                        <p:cond delay="2500"/>
                                      </p:stCondLst>
                                      <p:childTnLst>
                                        <p:set>
                                          <p:cBhvr>
                                            <p:cTn id="74" dur="1" fill="hold">
                                              <p:stCondLst>
                                                <p:cond delay="0"/>
                                              </p:stCondLst>
                                            </p:cTn>
                                            <p:tgtEl>
                                              <p:spTgt spid="9"/>
                                            </p:tgtEl>
                                            <p:attrNameLst>
                                              <p:attrName>style.visibility</p:attrName>
                                            </p:attrNameLst>
                                          </p:cBhvr>
                                          <p:to>
                                            <p:strVal val="visible"/>
                                          </p:to>
                                        </p:set>
                                        <p:anim calcmode="lin" valueType="num">
                                          <p:cBhvr>
                                            <p:cTn id="75" dur="2500" fill="hold"/>
                                            <p:tgtEl>
                                              <p:spTgt spid="9"/>
                                            </p:tgtEl>
                                            <p:attrNameLst>
                                              <p:attrName>ppt_w</p:attrName>
                                            </p:attrNameLst>
                                          </p:cBhvr>
                                          <p:tavLst>
                                            <p:tav tm="0" fmla="#ppt_w*sin(2.5*pi*$)">
                                              <p:val>
                                                <p:fltVal val="0"/>
                                              </p:val>
                                            </p:tav>
                                            <p:tav tm="100000">
                                              <p:val>
                                                <p:fltVal val="1"/>
                                              </p:val>
                                            </p:tav>
                                          </p:tavLst>
                                        </p:anim>
                                        <p:anim calcmode="lin" valueType="num">
                                          <p:cBhvr>
                                            <p:cTn id="76" dur="2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
                                            </p:tgtEl>
                                            <p:attrNameLst>
                                              <p:attrName>style.visibility</p:attrName>
                                            </p:attrNameLst>
                                          </p:cBhvr>
                                          <p:to>
                                            <p:strVal val="visible"/>
                                          </p:to>
                                        </p:set>
                                      </p:childTnLst>
                                    </p:cTn>
                                  </p:par>
                                  <p:par>
                                    <p:cTn id="83" presetID="0" presetClass="path" presetSubtype="0" accel="50000" decel="50000" fill="hold" grpId="1" nodeType="withEffect">
                                      <p:stCondLst>
                                        <p:cond delay="0"/>
                                      </p:stCondLst>
                                      <p:childTnLst>
                                        <p:animMotion origin="layout" path="M 0 0 L 0 -0.51064 " pathEditMode="relative" ptsTypes="AA">
                                          <p:cBhvr>
                                            <p:cTn id="84" dur="1000" spd="-100000" fill="hold"/>
                                            <p:tgtEl>
                                              <p:spTgt spid="10"/>
                                            </p:tgtEl>
                                            <p:attrNameLst>
                                              <p:attrName>ppt_x</p:attrName>
                                              <p:attrName>ppt_y</p:attrName>
                                            </p:attrNameLst>
                                          </p:cBhvr>
                                        </p:animMotion>
                                      </p:childTnLst>
                                    </p:cTn>
                                  </p:par>
                                  <p:par>
                                    <p:cTn id="85" presetID="0" presetClass="path" presetSubtype="0" accel="50000" decel="50000" fill="hold" grpId="1" nodeType="withEffect">
                                      <p:stCondLst>
                                        <p:cond delay="0"/>
                                      </p:stCondLst>
                                      <p:childTnLst>
                                        <p:animMotion origin="layout" path="M 0 2.22222E-6 L 0.00122 0.42037 L 0.00122 0.44051 " pathEditMode="relative" rAng="0" ptsTypes="AAA">
                                          <p:cBhvr>
                                            <p:cTn id="86" dur="1000" spd="-100000" fill="hold"/>
                                            <p:tgtEl>
                                              <p:spTgt spid="11"/>
                                            </p:tgtEl>
                                            <p:attrNameLst>
                                              <p:attrName>ppt_x</p:attrName>
                                              <p:attrName>ppt_y</p:attrName>
                                            </p:attrNameLst>
                                          </p:cBhvr>
                                          <p:rCtr x="52" y="22014"/>
                                        </p:animMotion>
                                      </p:childTnLst>
                                    </p:cTn>
                                  </p:par>
                                </p:childTnLst>
                              </p:cTn>
                            </p:par>
                            <p:par>
                              <p:cTn id="87" fill="hold">
                                <p:stCondLst>
                                  <p:cond delay="1000"/>
                                </p:stCondLst>
                                <p:childTnLst>
                                  <p:par>
                                    <p:cTn id="88" presetID="1" presetClass="entr" presetSubtype="0" fill="hold" grpId="0" nodeType="afterEffect">
                                      <p:stCondLst>
                                        <p:cond delay="0"/>
                                      </p:stCondLst>
                                      <p:childTnLst>
                                        <p:set>
                                          <p:cBhvr>
                                            <p:cTn id="89" dur="1" fill="hold">
                                              <p:stCondLst>
                                                <p:cond delay="0"/>
                                              </p:stCondLst>
                                            </p:cTn>
                                            <p:tgtEl>
                                              <p:spTgt spid="12"/>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17"/>
                                            </p:tgtEl>
                                            <p:attrNameLst>
                                              <p:attrName>style.visibility</p:attrName>
                                            </p:attrNameLst>
                                          </p:cBhvr>
                                          <p:to>
                                            <p:strVal val="visible"/>
                                          </p:to>
                                        </p:set>
                                      </p:childTnLst>
                                    </p:cTn>
                                  </p:par>
                                  <p:par>
                                    <p:cTn id="92" presetID="26" presetClass="emph" presetSubtype="0" fill="hold" grpId="1" nodeType="withEffect">
                                      <p:stCondLst>
                                        <p:cond delay="0"/>
                                      </p:stCondLst>
                                      <p:childTnLst>
                                        <p:animEffect transition="out" filter="fade">
                                          <p:cBhvr>
                                            <p:cTn id="93" dur="500" tmFilter="0, 0; .2, .5; .8, .5; 1, 0"/>
                                            <p:tgtEl>
                                              <p:spTgt spid="17"/>
                                            </p:tgtEl>
                                          </p:cBhvr>
                                        </p:animEffect>
                                        <p:animScale>
                                          <p:cBhvr>
                                            <p:cTn id="94" dur="250" autoRev="1" fill="hold"/>
                                            <p:tgtEl>
                                              <p:spTgt spid="17"/>
                                            </p:tgtEl>
                                          </p:cBhvr>
                                          <p:by x="105000" y="105000"/>
                                        </p:animScale>
                                      </p:childTnLst>
                                    </p:cTn>
                                  </p:par>
                                  <p:par>
                                    <p:cTn id="95" presetID="26" presetClass="emph" presetSubtype="0" fill="hold" grpId="1" nodeType="withEffect">
                                      <p:stCondLst>
                                        <p:cond delay="0"/>
                                      </p:stCondLst>
                                      <p:childTnLst>
                                        <p:animEffect transition="out" filter="fade">
                                          <p:cBhvr>
                                            <p:cTn id="96" dur="500" tmFilter="0, 0; .2, .5; .8, .5; 1, 0"/>
                                            <p:tgtEl>
                                              <p:spTgt spid="12"/>
                                            </p:tgtEl>
                                          </p:cBhvr>
                                        </p:animEffect>
                                        <p:animScale>
                                          <p:cBhvr>
                                            <p:cTn id="97" dur="250" autoRev="1" fill="hold"/>
                                            <p:tgtEl>
                                              <p:spTgt spid="12"/>
                                            </p:tgtEl>
                                          </p:cBhvr>
                                          <p:by x="105000" y="105000"/>
                                        </p:animScale>
                                      </p:childTnLst>
                                    </p:cTn>
                                  </p:par>
                                  <p:par>
                                    <p:cTn id="98" presetID="1" presetClass="exit" presetSubtype="0" fill="hold" grpId="2" nodeType="withEffect">
                                      <p:stCondLst>
                                        <p:cond delay="0"/>
                                      </p:stCondLst>
                                      <p:childTnLst>
                                        <p:set>
                                          <p:cBhvr>
                                            <p:cTn id="99" dur="1" fill="hold">
                                              <p:stCondLst>
                                                <p:cond delay="0"/>
                                              </p:stCondLst>
                                            </p:cTn>
                                            <p:tgtEl>
                                              <p:spTgt spid="10"/>
                                            </p:tgtEl>
                                            <p:attrNameLst>
                                              <p:attrName>style.visibility</p:attrName>
                                            </p:attrNameLst>
                                          </p:cBhvr>
                                          <p:to>
                                            <p:strVal val="hidden"/>
                                          </p:to>
                                        </p:set>
                                      </p:childTnLst>
                                    </p:cTn>
                                  </p:par>
                                  <p:par>
                                    <p:cTn id="100" presetID="1" presetClass="exit" presetSubtype="0" fill="hold" grpId="2" nodeType="withEffect">
                                      <p:stCondLst>
                                        <p:cond delay="0"/>
                                      </p:stCondLst>
                                      <p:childTnLst>
                                        <p:set>
                                          <p:cBhvr>
                                            <p:cTn id="101" dur="1" fill="hold">
                                              <p:stCondLst>
                                                <p:cond delay="0"/>
                                              </p:stCondLst>
                                            </p:cTn>
                                            <p:tgtEl>
                                              <p:spTgt spid="11"/>
                                            </p:tgtEl>
                                            <p:attrNameLst>
                                              <p:attrName>style.visibility</p:attrName>
                                            </p:attrNameLst>
                                          </p:cBhvr>
                                          <p:to>
                                            <p:strVal val="hidden"/>
                                          </p:to>
                                        </p:set>
                                      </p:childTnLst>
                                    </p:cTn>
                                  </p:par>
                                  <p:par>
                                    <p:cTn id="102" presetID="1" presetClass="exit" presetSubtype="0" fill="hold" grpId="2" nodeType="withEffect">
                                      <p:stCondLst>
                                        <p:cond delay="500"/>
                                      </p:stCondLst>
                                      <p:childTnLst>
                                        <p:set>
                                          <p:cBhvr>
                                            <p:cTn id="103" dur="1" fill="hold">
                                              <p:stCondLst>
                                                <p:cond delay="0"/>
                                              </p:stCondLst>
                                            </p:cTn>
                                            <p:tgtEl>
                                              <p:spTgt spid="17"/>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13"/>
                                            </p:tgtEl>
                                            <p:attrNameLst>
                                              <p:attrName>style.visibility</p:attrName>
                                            </p:attrNameLst>
                                          </p:cBhvr>
                                          <p:to>
                                            <p:strVal val="visible"/>
                                          </p:to>
                                        </p:set>
                                      </p:childTnLst>
                                    </p:cTn>
                                  </p:par>
                                  <p:par>
                                    <p:cTn id="108" presetID="0" presetClass="path" presetSubtype="0" accel="50000" decel="50000" fill="hold" grpId="1" nodeType="withEffect">
                                      <p:stCondLst>
                                        <p:cond delay="0"/>
                                      </p:stCondLst>
                                      <p:childTnLst>
                                        <p:animMotion origin="layout" path="M 0.00191 -0.00394 L 0.00035 0.80185 " pathEditMode="relative" rAng="0" ptsTypes="AA">
                                          <p:cBhvr>
                                            <p:cTn id="109" dur="2000" spd="-100000" fill="hold"/>
                                            <p:tgtEl>
                                              <p:spTgt spid="13"/>
                                            </p:tgtEl>
                                            <p:attrNameLst>
                                              <p:attrName>ppt_x</p:attrName>
                                              <p:attrName>ppt_y</p:attrName>
                                            </p:attrNameLst>
                                          </p:cBhvr>
                                          <p:rCtr x="-87" y="40278"/>
                                        </p:animMotion>
                                      </p:childTnLst>
                                    </p:cTn>
                                  </p:par>
                                  <p:par>
                                    <p:cTn id="110" presetID="0" presetClass="path" presetSubtype="0" accel="50000" decel="50000" fill="hold" grpId="1" nodeType="withEffect">
                                      <p:stCondLst>
                                        <p:cond delay="750"/>
                                      </p:stCondLst>
                                      <p:childTnLst>
                                        <p:animMotion origin="layout" path="M 0.00017 -0.00024 L 0.00017 -0.2463 " pathEditMode="relative" rAng="0" ptsTypes="AA">
                                          <p:cBhvr>
                                            <p:cTn id="111" dur="1250" fill="hold"/>
                                            <p:tgtEl>
                                              <p:spTgt spid="9"/>
                                            </p:tgtEl>
                                            <p:attrNameLst>
                                              <p:attrName>ppt_x</p:attrName>
                                              <p:attrName>ppt_y</p:attrName>
                                            </p:attrNameLst>
                                          </p:cBhvr>
                                          <p:rCtr x="0" y="-12315"/>
                                        </p:animMotion>
                                      </p:childTnLst>
                                    </p:cTn>
                                  </p:par>
                                  <p:par>
                                    <p:cTn id="112" presetID="0" presetClass="path" presetSubtype="0" accel="50000" decel="50000" fill="hold" grpId="2" nodeType="withEffect">
                                      <p:stCondLst>
                                        <p:cond delay="750"/>
                                      </p:stCondLst>
                                      <p:childTnLst>
                                        <p:animMotion origin="layout" path="M 3.33333E-6 0.00023 L -0.00018 -0.24768 " pathEditMode="relative" rAng="0" ptsTypes="AA">
                                          <p:cBhvr>
                                            <p:cTn id="113" dur="1250" fill="hold"/>
                                            <p:tgtEl>
                                              <p:spTgt spid="12"/>
                                            </p:tgtEl>
                                            <p:attrNameLst>
                                              <p:attrName>ppt_x</p:attrName>
                                              <p:attrName>ppt_y</p:attrName>
                                            </p:attrNameLst>
                                          </p:cBhvr>
                                          <p:rCtr x="-17" y="-12407"/>
                                        </p:animMotion>
                                      </p:childTnLst>
                                    </p:cTn>
                                  </p:par>
                                </p:childTnLst>
                              </p:cTn>
                            </p:par>
                          </p:childTnLst>
                        </p:cTn>
                      </p:par>
                      <p:par>
                        <p:cTn id="114" fill="hold">
                          <p:stCondLst>
                            <p:cond delay="indefinite"/>
                          </p:stCondLst>
                          <p:childTnLst>
                            <p:par>
                              <p:cTn id="115" fill="hold">
                                <p:stCondLst>
                                  <p:cond delay="0"/>
                                </p:stCondLst>
                                <p:childTnLst>
                                  <p:par>
                                    <p:cTn id="116" presetID="31" presetClass="entr" presetSubtype="0" fill="hold" grpId="0" nodeType="clickEffect">
                                      <p:stCondLst>
                                        <p:cond delay="0"/>
                                      </p:stCondLst>
                                      <p:childTnLst>
                                        <p:set>
                                          <p:cBhvr>
                                            <p:cTn id="117" dur="1" fill="hold">
                                              <p:stCondLst>
                                                <p:cond delay="0"/>
                                              </p:stCondLst>
                                            </p:cTn>
                                            <p:tgtEl>
                                              <p:spTgt spid="14"/>
                                            </p:tgtEl>
                                            <p:attrNameLst>
                                              <p:attrName>style.visibility</p:attrName>
                                            </p:attrNameLst>
                                          </p:cBhvr>
                                          <p:to>
                                            <p:strVal val="visible"/>
                                          </p:to>
                                        </p:set>
                                        <p:anim calcmode="lin" valueType="num">
                                          <p:cBhvr>
                                            <p:cTn id="118" dur="1000" fill="hold"/>
                                            <p:tgtEl>
                                              <p:spTgt spid="14"/>
                                            </p:tgtEl>
                                            <p:attrNameLst>
                                              <p:attrName>ppt_w</p:attrName>
                                            </p:attrNameLst>
                                          </p:cBhvr>
                                          <p:tavLst>
                                            <p:tav tm="0">
                                              <p:val>
                                                <p:fltVal val="0"/>
                                              </p:val>
                                            </p:tav>
                                            <p:tav tm="100000">
                                              <p:val>
                                                <p:strVal val="#ppt_w"/>
                                              </p:val>
                                            </p:tav>
                                          </p:tavLst>
                                        </p:anim>
                                        <p:anim calcmode="lin" valueType="num">
                                          <p:cBhvr>
                                            <p:cTn id="119" dur="1000" fill="hold"/>
                                            <p:tgtEl>
                                              <p:spTgt spid="14"/>
                                            </p:tgtEl>
                                            <p:attrNameLst>
                                              <p:attrName>ppt_h</p:attrName>
                                            </p:attrNameLst>
                                          </p:cBhvr>
                                          <p:tavLst>
                                            <p:tav tm="0">
                                              <p:val>
                                                <p:fltVal val="0"/>
                                              </p:val>
                                            </p:tav>
                                            <p:tav tm="100000">
                                              <p:val>
                                                <p:strVal val="#ppt_h"/>
                                              </p:val>
                                            </p:tav>
                                          </p:tavLst>
                                        </p:anim>
                                        <p:anim calcmode="lin" valueType="num">
                                          <p:cBhvr>
                                            <p:cTn id="120" dur="1000" fill="hold"/>
                                            <p:tgtEl>
                                              <p:spTgt spid="14"/>
                                            </p:tgtEl>
                                            <p:attrNameLst>
                                              <p:attrName>style.rotation</p:attrName>
                                            </p:attrNameLst>
                                          </p:cBhvr>
                                          <p:tavLst>
                                            <p:tav tm="0">
                                              <p:val>
                                                <p:fltVal val="90"/>
                                              </p:val>
                                            </p:tav>
                                            <p:tav tm="100000">
                                              <p:val>
                                                <p:fltVal val="0"/>
                                              </p:val>
                                            </p:tav>
                                          </p:tavLst>
                                        </p:anim>
                                        <p:animEffect transition="in" filter="fade">
                                          <p:cBhvr>
                                            <p:cTn id="121" dur="1000"/>
                                            <p:tgtEl>
                                              <p:spTgt spid="14"/>
                                            </p:tgtEl>
                                          </p:cBhvr>
                                        </p:animEffect>
                                      </p:childTnLst>
                                    </p:cTn>
                                  </p:par>
                                </p:childTnLst>
                              </p:cTn>
                            </p:par>
                          </p:childTnLst>
                        </p:cTn>
                      </p:par>
                      <p:par>
                        <p:cTn id="122" fill="hold">
                          <p:stCondLst>
                            <p:cond delay="indefinite"/>
                          </p:stCondLst>
                          <p:childTnLst>
                            <p:par>
                              <p:cTn id="123" fill="hold">
                                <p:stCondLst>
                                  <p:cond delay="0"/>
                                </p:stCondLst>
                                <p:childTnLst>
                                  <p:par>
                                    <p:cTn id="124" presetID="49" presetClass="entr" presetSubtype="0" decel="100000" fill="hold" grpId="0" nodeType="clickEffect">
                                      <p:stCondLst>
                                        <p:cond delay="0"/>
                                      </p:stCondLst>
                                      <p:iterate type="lt">
                                        <p:tmPct val="10000"/>
                                      </p:iterate>
                                      <p:childTnLst>
                                        <p:set>
                                          <p:cBhvr>
                                            <p:cTn id="125" dur="1" fill="hold">
                                              <p:stCondLst>
                                                <p:cond delay="0"/>
                                              </p:stCondLst>
                                            </p:cTn>
                                            <p:tgtEl>
                                              <p:spTgt spid="18"/>
                                            </p:tgtEl>
                                            <p:attrNameLst>
                                              <p:attrName>style.visibility</p:attrName>
                                            </p:attrNameLst>
                                          </p:cBhvr>
                                          <p:to>
                                            <p:strVal val="visible"/>
                                          </p:to>
                                        </p:set>
                                        <p:anim calcmode="lin" valueType="num">
                                          <p:cBhvr>
                                            <p:cTn id="126" dur="1100" fill="hold"/>
                                            <p:tgtEl>
                                              <p:spTgt spid="18"/>
                                            </p:tgtEl>
                                            <p:attrNameLst>
                                              <p:attrName>ppt_w</p:attrName>
                                            </p:attrNameLst>
                                          </p:cBhvr>
                                          <p:tavLst>
                                            <p:tav tm="0">
                                              <p:val>
                                                <p:fltVal val="0"/>
                                              </p:val>
                                            </p:tav>
                                            <p:tav tm="100000">
                                              <p:val>
                                                <p:strVal val="#ppt_w"/>
                                              </p:val>
                                            </p:tav>
                                          </p:tavLst>
                                        </p:anim>
                                        <p:anim calcmode="lin" valueType="num">
                                          <p:cBhvr>
                                            <p:cTn id="127" dur="1100" fill="hold"/>
                                            <p:tgtEl>
                                              <p:spTgt spid="18"/>
                                            </p:tgtEl>
                                            <p:attrNameLst>
                                              <p:attrName>ppt_h</p:attrName>
                                            </p:attrNameLst>
                                          </p:cBhvr>
                                          <p:tavLst>
                                            <p:tav tm="0">
                                              <p:val>
                                                <p:fltVal val="0"/>
                                              </p:val>
                                            </p:tav>
                                            <p:tav tm="100000">
                                              <p:val>
                                                <p:strVal val="#ppt_h"/>
                                              </p:val>
                                            </p:tav>
                                          </p:tavLst>
                                        </p:anim>
                                        <p:anim calcmode="lin" valueType="num">
                                          <p:cBhvr>
                                            <p:cTn id="128" dur="1100" fill="hold"/>
                                            <p:tgtEl>
                                              <p:spTgt spid="18"/>
                                            </p:tgtEl>
                                            <p:attrNameLst>
                                              <p:attrName>style.rotation</p:attrName>
                                            </p:attrNameLst>
                                          </p:cBhvr>
                                          <p:tavLst>
                                            <p:tav tm="0">
                                              <p:val>
                                                <p:fltVal val="360"/>
                                              </p:val>
                                            </p:tav>
                                            <p:tav tm="100000">
                                              <p:val>
                                                <p:fltVal val="0"/>
                                              </p:val>
                                            </p:tav>
                                          </p:tavLst>
                                        </p:anim>
                                        <p:animEffect transition="in" filter="fade">
                                          <p:cBhvr>
                                            <p:cTn id="129" dur="1100"/>
                                            <p:tgtEl>
                                              <p:spTgt spid="18"/>
                                            </p:tgtEl>
                                          </p:cBhvr>
                                        </p:animEffect>
                                      </p:childTnLst>
                                    </p:cTn>
                                  </p:par>
                                  <p:par>
                                    <p:cTn id="130" presetID="0" presetClass="path" presetSubtype="0" accel="50000" decel="50000" fill="hold" grpId="1" nodeType="withEffect">
                                      <p:stCondLst>
                                        <p:cond delay="0"/>
                                      </p:stCondLst>
                                      <p:iterate type="lt">
                                        <p:tmPct val="0"/>
                                      </p:iterate>
                                      <p:childTnLst>
                                        <p:animMotion origin="layout" path="M 0.00174 -0.00024 L 0.00017 0.80115 " pathEditMode="relative" rAng="0" ptsTypes="AA">
                                          <p:cBhvr>
                                            <p:cTn id="131" dur="1100" spd="-100000" fill="hold"/>
                                            <p:tgtEl>
                                              <p:spTgt spid="18"/>
                                            </p:tgtEl>
                                            <p:attrNameLst>
                                              <p:attrName>ppt_x</p:attrName>
                                              <p:attrName>ppt_y</p:attrName>
                                            </p:attrNameLst>
                                          </p:cBhvr>
                                          <p:rCtr x="-87" y="40069"/>
                                        </p:animMotion>
                                      </p:childTnLst>
                                    </p:cTn>
                                  </p:par>
                                  <p:par>
                                    <p:cTn id="132" presetID="49" presetClass="entr" presetSubtype="0" decel="100000" fill="hold" grpId="0" nodeType="withEffect">
                                      <p:stCondLst>
                                        <p:cond delay="200"/>
                                      </p:stCondLst>
                                      <p:iterate type="lt">
                                        <p:tmPct val="10000"/>
                                      </p:iterate>
                                      <p:childTnLst>
                                        <p:set>
                                          <p:cBhvr>
                                            <p:cTn id="133" dur="1" fill="hold">
                                              <p:stCondLst>
                                                <p:cond delay="0"/>
                                              </p:stCondLst>
                                            </p:cTn>
                                            <p:tgtEl>
                                              <p:spTgt spid="19"/>
                                            </p:tgtEl>
                                            <p:attrNameLst>
                                              <p:attrName>style.visibility</p:attrName>
                                            </p:attrNameLst>
                                          </p:cBhvr>
                                          <p:to>
                                            <p:strVal val="visible"/>
                                          </p:to>
                                        </p:set>
                                        <p:anim calcmode="lin" valueType="num">
                                          <p:cBhvr>
                                            <p:cTn id="134" dur="1100" fill="hold"/>
                                            <p:tgtEl>
                                              <p:spTgt spid="19"/>
                                            </p:tgtEl>
                                            <p:attrNameLst>
                                              <p:attrName>ppt_w</p:attrName>
                                            </p:attrNameLst>
                                          </p:cBhvr>
                                          <p:tavLst>
                                            <p:tav tm="0">
                                              <p:val>
                                                <p:fltVal val="0"/>
                                              </p:val>
                                            </p:tav>
                                            <p:tav tm="100000">
                                              <p:val>
                                                <p:strVal val="#ppt_w"/>
                                              </p:val>
                                            </p:tav>
                                          </p:tavLst>
                                        </p:anim>
                                        <p:anim calcmode="lin" valueType="num">
                                          <p:cBhvr>
                                            <p:cTn id="135" dur="1100" fill="hold"/>
                                            <p:tgtEl>
                                              <p:spTgt spid="19"/>
                                            </p:tgtEl>
                                            <p:attrNameLst>
                                              <p:attrName>ppt_h</p:attrName>
                                            </p:attrNameLst>
                                          </p:cBhvr>
                                          <p:tavLst>
                                            <p:tav tm="0">
                                              <p:val>
                                                <p:fltVal val="0"/>
                                              </p:val>
                                            </p:tav>
                                            <p:tav tm="100000">
                                              <p:val>
                                                <p:strVal val="#ppt_h"/>
                                              </p:val>
                                            </p:tav>
                                          </p:tavLst>
                                        </p:anim>
                                        <p:anim calcmode="lin" valueType="num">
                                          <p:cBhvr>
                                            <p:cTn id="136" dur="1100" fill="hold"/>
                                            <p:tgtEl>
                                              <p:spTgt spid="19"/>
                                            </p:tgtEl>
                                            <p:attrNameLst>
                                              <p:attrName>style.rotation</p:attrName>
                                            </p:attrNameLst>
                                          </p:cBhvr>
                                          <p:tavLst>
                                            <p:tav tm="0">
                                              <p:val>
                                                <p:fltVal val="360"/>
                                              </p:val>
                                            </p:tav>
                                            <p:tav tm="100000">
                                              <p:val>
                                                <p:fltVal val="0"/>
                                              </p:val>
                                            </p:tav>
                                          </p:tavLst>
                                        </p:anim>
                                        <p:animEffect transition="in" filter="fade">
                                          <p:cBhvr>
                                            <p:cTn id="137" dur="1100"/>
                                            <p:tgtEl>
                                              <p:spTgt spid="19"/>
                                            </p:tgtEl>
                                          </p:cBhvr>
                                        </p:animEffect>
                                      </p:childTnLst>
                                    </p:cTn>
                                  </p:par>
                                  <p:par>
                                    <p:cTn id="138" presetID="0" presetClass="path" presetSubtype="0" accel="50000" decel="50000" fill="hold" grpId="1" nodeType="withEffect">
                                      <p:stCondLst>
                                        <p:cond delay="200"/>
                                      </p:stCondLst>
                                      <p:iterate type="lt">
                                        <p:tmPct val="0"/>
                                      </p:iterate>
                                      <p:childTnLst>
                                        <p:animMotion origin="layout" path="M 0.00174 -0.00024 L 0.00017 0.80115 " pathEditMode="relative" rAng="0" ptsTypes="AA">
                                          <p:cBhvr>
                                            <p:cTn id="139" dur="1100" spd="-100000" fill="hold"/>
                                            <p:tgtEl>
                                              <p:spTgt spid="19"/>
                                            </p:tgtEl>
                                            <p:attrNameLst>
                                              <p:attrName>ppt_x</p:attrName>
                                              <p:attrName>ppt_y</p:attrName>
                                            </p:attrNameLst>
                                          </p:cBhvr>
                                          <p:rCtr x="-87" y="40069"/>
                                        </p:animMotion>
                                      </p:childTnLst>
                                    </p:cTn>
                                  </p:par>
                                  <p:par>
                                    <p:cTn id="140" presetID="49" presetClass="entr" presetSubtype="0" decel="100000" fill="hold" grpId="0" nodeType="withEffect">
                                      <p:stCondLst>
                                        <p:cond delay="400"/>
                                      </p:stCondLst>
                                      <p:iterate type="lt">
                                        <p:tmPct val="10000"/>
                                      </p:iterate>
                                      <p:childTnLst>
                                        <p:set>
                                          <p:cBhvr>
                                            <p:cTn id="141" dur="1" fill="hold">
                                              <p:stCondLst>
                                                <p:cond delay="0"/>
                                              </p:stCondLst>
                                            </p:cTn>
                                            <p:tgtEl>
                                              <p:spTgt spid="20"/>
                                            </p:tgtEl>
                                            <p:attrNameLst>
                                              <p:attrName>style.visibility</p:attrName>
                                            </p:attrNameLst>
                                          </p:cBhvr>
                                          <p:to>
                                            <p:strVal val="visible"/>
                                          </p:to>
                                        </p:set>
                                        <p:anim calcmode="lin" valueType="num">
                                          <p:cBhvr>
                                            <p:cTn id="142" dur="1100" fill="hold"/>
                                            <p:tgtEl>
                                              <p:spTgt spid="20"/>
                                            </p:tgtEl>
                                            <p:attrNameLst>
                                              <p:attrName>ppt_w</p:attrName>
                                            </p:attrNameLst>
                                          </p:cBhvr>
                                          <p:tavLst>
                                            <p:tav tm="0">
                                              <p:val>
                                                <p:fltVal val="0"/>
                                              </p:val>
                                            </p:tav>
                                            <p:tav tm="100000">
                                              <p:val>
                                                <p:strVal val="#ppt_w"/>
                                              </p:val>
                                            </p:tav>
                                          </p:tavLst>
                                        </p:anim>
                                        <p:anim calcmode="lin" valueType="num">
                                          <p:cBhvr>
                                            <p:cTn id="143" dur="1100" fill="hold"/>
                                            <p:tgtEl>
                                              <p:spTgt spid="20"/>
                                            </p:tgtEl>
                                            <p:attrNameLst>
                                              <p:attrName>ppt_h</p:attrName>
                                            </p:attrNameLst>
                                          </p:cBhvr>
                                          <p:tavLst>
                                            <p:tav tm="0">
                                              <p:val>
                                                <p:fltVal val="0"/>
                                              </p:val>
                                            </p:tav>
                                            <p:tav tm="100000">
                                              <p:val>
                                                <p:strVal val="#ppt_h"/>
                                              </p:val>
                                            </p:tav>
                                          </p:tavLst>
                                        </p:anim>
                                        <p:anim calcmode="lin" valueType="num">
                                          <p:cBhvr>
                                            <p:cTn id="144" dur="1100" fill="hold"/>
                                            <p:tgtEl>
                                              <p:spTgt spid="20"/>
                                            </p:tgtEl>
                                            <p:attrNameLst>
                                              <p:attrName>style.rotation</p:attrName>
                                            </p:attrNameLst>
                                          </p:cBhvr>
                                          <p:tavLst>
                                            <p:tav tm="0">
                                              <p:val>
                                                <p:fltVal val="360"/>
                                              </p:val>
                                            </p:tav>
                                            <p:tav tm="100000">
                                              <p:val>
                                                <p:fltVal val="0"/>
                                              </p:val>
                                            </p:tav>
                                          </p:tavLst>
                                        </p:anim>
                                        <p:animEffect transition="in" filter="fade">
                                          <p:cBhvr>
                                            <p:cTn id="145" dur="1100"/>
                                            <p:tgtEl>
                                              <p:spTgt spid="20"/>
                                            </p:tgtEl>
                                          </p:cBhvr>
                                        </p:animEffect>
                                      </p:childTnLst>
                                    </p:cTn>
                                  </p:par>
                                  <p:par>
                                    <p:cTn id="146" presetID="0" presetClass="path" presetSubtype="0" accel="50000" decel="50000" fill="hold" grpId="1" nodeType="withEffect">
                                      <p:stCondLst>
                                        <p:cond delay="400"/>
                                      </p:stCondLst>
                                      <p:iterate type="lt">
                                        <p:tmPct val="0"/>
                                      </p:iterate>
                                      <p:childTnLst>
                                        <p:animMotion origin="layout" path="M 4.16667E-6 2.53469E-6 L -0.00157 0.80134 " pathEditMode="relative" rAng="0" ptsTypes="AA">
                                          <p:cBhvr>
                                            <p:cTn id="147" dur="1100" spd="-100000" fill="hold"/>
                                            <p:tgtEl>
                                              <p:spTgt spid="20"/>
                                            </p:tgtEl>
                                            <p:attrNameLst>
                                              <p:attrName>ppt_x</p:attrName>
                                              <p:attrName>ppt_y</p:attrName>
                                            </p:attrNameLst>
                                          </p:cBhvr>
                                          <p:rCtr x="-87" y="40056"/>
                                        </p:animMotion>
                                      </p:childTnLst>
                                    </p:cTn>
                                  </p:par>
                                  <p:par>
                                    <p:cTn id="148" presetID="49" presetClass="entr" presetSubtype="0" decel="100000" fill="hold" grpId="0" nodeType="withEffect">
                                      <p:stCondLst>
                                        <p:cond delay="600"/>
                                      </p:stCondLst>
                                      <p:iterate type="lt">
                                        <p:tmPct val="10000"/>
                                      </p:iterate>
                                      <p:childTnLst>
                                        <p:set>
                                          <p:cBhvr>
                                            <p:cTn id="149" dur="1" fill="hold">
                                              <p:stCondLst>
                                                <p:cond delay="0"/>
                                              </p:stCondLst>
                                            </p:cTn>
                                            <p:tgtEl>
                                              <p:spTgt spid="21"/>
                                            </p:tgtEl>
                                            <p:attrNameLst>
                                              <p:attrName>style.visibility</p:attrName>
                                            </p:attrNameLst>
                                          </p:cBhvr>
                                          <p:to>
                                            <p:strVal val="visible"/>
                                          </p:to>
                                        </p:set>
                                        <p:anim calcmode="lin" valueType="num">
                                          <p:cBhvr>
                                            <p:cTn id="150" dur="1100" fill="hold"/>
                                            <p:tgtEl>
                                              <p:spTgt spid="21"/>
                                            </p:tgtEl>
                                            <p:attrNameLst>
                                              <p:attrName>ppt_w</p:attrName>
                                            </p:attrNameLst>
                                          </p:cBhvr>
                                          <p:tavLst>
                                            <p:tav tm="0">
                                              <p:val>
                                                <p:fltVal val="0"/>
                                              </p:val>
                                            </p:tav>
                                            <p:tav tm="100000">
                                              <p:val>
                                                <p:strVal val="#ppt_w"/>
                                              </p:val>
                                            </p:tav>
                                          </p:tavLst>
                                        </p:anim>
                                        <p:anim calcmode="lin" valueType="num">
                                          <p:cBhvr>
                                            <p:cTn id="151" dur="1100" fill="hold"/>
                                            <p:tgtEl>
                                              <p:spTgt spid="21"/>
                                            </p:tgtEl>
                                            <p:attrNameLst>
                                              <p:attrName>ppt_h</p:attrName>
                                            </p:attrNameLst>
                                          </p:cBhvr>
                                          <p:tavLst>
                                            <p:tav tm="0">
                                              <p:val>
                                                <p:fltVal val="0"/>
                                              </p:val>
                                            </p:tav>
                                            <p:tav tm="100000">
                                              <p:val>
                                                <p:strVal val="#ppt_h"/>
                                              </p:val>
                                            </p:tav>
                                          </p:tavLst>
                                        </p:anim>
                                        <p:anim calcmode="lin" valueType="num">
                                          <p:cBhvr>
                                            <p:cTn id="152" dur="1100" fill="hold"/>
                                            <p:tgtEl>
                                              <p:spTgt spid="21"/>
                                            </p:tgtEl>
                                            <p:attrNameLst>
                                              <p:attrName>style.rotation</p:attrName>
                                            </p:attrNameLst>
                                          </p:cBhvr>
                                          <p:tavLst>
                                            <p:tav tm="0">
                                              <p:val>
                                                <p:fltVal val="360"/>
                                              </p:val>
                                            </p:tav>
                                            <p:tav tm="100000">
                                              <p:val>
                                                <p:fltVal val="0"/>
                                              </p:val>
                                            </p:tav>
                                          </p:tavLst>
                                        </p:anim>
                                        <p:animEffect transition="in" filter="fade">
                                          <p:cBhvr>
                                            <p:cTn id="153" dur="1100"/>
                                            <p:tgtEl>
                                              <p:spTgt spid="21"/>
                                            </p:tgtEl>
                                          </p:cBhvr>
                                        </p:animEffect>
                                      </p:childTnLst>
                                    </p:cTn>
                                  </p:par>
                                  <p:par>
                                    <p:cTn id="154" presetID="0" presetClass="path" presetSubtype="0" accel="50000" decel="50000" fill="hold" grpId="1" nodeType="withEffect">
                                      <p:stCondLst>
                                        <p:cond delay="600"/>
                                      </p:stCondLst>
                                      <p:iterate type="lt">
                                        <p:tmPct val="0"/>
                                      </p:iterate>
                                      <p:childTnLst>
                                        <p:animMotion origin="layout" path="M 0.00174 -0.00024 L 0.00017 0.80115 " pathEditMode="relative" rAng="0" ptsTypes="AA">
                                          <p:cBhvr>
                                            <p:cTn id="155" dur="1100" spd="-100000" fill="hold"/>
                                            <p:tgtEl>
                                              <p:spTgt spid="21"/>
                                            </p:tgtEl>
                                            <p:attrNameLst>
                                              <p:attrName>ppt_x</p:attrName>
                                              <p:attrName>ppt_y</p:attrName>
                                            </p:attrNameLst>
                                          </p:cBhvr>
                                          <p:rCtr x="-87" y="40069"/>
                                        </p:animMotion>
                                      </p:childTnLst>
                                    </p:cTn>
                                  </p:par>
                                  <p:par>
                                    <p:cTn id="156" presetID="49" presetClass="entr" presetSubtype="0" decel="100000" fill="hold" grpId="0" nodeType="withEffect">
                                      <p:stCondLst>
                                        <p:cond delay="800"/>
                                      </p:stCondLst>
                                      <p:iterate type="lt">
                                        <p:tmPct val="10000"/>
                                      </p:iterate>
                                      <p:childTnLst>
                                        <p:set>
                                          <p:cBhvr>
                                            <p:cTn id="157" dur="1" fill="hold">
                                              <p:stCondLst>
                                                <p:cond delay="0"/>
                                              </p:stCondLst>
                                            </p:cTn>
                                            <p:tgtEl>
                                              <p:spTgt spid="22"/>
                                            </p:tgtEl>
                                            <p:attrNameLst>
                                              <p:attrName>style.visibility</p:attrName>
                                            </p:attrNameLst>
                                          </p:cBhvr>
                                          <p:to>
                                            <p:strVal val="visible"/>
                                          </p:to>
                                        </p:set>
                                        <p:anim calcmode="lin" valueType="num">
                                          <p:cBhvr>
                                            <p:cTn id="158" dur="1100" fill="hold"/>
                                            <p:tgtEl>
                                              <p:spTgt spid="22"/>
                                            </p:tgtEl>
                                            <p:attrNameLst>
                                              <p:attrName>ppt_w</p:attrName>
                                            </p:attrNameLst>
                                          </p:cBhvr>
                                          <p:tavLst>
                                            <p:tav tm="0">
                                              <p:val>
                                                <p:fltVal val="0"/>
                                              </p:val>
                                            </p:tav>
                                            <p:tav tm="100000">
                                              <p:val>
                                                <p:strVal val="#ppt_w"/>
                                              </p:val>
                                            </p:tav>
                                          </p:tavLst>
                                        </p:anim>
                                        <p:anim calcmode="lin" valueType="num">
                                          <p:cBhvr>
                                            <p:cTn id="159" dur="1100" fill="hold"/>
                                            <p:tgtEl>
                                              <p:spTgt spid="22"/>
                                            </p:tgtEl>
                                            <p:attrNameLst>
                                              <p:attrName>ppt_h</p:attrName>
                                            </p:attrNameLst>
                                          </p:cBhvr>
                                          <p:tavLst>
                                            <p:tav tm="0">
                                              <p:val>
                                                <p:fltVal val="0"/>
                                              </p:val>
                                            </p:tav>
                                            <p:tav tm="100000">
                                              <p:val>
                                                <p:strVal val="#ppt_h"/>
                                              </p:val>
                                            </p:tav>
                                          </p:tavLst>
                                        </p:anim>
                                        <p:anim calcmode="lin" valueType="num">
                                          <p:cBhvr>
                                            <p:cTn id="160" dur="1100" fill="hold"/>
                                            <p:tgtEl>
                                              <p:spTgt spid="22"/>
                                            </p:tgtEl>
                                            <p:attrNameLst>
                                              <p:attrName>style.rotation</p:attrName>
                                            </p:attrNameLst>
                                          </p:cBhvr>
                                          <p:tavLst>
                                            <p:tav tm="0">
                                              <p:val>
                                                <p:fltVal val="360"/>
                                              </p:val>
                                            </p:tav>
                                            <p:tav tm="100000">
                                              <p:val>
                                                <p:fltVal val="0"/>
                                              </p:val>
                                            </p:tav>
                                          </p:tavLst>
                                        </p:anim>
                                        <p:animEffect transition="in" filter="fade">
                                          <p:cBhvr>
                                            <p:cTn id="161" dur="1100"/>
                                            <p:tgtEl>
                                              <p:spTgt spid="22"/>
                                            </p:tgtEl>
                                          </p:cBhvr>
                                        </p:animEffect>
                                      </p:childTnLst>
                                    </p:cTn>
                                  </p:par>
                                  <p:par>
                                    <p:cTn id="162" presetID="0" presetClass="path" presetSubtype="0" accel="50000" decel="50000" fill="hold" grpId="1" nodeType="withEffect">
                                      <p:stCondLst>
                                        <p:cond delay="800"/>
                                      </p:stCondLst>
                                      <p:iterate type="lt">
                                        <p:tmPct val="0"/>
                                      </p:iterate>
                                      <p:childTnLst>
                                        <p:animMotion origin="layout" path="M 0.00174 -0.00024 L 0.00017 0.80115 " pathEditMode="relative" rAng="0" ptsTypes="AA">
                                          <p:cBhvr>
                                            <p:cTn id="163" dur="1100" spd="-100000" fill="hold"/>
                                            <p:tgtEl>
                                              <p:spTgt spid="22"/>
                                            </p:tgtEl>
                                            <p:attrNameLst>
                                              <p:attrName>ppt_x</p:attrName>
                                              <p:attrName>ppt_y</p:attrName>
                                            </p:attrNameLst>
                                          </p:cBhvr>
                                          <p:rCtr x="-87" y="40069"/>
                                        </p:animMotion>
                                      </p:childTnLst>
                                    </p:cTn>
                                  </p:par>
                                </p:childTnLst>
                              </p:cTn>
                            </p:par>
                          </p:childTnLst>
                        </p:cTn>
                      </p:par>
                      <p:par>
                        <p:cTn id="164" fill="hold">
                          <p:stCondLst>
                            <p:cond delay="indefinite"/>
                          </p:stCondLst>
                          <p:childTnLst>
                            <p:par>
                              <p:cTn id="165" fill="hold">
                                <p:stCondLst>
                                  <p:cond delay="0"/>
                                </p:stCondLst>
                                <p:childTnLst>
                                  <p:par>
                                    <p:cTn id="166" presetID="52" presetClass="entr" presetSubtype="0" fill="hold" grpId="0" nodeType="clickEffect">
                                      <p:stCondLst>
                                        <p:cond delay="0"/>
                                      </p:stCondLst>
                                      <p:childTnLst>
                                        <p:set>
                                          <p:cBhvr>
                                            <p:cTn id="167" dur="1" fill="hold">
                                              <p:stCondLst>
                                                <p:cond delay="0"/>
                                              </p:stCondLst>
                                            </p:cTn>
                                            <p:tgtEl>
                                              <p:spTgt spid="15"/>
                                            </p:tgtEl>
                                            <p:attrNameLst>
                                              <p:attrName>style.visibility</p:attrName>
                                            </p:attrNameLst>
                                          </p:cBhvr>
                                          <p:to>
                                            <p:strVal val="visible"/>
                                          </p:to>
                                        </p:set>
                                        <p:animScale>
                                          <p:cBhvr>
                                            <p:cTn id="168" dur="1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9" dur="1500" decel="50000" fill="hold">
                                              <p:stCondLst>
                                                <p:cond delay="0"/>
                                              </p:stCondLst>
                                            </p:cTn>
                                            <p:tgtEl>
                                              <p:spTgt spid="15"/>
                                            </p:tgtEl>
                                            <p:attrNameLst>
                                              <p:attrName>ppt_x</p:attrName>
                                              <p:attrName>ppt_y</p:attrName>
                                            </p:attrNameLst>
                                          </p:cBhvr>
                                        </p:animMotion>
                                        <p:animEffect transition="in" filter="fade">
                                          <p:cBhvr>
                                            <p:cTn id="170" dur="1500"/>
                                            <p:tgtEl>
                                              <p:spTgt spid="15"/>
                                            </p:tgtEl>
                                          </p:cBhvr>
                                        </p:animEffect>
                                      </p:childTnLst>
                                    </p:cTn>
                                  </p:par>
                                </p:childTnLst>
                              </p:cTn>
                            </p:par>
                            <p:par>
                              <p:cTn id="171" fill="hold">
                                <p:stCondLst>
                                  <p:cond delay="1500"/>
                                </p:stCondLst>
                                <p:childTnLst>
                                  <p:par>
                                    <p:cTn id="172" presetID="32" presetClass="emph" presetSubtype="0" fill="hold" grpId="1" nodeType="afterEffect">
                                      <p:stCondLst>
                                        <p:cond delay="0"/>
                                      </p:stCondLst>
                                      <p:childTnLst>
                                        <p:animRot by="120000">
                                          <p:cBhvr>
                                            <p:cTn id="173" dur="100" fill="hold">
                                              <p:stCondLst>
                                                <p:cond delay="0"/>
                                              </p:stCondLst>
                                            </p:cTn>
                                            <p:tgtEl>
                                              <p:spTgt spid="15"/>
                                            </p:tgtEl>
                                            <p:attrNameLst>
                                              <p:attrName>r</p:attrName>
                                            </p:attrNameLst>
                                          </p:cBhvr>
                                        </p:animRot>
                                        <p:animRot by="-240000">
                                          <p:cBhvr>
                                            <p:cTn id="174" dur="200" fill="hold">
                                              <p:stCondLst>
                                                <p:cond delay="200"/>
                                              </p:stCondLst>
                                            </p:cTn>
                                            <p:tgtEl>
                                              <p:spTgt spid="15"/>
                                            </p:tgtEl>
                                            <p:attrNameLst>
                                              <p:attrName>r</p:attrName>
                                            </p:attrNameLst>
                                          </p:cBhvr>
                                        </p:animRot>
                                        <p:animRot by="240000">
                                          <p:cBhvr>
                                            <p:cTn id="175" dur="200" fill="hold">
                                              <p:stCondLst>
                                                <p:cond delay="400"/>
                                              </p:stCondLst>
                                            </p:cTn>
                                            <p:tgtEl>
                                              <p:spTgt spid="15"/>
                                            </p:tgtEl>
                                            <p:attrNameLst>
                                              <p:attrName>r</p:attrName>
                                            </p:attrNameLst>
                                          </p:cBhvr>
                                        </p:animRot>
                                        <p:animRot by="-240000">
                                          <p:cBhvr>
                                            <p:cTn id="176" dur="200" fill="hold">
                                              <p:stCondLst>
                                                <p:cond delay="600"/>
                                              </p:stCondLst>
                                            </p:cTn>
                                            <p:tgtEl>
                                              <p:spTgt spid="15"/>
                                            </p:tgtEl>
                                            <p:attrNameLst>
                                              <p:attrName>r</p:attrName>
                                            </p:attrNameLst>
                                          </p:cBhvr>
                                        </p:animRot>
                                        <p:animRot by="120000">
                                          <p:cBhvr>
                                            <p:cTn id="177" dur="200" fill="hold">
                                              <p:stCondLst>
                                                <p:cond delay="800"/>
                                              </p:stCondLst>
                                            </p:cTn>
                                            <p:tgtEl>
                                              <p:spTgt spid="15"/>
                                            </p:tgtEl>
                                            <p:attrNameLst>
                                              <p:attrName>r</p:attrName>
                                            </p:attrNameLst>
                                          </p:cBhvr>
                                        </p:animRot>
                                      </p:childTnLst>
                                    </p:cTn>
                                  </p:par>
                                </p:childTnLst>
                              </p:cTn>
                            </p:par>
                          </p:childTnLst>
                        </p:cTn>
                      </p:par>
                      <p:par>
                        <p:cTn id="178" fill="hold">
                          <p:stCondLst>
                            <p:cond delay="indefinite"/>
                          </p:stCondLst>
                          <p:childTnLst>
                            <p:par>
                              <p:cTn id="179" fill="hold">
                                <p:stCondLst>
                                  <p:cond delay="0"/>
                                </p:stCondLst>
                                <p:childTnLst>
                                  <p:par>
                                    <p:cTn id="180" presetID="1" presetClass="entr" presetSubtype="0" fill="hold" nodeType="clickEffect">
                                      <p:stCondLst>
                                        <p:cond delay="0"/>
                                      </p:stCondLst>
                                      <p:childTnLst>
                                        <p:set>
                                          <p:cBhvr>
                                            <p:cTn id="181" dur="1" fill="hold">
                                              <p:stCondLst>
                                                <p:cond delay="0"/>
                                              </p:stCondLst>
                                            </p:cTn>
                                            <p:tgtEl>
                                              <p:spTgt spid="30"/>
                                            </p:tgtEl>
                                            <p:attrNameLst>
                                              <p:attrName>style.visibility</p:attrName>
                                            </p:attrNameLst>
                                          </p:cBhvr>
                                          <p:to>
                                            <p:strVal val="visible"/>
                                          </p:to>
                                        </p:set>
                                      </p:childTnLst>
                                    </p:cTn>
                                  </p:par>
                                  <p:par>
                                    <p:cTn id="182" presetID="10" presetClass="exit" presetSubtype="0" fill="hold" nodeType="withEffect">
                                      <p:stCondLst>
                                        <p:cond delay="0"/>
                                      </p:stCondLst>
                                      <p:childTnLst>
                                        <p:animEffect transition="out" filter="fade">
                                          <p:cBhvr>
                                            <p:cTn id="183" dur="750"/>
                                            <p:tgtEl>
                                              <p:spTgt spid="30"/>
                                            </p:tgtEl>
                                          </p:cBhvr>
                                        </p:animEffect>
                                        <p:set>
                                          <p:cBhvr>
                                            <p:cTn id="184" dur="1" fill="hold">
                                              <p:stCondLst>
                                                <p:cond delay="749"/>
                                              </p:stCondLst>
                                            </p:cTn>
                                            <p:tgtEl>
                                              <p:spTgt spid="30"/>
                                            </p:tgtEl>
                                            <p:attrNameLst>
                                              <p:attrName>style.visibility</p:attrName>
                                            </p:attrNameLst>
                                          </p:cBhvr>
                                          <p:to>
                                            <p:strVal val="hidden"/>
                                          </p:to>
                                        </p:set>
                                      </p:childTnLst>
                                    </p:cTn>
                                  </p:par>
                                  <p:par>
                                    <p:cTn id="185" presetID="23" presetClass="exit" presetSubtype="272" fill="hold" nodeType="withEffect">
                                      <p:stCondLst>
                                        <p:cond delay="0"/>
                                      </p:stCondLst>
                                      <p:childTnLst>
                                        <p:anim calcmode="lin" valueType="num">
                                          <p:cBhvr>
                                            <p:cTn id="186" dur="750"/>
                                            <p:tgtEl>
                                              <p:spTgt spid="30"/>
                                            </p:tgtEl>
                                            <p:attrNameLst>
                                              <p:attrName>ppt_w</p:attrName>
                                            </p:attrNameLst>
                                          </p:cBhvr>
                                          <p:tavLst>
                                            <p:tav tm="0">
                                              <p:val>
                                                <p:strVal val="ppt_w"/>
                                              </p:val>
                                            </p:tav>
                                            <p:tav tm="100000">
                                              <p:val>
                                                <p:strVal val="4/3*ppt_w"/>
                                              </p:val>
                                            </p:tav>
                                          </p:tavLst>
                                        </p:anim>
                                        <p:anim calcmode="lin" valueType="num">
                                          <p:cBhvr>
                                            <p:cTn id="187" dur="750"/>
                                            <p:tgtEl>
                                              <p:spTgt spid="30"/>
                                            </p:tgtEl>
                                            <p:attrNameLst>
                                              <p:attrName>ppt_h</p:attrName>
                                            </p:attrNameLst>
                                          </p:cBhvr>
                                          <p:tavLst>
                                            <p:tav tm="0">
                                              <p:val>
                                                <p:strVal val="ppt_h"/>
                                              </p:val>
                                            </p:tav>
                                            <p:tav tm="100000">
                                              <p:val>
                                                <p:strVal val="4/3*ppt_h"/>
                                              </p:val>
                                            </p:tav>
                                          </p:tavLst>
                                        </p:anim>
                                        <p:set>
                                          <p:cBhvr>
                                            <p:cTn id="188" dur="1" fill="hold">
                                              <p:stCondLst>
                                                <p:cond delay="749"/>
                                              </p:stCondLst>
                                            </p:cTn>
                                            <p:tgtEl>
                                              <p:spTgt spid="30"/>
                                            </p:tgtEl>
                                            <p:attrNameLst>
                                              <p:attrName>style.visibility</p:attrName>
                                            </p:attrNameLst>
                                          </p:cBhvr>
                                          <p:to>
                                            <p:strVal val="hidden"/>
                                          </p:to>
                                        </p:set>
                                      </p:childTnLst>
                                    </p:cTn>
                                  </p:par>
                                </p:childTnLst>
                              </p:cTn>
                            </p:par>
                          </p:childTnLst>
                        </p:cTn>
                      </p:par>
                      <p:par>
                        <p:cTn id="189" fill="hold">
                          <p:stCondLst>
                            <p:cond delay="indefinite"/>
                          </p:stCondLst>
                          <p:childTnLst>
                            <p:par>
                              <p:cTn id="190" fill="hold">
                                <p:stCondLst>
                                  <p:cond delay="0"/>
                                </p:stCondLst>
                                <p:childTnLst>
                                  <p:par>
                                    <p:cTn id="191" presetID="1" presetClass="entr" presetSubtype="0" fill="hold" nodeType="clickEffect">
                                      <p:stCondLst>
                                        <p:cond delay="0"/>
                                      </p:stCondLst>
                                      <p:childTnLst>
                                        <p:set>
                                          <p:cBhvr>
                                            <p:cTn id="192" dur="1" fill="hold">
                                              <p:stCondLst>
                                                <p:cond delay="0"/>
                                              </p:stCondLst>
                                            </p:cTn>
                                            <p:tgtEl>
                                              <p:spTgt spid="31"/>
                                            </p:tgtEl>
                                            <p:attrNameLst>
                                              <p:attrName>style.visibility</p:attrName>
                                            </p:attrNameLst>
                                          </p:cBhvr>
                                          <p:to>
                                            <p:strVal val="visible"/>
                                          </p:to>
                                        </p:set>
                                      </p:childTnLst>
                                    </p:cTn>
                                  </p:par>
                                  <p:par>
                                    <p:cTn id="193" presetID="8" presetClass="emph" presetSubtype="0" fill="hold" nodeType="withEffect">
                                      <p:stCondLst>
                                        <p:cond delay="0"/>
                                      </p:stCondLst>
                                      <p:childTnLst>
                                        <p:animRot by="5400000">
                                          <p:cBhvr>
                                            <p:cTn id="194" dur="1250" fill="hold"/>
                                            <p:tgtEl>
                                              <p:spTgt spid="31"/>
                                            </p:tgtEl>
                                            <p:attrNameLst>
                                              <p:attrName>r</p:attrName>
                                            </p:attrNameLst>
                                          </p:cBhvr>
                                        </p:animRot>
                                      </p:childTnLst>
                                    </p:cTn>
                                  </p:par>
                                  <p:par>
                                    <p:cTn id="195" presetID="6" presetClass="emph" presetSubtype="0" fill="hold" nodeType="withEffect">
                                      <p:stCondLst>
                                        <p:cond delay="0"/>
                                      </p:stCondLst>
                                      <p:childTnLst>
                                        <p:animScale>
                                          <p:cBhvr>
                                            <p:cTn id="196" dur="1250" fill="hold"/>
                                            <p:tgtEl>
                                              <p:spTgt spid="31"/>
                                            </p:tgtEl>
                                          </p:cBhvr>
                                          <p:by x="80000" y="80000"/>
                                        </p:animScale>
                                      </p:childTnLst>
                                    </p:cTn>
                                  </p:par>
                                  <p:par>
                                    <p:cTn id="197" presetID="0" presetClass="path" presetSubtype="0" accel="50000" decel="50000" fill="hold" nodeType="withEffect">
                                      <p:stCondLst>
                                        <p:cond delay="0"/>
                                      </p:stCondLst>
                                      <p:childTnLst>
                                        <p:animMotion origin="layout" path="M 3.33333E-6 3.66327E-6 L 3.33333E-6 -0.0222 " pathEditMode="relative" ptsTypes="AA">
                                          <p:cBhvr>
                                            <p:cTn id="198" dur="1250" fill="hold"/>
                                            <p:tgtEl>
                                              <p:spTgt spid="31"/>
                                            </p:tgtEl>
                                            <p:attrNameLst>
                                              <p:attrName>ppt_x</p:attrName>
                                              <p:attrName>ppt_y</p:attrName>
                                            </p:attrNameLst>
                                          </p:cBhvr>
                                        </p:animMotion>
                                      </p:childTnLst>
                                    </p:cTn>
                                  </p:par>
                                  <p:par>
                                    <p:cTn id="199" presetID="1" presetClass="exit" presetSubtype="0" fill="hold" grpId="2" nodeType="withEffect">
                                      <p:stCondLst>
                                        <p:cond delay="0"/>
                                      </p:stCondLst>
                                      <p:childTnLst>
                                        <p:set>
                                          <p:cBhvr>
                                            <p:cTn id="200" dur="1" fill="hold">
                                              <p:stCondLst>
                                                <p:cond delay="0"/>
                                              </p:stCondLst>
                                            </p:cTn>
                                            <p:tgtEl>
                                              <p:spTgt spid="13"/>
                                            </p:tgtEl>
                                            <p:attrNameLst>
                                              <p:attrName>style.visibility</p:attrName>
                                            </p:attrNameLst>
                                          </p:cBhvr>
                                          <p:to>
                                            <p:strVal val="hidden"/>
                                          </p:to>
                                        </p:set>
                                      </p:childTnLst>
                                    </p:cTn>
                                  </p:par>
                                  <p:par>
                                    <p:cTn id="201" presetID="1" presetClass="exit" presetSubtype="0" fill="hold" grpId="1" nodeType="withEffect">
                                      <p:stCondLst>
                                        <p:cond delay="0"/>
                                      </p:stCondLst>
                                      <p:childTnLst>
                                        <p:set>
                                          <p:cBhvr>
                                            <p:cTn id="202" dur="1" fill="hold">
                                              <p:stCondLst>
                                                <p:cond delay="0"/>
                                              </p:stCondLst>
                                            </p:cTn>
                                            <p:tgtEl>
                                              <p:spTgt spid="14"/>
                                            </p:tgtEl>
                                            <p:attrNameLst>
                                              <p:attrName>style.visibility</p:attrName>
                                            </p:attrNameLst>
                                          </p:cBhvr>
                                          <p:to>
                                            <p:strVal val="hidden"/>
                                          </p:to>
                                        </p:set>
                                      </p:childTnLst>
                                    </p:cTn>
                                  </p:par>
                                  <p:par>
                                    <p:cTn id="203" presetID="1" presetClass="exit" presetSubtype="0" fill="hold" grpId="2" nodeType="withEffect">
                                      <p:stCondLst>
                                        <p:cond delay="0"/>
                                      </p:stCondLst>
                                      <p:iterate type="lt">
                                        <p:tmAbs val="0"/>
                                      </p:iterate>
                                      <p:childTnLst>
                                        <p:set>
                                          <p:cBhvr>
                                            <p:cTn id="204" dur="1" fill="hold">
                                              <p:stCondLst>
                                                <p:cond delay="0"/>
                                              </p:stCondLst>
                                            </p:cTn>
                                            <p:tgtEl>
                                              <p:spTgt spid="18"/>
                                            </p:tgtEl>
                                            <p:attrNameLst>
                                              <p:attrName>style.visibility</p:attrName>
                                            </p:attrNameLst>
                                          </p:cBhvr>
                                          <p:to>
                                            <p:strVal val="hidden"/>
                                          </p:to>
                                        </p:set>
                                      </p:childTnLst>
                                    </p:cTn>
                                  </p:par>
                                  <p:par>
                                    <p:cTn id="205" presetID="1" presetClass="exit" presetSubtype="0" fill="hold" grpId="2" nodeType="withEffect">
                                      <p:stCondLst>
                                        <p:cond delay="0"/>
                                      </p:stCondLst>
                                      <p:iterate type="lt">
                                        <p:tmAbs val="0"/>
                                      </p:iterate>
                                      <p:childTnLst>
                                        <p:set>
                                          <p:cBhvr>
                                            <p:cTn id="206" dur="1" fill="hold">
                                              <p:stCondLst>
                                                <p:cond delay="0"/>
                                              </p:stCondLst>
                                            </p:cTn>
                                            <p:tgtEl>
                                              <p:spTgt spid="19"/>
                                            </p:tgtEl>
                                            <p:attrNameLst>
                                              <p:attrName>style.visibility</p:attrName>
                                            </p:attrNameLst>
                                          </p:cBhvr>
                                          <p:to>
                                            <p:strVal val="hidden"/>
                                          </p:to>
                                        </p:set>
                                      </p:childTnLst>
                                    </p:cTn>
                                  </p:par>
                                  <p:par>
                                    <p:cTn id="207" presetID="1" presetClass="exit" presetSubtype="0" fill="hold" grpId="2" nodeType="withEffect">
                                      <p:stCondLst>
                                        <p:cond delay="0"/>
                                      </p:stCondLst>
                                      <p:iterate type="lt">
                                        <p:tmAbs val="0"/>
                                      </p:iterate>
                                      <p:childTnLst>
                                        <p:set>
                                          <p:cBhvr>
                                            <p:cTn id="208" dur="1" fill="hold">
                                              <p:stCondLst>
                                                <p:cond delay="0"/>
                                              </p:stCondLst>
                                            </p:cTn>
                                            <p:tgtEl>
                                              <p:spTgt spid="20"/>
                                            </p:tgtEl>
                                            <p:attrNameLst>
                                              <p:attrName>style.visibility</p:attrName>
                                            </p:attrNameLst>
                                          </p:cBhvr>
                                          <p:to>
                                            <p:strVal val="hidden"/>
                                          </p:to>
                                        </p:set>
                                      </p:childTnLst>
                                    </p:cTn>
                                  </p:par>
                                  <p:par>
                                    <p:cTn id="209" presetID="1" presetClass="exit" presetSubtype="0" fill="hold" grpId="2" nodeType="withEffect">
                                      <p:stCondLst>
                                        <p:cond delay="0"/>
                                      </p:stCondLst>
                                      <p:iterate type="lt">
                                        <p:tmAbs val="0"/>
                                      </p:iterate>
                                      <p:childTnLst>
                                        <p:set>
                                          <p:cBhvr>
                                            <p:cTn id="210" dur="1" fill="hold">
                                              <p:stCondLst>
                                                <p:cond delay="0"/>
                                              </p:stCondLst>
                                            </p:cTn>
                                            <p:tgtEl>
                                              <p:spTgt spid="21"/>
                                            </p:tgtEl>
                                            <p:attrNameLst>
                                              <p:attrName>style.visibility</p:attrName>
                                            </p:attrNameLst>
                                          </p:cBhvr>
                                          <p:to>
                                            <p:strVal val="hidden"/>
                                          </p:to>
                                        </p:set>
                                      </p:childTnLst>
                                    </p:cTn>
                                  </p:par>
                                  <p:par>
                                    <p:cTn id="211" presetID="1" presetClass="exit" presetSubtype="0" fill="hold" grpId="2" nodeType="withEffect">
                                      <p:stCondLst>
                                        <p:cond delay="0"/>
                                      </p:stCondLst>
                                      <p:iterate type="lt">
                                        <p:tmAbs val="0"/>
                                      </p:iterate>
                                      <p:childTnLst>
                                        <p:set>
                                          <p:cBhvr>
                                            <p:cTn id="212" dur="1" fill="hold">
                                              <p:stCondLst>
                                                <p:cond delay="0"/>
                                              </p:stCondLst>
                                            </p:cTn>
                                            <p:tgtEl>
                                              <p:spTgt spid="22"/>
                                            </p:tgtEl>
                                            <p:attrNameLst>
                                              <p:attrName>style.visibility</p:attrName>
                                            </p:attrNameLst>
                                          </p:cBhvr>
                                          <p:to>
                                            <p:strVal val="hidden"/>
                                          </p:to>
                                        </p:set>
                                      </p:childTnLst>
                                    </p:cTn>
                                  </p:par>
                                  <p:par>
                                    <p:cTn id="213" presetID="1" presetClass="exit" presetSubtype="0" fill="hold" grpId="2" nodeType="withEffect">
                                      <p:stCondLst>
                                        <p:cond delay="0"/>
                                      </p:stCondLst>
                                      <p:childTnLst>
                                        <p:set>
                                          <p:cBhvr>
                                            <p:cTn id="214" dur="1" fill="hold">
                                              <p:stCondLst>
                                                <p:cond delay="0"/>
                                              </p:stCondLst>
                                            </p:cTn>
                                            <p:tgtEl>
                                              <p:spTgt spid="15"/>
                                            </p:tgtEl>
                                            <p:attrNameLst>
                                              <p:attrName>style.visibility</p:attrName>
                                            </p:attrNameLst>
                                          </p:cBhvr>
                                          <p:to>
                                            <p:strVal val="hidden"/>
                                          </p:to>
                                        </p:set>
                                      </p:childTnLst>
                                    </p:cTn>
                                  </p:par>
                                  <p:par>
                                    <p:cTn id="215" presetID="1" presetClass="exit" presetSubtype="0" fill="hold" grpId="3" nodeType="withEffect">
                                      <p:stCondLst>
                                        <p:cond delay="0"/>
                                      </p:stCondLst>
                                      <p:childTnLst>
                                        <p:set>
                                          <p:cBhvr>
                                            <p:cTn id="216" dur="1" fill="hold">
                                              <p:stCondLst>
                                                <p:cond delay="0"/>
                                              </p:stCondLst>
                                            </p:cTn>
                                            <p:tgtEl>
                                              <p:spTgt spid="12"/>
                                            </p:tgtEl>
                                            <p:attrNameLst>
                                              <p:attrName>style.visibility</p:attrName>
                                            </p:attrNameLst>
                                          </p:cBhvr>
                                          <p:to>
                                            <p:strVal val="hidden"/>
                                          </p:to>
                                        </p:set>
                                      </p:childTnLst>
                                    </p:cTn>
                                  </p:par>
                                  <p:par>
                                    <p:cTn id="217" presetID="1" presetClass="exit" presetSubtype="0" fill="hold" grpId="3" nodeType="withEffect">
                                      <p:stCondLst>
                                        <p:cond delay="0"/>
                                      </p:stCondLst>
                                      <p:childTnLst>
                                        <p:set>
                                          <p:cBhvr>
                                            <p:cTn id="218" dur="1" fill="hold">
                                              <p:stCondLst>
                                                <p:cond delay="0"/>
                                              </p:stCondLst>
                                            </p:cTn>
                                            <p:tgtEl>
                                              <p:spTgt spid="17"/>
                                            </p:tgtEl>
                                            <p:attrNameLst>
                                              <p:attrName>style.visibility</p:attrName>
                                            </p:attrNameLst>
                                          </p:cBhvr>
                                          <p:to>
                                            <p:strVal val="hidden"/>
                                          </p:to>
                                        </p:set>
                                      </p:childTnLst>
                                    </p:cTn>
                                  </p:par>
                                  <p:par>
                                    <p:cTn id="219" presetID="1" presetClass="exit" presetSubtype="0" fill="hold" grpId="2" nodeType="withEffect">
                                      <p:stCondLst>
                                        <p:cond delay="0"/>
                                      </p:stCondLst>
                                      <p:childTnLst>
                                        <p:set>
                                          <p:cBhvr>
                                            <p:cTn id="220" dur="1" fill="hold">
                                              <p:stCondLst>
                                                <p:cond delay="0"/>
                                              </p:stCondLst>
                                            </p:cTn>
                                            <p:tgtEl>
                                              <p:spTgt spid="4"/>
                                            </p:tgtEl>
                                            <p:attrNameLst>
                                              <p:attrName>style.visibility</p:attrName>
                                            </p:attrNameLst>
                                          </p:cBhvr>
                                          <p:to>
                                            <p:strVal val="hidden"/>
                                          </p:to>
                                        </p:set>
                                      </p:childTnLst>
                                    </p:cTn>
                                  </p:par>
                                  <p:par>
                                    <p:cTn id="221" presetID="1" presetClass="exit" presetSubtype="0" fill="hold" grpId="2" nodeType="withEffect">
                                      <p:stCondLst>
                                        <p:cond delay="0"/>
                                      </p:stCondLst>
                                      <p:childTnLst>
                                        <p:set>
                                          <p:cBhvr>
                                            <p:cTn id="222" dur="1" fill="hold">
                                              <p:stCondLst>
                                                <p:cond delay="0"/>
                                              </p:stCondLst>
                                            </p:cTn>
                                            <p:tgtEl>
                                              <p:spTgt spid="9"/>
                                            </p:tgtEl>
                                            <p:attrNameLst>
                                              <p:attrName>style.visibility</p:attrName>
                                            </p:attrNameLst>
                                          </p:cBhvr>
                                          <p:to>
                                            <p:strVal val="hidden"/>
                                          </p:to>
                                        </p:set>
                                      </p:childTnLst>
                                    </p:cTn>
                                  </p:par>
                                  <p:par>
                                    <p:cTn id="223" presetID="1" presetClass="entr" presetSubtype="0" fill="hold" grpId="0" nodeType="withEffect">
                                      <p:stCondLst>
                                        <p:cond delay="0"/>
                                      </p:stCondLst>
                                      <p:childTnLst>
                                        <p:set>
                                          <p:cBhvr>
                                            <p:cTn id="224" dur="1" fill="hold">
                                              <p:stCondLst>
                                                <p:cond delay="0"/>
                                              </p:stCondLst>
                                            </p:cTn>
                                            <p:tgtEl>
                                              <p:spTgt spid="32"/>
                                            </p:tgtEl>
                                            <p:attrNameLst>
                                              <p:attrName>style.visibility</p:attrName>
                                            </p:attrNameLst>
                                          </p:cBhvr>
                                          <p:to>
                                            <p:strVal val="visible"/>
                                          </p:to>
                                        </p:set>
                                      </p:childTnLst>
                                    </p:cTn>
                                  </p:par>
                                  <p:par>
                                    <p:cTn id="225" presetID="6" presetClass="emph" presetSubtype="0" fill="hold" grpId="1" nodeType="withEffect">
                                      <p:stCondLst>
                                        <p:cond delay="0"/>
                                      </p:stCondLst>
                                      <p:childTnLst>
                                        <p:animScale>
                                          <p:cBhvr>
                                            <p:cTn id="226" dur="1250" fill="hold"/>
                                            <p:tgtEl>
                                              <p:spTgt spid="32"/>
                                            </p:tgtEl>
                                          </p:cBhvr>
                                          <p:by x="80000" y="80000"/>
                                        </p:animScale>
                                      </p:childTnLst>
                                    </p:cTn>
                                  </p:par>
                                  <p:par>
                                    <p:cTn id="227" presetID="0" presetClass="path" presetSubtype="0" fill="hold" grpId="2" nodeType="withEffect">
                                      <p:stCondLst>
                                        <p:cond delay="0"/>
                                      </p:stCondLst>
                                      <p:childTnLst>
                                        <p:animMotion origin="layout" path="M 3.33333E-6 -2.03515E-6 C -0.01216 0.01411 -0.0467 0.06036 -0.07344 0.08534 C -0.10018 0.11032 -0.1316 0.13437 -0.16077 0.1494 C -0.18993 0.16443 -0.21858 0.17114 -0.24809 0.17623 C -0.27761 0.18132 -0.30799 0.18386 -0.33802 0.1797 C -0.36806 0.17553 -0.40591 0.16189 -0.42795 0.15102 C -0.45 0.14015 -0.46181 0.12257 -0.47066 0.11517 " pathEditMode="relative" rAng="0" ptsTypes="aaaaaaa">
                                          <p:cBhvr>
                                            <p:cTn id="228" dur="1250" fill="hold"/>
                                            <p:tgtEl>
                                              <p:spTgt spid="32"/>
                                            </p:tgtEl>
                                            <p:attrNameLst>
                                              <p:attrName>ppt_x</p:attrName>
                                              <p:attrName>ppt_y</p:attrName>
                                            </p:attrNameLst>
                                          </p:cBhvr>
                                          <p:rCtr x="-23542" y="9181"/>
                                        </p:animMotion>
                                      </p:childTnLst>
                                    </p:cTn>
                                  </p:par>
                                  <p:par>
                                    <p:cTn id="229" presetID="8" presetClass="emph" presetSubtype="0" fill="hold" grpId="3" nodeType="withEffect">
                                      <p:stCondLst>
                                        <p:cond delay="0"/>
                                      </p:stCondLst>
                                      <p:childTnLst>
                                        <p:animRot by="5400000">
                                          <p:cBhvr>
                                            <p:cTn id="230" dur="1250" fill="hold"/>
                                            <p:tgtEl>
                                              <p:spTgt spid="32"/>
                                            </p:tgtEl>
                                            <p:attrNameLst>
                                              <p:attrName>r</p:attrName>
                                            </p:attrNameLst>
                                          </p:cBhvr>
                                        </p:animRot>
                                      </p:childTnLst>
                                    </p:cTn>
                                  </p:par>
                                </p:childTnLst>
                              </p:cTn>
                            </p:par>
                            <p:par>
                              <p:cTn id="231" fill="hold">
                                <p:stCondLst>
                                  <p:cond delay="1250"/>
                                </p:stCondLst>
                                <p:childTnLst>
                                  <p:par>
                                    <p:cTn id="232" presetID="1" presetClass="entr" presetSubtype="0" fill="hold" grpId="1" nodeType="afterEffect">
                                      <p:stCondLst>
                                        <p:cond delay="0"/>
                                      </p:stCondLst>
                                      <p:childTnLst>
                                        <p:set>
                                          <p:cBhvr>
                                            <p:cTn id="233" dur="1" fill="hold">
                                              <p:stCondLst>
                                                <p:cond delay="0"/>
                                              </p:stCondLst>
                                            </p:cTn>
                                            <p:tgtEl>
                                              <p:spTgt spid="2"/>
                                            </p:tgtEl>
                                            <p:attrNameLst>
                                              <p:attrName>style.visibility</p:attrName>
                                            </p:attrNameLst>
                                          </p:cBhvr>
                                          <p:to>
                                            <p:strVal val="visible"/>
                                          </p:to>
                                        </p:set>
                                      </p:childTnLst>
                                    </p:cTn>
                                  </p:par>
                                  <p:par>
                                    <p:cTn id="234" presetID="8" presetClass="emph" presetSubtype="0" fill="hold" grpId="3" nodeType="withEffect">
                                      <p:stCondLst>
                                        <p:cond delay="0"/>
                                      </p:stCondLst>
                                      <p:childTnLst>
                                        <p:animRot by="10800000">
                                          <p:cBhvr>
                                            <p:cTn id="235" dur="500" fill="hold"/>
                                            <p:tgtEl>
                                              <p:spTgt spid="2"/>
                                            </p:tgtEl>
                                            <p:attrNameLst>
                                              <p:attrName>r</p:attrName>
                                            </p:attrNameLst>
                                          </p:cBhvr>
                                        </p:animRot>
                                      </p:childTnLst>
                                    </p:cTn>
                                  </p:par>
                                  <p:par>
                                    <p:cTn id="236" presetID="0" presetClass="path" presetSubtype="0" accel="50000" decel="50000" fill="hold" grpId="2" nodeType="withEffect">
                                      <p:stCondLst>
                                        <p:cond delay="0"/>
                                      </p:stCondLst>
                                      <p:childTnLst>
                                        <p:animMotion origin="layout" path="M -3.33333E-6 0 C 0.00052 0.00278 0.00105 0.00347 0.00157 0.0088 C 0.00209 0.01412 0.00261 0.02685 0.00278 0.03148 " pathEditMode="relative" rAng="0" ptsTypes="aaa">
                                          <p:cBhvr>
                                            <p:cTn id="237" dur="500" fill="hold"/>
                                            <p:tgtEl>
                                              <p:spTgt spid="2"/>
                                            </p:tgtEl>
                                            <p:attrNameLst>
                                              <p:attrName>ppt_x</p:attrName>
                                              <p:attrName>ppt_y</p:attrName>
                                            </p:attrNameLst>
                                          </p:cBhvr>
                                          <p:rCtr x="139" y="1574"/>
                                        </p:animMotion>
                                      </p:childTnLst>
                                    </p:cTn>
                                  </p:par>
                                </p:childTnLst>
                              </p:cTn>
                            </p:par>
                            <p:par>
                              <p:cTn id="238" fill="hold">
                                <p:stCondLst>
                                  <p:cond delay="1750"/>
                                </p:stCondLst>
                                <p:childTnLst>
                                  <p:par>
                                    <p:cTn id="239" presetID="32" presetClass="emph" presetSubtype="0" fill="hold" grpId="0" nodeType="afterEffect">
                                      <p:stCondLst>
                                        <p:cond delay="0"/>
                                      </p:stCondLst>
                                      <p:childTnLst>
                                        <p:animRot by="120000">
                                          <p:cBhvr>
                                            <p:cTn id="240" dur="75" fill="hold">
                                              <p:stCondLst>
                                                <p:cond delay="0"/>
                                              </p:stCondLst>
                                            </p:cTn>
                                            <p:tgtEl>
                                              <p:spTgt spid="2"/>
                                            </p:tgtEl>
                                            <p:attrNameLst>
                                              <p:attrName>r</p:attrName>
                                            </p:attrNameLst>
                                          </p:cBhvr>
                                        </p:animRot>
                                        <p:animRot by="-240000">
                                          <p:cBhvr>
                                            <p:cTn id="241" dur="150" fill="hold">
                                              <p:stCondLst>
                                                <p:cond delay="150"/>
                                              </p:stCondLst>
                                            </p:cTn>
                                            <p:tgtEl>
                                              <p:spTgt spid="2"/>
                                            </p:tgtEl>
                                            <p:attrNameLst>
                                              <p:attrName>r</p:attrName>
                                            </p:attrNameLst>
                                          </p:cBhvr>
                                        </p:animRot>
                                        <p:animRot by="240000">
                                          <p:cBhvr>
                                            <p:cTn id="242" dur="150" fill="hold">
                                              <p:stCondLst>
                                                <p:cond delay="300"/>
                                              </p:stCondLst>
                                            </p:cTn>
                                            <p:tgtEl>
                                              <p:spTgt spid="2"/>
                                            </p:tgtEl>
                                            <p:attrNameLst>
                                              <p:attrName>r</p:attrName>
                                            </p:attrNameLst>
                                          </p:cBhvr>
                                        </p:animRot>
                                        <p:animRot by="-240000">
                                          <p:cBhvr>
                                            <p:cTn id="243" dur="150" fill="hold">
                                              <p:stCondLst>
                                                <p:cond delay="450"/>
                                              </p:stCondLst>
                                            </p:cTn>
                                            <p:tgtEl>
                                              <p:spTgt spid="2"/>
                                            </p:tgtEl>
                                            <p:attrNameLst>
                                              <p:attrName>r</p:attrName>
                                            </p:attrNameLst>
                                          </p:cBhvr>
                                        </p:animRot>
                                        <p:animRot by="120000">
                                          <p:cBhvr>
                                            <p:cTn id="244" dur="150" fill="hold">
                                              <p:stCondLst>
                                                <p:cond delay="600"/>
                                              </p:stCondLst>
                                            </p:cTn>
                                            <p:tgtEl>
                                              <p:spTgt spid="2"/>
                                            </p:tgtEl>
                                            <p:attrNameLst>
                                              <p:attrName>r</p:attrName>
                                            </p:attrNameLst>
                                          </p:cBhvr>
                                        </p:animRot>
                                      </p:childTnLst>
                                    </p:cTn>
                                  </p:par>
                                </p:childTnLst>
                              </p:cTn>
                            </p:par>
                            <p:par>
                              <p:cTn id="245" fill="hold">
                                <p:stCondLst>
                                  <p:cond delay="2500"/>
                                </p:stCondLst>
                                <p:childTnLst>
                                  <p:par>
                                    <p:cTn id="246" presetID="8" presetClass="emph" presetSubtype="0" fill="hold" grpId="4" nodeType="afterEffect">
                                      <p:stCondLst>
                                        <p:cond delay="0"/>
                                      </p:stCondLst>
                                      <p:childTnLst>
                                        <p:animRot by="1500000">
                                          <p:cBhvr>
                                            <p:cTn id="247" dur="150" fill="hold"/>
                                            <p:tgtEl>
                                              <p:spTgt spid="2"/>
                                            </p:tgtEl>
                                            <p:attrNameLst>
                                              <p:attrName>r</p:attrName>
                                            </p:attrNameLst>
                                          </p:cBhvr>
                                        </p:animRot>
                                      </p:childTnLst>
                                    </p:cTn>
                                  </p:par>
                                </p:childTnLst>
                              </p:cTn>
                            </p:par>
                            <p:par>
                              <p:cTn id="248" fill="hold">
                                <p:stCondLst>
                                  <p:cond delay="2650"/>
                                </p:stCondLst>
                                <p:childTnLst>
                                  <p:par>
                                    <p:cTn id="249" presetID="8" presetClass="emph" presetSubtype="0" fill="hold" grpId="5" nodeType="afterEffect">
                                      <p:stCondLst>
                                        <p:cond delay="0"/>
                                      </p:stCondLst>
                                      <p:childTnLst>
                                        <p:animRot by="-1500000">
                                          <p:cBhvr>
                                            <p:cTn id="250" dur="150" fill="hold"/>
                                            <p:tgtEl>
                                              <p:spTgt spid="2"/>
                                            </p:tgtEl>
                                            <p:attrNameLst>
                                              <p:attrName>r</p:attrName>
                                            </p:attrNameLst>
                                          </p:cBhvr>
                                        </p:animRot>
                                      </p:childTnLst>
                                    </p:cTn>
                                  </p:par>
                                </p:childTnLst>
                              </p:cTn>
                            </p:par>
                            <p:par>
                              <p:cTn id="251" fill="hold">
                                <p:stCondLst>
                                  <p:cond delay="2800"/>
                                </p:stCondLst>
                                <p:childTnLst>
                                  <p:par>
                                    <p:cTn id="252" presetID="8" presetClass="emph" presetSubtype="0" fill="hold" grpId="6" nodeType="afterEffect">
                                      <p:stCondLst>
                                        <p:cond delay="0"/>
                                      </p:stCondLst>
                                      <p:childTnLst>
                                        <p:animRot by="1500000">
                                          <p:cBhvr>
                                            <p:cTn id="253" dur="150" fill="hold"/>
                                            <p:tgtEl>
                                              <p:spTgt spid="2"/>
                                            </p:tgtEl>
                                            <p:attrNameLst>
                                              <p:attrName>r</p:attrName>
                                            </p:attrNameLst>
                                          </p:cBhvr>
                                        </p:animRot>
                                      </p:childTnLst>
                                    </p:cTn>
                                  </p:par>
                                </p:childTnLst>
                              </p:cTn>
                            </p:par>
                            <p:par>
                              <p:cTn id="254" fill="hold">
                                <p:stCondLst>
                                  <p:cond delay="2950"/>
                                </p:stCondLst>
                                <p:childTnLst>
                                  <p:par>
                                    <p:cTn id="255" presetID="8" presetClass="emph" presetSubtype="0" fill="hold" grpId="7" nodeType="afterEffect">
                                      <p:stCondLst>
                                        <p:cond delay="0"/>
                                      </p:stCondLst>
                                      <p:childTnLst>
                                        <p:animRot by="-1800000">
                                          <p:cBhvr>
                                            <p:cTn id="256" dur="150" fill="hold"/>
                                            <p:tgtEl>
                                              <p:spTgt spid="2"/>
                                            </p:tgtEl>
                                            <p:attrNameLst>
                                              <p:attrName>r</p:attrName>
                                            </p:attrNameLst>
                                          </p:cBhvr>
                                        </p:animRot>
                                      </p:childTnLst>
                                    </p:cTn>
                                  </p:par>
                                </p:childTnLst>
                              </p:cTn>
                            </p:par>
                            <p:par>
                              <p:cTn id="257" fill="hold">
                                <p:stCondLst>
                                  <p:cond delay="3100"/>
                                </p:stCondLst>
                                <p:childTnLst>
                                  <p:par>
                                    <p:cTn id="258" presetID="8" presetClass="emph" presetSubtype="0" fill="hold" grpId="8" nodeType="afterEffect">
                                      <p:stCondLst>
                                        <p:cond delay="0"/>
                                      </p:stCondLst>
                                      <p:childTnLst>
                                        <p:animRot by="10800000">
                                          <p:cBhvr>
                                            <p:cTn id="259" dur="600" fill="hold"/>
                                            <p:tgtEl>
                                              <p:spTgt spid="2"/>
                                            </p:tgtEl>
                                            <p:attrNameLst>
                                              <p:attrName>r</p:attrName>
                                            </p:attrNameLst>
                                          </p:cBhvr>
                                        </p:animRot>
                                      </p:childTnLst>
                                    </p:cTn>
                                  </p:par>
                                  <p:par>
                                    <p:cTn id="260" presetID="0" presetClass="path" presetSubtype="0" accel="50000" decel="50000" fill="hold" grpId="9" nodeType="withEffect">
                                      <p:stCondLst>
                                        <p:cond delay="0"/>
                                      </p:stCondLst>
                                      <p:childTnLst>
                                        <p:animMotion origin="layout" path="M 0.00278 0.03079 C 0.00348 0.03403 0.00504 0.03981 0.00677 0.04977 C 0.00851 0.05972 0.01164 0.07315 0.0132 0.09005 C 0.01476 0.10694 0.01563 0.13449 0.01667 0.15185 C 0.01771 0.16921 0.01893 0.18519 0.01962 0.19468 C 0.02032 0.20417 0.02049 0.20579 0.02066 0.2088 " pathEditMode="relative" rAng="0" ptsTypes="aaaaaa">
                                          <p:cBhvr>
                                            <p:cTn id="261" dur="750" fill="hold"/>
                                            <p:tgtEl>
                                              <p:spTgt spid="2"/>
                                            </p:tgtEl>
                                            <p:attrNameLst>
                                              <p:attrName>ppt_x</p:attrName>
                                              <p:attrName>ppt_y</p:attrName>
                                            </p:attrNameLst>
                                          </p:cBhvr>
                                          <p:rCtr x="885" y="8889"/>
                                        </p:animMotion>
                                      </p:childTnLst>
                                    </p:cTn>
                                  </p:par>
                                </p:childTnLst>
                              </p:cTn>
                            </p:par>
                            <p:par>
                              <p:cTn id="262" fill="hold">
                                <p:stCondLst>
                                  <p:cond delay="3850"/>
                                </p:stCondLst>
                                <p:childTnLst>
                                  <p:par>
                                    <p:cTn id="263" presetID="8" presetClass="emph" presetSubtype="0" fill="hold" grpId="4" nodeType="afterEffect">
                                      <p:stCondLst>
                                        <p:cond delay="0"/>
                                      </p:stCondLst>
                                      <p:childTnLst>
                                        <p:animRot by="-5400000">
                                          <p:cBhvr>
                                            <p:cTn id="264" dur="750" fill="hold"/>
                                            <p:tgtEl>
                                              <p:spTgt spid="32"/>
                                            </p:tgtEl>
                                            <p:attrNameLst>
                                              <p:attrName>r</p:attrName>
                                            </p:attrNameLst>
                                          </p:cBhvr>
                                        </p:animRot>
                                      </p:childTnLst>
                                    </p:cTn>
                                  </p:par>
                                  <p:par>
                                    <p:cTn id="265" presetID="0" presetClass="path" presetSubtype="0" decel="49333" fill="hold" grpId="5" nodeType="withEffect">
                                      <p:stCondLst>
                                        <p:cond delay="0"/>
                                      </p:stCondLst>
                                      <p:childTnLst>
                                        <p:animMotion origin="layout" path="M -0.47066 0.11528 C -0.47014 0.11713 -0.4691 0.12408 -0.46754 0.12662 C -0.46598 0.12917 -0.46302 0.12963 -0.46181 0.13033 " pathEditMode="relative" rAng="0" ptsTypes="aaa">
                                          <p:cBhvr>
                                            <p:cTn id="266" dur="750" fill="hold"/>
                                            <p:tgtEl>
                                              <p:spTgt spid="32"/>
                                            </p:tgtEl>
                                            <p:attrNameLst>
                                              <p:attrName>ppt_x</p:attrName>
                                              <p:attrName>ppt_y</p:attrName>
                                            </p:attrNameLst>
                                          </p:cBhvr>
                                          <p:rCtr x="434" y="741"/>
                                        </p:animMotion>
                                      </p:childTnLst>
                                    </p:cTn>
                                  </p:par>
                                  <p:par>
                                    <p:cTn id="267" presetID="8" presetClass="emph" presetSubtype="0" fill="hold" grpId="10" nodeType="withEffect">
                                      <p:stCondLst>
                                        <p:cond delay="0"/>
                                      </p:stCondLst>
                                      <p:childTnLst>
                                        <p:animRot by="-5400000">
                                          <p:cBhvr>
                                            <p:cTn id="268" dur="750" fill="hold"/>
                                            <p:tgtEl>
                                              <p:spTgt spid="2"/>
                                            </p:tgtEl>
                                            <p:attrNameLst>
                                              <p:attrName>r</p:attrName>
                                            </p:attrNameLst>
                                          </p:cBhvr>
                                        </p:animRot>
                                      </p:childTnLst>
                                    </p:cTn>
                                  </p:par>
                                  <p:par>
                                    <p:cTn id="269" presetID="0" presetClass="path" presetSubtype="0" fill="hold" grpId="11" nodeType="withEffect">
                                      <p:stCondLst>
                                        <p:cond delay="0"/>
                                      </p:stCondLst>
                                      <p:childTnLst>
                                        <p:animMotion origin="layout" path="M 0.02014 0.20833 C 0.01927 0.21273 0.01563 0.22731 0.01441 0.23449 C 0.0132 0.24167 0.01285 0.24514 0.0132 0.25185 C 0.01355 0.25856 0.01476 0.26829 0.01632 0.27477 C 0.01789 0.28125 0.0198 0.28426 0.02223 0.29074 C 0.02466 0.29722 0.02934 0.30903 0.03125 0.31389 " pathEditMode="relative" rAng="0" ptsTypes="aaaaaa">
                                          <p:cBhvr>
                                            <p:cTn id="270" dur="750" fill="hold"/>
                                            <p:tgtEl>
                                              <p:spTgt spid="2"/>
                                            </p:tgtEl>
                                            <p:attrNameLst>
                                              <p:attrName>ppt_x</p:attrName>
                                              <p:attrName>ppt_y</p:attrName>
                                            </p:attrNameLst>
                                          </p:cBhvr>
                                          <p:rCtr x="191" y="5278"/>
                                        </p:animMotion>
                                      </p:childTnLst>
                                    </p:cTn>
                                  </p:par>
                                </p:childTnLst>
                              </p:cTn>
                            </p:par>
                            <p:par>
                              <p:cTn id="271" fill="hold">
                                <p:stCondLst>
                                  <p:cond delay="4600"/>
                                </p:stCondLst>
                                <p:childTnLst>
                                  <p:par>
                                    <p:cTn id="272" presetID="8" presetClass="emph" presetSubtype="0" fill="hold" grpId="13" nodeType="afterEffect">
                                      <p:stCondLst>
                                        <p:cond delay="0"/>
                                      </p:stCondLst>
                                      <p:childTnLst>
                                        <p:animRot by="-6000000">
                                          <p:cBhvr>
                                            <p:cTn id="273" dur="750" fill="hold"/>
                                            <p:tgtEl>
                                              <p:spTgt spid="2"/>
                                            </p:tgtEl>
                                            <p:attrNameLst>
                                              <p:attrName>r</p:attrName>
                                            </p:attrNameLst>
                                          </p:cBhvr>
                                        </p:animRot>
                                      </p:childTnLst>
                                    </p:cTn>
                                  </p:par>
                                  <p:par>
                                    <p:cTn id="274" presetID="0" presetClass="path" presetSubtype="0" accel="50000" decel="50000" fill="hold" grpId="12" nodeType="withEffect">
                                      <p:stCondLst>
                                        <p:cond delay="200"/>
                                      </p:stCondLst>
                                      <p:childTnLst>
                                        <p:animMotion origin="layout" path="M 0.03143 0.31366 C 0.03056 0.31644 0.02691 0.32153 0.02587 0.33009 C 0.02483 0.33866 0.02518 0.34514 0.02518 0.36481 C 0.02518 0.38449 0.0257 0.43148 0.0257 0.44884 " pathEditMode="relative" rAng="0" ptsTypes="aaaa">
                                          <p:cBhvr>
                                            <p:cTn id="275" dur="550" fill="hold"/>
                                            <p:tgtEl>
                                              <p:spTgt spid="2"/>
                                            </p:tgtEl>
                                            <p:attrNameLst>
                                              <p:attrName>ppt_x</p:attrName>
                                              <p:attrName>ppt_y</p:attrName>
                                            </p:attrNameLst>
                                          </p:cBhvr>
                                          <p:rCtr x="-330" y="6759"/>
                                        </p:animMotion>
                                      </p:childTnLst>
                                    </p:cTn>
                                  </p:par>
                                </p:childTnLst>
                              </p:cTn>
                            </p:par>
                          </p:childTnLst>
                        </p:cTn>
                      </p:par>
                      <p:par>
                        <p:cTn id="276" fill="hold">
                          <p:stCondLst>
                            <p:cond delay="indefinite"/>
                          </p:stCondLst>
                          <p:childTnLst>
                            <p:par>
                              <p:cTn id="277" fill="hold">
                                <p:stCondLst>
                                  <p:cond delay="0"/>
                                </p:stCondLst>
                                <p:childTnLst>
                                  <p:par>
                                    <p:cTn id="278" presetID="12" presetClass="entr" presetSubtype="8" fill="hold" grpId="0" nodeType="clickEffect">
                                      <p:stCondLst>
                                        <p:cond delay="0"/>
                                      </p:stCondLst>
                                      <p:childTnLst>
                                        <p:set>
                                          <p:cBhvr>
                                            <p:cTn id="279" dur="1" fill="hold">
                                              <p:stCondLst>
                                                <p:cond delay="0"/>
                                              </p:stCondLst>
                                            </p:cTn>
                                            <p:tgtEl>
                                              <p:spTgt spid="26"/>
                                            </p:tgtEl>
                                            <p:attrNameLst>
                                              <p:attrName>style.visibility</p:attrName>
                                            </p:attrNameLst>
                                          </p:cBhvr>
                                          <p:to>
                                            <p:strVal val="visible"/>
                                          </p:to>
                                        </p:set>
                                        <p:anim calcmode="lin" valueType="num">
                                          <p:cBhvr additive="base">
                                            <p:cTn id="280" dur="500"/>
                                            <p:tgtEl>
                                              <p:spTgt spid="26"/>
                                            </p:tgtEl>
                                            <p:attrNameLst>
                                              <p:attrName>ppt_x</p:attrName>
                                            </p:attrNameLst>
                                          </p:cBhvr>
                                          <p:tavLst>
                                            <p:tav tm="0">
                                              <p:val>
                                                <p:strVal val="#ppt_x-#ppt_w*1.125000"/>
                                              </p:val>
                                            </p:tav>
                                            <p:tav tm="100000">
                                              <p:val>
                                                <p:strVal val="#ppt_x"/>
                                              </p:val>
                                            </p:tav>
                                          </p:tavLst>
                                        </p:anim>
                                        <p:animEffect transition="in" filter="wipe(right)">
                                          <p:cBhvr>
                                            <p:cTn id="281" dur="500"/>
                                            <p:tgtEl>
                                              <p:spTgt spid="26"/>
                                            </p:tgtEl>
                                          </p:cBhvr>
                                        </p:animEffect>
                                      </p:childTnLst>
                                    </p:cTn>
                                  </p:par>
                                </p:childTnLst>
                              </p:cTn>
                            </p:par>
                            <p:par>
                              <p:cTn id="282" fill="hold">
                                <p:stCondLst>
                                  <p:cond delay="500"/>
                                </p:stCondLst>
                                <p:childTnLst>
                                  <p:par>
                                    <p:cTn id="283" presetID="1" presetClass="exit" presetSubtype="0" fill="hold" grpId="6" nodeType="afterEffect">
                                      <p:stCondLst>
                                        <p:cond delay="0"/>
                                      </p:stCondLst>
                                      <p:childTnLst>
                                        <p:set>
                                          <p:cBhvr>
                                            <p:cTn id="284" dur="1" fill="hold">
                                              <p:stCondLst>
                                                <p:cond delay="0"/>
                                              </p:stCondLst>
                                            </p:cTn>
                                            <p:tgtEl>
                                              <p:spTgt spid="32"/>
                                            </p:tgtEl>
                                            <p:attrNameLst>
                                              <p:attrName>style.visibility</p:attrName>
                                            </p:attrNameLst>
                                          </p:cBhvr>
                                          <p:to>
                                            <p:strVal val="hidden"/>
                                          </p:to>
                                        </p:set>
                                      </p:childTnLst>
                                    </p:cTn>
                                  </p:par>
                                </p:childTnLst>
                              </p:cTn>
                            </p:par>
                          </p:childTnLst>
                        </p:cTn>
                      </p:par>
                      <p:par>
                        <p:cTn id="285" fill="hold">
                          <p:stCondLst>
                            <p:cond delay="indefinite"/>
                          </p:stCondLst>
                          <p:childTnLst>
                            <p:par>
                              <p:cTn id="286" fill="hold">
                                <p:stCondLst>
                                  <p:cond delay="0"/>
                                </p:stCondLst>
                                <p:childTnLst>
                                  <p:par>
                                    <p:cTn id="287" presetID="12" presetClass="entr" presetSubtype="2" fill="hold" grpId="0" nodeType="clickEffect">
                                      <p:stCondLst>
                                        <p:cond delay="0"/>
                                      </p:stCondLst>
                                      <p:childTnLst>
                                        <p:set>
                                          <p:cBhvr>
                                            <p:cTn id="288" dur="1" fill="hold">
                                              <p:stCondLst>
                                                <p:cond delay="0"/>
                                              </p:stCondLst>
                                            </p:cTn>
                                            <p:tgtEl>
                                              <p:spTgt spid="25"/>
                                            </p:tgtEl>
                                            <p:attrNameLst>
                                              <p:attrName>style.visibility</p:attrName>
                                            </p:attrNameLst>
                                          </p:cBhvr>
                                          <p:to>
                                            <p:strVal val="visible"/>
                                          </p:to>
                                        </p:set>
                                        <p:anim calcmode="lin" valueType="num">
                                          <p:cBhvr additive="base">
                                            <p:cTn id="289" dur="500"/>
                                            <p:tgtEl>
                                              <p:spTgt spid="25"/>
                                            </p:tgtEl>
                                            <p:attrNameLst>
                                              <p:attrName>ppt_x</p:attrName>
                                            </p:attrNameLst>
                                          </p:cBhvr>
                                          <p:tavLst>
                                            <p:tav tm="0">
                                              <p:val>
                                                <p:strVal val="#ppt_x+#ppt_w*1.125000"/>
                                              </p:val>
                                            </p:tav>
                                            <p:tav tm="100000">
                                              <p:val>
                                                <p:strVal val="#ppt_x"/>
                                              </p:val>
                                            </p:tav>
                                          </p:tavLst>
                                        </p:anim>
                                        <p:animEffect transition="in" filter="wipe(left)">
                                          <p:cBhvr>
                                            <p:cTn id="290" dur="500"/>
                                            <p:tgtEl>
                                              <p:spTgt spid="25"/>
                                            </p:tgtEl>
                                          </p:cBhvr>
                                        </p:animEffect>
                                      </p:childTnLst>
                                    </p:cTn>
                                  </p:par>
                                  <p:par>
                                    <p:cTn id="291" presetID="2" presetClass="exit" presetSubtype="8" fill="hold" grpId="1" nodeType="withEffect">
                                      <p:stCondLst>
                                        <p:cond delay="280"/>
                                      </p:stCondLst>
                                      <p:childTnLst>
                                        <p:anim calcmode="lin" valueType="num">
                                          <p:cBhvr additive="base">
                                            <p:cTn id="292" dur="500"/>
                                            <p:tgtEl>
                                              <p:spTgt spid="26"/>
                                            </p:tgtEl>
                                            <p:attrNameLst>
                                              <p:attrName>ppt_x</p:attrName>
                                            </p:attrNameLst>
                                          </p:cBhvr>
                                          <p:tavLst>
                                            <p:tav tm="0">
                                              <p:val>
                                                <p:strVal val="ppt_x"/>
                                              </p:val>
                                            </p:tav>
                                            <p:tav tm="100000">
                                              <p:val>
                                                <p:strVal val="0-ppt_w/2"/>
                                              </p:val>
                                            </p:tav>
                                          </p:tavLst>
                                        </p:anim>
                                        <p:anim calcmode="lin" valueType="num">
                                          <p:cBhvr additive="base">
                                            <p:cTn id="293" dur="500"/>
                                            <p:tgtEl>
                                              <p:spTgt spid="26"/>
                                            </p:tgtEl>
                                            <p:attrNameLst>
                                              <p:attrName>ppt_y</p:attrName>
                                            </p:attrNameLst>
                                          </p:cBhvr>
                                          <p:tavLst>
                                            <p:tav tm="0">
                                              <p:val>
                                                <p:strVal val="ppt_y"/>
                                              </p:val>
                                            </p:tav>
                                            <p:tav tm="100000">
                                              <p:val>
                                                <p:strVal val="ppt_y"/>
                                              </p:val>
                                            </p:tav>
                                          </p:tavLst>
                                        </p:anim>
                                        <p:set>
                                          <p:cBhvr>
                                            <p:cTn id="294" dur="1" fill="hold">
                                              <p:stCondLst>
                                                <p:cond delay="499"/>
                                              </p:stCondLst>
                                            </p:cTn>
                                            <p:tgtEl>
                                              <p:spTgt spid="26"/>
                                            </p:tgtEl>
                                            <p:attrNameLst>
                                              <p:attrName>style.visibility</p:attrName>
                                            </p:attrNameLst>
                                          </p:cBhvr>
                                          <p:to>
                                            <p:strVal val="hidden"/>
                                          </p:to>
                                        </p:set>
                                      </p:childTnLst>
                                    </p:cTn>
                                  </p:par>
                                  <p:par>
                                    <p:cTn id="295" presetID="10" presetClass="entr" presetSubtype="0" fill="hold" grpId="0" nodeType="withEffect">
                                      <p:stCondLst>
                                        <p:cond delay="380"/>
                                      </p:stCondLst>
                                      <p:childTnLst>
                                        <p:set>
                                          <p:cBhvr>
                                            <p:cTn id="296" dur="1" fill="hold">
                                              <p:stCondLst>
                                                <p:cond delay="0"/>
                                              </p:stCondLst>
                                            </p:cTn>
                                            <p:tgtEl>
                                              <p:spTgt spid="27"/>
                                            </p:tgtEl>
                                            <p:attrNameLst>
                                              <p:attrName>style.visibility</p:attrName>
                                            </p:attrNameLst>
                                          </p:cBhvr>
                                          <p:to>
                                            <p:strVal val="visible"/>
                                          </p:to>
                                        </p:set>
                                        <p:animEffect transition="in" filter="fade">
                                          <p:cBhvr>
                                            <p:cTn id="297" dur="300"/>
                                            <p:tgtEl>
                                              <p:spTgt spid="27"/>
                                            </p:tgtEl>
                                          </p:cBhvr>
                                        </p:animEffect>
                                      </p:childTnLst>
                                    </p:cTn>
                                  </p:par>
                                </p:childTnLst>
                              </p:cTn>
                            </p:par>
                          </p:childTnLst>
                        </p:cTn>
                      </p:par>
                      <p:par>
                        <p:cTn id="298" fill="hold">
                          <p:stCondLst>
                            <p:cond delay="indefinite"/>
                          </p:stCondLst>
                          <p:childTnLst>
                            <p:par>
                              <p:cTn id="299" fill="hold">
                                <p:stCondLst>
                                  <p:cond delay="0"/>
                                </p:stCondLst>
                                <p:childTnLst>
                                  <p:par>
                                    <p:cTn id="300" presetID="1" presetClass="entr" presetSubtype="0" fill="hold" nodeType="clickEffect">
                                      <p:stCondLst>
                                        <p:cond delay="0"/>
                                      </p:stCondLst>
                                      <p:childTnLst>
                                        <p:set>
                                          <p:cBhvr>
                                            <p:cTn id="301" dur="1" fill="hold">
                                              <p:stCondLst>
                                                <p:cond delay="0"/>
                                              </p:stCondLst>
                                            </p:cTn>
                                            <p:tgtEl>
                                              <p:spTgt spid="29"/>
                                            </p:tgtEl>
                                            <p:attrNameLst>
                                              <p:attrName>style.visibility</p:attrName>
                                            </p:attrNameLst>
                                          </p:cBhvr>
                                          <p:to>
                                            <p:strVal val="visible"/>
                                          </p:to>
                                        </p:set>
                                      </p:childTnLst>
                                    </p:cTn>
                                  </p:par>
                                  <p:par>
                                    <p:cTn id="302" presetID="35" presetClass="exit" presetSubtype="0" fill="hold" nodeType="withEffect">
                                      <p:stCondLst>
                                        <p:cond delay="0"/>
                                      </p:stCondLst>
                                      <p:childTnLst>
                                        <p:animEffect transition="out" filter="fade">
                                          <p:cBhvr>
                                            <p:cTn id="303" dur="2000"/>
                                            <p:tgtEl>
                                              <p:spTgt spid="29"/>
                                            </p:tgtEl>
                                          </p:cBhvr>
                                        </p:animEffect>
                                        <p:anim calcmode="lin" valueType="num">
                                          <p:cBhvr>
                                            <p:cTn id="304" dur="2000"/>
                                            <p:tgtEl>
                                              <p:spTgt spid="29"/>
                                            </p:tgtEl>
                                            <p:attrNameLst>
                                              <p:attrName>style.rotation</p:attrName>
                                            </p:attrNameLst>
                                          </p:cBhvr>
                                          <p:tavLst>
                                            <p:tav tm="0">
                                              <p:val>
                                                <p:fltVal val="0"/>
                                              </p:val>
                                            </p:tav>
                                            <p:tav tm="100000">
                                              <p:val>
                                                <p:fltVal val="720"/>
                                              </p:val>
                                            </p:tav>
                                          </p:tavLst>
                                        </p:anim>
                                        <p:anim calcmode="lin" valueType="num">
                                          <p:cBhvr>
                                            <p:cTn id="305" dur="2000"/>
                                            <p:tgtEl>
                                              <p:spTgt spid="29"/>
                                            </p:tgtEl>
                                            <p:attrNameLst>
                                              <p:attrName>ppt_h</p:attrName>
                                            </p:attrNameLst>
                                          </p:cBhvr>
                                          <p:tavLst>
                                            <p:tav tm="0">
                                              <p:val>
                                                <p:strVal val="ppt_h"/>
                                              </p:val>
                                            </p:tav>
                                            <p:tav tm="100000">
                                              <p:val>
                                                <p:fltVal val="0"/>
                                              </p:val>
                                            </p:tav>
                                          </p:tavLst>
                                        </p:anim>
                                        <p:anim calcmode="lin" valueType="num">
                                          <p:cBhvr>
                                            <p:cTn id="306" dur="2000"/>
                                            <p:tgtEl>
                                              <p:spTgt spid="29"/>
                                            </p:tgtEl>
                                            <p:attrNameLst>
                                              <p:attrName>ppt_w</p:attrName>
                                            </p:attrNameLst>
                                          </p:cBhvr>
                                          <p:tavLst>
                                            <p:tav tm="0">
                                              <p:val>
                                                <p:strVal val="ppt_w"/>
                                              </p:val>
                                            </p:tav>
                                            <p:tav tm="100000">
                                              <p:val>
                                                <p:fltVal val="0"/>
                                              </p:val>
                                            </p:tav>
                                          </p:tavLst>
                                        </p:anim>
                                        <p:set>
                                          <p:cBhvr>
                                            <p:cTn id="307" dur="1" fill="hold">
                                              <p:stCondLst>
                                                <p:cond delay="1999"/>
                                              </p:stCondLst>
                                            </p:cTn>
                                            <p:tgtEl>
                                              <p:spTgt spid="29"/>
                                            </p:tgtEl>
                                            <p:attrNameLst>
                                              <p:attrName>style.visibility</p:attrName>
                                            </p:attrNameLst>
                                          </p:cBhvr>
                                          <p:to>
                                            <p:strVal val="hidden"/>
                                          </p:to>
                                        </p:set>
                                      </p:childTnLst>
                                    </p:cTn>
                                  </p:par>
                                  <p:par>
                                    <p:cTn id="308" presetID="1" presetClass="exit" presetSubtype="0" fill="hold" nodeType="withEffect">
                                      <p:stCondLst>
                                        <p:cond delay="0"/>
                                      </p:stCondLst>
                                      <p:childTnLst>
                                        <p:set>
                                          <p:cBhvr>
                                            <p:cTn id="309" dur="1" fill="hold">
                                              <p:stCondLst>
                                                <p:cond delay="0"/>
                                              </p:stCondLst>
                                            </p:cTn>
                                            <p:tgtEl>
                                              <p:spTgt spid="31"/>
                                            </p:tgtEl>
                                            <p:attrNameLst>
                                              <p:attrName>style.visibility</p:attrName>
                                            </p:attrNameLst>
                                          </p:cBhvr>
                                          <p:to>
                                            <p:strVal val="hidden"/>
                                          </p:to>
                                        </p:set>
                                      </p:childTnLst>
                                    </p:cTn>
                                  </p:par>
                                  <p:par>
                                    <p:cTn id="310" presetID="1" presetClass="exit" presetSubtype="0" fill="hold" grpId="1" nodeType="withEffect">
                                      <p:stCondLst>
                                        <p:cond delay="0"/>
                                      </p:stCondLst>
                                      <p:childTnLst>
                                        <p:set>
                                          <p:cBhvr>
                                            <p:cTn id="311" dur="1" fill="hold">
                                              <p:stCondLst>
                                                <p:cond delay="0"/>
                                              </p:stCondLst>
                                            </p:cTn>
                                            <p:tgtEl>
                                              <p:spTgt spid="25"/>
                                            </p:tgtEl>
                                            <p:attrNameLst>
                                              <p:attrName>style.visibility</p:attrName>
                                            </p:attrNameLst>
                                          </p:cBhvr>
                                          <p:to>
                                            <p:strVal val="hidden"/>
                                          </p:to>
                                        </p:set>
                                      </p:childTnLst>
                                    </p:cTn>
                                  </p:par>
                                  <p:par>
                                    <p:cTn id="312" presetID="23" presetClass="entr" presetSubtype="16" fill="hold" grpId="0" nodeType="withEffect">
                                      <p:stCondLst>
                                        <p:cond delay="1550"/>
                                      </p:stCondLst>
                                      <p:childTnLst>
                                        <p:set>
                                          <p:cBhvr>
                                            <p:cTn id="313" dur="1" fill="hold">
                                              <p:stCondLst>
                                                <p:cond delay="0"/>
                                              </p:stCondLst>
                                            </p:cTn>
                                            <p:tgtEl>
                                              <p:spTgt spid="35"/>
                                            </p:tgtEl>
                                            <p:attrNameLst>
                                              <p:attrName>style.visibility</p:attrName>
                                            </p:attrNameLst>
                                          </p:cBhvr>
                                          <p:to>
                                            <p:strVal val="visible"/>
                                          </p:to>
                                        </p:set>
                                        <p:anim calcmode="lin" valueType="num">
                                          <p:cBhvr>
                                            <p:cTn id="314" dur="1750" fill="hold"/>
                                            <p:tgtEl>
                                              <p:spTgt spid="35"/>
                                            </p:tgtEl>
                                            <p:attrNameLst>
                                              <p:attrName>ppt_w</p:attrName>
                                            </p:attrNameLst>
                                          </p:cBhvr>
                                          <p:tavLst>
                                            <p:tav tm="0">
                                              <p:val>
                                                <p:fltVal val="0"/>
                                              </p:val>
                                            </p:tav>
                                            <p:tav tm="100000">
                                              <p:val>
                                                <p:strVal val="#ppt_w"/>
                                              </p:val>
                                            </p:tav>
                                          </p:tavLst>
                                        </p:anim>
                                        <p:anim calcmode="lin" valueType="num">
                                          <p:cBhvr>
                                            <p:cTn id="315" dur="1750" fill="hold"/>
                                            <p:tgtEl>
                                              <p:spTgt spid="35"/>
                                            </p:tgtEl>
                                            <p:attrNameLst>
                                              <p:attrName>ppt_h</p:attrName>
                                            </p:attrNameLst>
                                          </p:cBhvr>
                                          <p:tavLst>
                                            <p:tav tm="0">
                                              <p:val>
                                                <p:fltVal val="0"/>
                                              </p:val>
                                            </p:tav>
                                            <p:tav tm="100000">
                                              <p:val>
                                                <p:strVal val="#ppt_h"/>
                                              </p:val>
                                            </p:tav>
                                          </p:tavLst>
                                        </p:anim>
                                      </p:childTnLst>
                                    </p:cTn>
                                  </p:par>
                                  <p:par>
                                    <p:cTn id="316" presetID="8" presetClass="emph" presetSubtype="0" fill="hold" grpId="2" nodeType="withEffect">
                                      <p:stCondLst>
                                        <p:cond delay="1550"/>
                                      </p:stCondLst>
                                      <p:childTnLst>
                                        <p:animRot by="64800000">
                                          <p:cBhvr>
                                            <p:cTn id="317" dur="1750" fill="hold"/>
                                            <p:tgtEl>
                                              <p:spTgt spid="35"/>
                                            </p:tgtEl>
                                            <p:attrNameLst>
                                              <p:attrName>r</p:attrName>
                                            </p:attrNameLst>
                                          </p:cBhvr>
                                        </p:animRot>
                                      </p:childTnLst>
                                    </p:cTn>
                                  </p:par>
                                </p:childTnLst>
                              </p:cTn>
                            </p:par>
                            <p:par>
                              <p:cTn id="318" fill="hold">
                                <p:stCondLst>
                                  <p:cond delay="3300"/>
                                </p:stCondLst>
                                <p:childTnLst>
                                  <p:par>
                                    <p:cTn id="319" presetID="0" presetClass="exit" presetSubtype="0" fill="hold" grpId="1" nodeType="afterEffect">
                                      <p:stCondLst>
                                        <p:cond delay="0"/>
                                      </p:stCondLst>
                                      <p:childTnLst>
                                        <p:set>
                                          <p:cBhvr>
                                            <p:cTn id="320" dur="1" fill="hold">
                                              <p:stCondLst>
                                                <p:cond delay="999"/>
                                              </p:stCondLst>
                                            </p:cTn>
                                            <p:tgtEl>
                                              <p:spTgt spid="35"/>
                                            </p:tgtEl>
                                            <p:attrNameLst>
                                              <p:attrName>style.visibility</p:attrName>
                                            </p:attrNameLst>
                                          </p:cBhvr>
                                          <p:to>
                                            <p:strVal val="hidden"/>
                                          </p:to>
                                        </p:set>
                                        <p:animEffect transition="out" filter="dissolve">
                                          <p:cBhvr>
                                            <p:cTn id="321" dur="1000">
                                              <p:stCondLst>
                                                <p:cond delay="0"/>
                                              </p:stCondLst>
                                            </p:cTn>
                                            <p:tgtEl>
                                              <p:spTgt spid="35"/>
                                            </p:tgtEl>
                                          </p:cBhvr>
                                        </p:animEffect>
                                        <p:anim to="" calcmode="lin" valueType="num">
                                          <p:cBhvr>
                                            <p:cTn id="322" dur="1000" fill="hold">
                                              <p:stCondLst>
                                                <p:cond delay="0"/>
                                              </p:stCondLst>
                                            </p:cTn>
                                            <p:tgtEl>
                                              <p:spTgt spid="35"/>
                                            </p:tgtEl>
                                            <p:attrNameLst>
                                              <p:attrName>ppt_w</p:attrName>
                                            </p:attrNameLst>
                                          </p:cBhvr>
                                          <p:tavLst>
                                            <p:tav tm="0">
                                              <p:val>
                                                <p:strVal val="#ppt_w"/>
                                              </p:val>
                                            </p:tav>
                                            <p:tav tm="100000">
                                              <p:val>
                                                <p:strVal val="#ppt_w*4"/>
                                              </p:val>
                                            </p:tav>
                                          </p:tavLst>
                                        </p:anim>
                                        <p:anim to="" calcmode="lin" valueType="num">
                                          <p:cBhvr>
                                            <p:cTn id="323" dur="1000" fill="hold">
                                              <p:stCondLst>
                                                <p:cond delay="0"/>
                                              </p:stCondLst>
                                            </p:cTn>
                                            <p:tgtEl>
                                              <p:spTgt spid="35"/>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5" grpId="3"/>
          <p:bldP spid="6" grpId="0"/>
          <p:bldP spid="6" grpId="1"/>
          <p:bldP spid="6" grpId="2"/>
          <p:bldP spid="6" grpId="3"/>
          <p:bldP spid="7" grpId="0"/>
          <p:bldP spid="7" grpId="1"/>
          <p:bldP spid="7" grpId="2"/>
          <p:bldP spid="7" grpId="3"/>
          <p:bldP spid="7" grpId="4"/>
          <p:bldP spid="8" grpId="0"/>
          <p:bldP spid="8" grpId="1"/>
          <p:bldP spid="8" grpId="2"/>
          <p:bldP spid="8" grpId="3"/>
          <p:bldP spid="4" grpId="0"/>
          <p:bldP spid="4" grpId="1"/>
          <p:bldP spid="4" grpId="2"/>
          <p:bldP spid="9" grpId="0"/>
          <p:bldP spid="9" grpId="1"/>
          <p:bldP spid="9" grpId="2"/>
          <p:bldP spid="10" grpId="0"/>
          <p:bldP spid="10" grpId="1"/>
          <p:bldP spid="10" grpId="2"/>
          <p:bldP spid="11" grpId="0"/>
          <p:bldP spid="11" grpId="1"/>
          <p:bldP spid="11" grpId="2"/>
          <p:bldP spid="12" grpId="0"/>
          <p:bldP spid="12" grpId="1"/>
          <p:bldP spid="12" grpId="2"/>
          <p:bldP spid="12" grpId="3"/>
          <p:bldP spid="13" grpId="0"/>
          <p:bldP spid="13" grpId="1"/>
          <p:bldP spid="13" grpId="2"/>
          <p:bldP spid="14" grpId="0"/>
          <p:bldP spid="14" grpId="1"/>
          <p:bldP spid="15" grpId="0"/>
          <p:bldP spid="15" grpId="1"/>
          <p:bldP spid="15" grpId="2"/>
          <p:bldP spid="17" grpId="0"/>
          <p:bldP spid="17" grpId="1"/>
          <p:bldP spid="17" grpId="2"/>
          <p:bldP spid="17" grpId="3"/>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32" grpId="0"/>
          <p:bldP spid="32" grpId="1"/>
          <p:bldP spid="32" grpId="2"/>
          <p:bldP spid="32" grpId="3"/>
          <p:bldP spid="32" grpId="4"/>
          <p:bldP spid="32" grpId="5"/>
          <p:bldP spid="32" grpId="6"/>
          <p:bldP spid="2" grpId="0" animBg="1"/>
          <p:bldP spid="2" grpId="1" animBg="1"/>
          <p:bldP spid="2" grpId="2" animBg="1"/>
          <p:bldP spid="2" grpId="3" animBg="1"/>
          <p:bldP spid="2" grpId="4" animBg="1"/>
          <p:bldP spid="2" grpId="5" animBg="1"/>
          <p:bldP spid="2" grpId="6" animBg="1"/>
          <p:bldP spid="2" grpId="7" animBg="1"/>
          <p:bldP spid="2" grpId="8" animBg="1"/>
          <p:bldP spid="2" grpId="9" animBg="1"/>
          <p:bldP spid="2" grpId="10" animBg="1"/>
          <p:bldP spid="2" grpId="11" animBg="1"/>
          <p:bldP spid="2" grpId="12" animBg="1"/>
          <p:bldP spid="2" grpId="13" animBg="1"/>
          <p:bldP spid="26" grpId="0"/>
          <p:bldP spid="26" grpId="1"/>
          <p:bldP spid="27" grpId="0"/>
          <p:bldP spid="25" grpId="0"/>
          <p:bldP spid="25" grpId="1"/>
          <p:bldP spid="35" grpId="0"/>
          <p:bldP spid="35" grpId="1"/>
          <p:bldP spid="35" grpId="2"/>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a:t>
            </a:r>
            <a:r>
              <a:rPr lang="en-US" b="1" u="sng">
                <a:solidFill>
                  <a:srgbClr val="3333FF"/>
                </a:solidFill>
              </a:rPr>
              <a:t>www.RonBert.</a:t>
            </a:r>
            <a:r>
              <a:rPr lang="en-US" b="1" u="sng" dirty="0">
                <a:solidFill>
                  <a:srgbClr val="3333FF"/>
                </a:solidFill>
              </a:rPr>
              <a: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0BFCCF-6F7F-40D2-8759-6BC9C0D50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a:extLst>
              <a:ext uri="{FF2B5EF4-FFF2-40B4-BE49-F238E27FC236}">
                <a16:creationId xmlns:a16="http://schemas.microsoft.com/office/drawing/2014/main" id="{B835D0F3-3786-4D68-90E3-8B26F10C447D}"/>
              </a:ext>
            </a:extLst>
          </p:cNvPr>
          <p:cNvSpPr txBox="1">
            <a:spLocks/>
          </p:cNvSpPr>
          <p:nvPr/>
        </p:nvSpPr>
        <p:spPr>
          <a:xfrm>
            <a:off x="2187762" y="1111760"/>
            <a:ext cx="559190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899319"/>
            <a:ext cx="8229600" cy="5059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word of God is living and powerful, and sharper than any two-edged sword, piercing even to the division of soul and spirit, and of joints and marrow, and is a discerner of the thoughts and intents of the heart.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4:12 </a:t>
            </a:r>
          </a:p>
        </p:txBody>
      </p:sp>
      <p:sp>
        <p:nvSpPr>
          <p:cNvPr id="5" name="Rectangle 2">
            <a:extLst>
              <a:ext uri="{FF2B5EF4-FFF2-40B4-BE49-F238E27FC236}">
                <a16:creationId xmlns:a16="http://schemas.microsoft.com/office/drawing/2014/main" id="{F9411CB8-F623-4DD6-9A45-558591DB6F19}"/>
              </a:ext>
            </a:extLst>
          </p:cNvPr>
          <p:cNvSpPr txBox="1">
            <a:spLocks noChangeArrowheads="1"/>
          </p:cNvSpPr>
          <p:nvPr/>
        </p:nvSpPr>
        <p:spPr bwMode="auto">
          <a:xfrm>
            <a:off x="2359819" y="1025065"/>
            <a:ext cx="33528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word of 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Truth2">
            <a:extLst>
              <a:ext uri="{FF2B5EF4-FFF2-40B4-BE49-F238E27FC236}">
                <a16:creationId xmlns:a16="http://schemas.microsoft.com/office/drawing/2014/main" id="{9BD63182-D28C-4548-8580-0C54A92440B0}"/>
              </a:ext>
            </a:extLst>
          </p:cNvPr>
          <p:cNvSpPr txBox="1">
            <a:spLocks noChangeArrowheads="1"/>
          </p:cNvSpPr>
          <p:nvPr/>
        </p:nvSpPr>
        <p:spPr bwMode="auto">
          <a:xfrm>
            <a:off x="3716214" y="2980438"/>
            <a:ext cx="178869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Truth1">
            <a:extLst>
              <a:ext uri="{FF2B5EF4-FFF2-40B4-BE49-F238E27FC236}">
                <a16:creationId xmlns:a16="http://schemas.microsoft.com/office/drawing/2014/main" id="{6320213B-9D2C-4FE1-97B2-C79EE337E1D7}"/>
              </a:ext>
            </a:extLst>
          </p:cNvPr>
          <p:cNvSpPr txBox="1">
            <a:spLocks noChangeArrowheads="1"/>
          </p:cNvSpPr>
          <p:nvPr/>
        </p:nvSpPr>
        <p:spPr bwMode="auto">
          <a:xfrm>
            <a:off x="3716214" y="2980438"/>
            <a:ext cx="178869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FB44157F-36DE-4D9B-94A7-00A531CBA744}"/>
              </a:ext>
            </a:extLst>
          </p:cNvPr>
          <p:cNvSpPr txBox="1">
            <a:spLocks noChangeArrowheads="1"/>
          </p:cNvSpPr>
          <p:nvPr/>
        </p:nvSpPr>
        <p:spPr bwMode="auto">
          <a:xfrm>
            <a:off x="2274642" y="1031082"/>
            <a:ext cx="5380893" cy="76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 of God is living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0" name="Picture 15">
            <a:extLst>
              <a:ext uri="{FF2B5EF4-FFF2-40B4-BE49-F238E27FC236}">
                <a16:creationId xmlns:a16="http://schemas.microsoft.com/office/drawing/2014/main" id="{BF13A8C0-38E9-48FE-A211-3584B7273F20}"/>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ounded Rectangle 16">
            <a:extLst>
              <a:ext uri="{FF2B5EF4-FFF2-40B4-BE49-F238E27FC236}">
                <a16:creationId xmlns:a16="http://schemas.microsoft.com/office/drawing/2014/main" id="{6B766037-57F9-4780-ABFF-E8648C80DC3A}"/>
              </a:ext>
            </a:extLst>
          </p:cNvPr>
          <p:cNvSpPr/>
          <p:nvPr/>
        </p:nvSpPr>
        <p:spPr>
          <a:xfrm>
            <a:off x="914400" y="4439654"/>
            <a:ext cx="6220326" cy="794084"/>
          </a:xfrm>
          <a:prstGeom prst="roundRect">
            <a:avLst/>
          </a:prstGeom>
          <a:blipFill>
            <a:blip r:embed="rId6"/>
            <a:stretch>
              <a:fillRect/>
            </a:stretch>
          </a:blipFill>
          <a:ln w="25400" cap="flat" cmpd="sng" algn="ctr">
            <a:noFill/>
            <a:prstDash val="solid"/>
          </a:ln>
          <a:effectLst>
            <a:softEdge rad="119113"/>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7">
            <a:extLst>
              <a:ext uri="{FF2B5EF4-FFF2-40B4-BE49-F238E27FC236}">
                <a16:creationId xmlns:a16="http://schemas.microsoft.com/office/drawing/2014/main" id="{37995CA9-8236-4B16-9F42-F5D0B00C1828}"/>
              </a:ext>
            </a:extLst>
          </p:cNvPr>
          <p:cNvSpPr/>
          <p:nvPr/>
        </p:nvSpPr>
        <p:spPr>
          <a:xfrm>
            <a:off x="637674" y="5089359"/>
            <a:ext cx="4884821" cy="806116"/>
          </a:xfrm>
          <a:prstGeom prst="roundRect">
            <a:avLst/>
          </a:prstGeom>
          <a:blipFill>
            <a:blip r:embed="rId7"/>
            <a:stretch>
              <a:fillRect/>
            </a:stretch>
          </a:blipFill>
          <a:ln w="25400" cap="flat" cmpd="sng" algn="ctr">
            <a:noFill/>
            <a:prstDash val="solid"/>
          </a:ln>
          <a:effectLst>
            <a:softEdge rad="120917"/>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DF3ECC1B-CFF1-46A4-9C2E-C70B7662AFFC}"/>
              </a:ext>
            </a:extLst>
          </p:cNvPr>
          <p:cNvSpPr txBox="1">
            <a:spLocks/>
          </p:cNvSpPr>
          <p:nvPr/>
        </p:nvSpPr>
        <p:spPr>
          <a:xfrm>
            <a:off x="2461845" y="4712455"/>
            <a:ext cx="5753687"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blipFill dpi="0"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a:fillRect/>
                  </a:stretch>
                </a:blipFill>
                <a:effectLst>
                  <a:glow rad="63500">
                    <a:srgbClr val="7030A0"/>
                  </a:glow>
                  <a:outerShdw blurRad="50800" algn="tl" rotWithShape="0">
                    <a:srgbClr val="000000"/>
                  </a:outerShdw>
                </a:effectLst>
                <a:uLnTx/>
                <a:uFillTx/>
                <a:latin typeface="Calibri" panose="020F0502020204030204" pitchFamily="34" charset="0"/>
                <a:ea typeface="+mj-ea"/>
                <a:cs typeface="+mj-cs"/>
              </a:rPr>
              <a:t>touch of conscience</a:t>
            </a:r>
          </a:p>
        </p:txBody>
      </p:sp>
      <p:sp>
        <p:nvSpPr>
          <p:cNvPr id="15" name="Rectangle 12">
            <a:extLst>
              <a:ext uri="{FF2B5EF4-FFF2-40B4-BE49-F238E27FC236}">
                <a16:creationId xmlns:a16="http://schemas.microsoft.com/office/drawing/2014/main" id="{50CDE859-56A6-488D-A314-70FF75163EFA}"/>
              </a:ext>
            </a:extLst>
          </p:cNvPr>
          <p:cNvSpPr>
            <a:spLocks noChangeArrowheads="1"/>
          </p:cNvSpPr>
          <p:nvPr/>
        </p:nvSpPr>
        <p:spPr bwMode="auto">
          <a:xfrm>
            <a:off x="4038763" y="3034919"/>
            <a:ext cx="4371583" cy="779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of soul and spirit</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4" name="Rectangle 4">
            <a:extLst>
              <a:ext uri="{FF2B5EF4-FFF2-40B4-BE49-F238E27FC236}">
                <a16:creationId xmlns:a16="http://schemas.microsoft.com/office/drawing/2014/main" id="{7530F17C-B159-4E66-99C8-9311FCA91911}"/>
              </a:ext>
            </a:extLst>
          </p:cNvPr>
          <p:cNvSpPr>
            <a:spLocks noChangeArrowheads="1"/>
          </p:cNvSpPr>
          <p:nvPr/>
        </p:nvSpPr>
        <p:spPr bwMode="auto">
          <a:xfrm>
            <a:off x="5860256" y="1069181"/>
            <a:ext cx="1726095" cy="68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noFill/>
                </a:ln>
                <a:solidFill>
                  <a:srgbClr val="0083E6"/>
                </a:solidFill>
                <a:effectLst>
                  <a:glow rad="101600">
                    <a:schemeClr val="tx1"/>
                  </a:glow>
                  <a:outerShdw blurRad="80000" dist="40000" dir="5040000" algn="tl">
                    <a:srgbClr val="000000">
                      <a:alpha val="30000"/>
                    </a:srgbClr>
                  </a:outerShdw>
                </a:effectLst>
                <a:uLnTx/>
                <a:uFillTx/>
                <a:latin typeface="Calibri" panose="020F0502020204030204" pitchFamily="34" charset="0"/>
                <a:ea typeface="+mn-ea"/>
                <a:cs typeface="+mn-cs"/>
              </a:rPr>
              <a:t>living</a:t>
            </a:r>
            <a:endParaRPr kumimoji="0" lang="en-US" sz="3200" b="1" i="1" u="none" strike="noStrike" kern="1200" cap="none" spc="0" normalizeH="0" baseline="0" noProof="0" dirty="0">
              <a:ln w="11430">
                <a:noFill/>
              </a:ln>
              <a:solidFill>
                <a:srgbClr val="0083E6"/>
              </a:solidFill>
              <a:effectLst>
                <a:glow rad="101600">
                  <a:schemeClr val="tx1"/>
                </a:glow>
                <a:outerShdw blurRad="80000" dist="40000" dir="5040000" algn="tl">
                  <a:srgbClr val="000000">
                    <a:alpha val="30000"/>
                  </a:srgbClr>
                </a:outerShdw>
              </a:effectLst>
              <a:uLnTx/>
              <a:uFillTx/>
              <a:latin typeface="Calibri" panose="020F0502020204030204" pitchFamily="34" charset="0"/>
              <a:ea typeface="+mn-ea"/>
              <a:cs typeface="+mn-cs"/>
            </a:endParaRPr>
          </a:p>
        </p:txBody>
      </p:sp>
      <p:sp>
        <p:nvSpPr>
          <p:cNvPr id="16" name="Piercing">
            <a:extLst>
              <a:ext uri="{FF2B5EF4-FFF2-40B4-BE49-F238E27FC236}">
                <a16:creationId xmlns:a16="http://schemas.microsoft.com/office/drawing/2014/main" id="{8A52BE24-0CCE-46E3-9F8A-19240E210104}"/>
              </a:ext>
            </a:extLst>
          </p:cNvPr>
          <p:cNvSpPr txBox="1">
            <a:spLocks noChangeArrowheads="1"/>
          </p:cNvSpPr>
          <p:nvPr/>
        </p:nvSpPr>
        <p:spPr bwMode="auto">
          <a:xfrm>
            <a:off x="4905711" y="2386880"/>
            <a:ext cx="2423901" cy="746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piercing</a:t>
            </a:r>
            <a:endParaRPr lang="en-US" altLang="en-US" sz="40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17" name="Piercing">
            <a:extLst>
              <a:ext uri="{FF2B5EF4-FFF2-40B4-BE49-F238E27FC236}">
                <a16:creationId xmlns:a16="http://schemas.microsoft.com/office/drawing/2014/main" id="{69CFAE4B-6CCB-45DC-B798-EE2697AB541F}"/>
              </a:ext>
            </a:extLst>
          </p:cNvPr>
          <p:cNvSpPr txBox="1">
            <a:spLocks noChangeArrowheads="1"/>
          </p:cNvSpPr>
          <p:nvPr/>
        </p:nvSpPr>
        <p:spPr bwMode="auto">
          <a:xfrm>
            <a:off x="5284983" y="1019310"/>
            <a:ext cx="1015805" cy="730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a:t>
            </a:r>
            <a:endParaRPr lang="en-US" altLang="en-US" sz="60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2" name="Oval 1">
            <a:extLst>
              <a:ext uri="{FF2B5EF4-FFF2-40B4-BE49-F238E27FC236}">
                <a16:creationId xmlns:a16="http://schemas.microsoft.com/office/drawing/2014/main" id="{DE933C5C-7076-4E26-A13E-E2FCA1166429}"/>
              </a:ext>
            </a:extLst>
          </p:cNvPr>
          <p:cNvSpPr/>
          <p:nvPr/>
        </p:nvSpPr>
        <p:spPr>
          <a:xfrm>
            <a:off x="5526288" y="1165655"/>
            <a:ext cx="529390" cy="5303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spTree>
    <p:extLst>
      <p:ext uri="{BB962C8B-B14F-4D97-AF65-F5344CB8AC3E}">
        <p14:creationId xmlns:p14="http://schemas.microsoft.com/office/powerpoint/2010/main" val="15116554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5"/>
                                        </p:tgtEl>
                                      </p:cBhvr>
                                    </p:animEffect>
                                    <p:set>
                                      <p:cBhvr>
                                        <p:cTn id="11" dur="1" fill="hold">
                                          <p:stCondLst>
                                            <p:cond delay="24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18" presetClass="emph" presetSubtype="0" fill="hold" grpId="1" nodeType="withEffect">
                                  <p:stCondLst>
                                    <p:cond delay="0"/>
                                  </p:stCondLst>
                                  <p:childTnLst>
                                    <p:set>
                                      <p:cBhvr override="childStyle">
                                        <p:cTn id="18" dur="500" fill="hold"/>
                                        <p:tgtEl>
                                          <p:spTgt spid="8"/>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dissolve">
                                      <p:cBhvr>
                                        <p:cTn id="26" dur="500">
                                          <p:stCondLst>
                                            <p:cond delay="0"/>
                                          </p:stCondLst>
                                        </p:cTn>
                                        <p:tgtEl>
                                          <p:spTgt spid="2"/>
                                        </p:tgtEl>
                                      </p:cBhvr>
                                    </p:animEffect>
                                    <p:anim to="" calcmode="lin" valueType="num">
                                      <p:cBhvr>
                                        <p:cTn id="27" dur="500" fill="hold">
                                          <p:stCondLst>
                                            <p:cond delay="0"/>
                                          </p:stCondLst>
                                        </p:cTn>
                                        <p:tgtEl>
                                          <p:spTgt spid="2"/>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2"/>
                                        </p:tgtEl>
                                        <p:attrNameLst>
                                          <p:attrName>ppt_h</p:attrName>
                                        </p:attrNameLst>
                                      </p:cBhvr>
                                      <p:tavLst>
                                        <p:tav tm="0">
                                          <p:val>
                                            <p:strVal val="#ppt_h*4"/>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childTnLst>
                                </p:cTn>
                              </p:par>
                              <p:par>
                                <p:cTn id="41" presetID="53" presetClass="exit" presetSubtype="32" fill="hold" grpId="1" nodeType="withEffect">
                                  <p:stCondLst>
                                    <p:cond delay="250"/>
                                  </p:stCondLst>
                                  <p:childTnLst>
                                    <p:anim calcmode="lin" valueType="num">
                                      <p:cBhvr>
                                        <p:cTn id="42" dur="500"/>
                                        <p:tgtEl>
                                          <p:spTgt spid="17"/>
                                        </p:tgtEl>
                                        <p:attrNameLst>
                                          <p:attrName>ppt_w</p:attrName>
                                        </p:attrNameLst>
                                      </p:cBhvr>
                                      <p:tavLst>
                                        <p:tav tm="0">
                                          <p:val>
                                            <p:strVal val="ppt_w"/>
                                          </p:val>
                                        </p:tav>
                                        <p:tav tm="100000">
                                          <p:val>
                                            <p:fltVal val="0"/>
                                          </p:val>
                                        </p:tav>
                                      </p:tavLst>
                                    </p:anim>
                                    <p:anim calcmode="lin" valueType="num">
                                      <p:cBhvr>
                                        <p:cTn id="43" dur="500"/>
                                        <p:tgtEl>
                                          <p:spTgt spid="17"/>
                                        </p:tgtEl>
                                        <p:attrNameLst>
                                          <p:attrName>ppt_h</p:attrName>
                                        </p:attrNameLst>
                                      </p:cBhvr>
                                      <p:tavLst>
                                        <p:tav tm="0">
                                          <p:val>
                                            <p:strVal val="ppt_h"/>
                                          </p:val>
                                        </p:tav>
                                        <p:tav tm="100000">
                                          <p:val>
                                            <p:fltVal val="0"/>
                                          </p:val>
                                        </p:tav>
                                      </p:tavLst>
                                    </p:anim>
                                    <p:animEffect transition="out" filter="fade">
                                      <p:cBhvr>
                                        <p:cTn id="44" dur="500"/>
                                        <p:tgtEl>
                                          <p:spTgt spid="17"/>
                                        </p:tgtEl>
                                      </p:cBhvr>
                                    </p:animEffect>
                                    <p:set>
                                      <p:cBhvr>
                                        <p:cTn id="45" dur="1" fill="hold">
                                          <p:stCondLst>
                                            <p:cond delay="499"/>
                                          </p:stCondLst>
                                        </p:cTn>
                                        <p:tgtEl>
                                          <p:spTgt spid="17"/>
                                        </p:tgtEl>
                                        <p:attrNameLst>
                                          <p:attrName>style.visibility</p:attrName>
                                        </p:attrNameLst>
                                      </p:cBhvr>
                                      <p:to>
                                        <p:strVal val="hidden"/>
                                      </p:to>
                                    </p:set>
                                  </p:childTnLst>
                                </p:cTn>
                              </p:par>
                              <p:par>
                                <p:cTn id="46" presetID="10" presetClass="exit" presetSubtype="0" fill="hold" grpId="1" nodeType="withEffect">
                                  <p:stCondLst>
                                    <p:cond delay="250"/>
                                  </p:stCondLst>
                                  <p:childTnLst>
                                    <p:animEffect transition="out" filter="fade">
                                      <p:cBhvr>
                                        <p:cTn id="47" dur="500"/>
                                        <p:tgtEl>
                                          <p:spTgt spid="2"/>
                                        </p:tgtEl>
                                      </p:cBhvr>
                                    </p:animEffect>
                                    <p:set>
                                      <p:cBhvr>
                                        <p:cTn id="48" dur="1" fill="hold">
                                          <p:stCondLst>
                                            <p:cond delay="499"/>
                                          </p:stCondLst>
                                        </p:cTn>
                                        <p:tgtEl>
                                          <p:spTgt spid="2"/>
                                        </p:tgtEl>
                                        <p:attrNameLst>
                                          <p:attrName>style.visibility</p:attrName>
                                        </p:attrNameLst>
                                      </p:cBhvr>
                                      <p:to>
                                        <p:strVal val="hidden"/>
                                      </p:to>
                                    </p:set>
                                  </p:childTnLst>
                                </p:cTn>
                              </p:par>
                              <p:par>
                                <p:cTn id="49" presetID="0" presetClass="exit" presetSubtype="0" fill="hold" grpId="1" nodeType="withEffect">
                                  <p:stCondLst>
                                    <p:cond delay="500"/>
                                  </p:stCondLst>
                                  <p:childTnLst>
                                    <p:set>
                                      <p:cBhvr>
                                        <p:cTn id="50" dur="1" fill="hold">
                                          <p:stCondLst>
                                            <p:cond delay="999"/>
                                          </p:stCondLst>
                                        </p:cTn>
                                        <p:tgtEl>
                                          <p:spTgt spid="14"/>
                                        </p:tgtEl>
                                        <p:attrNameLst>
                                          <p:attrName>style.visibility</p:attrName>
                                        </p:attrNameLst>
                                      </p:cBhvr>
                                      <p:to>
                                        <p:strVal val="hidden"/>
                                      </p:to>
                                    </p:set>
                                    <p:animEffect transition="out" filter="dissolve">
                                      <p:cBhvr>
                                        <p:cTn id="51" dur="1000">
                                          <p:stCondLst>
                                            <p:cond delay="0"/>
                                          </p:stCondLst>
                                        </p:cTn>
                                        <p:tgtEl>
                                          <p:spTgt spid="14"/>
                                        </p:tgtEl>
                                      </p:cBhvr>
                                    </p:animEffect>
                                    <p:anim to="" calcmode="lin" valueType="num">
                                      <p:cBhvr>
                                        <p:cTn id="52" dur="1000" fill="hold">
                                          <p:stCondLst>
                                            <p:cond delay="0"/>
                                          </p:stCondLst>
                                        </p:cTn>
                                        <p:tgtEl>
                                          <p:spTgt spid="14"/>
                                        </p:tgtEl>
                                        <p:attrNameLst>
                                          <p:attrName>ppt_w</p:attrName>
                                        </p:attrNameLst>
                                      </p:cBhvr>
                                      <p:tavLst>
                                        <p:tav tm="0">
                                          <p:val>
                                            <p:strVal val="#ppt_w"/>
                                          </p:val>
                                        </p:tav>
                                        <p:tav tm="100000">
                                          <p:val>
                                            <p:strVal val="#ppt_w*4"/>
                                          </p:val>
                                        </p:tav>
                                      </p:tavLst>
                                    </p:anim>
                                    <p:anim to="" calcmode="lin" valueType="num">
                                      <p:cBhvr>
                                        <p:cTn id="53" dur="1000" fill="hold">
                                          <p:stCondLst>
                                            <p:cond delay="0"/>
                                          </p:stCondLst>
                                        </p:cTn>
                                        <p:tgtEl>
                                          <p:spTgt spid="14"/>
                                        </p:tgtEl>
                                        <p:attrNameLst>
                                          <p:attrName>ppt_h</p:attrName>
                                        </p:attrNameLst>
                                      </p:cBhvr>
                                      <p:tavLst>
                                        <p:tav tm="0">
                                          <p:val>
                                            <p:strVal val="#ppt_h"/>
                                          </p:val>
                                        </p:tav>
                                        <p:tav tm="100000">
                                          <p:val>
                                            <p:strVal val="#ppt_h*4"/>
                                          </p:val>
                                        </p:tav>
                                      </p:tavLst>
                                    </p:anim>
                                  </p:childTnLst>
                                </p:cTn>
                              </p:par>
                              <p:par>
                                <p:cTn id="54" presetID="42" presetClass="path" presetSubtype="0" accel="50000" decel="50000" fill="hold" grpId="2" nodeType="withEffect">
                                  <p:stCondLst>
                                    <p:cond delay="500"/>
                                  </p:stCondLst>
                                  <p:childTnLst>
                                    <p:animMotion origin="layout" path="M -3.05556E-6 1.48148E-6 L -0.04635 0.29398 " pathEditMode="relative" rAng="0" ptsTypes="AA">
                                      <p:cBhvr>
                                        <p:cTn id="55" dur="1000" fill="hold"/>
                                        <p:tgtEl>
                                          <p:spTgt spid="14"/>
                                        </p:tgtEl>
                                        <p:attrNameLst>
                                          <p:attrName>ppt_x</p:attrName>
                                          <p:attrName>ppt_y</p:attrName>
                                        </p:attrNameLst>
                                      </p:cBhvr>
                                      <p:rCtr x="-2326" y="14699"/>
                                    </p:animMotion>
                                  </p:childTnLst>
                                </p:cTn>
                              </p:par>
                              <p:par>
                                <p:cTn id="56" presetID="39" presetClass="entr" presetSubtype="0" accel="10000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10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59" dur="10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60" dur="10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
                                          </p:val>
                                        </p:tav>
                                        <p:tav tm="100000">
                                          <p:val>
                                            <p:strVal val="#ppt_y"/>
                                          </p:val>
                                        </p:tav>
                                      </p:tavLst>
                                    </p:anim>
                                  </p:childTnLst>
                                </p:cTn>
                              </p:par>
                              <p:par>
                                <p:cTn id="62" presetID="22" presetClass="entr" presetSubtype="1" fill="hold" grpId="0" nodeType="withEffect">
                                  <p:stCondLst>
                                    <p:cond delay="350"/>
                                  </p:stCondLst>
                                  <p:childTnLst>
                                    <p:set>
                                      <p:cBhvr>
                                        <p:cTn id="63" dur="1" fill="hold">
                                          <p:stCondLst>
                                            <p:cond delay="0"/>
                                          </p:stCondLst>
                                        </p:cTn>
                                        <p:tgtEl>
                                          <p:spTgt spid="16"/>
                                        </p:tgtEl>
                                        <p:attrNameLst>
                                          <p:attrName>style.visibility</p:attrName>
                                        </p:attrNameLst>
                                      </p:cBhvr>
                                      <p:to>
                                        <p:strVal val="visible"/>
                                      </p:to>
                                    </p:set>
                                    <p:animEffect transition="in" filter="wipe(up)">
                                      <p:cBhvr>
                                        <p:cTn id="64" dur="500"/>
                                        <p:tgtEl>
                                          <p:spTgt spid="16"/>
                                        </p:tgtEl>
                                      </p:cBhvr>
                                    </p:animEffect>
                                  </p:childTnLst>
                                </p:cTn>
                              </p:par>
                              <p:par>
                                <p:cTn id="65" presetID="22" presetClass="exit" presetSubtype="1" fill="hold" grpId="1" nodeType="withEffect">
                                  <p:stCondLst>
                                    <p:cond delay="1000"/>
                                  </p:stCondLst>
                                  <p:childTnLst>
                                    <p:animEffect transition="out" filter="wipe(up)">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25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childTnLst>
                                </p:cTn>
                              </p:par>
                              <p:par>
                                <p:cTn id="73" presetID="10" presetClass="entr" presetSubtype="0" fill="hold" grpId="0" nodeType="withEffect">
                                  <p:stCondLst>
                                    <p:cond delay="25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500"/>
                                        <p:tgtEl>
                                          <p:spTgt spid="11"/>
                                        </p:tgtEl>
                                      </p:cBhvr>
                                    </p:animEffect>
                                  </p:childTnLst>
                                </p:cTn>
                              </p:par>
                              <p:par>
                                <p:cTn id="76" presetID="10" presetClass="entr" presetSubtype="0" fill="hold" grpId="0" nodeType="withEffect">
                                  <p:stCondLst>
                                    <p:cond delay="25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500"/>
                                        <p:tgtEl>
                                          <p:spTgt spid="12"/>
                                        </p:tgtEl>
                                      </p:cBhvr>
                                    </p:animEffect>
                                  </p:childTnLst>
                                </p:cTn>
                              </p:par>
                              <p:par>
                                <p:cTn id="79" presetID="17" presetClass="exit" presetSubtype="2" fill="hold" grpId="1" nodeType="withEffect">
                                  <p:stCondLst>
                                    <p:cond delay="0"/>
                                  </p:stCondLst>
                                  <p:childTnLst>
                                    <p:anim calcmode="lin" valueType="num">
                                      <p:cBhvr>
                                        <p:cTn id="80" dur="500"/>
                                        <p:tgtEl>
                                          <p:spTgt spid="15"/>
                                        </p:tgtEl>
                                        <p:attrNameLst>
                                          <p:attrName>ppt_x</p:attrName>
                                        </p:attrNameLst>
                                      </p:cBhvr>
                                      <p:tavLst>
                                        <p:tav tm="0">
                                          <p:val>
                                            <p:strVal val="ppt_x"/>
                                          </p:val>
                                        </p:tav>
                                        <p:tav tm="100000">
                                          <p:val>
                                            <p:strVal val="ppt_x+ppt_w/2"/>
                                          </p:val>
                                        </p:tav>
                                      </p:tavLst>
                                    </p:anim>
                                    <p:anim calcmode="lin" valueType="num">
                                      <p:cBhvr>
                                        <p:cTn id="81" dur="500"/>
                                        <p:tgtEl>
                                          <p:spTgt spid="15"/>
                                        </p:tgtEl>
                                        <p:attrNameLst>
                                          <p:attrName>ppt_y</p:attrName>
                                        </p:attrNameLst>
                                      </p:cBhvr>
                                      <p:tavLst>
                                        <p:tav tm="0">
                                          <p:val>
                                            <p:strVal val="ppt_y"/>
                                          </p:val>
                                        </p:tav>
                                        <p:tav tm="100000">
                                          <p:val>
                                            <p:strVal val="ppt_y"/>
                                          </p:val>
                                        </p:tav>
                                      </p:tavLst>
                                    </p:anim>
                                    <p:anim calcmode="lin" valueType="num">
                                      <p:cBhvr>
                                        <p:cTn id="82" dur="500"/>
                                        <p:tgtEl>
                                          <p:spTgt spid="15"/>
                                        </p:tgtEl>
                                        <p:attrNameLst>
                                          <p:attrName>ppt_w</p:attrName>
                                        </p:attrNameLst>
                                      </p:cBhvr>
                                      <p:tavLst>
                                        <p:tav tm="0">
                                          <p:val>
                                            <p:strVal val="ppt_w"/>
                                          </p:val>
                                        </p:tav>
                                        <p:tav tm="100000">
                                          <p:val>
                                            <p:fltVal val="0"/>
                                          </p:val>
                                        </p:tav>
                                      </p:tavLst>
                                    </p:anim>
                                    <p:anim calcmode="lin" valueType="num">
                                      <p:cBhvr>
                                        <p:cTn id="83" dur="500"/>
                                        <p:tgtEl>
                                          <p:spTgt spid="15"/>
                                        </p:tgtEl>
                                        <p:attrNameLst>
                                          <p:attrName>ppt_h</p:attrName>
                                        </p:attrNameLst>
                                      </p:cBhvr>
                                      <p:tavLst>
                                        <p:tav tm="0">
                                          <p:val>
                                            <p:strVal val="ppt_h"/>
                                          </p:val>
                                        </p:tav>
                                        <p:tav tm="100000">
                                          <p:val>
                                            <p:strVal val="ppt_h"/>
                                          </p:val>
                                        </p:tav>
                                      </p:tavLst>
                                    </p:anim>
                                    <p:set>
                                      <p:cBhvr>
                                        <p:cTn id="84" dur="1" fill="hold">
                                          <p:stCondLst>
                                            <p:cond delay="499"/>
                                          </p:stCondLst>
                                        </p:cTn>
                                        <p:tgtEl>
                                          <p:spTgt spid="15"/>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0" presetClass="entr" presetSubtype="0" fill="hold" grpId="0" nodeType="clickEffect">
                                  <p:stCondLst>
                                    <p:cond delay="0"/>
                                  </p:stCondLst>
                                  <p:childTnLst>
                                    <p:set>
                                      <p:cBhvr>
                                        <p:cTn id="88" dur="1" fill="hold">
                                          <p:stCondLst>
                                            <p:cond delay="0"/>
                                          </p:stCondLst>
                                        </p:cTn>
                                        <p:tgtEl>
                                          <p:spTgt spid="13"/>
                                        </p:tgtEl>
                                        <p:attrNameLst>
                                          <p:attrName>style.visibility</p:attrName>
                                        </p:attrNameLst>
                                      </p:cBhvr>
                                      <p:to>
                                        <p:strVal val="visible"/>
                                      </p:to>
                                    </p:set>
                                    <p:animEffect transition="in" filter="dissolve">
                                      <p:cBhvr>
                                        <p:cTn id="89" dur="500">
                                          <p:stCondLst>
                                            <p:cond delay="0"/>
                                          </p:stCondLst>
                                        </p:cTn>
                                        <p:tgtEl>
                                          <p:spTgt spid="13"/>
                                        </p:tgtEl>
                                      </p:cBhvr>
                                    </p:animEffect>
                                    <p:anim to="" calcmode="lin" valueType="num">
                                      <p:cBhvr>
                                        <p:cTn id="90"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91"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10"/>
                                        </p:tgtEl>
                                      </p:cBhvr>
                                    </p:animEffect>
                                    <p:set>
                                      <p:cBhvr>
                                        <p:cTn id="96" dur="1" fill="hold">
                                          <p:stCondLst>
                                            <p:cond delay="499"/>
                                          </p:stCondLst>
                                        </p:cTn>
                                        <p:tgtEl>
                                          <p:spTgt spid="10"/>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1"/>
                                        </p:tgtEl>
                                      </p:cBhvr>
                                    </p:animEffect>
                                    <p:set>
                                      <p:cBhvr>
                                        <p:cTn id="99" dur="1" fill="hold">
                                          <p:stCondLst>
                                            <p:cond delay="499"/>
                                          </p:stCondLst>
                                        </p:cTn>
                                        <p:tgtEl>
                                          <p:spTgt spid="11"/>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2"/>
                                        </p:tgtEl>
                                      </p:cBhvr>
                                    </p:animEffect>
                                    <p:set>
                                      <p:cBhvr>
                                        <p:cTn id="102" dur="1" fill="hold">
                                          <p:stCondLst>
                                            <p:cond delay="499"/>
                                          </p:stCondLst>
                                        </p:cTn>
                                        <p:tgtEl>
                                          <p:spTgt spid="12"/>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9"/>
                                        </p:tgtEl>
                                      </p:cBhvr>
                                    </p:animEffect>
                                    <p:set>
                                      <p:cBhvr>
                                        <p:cTn id="105" dur="1" fill="hold">
                                          <p:stCondLst>
                                            <p:cond delay="499"/>
                                          </p:stCondLst>
                                        </p:cTn>
                                        <p:tgtEl>
                                          <p:spTgt spid="9"/>
                                        </p:tgtEl>
                                        <p:attrNameLst>
                                          <p:attrName>style.visibility</p:attrName>
                                        </p:attrNameLst>
                                      </p:cBhvr>
                                      <p:to>
                                        <p:strVal val="hidden"/>
                                      </p:to>
                                    </p:set>
                                  </p:childTnLst>
                                </p:cTn>
                              </p:par>
                              <p:par>
                                <p:cTn id="106" presetID="10" presetClass="exit" presetSubtype="0" fill="hold" grpId="2" nodeType="withEffect">
                                  <p:stCondLst>
                                    <p:cond delay="0"/>
                                  </p:stCondLst>
                                  <p:childTnLst>
                                    <p:animEffect transition="out" filter="fade">
                                      <p:cBhvr>
                                        <p:cTn id="107" dur="500"/>
                                        <p:tgtEl>
                                          <p:spTgt spid="8"/>
                                        </p:tgtEl>
                                      </p:cBhvr>
                                    </p:animEffect>
                                    <p:set>
                                      <p:cBhvr>
                                        <p:cTn id="108" dur="1" fill="hold">
                                          <p:stCondLst>
                                            <p:cond delay="499"/>
                                          </p:stCondLst>
                                        </p:cTn>
                                        <p:tgtEl>
                                          <p:spTgt spid="8"/>
                                        </p:tgtEl>
                                        <p:attrNameLst>
                                          <p:attrName>style.visibility</p:attrName>
                                        </p:attrNameLst>
                                      </p:cBhvr>
                                      <p:to>
                                        <p:strVal val="hidden"/>
                                      </p:to>
                                    </p:set>
                                  </p:childTnLst>
                                </p:cTn>
                              </p:par>
                              <p:par>
                                <p:cTn id="109" presetID="0" presetClass="exit" presetSubtype="0" fill="hold" grpId="1" nodeType="withEffect">
                                  <p:stCondLst>
                                    <p:cond delay="0"/>
                                  </p:stCondLst>
                                  <p:childTnLst>
                                    <p:set>
                                      <p:cBhvr>
                                        <p:cTn id="110" dur="1" fill="hold">
                                          <p:stCondLst>
                                            <p:cond delay="999"/>
                                          </p:stCondLst>
                                        </p:cTn>
                                        <p:tgtEl>
                                          <p:spTgt spid="13"/>
                                        </p:tgtEl>
                                        <p:attrNameLst>
                                          <p:attrName>style.visibility</p:attrName>
                                        </p:attrNameLst>
                                      </p:cBhvr>
                                      <p:to>
                                        <p:strVal val="hidden"/>
                                      </p:to>
                                    </p:set>
                                    <p:animEffect transition="out" filter="dissolve">
                                      <p:cBhvr>
                                        <p:cTn id="111" dur="1000">
                                          <p:stCondLst>
                                            <p:cond delay="0"/>
                                          </p:stCondLst>
                                        </p:cTn>
                                        <p:tgtEl>
                                          <p:spTgt spid="13"/>
                                        </p:tgtEl>
                                      </p:cBhvr>
                                    </p:animEffect>
                                    <p:anim to="" calcmode="lin" valueType="num">
                                      <p:cBhvr>
                                        <p:cTn id="112" dur="1000" fill="hold">
                                          <p:stCondLst>
                                            <p:cond delay="0"/>
                                          </p:stCondLst>
                                        </p:cTn>
                                        <p:tgtEl>
                                          <p:spTgt spid="13"/>
                                        </p:tgtEl>
                                        <p:attrNameLst>
                                          <p:attrName>ppt_w</p:attrName>
                                        </p:attrNameLst>
                                      </p:cBhvr>
                                      <p:tavLst>
                                        <p:tav tm="0">
                                          <p:val>
                                            <p:strVal val="#ppt_w"/>
                                          </p:val>
                                        </p:tav>
                                        <p:tav tm="100000">
                                          <p:val>
                                            <p:strVal val="#ppt_w*4"/>
                                          </p:val>
                                        </p:tav>
                                      </p:tavLst>
                                    </p:anim>
                                    <p:anim to="" calcmode="lin" valueType="num">
                                      <p:cBhvr>
                                        <p:cTn id="113" dur="1000" fill="hold">
                                          <p:stCondLst>
                                            <p:cond delay="0"/>
                                          </p:stCondLst>
                                        </p:cTn>
                                        <p:tgtEl>
                                          <p:spTgt spid="13"/>
                                        </p:tgtEl>
                                        <p:attrNameLst>
                                          <p:attrName>ppt_h</p:attrName>
                                        </p:attrNameLst>
                                      </p:cBhvr>
                                      <p:tavLst>
                                        <p:tav tm="0">
                                          <p:val>
                                            <p:strVal val="#ppt_h"/>
                                          </p:val>
                                        </p:tav>
                                        <p:tav tm="100000">
                                          <p:val>
                                            <p:strVal val="#ppt_h*4"/>
                                          </p:val>
                                        </p:tav>
                                      </p:tavLst>
                                    </p:anim>
                                  </p:childTnLst>
                                </p:cTn>
                              </p:par>
                              <p:par>
                                <p:cTn id="114" presetID="8" presetClass="emph" presetSubtype="0" fill="hold" grpId="3" nodeType="withEffect">
                                  <p:stCondLst>
                                    <p:cond delay="0"/>
                                  </p:stCondLst>
                                  <p:childTnLst>
                                    <p:animRot by="2100000">
                                      <p:cBhvr>
                                        <p:cTn id="115" dur="1000" fill="hold"/>
                                        <p:tgtEl>
                                          <p:spTgt spid="13"/>
                                        </p:tgtEl>
                                        <p:attrNameLst>
                                          <p:attrName>r</p:attrName>
                                        </p:attrNameLst>
                                      </p:cBhvr>
                                    </p:animRot>
                                  </p:childTnLst>
                                </p:cTn>
                              </p:par>
                              <p:par>
                                <p:cTn id="116" presetID="6" presetClass="emph" presetSubtype="0" fill="hold" grpId="4" nodeType="withEffect">
                                  <p:stCondLst>
                                    <p:cond delay="0"/>
                                  </p:stCondLst>
                                  <p:childTnLst>
                                    <p:animScale>
                                      <p:cBhvr>
                                        <p:cTn id="117" dur="1000" fill="hold"/>
                                        <p:tgtEl>
                                          <p:spTgt spid="13"/>
                                        </p:tgtEl>
                                      </p:cBhvr>
                                      <p:by x="50000" y="50000"/>
                                    </p:animScale>
                                  </p:childTnLst>
                                </p:cTn>
                              </p:par>
                              <p:par>
                                <p:cTn id="118" presetID="42" presetClass="path" presetSubtype="0" accel="50000" decel="50000" fill="hold" grpId="2" nodeType="withEffect">
                                  <p:stCondLst>
                                    <p:cond delay="0"/>
                                  </p:stCondLst>
                                  <p:childTnLst>
                                    <p:animMotion origin="layout" path="M -4.16667E-6 3.33333E-6 L -0.07309 -0.27037 " pathEditMode="relative" rAng="0" ptsTypes="AA">
                                      <p:cBhvr>
                                        <p:cTn id="119" dur="1000" fill="hold"/>
                                        <p:tgtEl>
                                          <p:spTgt spid="13"/>
                                        </p:tgtEl>
                                        <p:attrNameLst>
                                          <p:attrName>ppt_x</p:attrName>
                                          <p:attrName>ppt_y</p:attrName>
                                        </p:attrNameLst>
                                      </p:cBhvr>
                                      <p:rCtr x="-3663" y="-13519"/>
                                    </p:animMotion>
                                  </p:childTnLst>
                                </p:cTn>
                              </p:par>
                              <p:par>
                                <p:cTn id="120" presetID="23" presetClass="exit" presetSubtype="32" fill="hold" grpId="1" nodeType="withEffect">
                                  <p:stCondLst>
                                    <p:cond delay="400"/>
                                  </p:stCondLst>
                                  <p:childTnLst>
                                    <p:anim calcmode="lin" valueType="num">
                                      <p:cBhvr>
                                        <p:cTn id="121" dur="500"/>
                                        <p:tgtEl>
                                          <p:spTgt spid="3074"/>
                                        </p:tgtEl>
                                        <p:attrNameLst>
                                          <p:attrName>ppt_w</p:attrName>
                                        </p:attrNameLst>
                                      </p:cBhvr>
                                      <p:tavLst>
                                        <p:tav tm="0">
                                          <p:val>
                                            <p:strVal val="ppt_w"/>
                                          </p:val>
                                        </p:tav>
                                        <p:tav tm="100000">
                                          <p:val>
                                            <p:fltVal val="0"/>
                                          </p:val>
                                        </p:tav>
                                      </p:tavLst>
                                    </p:anim>
                                    <p:anim calcmode="lin" valueType="num">
                                      <p:cBhvr>
                                        <p:cTn id="122" dur="500"/>
                                        <p:tgtEl>
                                          <p:spTgt spid="3074"/>
                                        </p:tgtEl>
                                        <p:attrNameLst>
                                          <p:attrName>ppt_h</p:attrName>
                                        </p:attrNameLst>
                                      </p:cBhvr>
                                      <p:tavLst>
                                        <p:tav tm="0">
                                          <p:val>
                                            <p:strVal val="ppt_h"/>
                                          </p:val>
                                        </p:tav>
                                        <p:tav tm="100000">
                                          <p:val>
                                            <p:fltVal val="0"/>
                                          </p:val>
                                        </p:tav>
                                      </p:tavLst>
                                    </p:anim>
                                    <p:set>
                                      <p:cBhvr>
                                        <p:cTn id="123" dur="1" fill="hold">
                                          <p:stCondLst>
                                            <p:cond delay="499"/>
                                          </p:stCondLst>
                                        </p:cTn>
                                        <p:tgtEl>
                                          <p:spTgt spid="3074"/>
                                        </p:tgtEl>
                                        <p:attrNameLst>
                                          <p:attrName>style.visibility</p:attrName>
                                        </p:attrNameLst>
                                      </p:cBhvr>
                                      <p:to>
                                        <p:strVal val="hidden"/>
                                      </p:to>
                                    </p:set>
                                  </p:childTnLst>
                                </p:cTn>
                              </p:par>
                              <p:par>
                                <p:cTn id="124" presetID="23" presetClass="entr" presetSubtype="16" fill="hold" grpId="0" nodeType="withEffect">
                                  <p:stCondLst>
                                    <p:cond delay="750"/>
                                  </p:stCondLst>
                                  <p:childTnLst>
                                    <p:set>
                                      <p:cBhvr>
                                        <p:cTn id="125" dur="1" fill="hold">
                                          <p:stCondLst>
                                            <p:cond delay="0"/>
                                          </p:stCondLst>
                                        </p:cTn>
                                        <p:tgtEl>
                                          <p:spTgt spid="6"/>
                                        </p:tgtEl>
                                        <p:attrNameLst>
                                          <p:attrName>style.visibility</p:attrName>
                                        </p:attrNameLst>
                                      </p:cBhvr>
                                      <p:to>
                                        <p:strVal val="visible"/>
                                      </p:to>
                                    </p:set>
                                    <p:anim calcmode="lin" valueType="num">
                                      <p:cBhvr>
                                        <p:cTn id="126" dur="500" fill="hold"/>
                                        <p:tgtEl>
                                          <p:spTgt spid="6"/>
                                        </p:tgtEl>
                                        <p:attrNameLst>
                                          <p:attrName>ppt_w</p:attrName>
                                        </p:attrNameLst>
                                      </p:cBhvr>
                                      <p:tavLst>
                                        <p:tav tm="0">
                                          <p:val>
                                            <p:fltVal val="0"/>
                                          </p:val>
                                        </p:tav>
                                        <p:tav tm="100000">
                                          <p:val>
                                            <p:strVal val="#ppt_w"/>
                                          </p:val>
                                        </p:tav>
                                      </p:tavLst>
                                    </p:anim>
                                    <p:anim calcmode="lin" valueType="num">
                                      <p:cBhvr>
                                        <p:cTn id="127" dur="500" fill="hold"/>
                                        <p:tgtEl>
                                          <p:spTgt spid="6"/>
                                        </p:tgtEl>
                                        <p:attrNameLst>
                                          <p:attrName>ppt_h</p:attrName>
                                        </p:attrNameLst>
                                      </p:cBhvr>
                                      <p:tavLst>
                                        <p:tav tm="0">
                                          <p:val>
                                            <p:fltVal val="0"/>
                                          </p:val>
                                        </p:tav>
                                        <p:tav tm="100000">
                                          <p:val>
                                            <p:strVal val="#ppt_h"/>
                                          </p:val>
                                        </p:tav>
                                      </p:tavLst>
                                    </p:anim>
                                  </p:childTnLst>
                                </p:cTn>
                              </p:par>
                            </p:childTnLst>
                          </p:cTn>
                        </p:par>
                        <p:par>
                          <p:cTn id="128" fill="hold">
                            <p:stCondLst>
                              <p:cond delay="1250"/>
                            </p:stCondLst>
                            <p:childTnLst>
                              <p:par>
                                <p:cTn id="129" presetID="1" presetClass="entr" presetSubtype="0" fill="hold" grpId="0" nodeType="afterEffect">
                                  <p:stCondLst>
                                    <p:cond delay="0"/>
                                  </p:stCondLst>
                                  <p:childTnLst>
                                    <p:set>
                                      <p:cBhvr>
                                        <p:cTn id="1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3074" grpId="0"/>
      <p:bldP spid="3074" grpId="1"/>
      <p:bldP spid="5" grpId="1"/>
      <p:bldP spid="7" grpId="0"/>
      <p:bldP spid="6" grpId="0"/>
      <p:bldP spid="9" grpId="0"/>
      <p:bldP spid="9" grpId="1"/>
      <p:bldP spid="11" grpId="0" animBg="1"/>
      <p:bldP spid="11" grpId="1" animBg="1"/>
      <p:bldP spid="12" grpId="0" animBg="1"/>
      <p:bldP spid="12" grpId="1" animBg="1"/>
      <p:bldP spid="13" grpId="0"/>
      <p:bldP spid="13" grpId="1"/>
      <p:bldP spid="13" grpId="2"/>
      <p:bldP spid="13" grpId="3"/>
      <p:bldP spid="13" grpId="4"/>
      <p:bldP spid="15" grpId="0"/>
      <p:bldP spid="15" grpId="1"/>
      <p:bldP spid="14" grpId="0"/>
      <p:bldP spid="14" grpId="1"/>
      <p:bldP spid="14" grpId="2"/>
      <p:bldP spid="16" grpId="0"/>
      <p:bldP spid="16" grpId="1"/>
      <p:bldP spid="17" grpId="0"/>
      <p:bldP spid="17" grpId="1"/>
      <p:bldP spid="2" grpId="0" animBg="1"/>
      <p:bldP spid="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F374AE-5961-4FE1-BA8C-93DF3B66ADD9}"/>
              </a:ext>
            </a:extLst>
          </p:cNvPr>
          <p:cNvPicPr>
            <a:picLocks noChangeAspect="1"/>
          </p:cNvPicPr>
          <p:nvPr/>
        </p:nvPicPr>
        <p:blipFill rotWithShape="1">
          <a:blip r:embed="rId4">
            <a:extLst>
              <a:ext uri="{28A0092B-C50C-407E-A947-70E740481C1C}">
                <a14:useLocalDpi xmlns:a14="http://schemas.microsoft.com/office/drawing/2010/main" val="0"/>
              </a:ext>
            </a:extLst>
          </a:blip>
          <a:srcRect l="14398" t="86" r="10484" b="-86"/>
          <a:stretch/>
        </p:blipFill>
        <p:spPr>
          <a:xfrm>
            <a:off x="-1" y="0"/>
            <a:ext cx="9144001" cy="6858000"/>
          </a:xfrm>
          <a:prstGeom prst="rect">
            <a:avLst/>
          </a:prstGeom>
        </p:spPr>
      </p:pic>
      <p:sp>
        <p:nvSpPr>
          <p:cNvPr id="3074" name="Rectangle 2"/>
          <p:cNvSpPr>
            <a:spLocks noGrp="1" noChangeArrowheads="1"/>
          </p:cNvSpPr>
          <p:nvPr>
            <p:ph type="title"/>
          </p:nvPr>
        </p:nvSpPr>
        <p:spPr>
          <a:xfrm>
            <a:off x="876300" y="2118519"/>
            <a:ext cx="7391400" cy="2620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we can do nothing against the truth, but for the truth.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13:8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Truth1">
            <a:extLst>
              <a:ext uri="{FF2B5EF4-FFF2-40B4-BE49-F238E27FC236}">
                <a16:creationId xmlns:a16="http://schemas.microsoft.com/office/drawing/2014/main" id="{F991952C-7971-44AF-9106-F85F1D2C3D56}"/>
              </a:ext>
            </a:extLst>
          </p:cNvPr>
          <p:cNvSpPr txBox="1">
            <a:spLocks noChangeArrowheads="1"/>
          </p:cNvSpPr>
          <p:nvPr/>
        </p:nvSpPr>
        <p:spPr bwMode="auto">
          <a:xfrm>
            <a:off x="1977775" y="3056020"/>
            <a:ext cx="1855537" cy="806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Truth2">
            <a:extLst>
              <a:ext uri="{FF2B5EF4-FFF2-40B4-BE49-F238E27FC236}">
                <a16:creationId xmlns:a16="http://schemas.microsoft.com/office/drawing/2014/main" id="{74FF373F-348A-4E54-A41A-927E49219572}"/>
              </a:ext>
            </a:extLst>
          </p:cNvPr>
          <p:cNvSpPr txBox="1">
            <a:spLocks noChangeArrowheads="1"/>
          </p:cNvSpPr>
          <p:nvPr/>
        </p:nvSpPr>
        <p:spPr bwMode="auto">
          <a:xfrm>
            <a:off x="6205786" y="3058401"/>
            <a:ext cx="1571377" cy="801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9C19EDB2-AF00-4B3D-B484-58D0693F4D02}"/>
              </a:ext>
            </a:extLst>
          </p:cNvPr>
          <p:cNvSpPr txBox="1">
            <a:spLocks noChangeArrowheads="1"/>
          </p:cNvSpPr>
          <p:nvPr/>
        </p:nvSpPr>
        <p:spPr bwMode="auto">
          <a:xfrm>
            <a:off x="2174212" y="4739456"/>
            <a:ext cx="5010359" cy="736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Changeless / Eternal</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156214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1" nodeType="afterEffect">
                                  <p:stCondLst>
                                    <p:cond delay="0"/>
                                  </p:stCondLst>
                                  <p:childTnLst>
                                    <p:animEffect transition="out" filter="fade">
                                      <p:cBhvr>
                                        <p:cTn id="15" dur="250"/>
                                        <p:tgtEl>
                                          <p:spTgt spid="6"/>
                                        </p:tgtEl>
                                      </p:cBhvr>
                                    </p:animEffect>
                                    <p:set>
                                      <p:cBhvr>
                                        <p:cTn id="16" dur="1" fill="hold">
                                          <p:stCondLst>
                                            <p:cond delay="249"/>
                                          </p:stCondLst>
                                        </p:cTn>
                                        <p:tgtEl>
                                          <p:spTgt spid="6"/>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250"/>
                                        <p:tgtEl>
                                          <p:spTgt spid="5"/>
                                        </p:tgtEl>
                                      </p:cBhvr>
                                    </p:animEffect>
                                    <p:set>
                                      <p:cBhvr>
                                        <p:cTn id="19" dur="1" fill="hold">
                                          <p:stCondLst>
                                            <p:cond delay="24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17" presetClass="entr" presetSubtype="10" fill="hold" grpId="1"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5" grpId="1"/>
      <p:bldP spid="6" grpId="1"/>
      <p:bldP spid="7" grpId="0"/>
      <p:bldP spid="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CFF87F-6354-44E0-9338-8F2FB3F51B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3074" name="Rectangle 2"/>
          <p:cNvSpPr>
            <a:spLocks noGrp="1" noChangeArrowheads="1"/>
          </p:cNvSpPr>
          <p:nvPr>
            <p:ph type="title"/>
          </p:nvPr>
        </p:nvSpPr>
        <p:spPr>
          <a:xfrm>
            <a:off x="457200" y="1699419"/>
            <a:ext cx="8229600" cy="3459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By the word of the LORD               the heavens were made, And all the host of them by the breath     of His mouth.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33:6 </a:t>
            </a:r>
          </a:p>
        </p:txBody>
      </p:sp>
      <p:sp>
        <p:nvSpPr>
          <p:cNvPr id="10" name="Rectangle 2">
            <a:extLst>
              <a:ext uri="{FF2B5EF4-FFF2-40B4-BE49-F238E27FC236}">
                <a16:creationId xmlns:a16="http://schemas.microsoft.com/office/drawing/2014/main" id="{6ECFC736-9748-46CE-96A0-CAED129687DB}"/>
              </a:ext>
            </a:extLst>
          </p:cNvPr>
          <p:cNvSpPr txBox="1">
            <a:spLocks noChangeArrowheads="1"/>
          </p:cNvSpPr>
          <p:nvPr/>
        </p:nvSpPr>
        <p:spPr bwMode="auto">
          <a:xfrm>
            <a:off x="921433" y="1358257"/>
            <a:ext cx="730113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heavens made by His breath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35CBC0E1-357D-4E4F-87BC-3130A281111F}"/>
              </a:ext>
            </a:extLst>
          </p:cNvPr>
          <p:cNvSpPr txBox="1">
            <a:spLocks noChangeArrowheads="1"/>
          </p:cNvSpPr>
          <p:nvPr/>
        </p:nvSpPr>
        <p:spPr bwMode="auto">
          <a:xfrm>
            <a:off x="1310896" y="2044578"/>
            <a:ext cx="3613443" cy="75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By the word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28C2B1E3-0BB4-4273-9BF6-64ED76FD0DA1}"/>
              </a:ext>
            </a:extLst>
          </p:cNvPr>
          <p:cNvSpPr txBox="1">
            <a:spLocks noChangeArrowheads="1"/>
          </p:cNvSpPr>
          <p:nvPr/>
        </p:nvSpPr>
        <p:spPr bwMode="auto">
          <a:xfrm>
            <a:off x="1528190" y="2707921"/>
            <a:ext cx="2361418" cy="766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heavens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71B45725-C70D-43AF-B6AA-32165706365B}"/>
              </a:ext>
            </a:extLst>
          </p:cNvPr>
          <p:cNvSpPr txBox="1">
            <a:spLocks noChangeArrowheads="1"/>
          </p:cNvSpPr>
          <p:nvPr/>
        </p:nvSpPr>
        <p:spPr bwMode="auto">
          <a:xfrm>
            <a:off x="4939495" y="2703159"/>
            <a:ext cx="1643966" cy="778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made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4BF797C6-80A1-42EB-B121-F336A27B1D77}"/>
              </a:ext>
            </a:extLst>
          </p:cNvPr>
          <p:cNvSpPr txBox="1">
            <a:spLocks noChangeArrowheads="1"/>
          </p:cNvSpPr>
          <p:nvPr/>
        </p:nvSpPr>
        <p:spPr bwMode="auto">
          <a:xfrm>
            <a:off x="4879180" y="3376246"/>
            <a:ext cx="80724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by</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F035A4DB-D4CF-4D70-A3CA-C2881EF24759}"/>
              </a:ext>
            </a:extLst>
          </p:cNvPr>
          <p:cNvSpPr txBox="1">
            <a:spLocks noChangeArrowheads="1"/>
          </p:cNvSpPr>
          <p:nvPr/>
        </p:nvSpPr>
        <p:spPr bwMode="auto">
          <a:xfrm>
            <a:off x="2083594" y="4039809"/>
            <a:ext cx="1164088" cy="791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His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8D07172B-B73B-4A57-8D33-F9630956FF72}"/>
              </a:ext>
            </a:extLst>
          </p:cNvPr>
          <p:cNvSpPr txBox="1">
            <a:spLocks noChangeArrowheads="1"/>
          </p:cNvSpPr>
          <p:nvPr/>
        </p:nvSpPr>
        <p:spPr bwMode="auto">
          <a:xfrm>
            <a:off x="6396038" y="3383171"/>
            <a:ext cx="1951074" cy="762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breath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hidden="1">
            <a:extLst>
              <a:ext uri="{FF2B5EF4-FFF2-40B4-BE49-F238E27FC236}">
                <a16:creationId xmlns:a16="http://schemas.microsoft.com/office/drawing/2014/main" id="{FA6DFC70-077B-4E07-B76C-89B474AD7130}"/>
              </a:ext>
            </a:extLst>
          </p:cNvPr>
          <p:cNvSpPr txBox="1">
            <a:spLocks noChangeArrowheads="1"/>
          </p:cNvSpPr>
          <p:nvPr/>
        </p:nvSpPr>
        <p:spPr bwMode="auto">
          <a:xfrm>
            <a:off x="3165230" y="5120640"/>
            <a:ext cx="331802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By the word</a:t>
            </a:r>
            <a:endParaRPr lang="en-US" altLang="en-US" sz="40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608591507"/>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5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250"/>
                                        <p:tgtEl>
                                          <p:spTgt spid="4"/>
                                        </p:tgtEl>
                                      </p:cBhvr>
                                    </p:animEffect>
                                  </p:childTnLst>
                                </p:cTn>
                              </p:par>
                              <p:par>
                                <p:cTn id="31" presetID="42" presetClass="path" presetSubtype="0" accel="50000" decel="50000" fill="hold" grpId="2" nodeType="withEffect">
                                  <p:stCondLst>
                                    <p:cond delay="0"/>
                                  </p:stCondLst>
                                  <p:childTnLst>
                                    <p:animMotion origin="layout" path="M -2.22222E-6 7.40741E-7 L 0.18663 0.45046 " pathEditMode="relative" rAng="0" ptsTypes="AA">
                                      <p:cBhvr>
                                        <p:cTn id="32" dur="2000" fill="hold"/>
                                        <p:tgtEl>
                                          <p:spTgt spid="4"/>
                                        </p:tgtEl>
                                        <p:attrNameLst>
                                          <p:attrName>ppt_x</p:attrName>
                                          <p:attrName>ppt_y</p:attrName>
                                        </p:attrNameLst>
                                      </p:cBhvr>
                                      <p:rCtr x="9323" y="22523"/>
                                    </p:animMotion>
                                  </p:childTnLst>
                                </p:cTn>
                              </p:par>
                              <p:par>
                                <p:cTn id="33" presetID="42" presetClass="path" presetSubtype="0" accel="50000" decel="50000" fill="hold" grpId="2" nodeType="withEffect">
                                  <p:stCondLst>
                                    <p:cond delay="0"/>
                                  </p:stCondLst>
                                  <p:childTnLst>
                                    <p:animMotion origin="layout" path="M -5.55556E-7 -4.44444E-6 L -0.05035 -0.19583 " pathEditMode="relative" rAng="0" ptsTypes="AA">
                                      <p:cBhvr>
                                        <p:cTn id="34" dur="2000" fill="hold"/>
                                        <p:tgtEl>
                                          <p:spTgt spid="5"/>
                                        </p:tgtEl>
                                        <p:attrNameLst>
                                          <p:attrName>ppt_x</p:attrName>
                                          <p:attrName>ppt_y</p:attrName>
                                        </p:attrNameLst>
                                      </p:cBhvr>
                                      <p:rCtr x="-2517" y="-9792"/>
                                    </p:animMotion>
                                  </p:childTnLst>
                                </p:cTn>
                              </p:par>
                              <p:par>
                                <p:cTn id="35" presetID="42" presetClass="path" presetSubtype="0" accel="50000" decel="50000" fill="hold" grpId="2" nodeType="withEffect">
                                  <p:stCondLst>
                                    <p:cond delay="0"/>
                                  </p:stCondLst>
                                  <p:childTnLst>
                                    <p:animMotion origin="layout" path="M -4.72222E-6 4.07407E-6 L -0.19305 -0.19584 " pathEditMode="relative" rAng="0" ptsTypes="AA">
                                      <p:cBhvr>
                                        <p:cTn id="36" dur="2000" fill="hold"/>
                                        <p:tgtEl>
                                          <p:spTgt spid="6"/>
                                        </p:tgtEl>
                                        <p:attrNameLst>
                                          <p:attrName>ppt_x</p:attrName>
                                          <p:attrName>ppt_y</p:attrName>
                                        </p:attrNameLst>
                                      </p:cBhvr>
                                      <p:rCtr x="-9653" y="-9792"/>
                                    </p:animMotion>
                                  </p:childTnLst>
                                </p:cTn>
                              </p:par>
                              <p:par>
                                <p:cTn id="37" presetID="42" presetClass="path" presetSubtype="0" accel="50000" decel="50000" fill="hold" grpId="2" nodeType="withEffect">
                                  <p:stCondLst>
                                    <p:cond delay="0"/>
                                  </p:stCondLst>
                                  <p:childTnLst>
                                    <p:animMotion origin="layout" path="M -4.16667E-6 -4.07407E-6 L -0.02395 -0.29421 " pathEditMode="relative" rAng="0" ptsTypes="AA">
                                      <p:cBhvr>
                                        <p:cTn id="38" dur="2000" fill="hold"/>
                                        <p:tgtEl>
                                          <p:spTgt spid="7"/>
                                        </p:tgtEl>
                                        <p:attrNameLst>
                                          <p:attrName>ppt_x</p:attrName>
                                          <p:attrName>ppt_y</p:attrName>
                                        </p:attrNameLst>
                                      </p:cBhvr>
                                      <p:rCtr x="-1198" y="-14722"/>
                                    </p:animMotion>
                                  </p:childTnLst>
                                </p:cTn>
                              </p:par>
                              <p:par>
                                <p:cTn id="39" presetID="42" presetClass="path" presetSubtype="0" accel="50000" decel="50000" fill="hold" grpId="2" nodeType="withEffect">
                                  <p:stCondLst>
                                    <p:cond delay="0"/>
                                  </p:stCondLst>
                                  <p:childTnLst>
                                    <p:animMotion origin="layout" path="M -3.05556E-6 7.40741E-7 L 0.34584 -0.3919 " pathEditMode="relative" rAng="0" ptsTypes="AA">
                                      <p:cBhvr>
                                        <p:cTn id="40" dur="2000" fill="hold"/>
                                        <p:tgtEl>
                                          <p:spTgt spid="8"/>
                                        </p:tgtEl>
                                        <p:attrNameLst>
                                          <p:attrName>ppt_x</p:attrName>
                                          <p:attrName>ppt_y</p:attrName>
                                        </p:attrNameLst>
                                      </p:cBhvr>
                                      <p:rCtr x="17292" y="-19606"/>
                                    </p:animMotion>
                                  </p:childTnLst>
                                </p:cTn>
                              </p:par>
                              <p:par>
                                <p:cTn id="41" presetID="42" presetClass="path" presetSubtype="0" accel="50000" decel="50000" fill="hold" grpId="2" nodeType="withEffect">
                                  <p:stCondLst>
                                    <p:cond delay="0"/>
                                  </p:stCondLst>
                                  <p:childTnLst>
                                    <p:animMotion origin="layout" path="M 3.61111E-6 -2.59259E-6 L -0.03143 -0.29444 " pathEditMode="relative" rAng="0" ptsTypes="AA">
                                      <p:cBhvr>
                                        <p:cTn id="42" dur="2000" fill="hold"/>
                                        <p:tgtEl>
                                          <p:spTgt spid="9"/>
                                        </p:tgtEl>
                                        <p:attrNameLst>
                                          <p:attrName>ppt_x</p:attrName>
                                          <p:attrName>ppt_y</p:attrName>
                                        </p:attrNameLst>
                                      </p:cBhvr>
                                      <p:rCtr x="-1580" y="-14722"/>
                                    </p:animMotion>
                                  </p:childTnLst>
                                </p:cTn>
                              </p:par>
                              <p:par>
                                <p:cTn id="43" presetID="10" presetClass="exit" presetSubtype="0" fill="hold" grpId="1" nodeType="withEffect">
                                  <p:stCondLst>
                                    <p:cond delay="0"/>
                                  </p:stCondLst>
                                  <p:childTnLst>
                                    <p:animEffect transition="out" filter="fade">
                                      <p:cBhvr>
                                        <p:cTn id="44" dur="1250"/>
                                        <p:tgtEl>
                                          <p:spTgt spid="3074"/>
                                        </p:tgtEl>
                                      </p:cBhvr>
                                    </p:animEffect>
                                    <p:set>
                                      <p:cBhvr>
                                        <p:cTn id="45" dur="1" fill="hold">
                                          <p:stCondLst>
                                            <p:cond delay="1249"/>
                                          </p:stCondLst>
                                        </p:cTn>
                                        <p:tgtEl>
                                          <p:spTgt spid="3074"/>
                                        </p:tgtEl>
                                        <p:attrNameLst>
                                          <p:attrName>style.visibility</p:attrName>
                                        </p:attrNameLst>
                                      </p:cBhvr>
                                      <p:to>
                                        <p:strVal val="hidden"/>
                                      </p:to>
                                    </p:set>
                                  </p:childTnLst>
                                </p:cTn>
                              </p:par>
                            </p:childTnLst>
                          </p:cTn>
                        </p:par>
                        <p:par>
                          <p:cTn id="46" fill="hold">
                            <p:stCondLst>
                              <p:cond delay="2000"/>
                            </p:stCondLst>
                            <p:childTnLst>
                              <p:par>
                                <p:cTn id="47" presetID="10" presetClass="entr" presetSubtype="0"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
                                        <p:tgtEl>
                                          <p:spTgt spid="10"/>
                                        </p:tgtEl>
                                      </p:cBhvr>
                                    </p:animEffect>
                                  </p:child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10" grpId="0"/>
      <p:bldP spid="4" grpId="0"/>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FF597D-209C-4960-9EE5-FDE8B4E23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 y="0"/>
            <a:ext cx="9144000" cy="6858000"/>
          </a:xfrm>
          <a:prstGeom prst="rect">
            <a:avLst/>
          </a:prstGeom>
        </p:spPr>
      </p:pic>
      <p:sp>
        <p:nvSpPr>
          <p:cNvPr id="6" name="!!Word">
            <a:extLst>
              <a:ext uri="{FF2B5EF4-FFF2-40B4-BE49-F238E27FC236}">
                <a16:creationId xmlns:a16="http://schemas.microsoft.com/office/drawing/2014/main" id="{CCAD0175-E5B3-4BE7-B244-B8F658CD0BEB}"/>
              </a:ext>
            </a:extLst>
          </p:cNvPr>
          <p:cNvSpPr txBox="1">
            <a:spLocks noChangeArrowheads="1"/>
          </p:cNvSpPr>
          <p:nvPr/>
        </p:nvSpPr>
        <p:spPr bwMode="auto">
          <a:xfrm>
            <a:off x="3165230" y="5120640"/>
            <a:ext cx="331802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By the word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98238506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rFeild">
            <a:hlinkClick r:id="" action="ppaction://media"/>
            <a:extLst>
              <a:ext uri="{FF2B5EF4-FFF2-40B4-BE49-F238E27FC236}">
                <a16:creationId xmlns:a16="http://schemas.microsoft.com/office/drawing/2014/main" id="{3572B30D-5649-4399-8D3C-AD1EF778A4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2AFF597D-209C-4960-9EE5-FDE8B4E236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 y="0"/>
            <a:ext cx="9144000" cy="6858000"/>
          </a:xfrm>
          <a:prstGeom prst="rect">
            <a:avLst/>
          </a:prstGeom>
        </p:spPr>
      </p:pic>
      <p:sp>
        <p:nvSpPr>
          <p:cNvPr id="10" name="Freeform 8">
            <a:extLst>
              <a:ext uri="{FF2B5EF4-FFF2-40B4-BE49-F238E27FC236}">
                <a16:creationId xmlns:a16="http://schemas.microsoft.com/office/drawing/2014/main" id="{189A0720-8F46-49C3-B263-DB1BBC29F318}"/>
              </a:ext>
            </a:extLst>
          </p:cNvPr>
          <p:cNvSpPr/>
          <p:nvPr/>
        </p:nvSpPr>
        <p:spPr>
          <a:xfrm>
            <a:off x="2057504" y="1614489"/>
            <a:ext cx="5650628" cy="5243511"/>
          </a:xfrm>
          <a:custGeom>
            <a:avLst/>
            <a:gdLst>
              <a:gd name="connsiteX0" fmla="*/ 1581150 w 5657850"/>
              <a:gd name="connsiteY0" fmla="*/ 5267325 h 5267325"/>
              <a:gd name="connsiteX1" fmla="*/ 1771650 w 5657850"/>
              <a:gd name="connsiteY1" fmla="*/ 4743450 h 5267325"/>
              <a:gd name="connsiteX2" fmla="*/ 1809750 w 5657850"/>
              <a:gd name="connsiteY2" fmla="*/ 4667250 h 5267325"/>
              <a:gd name="connsiteX3" fmla="*/ 1838325 w 5657850"/>
              <a:gd name="connsiteY3" fmla="*/ 4457700 h 5267325"/>
              <a:gd name="connsiteX4" fmla="*/ 1924050 w 5657850"/>
              <a:gd name="connsiteY4" fmla="*/ 4238625 h 5267325"/>
              <a:gd name="connsiteX5" fmla="*/ 1866900 w 5657850"/>
              <a:gd name="connsiteY5" fmla="*/ 4010025 h 5267325"/>
              <a:gd name="connsiteX6" fmla="*/ 1885950 w 5657850"/>
              <a:gd name="connsiteY6" fmla="*/ 3905250 h 5267325"/>
              <a:gd name="connsiteX7" fmla="*/ 1857375 w 5657850"/>
              <a:gd name="connsiteY7" fmla="*/ 3581400 h 5267325"/>
              <a:gd name="connsiteX8" fmla="*/ 1962150 w 5657850"/>
              <a:gd name="connsiteY8" fmla="*/ 3248025 h 5267325"/>
              <a:gd name="connsiteX9" fmla="*/ 1971675 w 5657850"/>
              <a:gd name="connsiteY9" fmla="*/ 3114675 h 5267325"/>
              <a:gd name="connsiteX10" fmla="*/ 1943100 w 5657850"/>
              <a:gd name="connsiteY10" fmla="*/ 3028950 h 5267325"/>
              <a:gd name="connsiteX11" fmla="*/ 1343025 w 5657850"/>
              <a:gd name="connsiteY11" fmla="*/ 2895600 h 5267325"/>
              <a:gd name="connsiteX12" fmla="*/ 371475 w 5657850"/>
              <a:gd name="connsiteY12" fmla="*/ 2867025 h 5267325"/>
              <a:gd name="connsiteX13" fmla="*/ 85725 w 5657850"/>
              <a:gd name="connsiteY13" fmla="*/ 2762250 h 5267325"/>
              <a:gd name="connsiteX14" fmla="*/ 123825 w 5657850"/>
              <a:gd name="connsiteY14" fmla="*/ 1828800 h 5267325"/>
              <a:gd name="connsiteX15" fmla="*/ 0 w 5657850"/>
              <a:gd name="connsiteY15" fmla="*/ 1743075 h 5267325"/>
              <a:gd name="connsiteX16" fmla="*/ 0 w 5657850"/>
              <a:gd name="connsiteY16" fmla="*/ 1304925 h 5267325"/>
              <a:gd name="connsiteX17" fmla="*/ 47625 w 5657850"/>
              <a:gd name="connsiteY17" fmla="*/ 1209675 h 5267325"/>
              <a:gd name="connsiteX18" fmla="*/ 95250 w 5657850"/>
              <a:gd name="connsiteY18" fmla="*/ 1143000 h 5267325"/>
              <a:gd name="connsiteX19" fmla="*/ 95250 w 5657850"/>
              <a:gd name="connsiteY19" fmla="*/ 276225 h 5267325"/>
              <a:gd name="connsiteX20" fmla="*/ 161925 w 5657850"/>
              <a:gd name="connsiteY20" fmla="*/ 228600 h 5267325"/>
              <a:gd name="connsiteX21" fmla="*/ 266700 w 5657850"/>
              <a:gd name="connsiteY21" fmla="*/ 247650 h 5267325"/>
              <a:gd name="connsiteX22" fmla="*/ 295275 w 5657850"/>
              <a:gd name="connsiteY22" fmla="*/ 114300 h 5267325"/>
              <a:gd name="connsiteX23" fmla="*/ 533400 w 5657850"/>
              <a:gd name="connsiteY23" fmla="*/ 0 h 5267325"/>
              <a:gd name="connsiteX24" fmla="*/ 2124075 w 5657850"/>
              <a:gd name="connsiteY24" fmla="*/ 142875 h 5267325"/>
              <a:gd name="connsiteX25" fmla="*/ 2466975 w 5657850"/>
              <a:gd name="connsiteY25" fmla="*/ 247650 h 5267325"/>
              <a:gd name="connsiteX26" fmla="*/ 2800350 w 5657850"/>
              <a:gd name="connsiteY26" fmla="*/ 381000 h 5267325"/>
              <a:gd name="connsiteX27" fmla="*/ 2914650 w 5657850"/>
              <a:gd name="connsiteY27" fmla="*/ 180975 h 5267325"/>
              <a:gd name="connsiteX28" fmla="*/ 3219450 w 5657850"/>
              <a:gd name="connsiteY28" fmla="*/ 38100 h 5267325"/>
              <a:gd name="connsiteX29" fmla="*/ 3762375 w 5657850"/>
              <a:gd name="connsiteY29" fmla="*/ 47625 h 5267325"/>
              <a:gd name="connsiteX30" fmla="*/ 4552950 w 5657850"/>
              <a:gd name="connsiteY30" fmla="*/ 142875 h 5267325"/>
              <a:gd name="connsiteX31" fmla="*/ 4924425 w 5657850"/>
              <a:gd name="connsiteY31" fmla="*/ 238125 h 5267325"/>
              <a:gd name="connsiteX32" fmla="*/ 4981575 w 5657850"/>
              <a:gd name="connsiteY32" fmla="*/ 323850 h 5267325"/>
              <a:gd name="connsiteX33" fmla="*/ 5019675 w 5657850"/>
              <a:gd name="connsiteY33" fmla="*/ 400050 h 5267325"/>
              <a:gd name="connsiteX34" fmla="*/ 5153025 w 5657850"/>
              <a:gd name="connsiteY34" fmla="*/ 466725 h 5267325"/>
              <a:gd name="connsiteX35" fmla="*/ 5267325 w 5657850"/>
              <a:gd name="connsiteY35" fmla="*/ 561975 h 5267325"/>
              <a:gd name="connsiteX36" fmla="*/ 5486400 w 5657850"/>
              <a:gd name="connsiteY36" fmla="*/ 590550 h 5267325"/>
              <a:gd name="connsiteX37" fmla="*/ 5486400 w 5657850"/>
              <a:gd name="connsiteY37" fmla="*/ 647700 h 5267325"/>
              <a:gd name="connsiteX38" fmla="*/ 5591175 w 5657850"/>
              <a:gd name="connsiteY38" fmla="*/ 666750 h 5267325"/>
              <a:gd name="connsiteX39" fmla="*/ 5657850 w 5657850"/>
              <a:gd name="connsiteY39" fmla="*/ 771525 h 5267325"/>
              <a:gd name="connsiteX40" fmla="*/ 4981575 w 5657850"/>
              <a:gd name="connsiteY40" fmla="*/ 3495675 h 5267325"/>
              <a:gd name="connsiteX41" fmla="*/ 4981575 w 5657850"/>
              <a:gd name="connsiteY41" fmla="*/ 3495675 h 5267325"/>
              <a:gd name="connsiteX42" fmla="*/ 3305175 w 5657850"/>
              <a:gd name="connsiteY42" fmla="*/ 3162300 h 5267325"/>
              <a:gd name="connsiteX43" fmla="*/ 3086100 w 5657850"/>
              <a:gd name="connsiteY43" fmla="*/ 3133725 h 5267325"/>
              <a:gd name="connsiteX44" fmla="*/ 3009900 w 5657850"/>
              <a:gd name="connsiteY44" fmla="*/ 3305175 h 5267325"/>
              <a:gd name="connsiteX45" fmla="*/ 2952750 w 5657850"/>
              <a:gd name="connsiteY45" fmla="*/ 3457575 h 5267325"/>
              <a:gd name="connsiteX46" fmla="*/ 2819400 w 5657850"/>
              <a:gd name="connsiteY46" fmla="*/ 3638550 h 5267325"/>
              <a:gd name="connsiteX47" fmla="*/ 2676525 w 5657850"/>
              <a:gd name="connsiteY47" fmla="*/ 3990975 h 5267325"/>
              <a:gd name="connsiteX48" fmla="*/ 2495550 w 5657850"/>
              <a:gd name="connsiteY48" fmla="*/ 4676775 h 5267325"/>
              <a:gd name="connsiteX49" fmla="*/ 2419350 w 5657850"/>
              <a:gd name="connsiteY49" fmla="*/ 5267325 h 5267325"/>
              <a:gd name="connsiteX50" fmla="*/ 1638300 w 5657850"/>
              <a:gd name="connsiteY50" fmla="*/ 5257800 h 5267325"/>
              <a:gd name="connsiteX51" fmla="*/ 1581150 w 5657850"/>
              <a:gd name="connsiteY51" fmla="*/ 5267325 h 5267325"/>
              <a:gd name="connsiteX0" fmla="*/ 1581150 w 5657850"/>
              <a:gd name="connsiteY0" fmla="*/ 5267325 h 5267325"/>
              <a:gd name="connsiteX1" fmla="*/ 1771650 w 5657850"/>
              <a:gd name="connsiteY1" fmla="*/ 4743450 h 5267325"/>
              <a:gd name="connsiteX2" fmla="*/ 1809750 w 5657850"/>
              <a:gd name="connsiteY2" fmla="*/ 4667250 h 5267325"/>
              <a:gd name="connsiteX3" fmla="*/ 1838325 w 5657850"/>
              <a:gd name="connsiteY3" fmla="*/ 4457700 h 5267325"/>
              <a:gd name="connsiteX4" fmla="*/ 1924050 w 5657850"/>
              <a:gd name="connsiteY4" fmla="*/ 4238625 h 5267325"/>
              <a:gd name="connsiteX5" fmla="*/ 1866900 w 5657850"/>
              <a:gd name="connsiteY5" fmla="*/ 4010025 h 5267325"/>
              <a:gd name="connsiteX6" fmla="*/ 1885950 w 5657850"/>
              <a:gd name="connsiteY6" fmla="*/ 3905250 h 5267325"/>
              <a:gd name="connsiteX7" fmla="*/ 1857375 w 5657850"/>
              <a:gd name="connsiteY7" fmla="*/ 3581400 h 5267325"/>
              <a:gd name="connsiteX8" fmla="*/ 1962150 w 5657850"/>
              <a:gd name="connsiteY8" fmla="*/ 3248025 h 5267325"/>
              <a:gd name="connsiteX9" fmla="*/ 1971675 w 5657850"/>
              <a:gd name="connsiteY9" fmla="*/ 3114675 h 5267325"/>
              <a:gd name="connsiteX10" fmla="*/ 1943100 w 5657850"/>
              <a:gd name="connsiteY10" fmla="*/ 3028950 h 5267325"/>
              <a:gd name="connsiteX11" fmla="*/ 1343025 w 5657850"/>
              <a:gd name="connsiteY11" fmla="*/ 2895600 h 5267325"/>
              <a:gd name="connsiteX12" fmla="*/ 371475 w 5657850"/>
              <a:gd name="connsiteY12" fmla="*/ 2867025 h 5267325"/>
              <a:gd name="connsiteX13" fmla="*/ 85725 w 5657850"/>
              <a:gd name="connsiteY13" fmla="*/ 2762250 h 5267325"/>
              <a:gd name="connsiteX14" fmla="*/ 123825 w 5657850"/>
              <a:gd name="connsiteY14" fmla="*/ 1828800 h 5267325"/>
              <a:gd name="connsiteX15" fmla="*/ 0 w 5657850"/>
              <a:gd name="connsiteY15" fmla="*/ 1743075 h 5267325"/>
              <a:gd name="connsiteX16" fmla="*/ 0 w 5657850"/>
              <a:gd name="connsiteY16" fmla="*/ 1304925 h 5267325"/>
              <a:gd name="connsiteX17" fmla="*/ 47625 w 5657850"/>
              <a:gd name="connsiteY17" fmla="*/ 1209675 h 5267325"/>
              <a:gd name="connsiteX18" fmla="*/ 95250 w 5657850"/>
              <a:gd name="connsiteY18" fmla="*/ 1143000 h 5267325"/>
              <a:gd name="connsiteX19" fmla="*/ 95250 w 5657850"/>
              <a:gd name="connsiteY19" fmla="*/ 276225 h 5267325"/>
              <a:gd name="connsiteX20" fmla="*/ 161925 w 5657850"/>
              <a:gd name="connsiteY20" fmla="*/ 228600 h 5267325"/>
              <a:gd name="connsiteX21" fmla="*/ 266700 w 5657850"/>
              <a:gd name="connsiteY21" fmla="*/ 247650 h 5267325"/>
              <a:gd name="connsiteX22" fmla="*/ 295275 w 5657850"/>
              <a:gd name="connsiteY22" fmla="*/ 114300 h 5267325"/>
              <a:gd name="connsiteX23" fmla="*/ 533400 w 5657850"/>
              <a:gd name="connsiteY23" fmla="*/ 0 h 5267325"/>
              <a:gd name="connsiteX24" fmla="*/ 2124075 w 5657850"/>
              <a:gd name="connsiteY24" fmla="*/ 142875 h 5267325"/>
              <a:gd name="connsiteX25" fmla="*/ 2466975 w 5657850"/>
              <a:gd name="connsiteY25" fmla="*/ 247650 h 5267325"/>
              <a:gd name="connsiteX26" fmla="*/ 2800350 w 5657850"/>
              <a:gd name="connsiteY26" fmla="*/ 381000 h 5267325"/>
              <a:gd name="connsiteX27" fmla="*/ 2914650 w 5657850"/>
              <a:gd name="connsiteY27" fmla="*/ 180975 h 5267325"/>
              <a:gd name="connsiteX28" fmla="*/ 3219450 w 5657850"/>
              <a:gd name="connsiteY28" fmla="*/ 38100 h 5267325"/>
              <a:gd name="connsiteX29" fmla="*/ 3762375 w 5657850"/>
              <a:gd name="connsiteY29" fmla="*/ 47625 h 5267325"/>
              <a:gd name="connsiteX30" fmla="*/ 4552950 w 5657850"/>
              <a:gd name="connsiteY30" fmla="*/ 142875 h 5267325"/>
              <a:gd name="connsiteX31" fmla="*/ 4924425 w 5657850"/>
              <a:gd name="connsiteY31" fmla="*/ 238125 h 5267325"/>
              <a:gd name="connsiteX32" fmla="*/ 4981575 w 5657850"/>
              <a:gd name="connsiteY32" fmla="*/ 323850 h 5267325"/>
              <a:gd name="connsiteX33" fmla="*/ 5019675 w 5657850"/>
              <a:gd name="connsiteY33" fmla="*/ 400050 h 5267325"/>
              <a:gd name="connsiteX34" fmla="*/ 5153025 w 5657850"/>
              <a:gd name="connsiteY34" fmla="*/ 466725 h 5267325"/>
              <a:gd name="connsiteX35" fmla="*/ 5267325 w 5657850"/>
              <a:gd name="connsiteY35" fmla="*/ 561975 h 5267325"/>
              <a:gd name="connsiteX36" fmla="*/ 5486400 w 5657850"/>
              <a:gd name="connsiteY36" fmla="*/ 590550 h 5267325"/>
              <a:gd name="connsiteX37" fmla="*/ 5486400 w 5657850"/>
              <a:gd name="connsiteY37" fmla="*/ 647700 h 5267325"/>
              <a:gd name="connsiteX38" fmla="*/ 5591175 w 5657850"/>
              <a:gd name="connsiteY38" fmla="*/ 666750 h 5267325"/>
              <a:gd name="connsiteX39" fmla="*/ 5657850 w 5657850"/>
              <a:gd name="connsiteY39" fmla="*/ 771525 h 5267325"/>
              <a:gd name="connsiteX40" fmla="*/ 4981575 w 5657850"/>
              <a:gd name="connsiteY40" fmla="*/ 3495675 h 5267325"/>
              <a:gd name="connsiteX41" fmla="*/ 4981575 w 5657850"/>
              <a:gd name="connsiteY41" fmla="*/ 3495675 h 5267325"/>
              <a:gd name="connsiteX42" fmla="*/ 3305175 w 5657850"/>
              <a:gd name="connsiteY42" fmla="*/ 3162300 h 5267325"/>
              <a:gd name="connsiteX43" fmla="*/ 3086100 w 5657850"/>
              <a:gd name="connsiteY43" fmla="*/ 3133725 h 5267325"/>
              <a:gd name="connsiteX44" fmla="*/ 3009900 w 5657850"/>
              <a:gd name="connsiteY44" fmla="*/ 3305175 h 5267325"/>
              <a:gd name="connsiteX45" fmla="*/ 2952750 w 5657850"/>
              <a:gd name="connsiteY45" fmla="*/ 3457575 h 5267325"/>
              <a:gd name="connsiteX46" fmla="*/ 2819400 w 5657850"/>
              <a:gd name="connsiteY46" fmla="*/ 3638550 h 5267325"/>
              <a:gd name="connsiteX47" fmla="*/ 2676525 w 5657850"/>
              <a:gd name="connsiteY47" fmla="*/ 3990975 h 5267325"/>
              <a:gd name="connsiteX48" fmla="*/ 2495550 w 5657850"/>
              <a:gd name="connsiteY48" fmla="*/ 4676775 h 5267325"/>
              <a:gd name="connsiteX49" fmla="*/ 2419350 w 5657850"/>
              <a:gd name="connsiteY49" fmla="*/ 5267325 h 5267325"/>
              <a:gd name="connsiteX50" fmla="*/ 1581150 w 5657850"/>
              <a:gd name="connsiteY50" fmla="*/ 5267325 h 5267325"/>
              <a:gd name="connsiteX0" fmla="*/ 1602581 w 5657850"/>
              <a:gd name="connsiteY0" fmla="*/ 5267325 h 5267325"/>
              <a:gd name="connsiteX1" fmla="*/ 1771650 w 5657850"/>
              <a:gd name="connsiteY1" fmla="*/ 4743450 h 5267325"/>
              <a:gd name="connsiteX2" fmla="*/ 1809750 w 5657850"/>
              <a:gd name="connsiteY2" fmla="*/ 4667250 h 5267325"/>
              <a:gd name="connsiteX3" fmla="*/ 1838325 w 5657850"/>
              <a:gd name="connsiteY3" fmla="*/ 4457700 h 5267325"/>
              <a:gd name="connsiteX4" fmla="*/ 1924050 w 5657850"/>
              <a:gd name="connsiteY4" fmla="*/ 4238625 h 5267325"/>
              <a:gd name="connsiteX5" fmla="*/ 1866900 w 5657850"/>
              <a:gd name="connsiteY5" fmla="*/ 4010025 h 5267325"/>
              <a:gd name="connsiteX6" fmla="*/ 1885950 w 5657850"/>
              <a:gd name="connsiteY6" fmla="*/ 3905250 h 5267325"/>
              <a:gd name="connsiteX7" fmla="*/ 1857375 w 5657850"/>
              <a:gd name="connsiteY7" fmla="*/ 3581400 h 5267325"/>
              <a:gd name="connsiteX8" fmla="*/ 1962150 w 5657850"/>
              <a:gd name="connsiteY8" fmla="*/ 3248025 h 5267325"/>
              <a:gd name="connsiteX9" fmla="*/ 1971675 w 5657850"/>
              <a:gd name="connsiteY9" fmla="*/ 3114675 h 5267325"/>
              <a:gd name="connsiteX10" fmla="*/ 1943100 w 5657850"/>
              <a:gd name="connsiteY10" fmla="*/ 3028950 h 5267325"/>
              <a:gd name="connsiteX11" fmla="*/ 1343025 w 5657850"/>
              <a:gd name="connsiteY11" fmla="*/ 2895600 h 5267325"/>
              <a:gd name="connsiteX12" fmla="*/ 371475 w 5657850"/>
              <a:gd name="connsiteY12" fmla="*/ 2867025 h 5267325"/>
              <a:gd name="connsiteX13" fmla="*/ 85725 w 5657850"/>
              <a:gd name="connsiteY13" fmla="*/ 2762250 h 5267325"/>
              <a:gd name="connsiteX14" fmla="*/ 123825 w 5657850"/>
              <a:gd name="connsiteY14" fmla="*/ 1828800 h 5267325"/>
              <a:gd name="connsiteX15" fmla="*/ 0 w 5657850"/>
              <a:gd name="connsiteY15" fmla="*/ 1743075 h 5267325"/>
              <a:gd name="connsiteX16" fmla="*/ 0 w 5657850"/>
              <a:gd name="connsiteY16" fmla="*/ 1304925 h 5267325"/>
              <a:gd name="connsiteX17" fmla="*/ 47625 w 5657850"/>
              <a:gd name="connsiteY17" fmla="*/ 1209675 h 5267325"/>
              <a:gd name="connsiteX18" fmla="*/ 95250 w 5657850"/>
              <a:gd name="connsiteY18" fmla="*/ 1143000 h 5267325"/>
              <a:gd name="connsiteX19" fmla="*/ 95250 w 5657850"/>
              <a:gd name="connsiteY19" fmla="*/ 276225 h 5267325"/>
              <a:gd name="connsiteX20" fmla="*/ 161925 w 5657850"/>
              <a:gd name="connsiteY20" fmla="*/ 228600 h 5267325"/>
              <a:gd name="connsiteX21" fmla="*/ 266700 w 5657850"/>
              <a:gd name="connsiteY21" fmla="*/ 247650 h 5267325"/>
              <a:gd name="connsiteX22" fmla="*/ 295275 w 5657850"/>
              <a:gd name="connsiteY22" fmla="*/ 114300 h 5267325"/>
              <a:gd name="connsiteX23" fmla="*/ 533400 w 5657850"/>
              <a:gd name="connsiteY23" fmla="*/ 0 h 5267325"/>
              <a:gd name="connsiteX24" fmla="*/ 2124075 w 5657850"/>
              <a:gd name="connsiteY24" fmla="*/ 142875 h 5267325"/>
              <a:gd name="connsiteX25" fmla="*/ 2466975 w 5657850"/>
              <a:gd name="connsiteY25" fmla="*/ 247650 h 5267325"/>
              <a:gd name="connsiteX26" fmla="*/ 2800350 w 5657850"/>
              <a:gd name="connsiteY26" fmla="*/ 381000 h 5267325"/>
              <a:gd name="connsiteX27" fmla="*/ 2914650 w 5657850"/>
              <a:gd name="connsiteY27" fmla="*/ 180975 h 5267325"/>
              <a:gd name="connsiteX28" fmla="*/ 3219450 w 5657850"/>
              <a:gd name="connsiteY28" fmla="*/ 38100 h 5267325"/>
              <a:gd name="connsiteX29" fmla="*/ 3762375 w 5657850"/>
              <a:gd name="connsiteY29" fmla="*/ 47625 h 5267325"/>
              <a:gd name="connsiteX30" fmla="*/ 4552950 w 5657850"/>
              <a:gd name="connsiteY30" fmla="*/ 142875 h 5267325"/>
              <a:gd name="connsiteX31" fmla="*/ 4924425 w 5657850"/>
              <a:gd name="connsiteY31" fmla="*/ 238125 h 5267325"/>
              <a:gd name="connsiteX32" fmla="*/ 4981575 w 5657850"/>
              <a:gd name="connsiteY32" fmla="*/ 323850 h 5267325"/>
              <a:gd name="connsiteX33" fmla="*/ 5019675 w 5657850"/>
              <a:gd name="connsiteY33" fmla="*/ 400050 h 5267325"/>
              <a:gd name="connsiteX34" fmla="*/ 5153025 w 5657850"/>
              <a:gd name="connsiteY34" fmla="*/ 466725 h 5267325"/>
              <a:gd name="connsiteX35" fmla="*/ 5267325 w 5657850"/>
              <a:gd name="connsiteY35" fmla="*/ 561975 h 5267325"/>
              <a:gd name="connsiteX36" fmla="*/ 5486400 w 5657850"/>
              <a:gd name="connsiteY36" fmla="*/ 590550 h 5267325"/>
              <a:gd name="connsiteX37" fmla="*/ 5486400 w 5657850"/>
              <a:gd name="connsiteY37" fmla="*/ 647700 h 5267325"/>
              <a:gd name="connsiteX38" fmla="*/ 5591175 w 5657850"/>
              <a:gd name="connsiteY38" fmla="*/ 666750 h 5267325"/>
              <a:gd name="connsiteX39" fmla="*/ 5657850 w 5657850"/>
              <a:gd name="connsiteY39" fmla="*/ 771525 h 5267325"/>
              <a:gd name="connsiteX40" fmla="*/ 4981575 w 5657850"/>
              <a:gd name="connsiteY40" fmla="*/ 3495675 h 5267325"/>
              <a:gd name="connsiteX41" fmla="*/ 4981575 w 5657850"/>
              <a:gd name="connsiteY41" fmla="*/ 3495675 h 5267325"/>
              <a:gd name="connsiteX42" fmla="*/ 3305175 w 5657850"/>
              <a:gd name="connsiteY42" fmla="*/ 3162300 h 5267325"/>
              <a:gd name="connsiteX43" fmla="*/ 3086100 w 5657850"/>
              <a:gd name="connsiteY43" fmla="*/ 3133725 h 5267325"/>
              <a:gd name="connsiteX44" fmla="*/ 3009900 w 5657850"/>
              <a:gd name="connsiteY44" fmla="*/ 3305175 h 5267325"/>
              <a:gd name="connsiteX45" fmla="*/ 2952750 w 5657850"/>
              <a:gd name="connsiteY45" fmla="*/ 3457575 h 5267325"/>
              <a:gd name="connsiteX46" fmla="*/ 2819400 w 5657850"/>
              <a:gd name="connsiteY46" fmla="*/ 3638550 h 5267325"/>
              <a:gd name="connsiteX47" fmla="*/ 2676525 w 5657850"/>
              <a:gd name="connsiteY47" fmla="*/ 3990975 h 5267325"/>
              <a:gd name="connsiteX48" fmla="*/ 2495550 w 5657850"/>
              <a:gd name="connsiteY48" fmla="*/ 4676775 h 5267325"/>
              <a:gd name="connsiteX49" fmla="*/ 2419350 w 5657850"/>
              <a:gd name="connsiteY49" fmla="*/ 5267325 h 5267325"/>
              <a:gd name="connsiteX50" fmla="*/ 1602581 w 5657850"/>
              <a:gd name="connsiteY50" fmla="*/ 5267325 h 5267325"/>
              <a:gd name="connsiteX0" fmla="*/ 1602581 w 5657850"/>
              <a:gd name="connsiteY0" fmla="*/ 5267325 h 5267325"/>
              <a:gd name="connsiteX1" fmla="*/ 1771650 w 5657850"/>
              <a:gd name="connsiteY1" fmla="*/ 4743450 h 5267325"/>
              <a:gd name="connsiteX2" fmla="*/ 1812131 w 5657850"/>
              <a:gd name="connsiteY2" fmla="*/ 4650582 h 5267325"/>
              <a:gd name="connsiteX3" fmla="*/ 1838325 w 5657850"/>
              <a:gd name="connsiteY3" fmla="*/ 4457700 h 5267325"/>
              <a:gd name="connsiteX4" fmla="*/ 1924050 w 5657850"/>
              <a:gd name="connsiteY4" fmla="*/ 4238625 h 5267325"/>
              <a:gd name="connsiteX5" fmla="*/ 1866900 w 5657850"/>
              <a:gd name="connsiteY5" fmla="*/ 4010025 h 5267325"/>
              <a:gd name="connsiteX6" fmla="*/ 1885950 w 5657850"/>
              <a:gd name="connsiteY6" fmla="*/ 3905250 h 5267325"/>
              <a:gd name="connsiteX7" fmla="*/ 1857375 w 5657850"/>
              <a:gd name="connsiteY7" fmla="*/ 3581400 h 5267325"/>
              <a:gd name="connsiteX8" fmla="*/ 1962150 w 5657850"/>
              <a:gd name="connsiteY8" fmla="*/ 3248025 h 5267325"/>
              <a:gd name="connsiteX9" fmla="*/ 1971675 w 5657850"/>
              <a:gd name="connsiteY9" fmla="*/ 3114675 h 5267325"/>
              <a:gd name="connsiteX10" fmla="*/ 1943100 w 5657850"/>
              <a:gd name="connsiteY10" fmla="*/ 3028950 h 5267325"/>
              <a:gd name="connsiteX11" fmla="*/ 1343025 w 5657850"/>
              <a:gd name="connsiteY11" fmla="*/ 2895600 h 5267325"/>
              <a:gd name="connsiteX12" fmla="*/ 371475 w 5657850"/>
              <a:gd name="connsiteY12" fmla="*/ 2867025 h 5267325"/>
              <a:gd name="connsiteX13" fmla="*/ 85725 w 5657850"/>
              <a:gd name="connsiteY13" fmla="*/ 2762250 h 5267325"/>
              <a:gd name="connsiteX14" fmla="*/ 123825 w 5657850"/>
              <a:gd name="connsiteY14" fmla="*/ 1828800 h 5267325"/>
              <a:gd name="connsiteX15" fmla="*/ 0 w 5657850"/>
              <a:gd name="connsiteY15" fmla="*/ 1743075 h 5267325"/>
              <a:gd name="connsiteX16" fmla="*/ 0 w 5657850"/>
              <a:gd name="connsiteY16" fmla="*/ 1304925 h 5267325"/>
              <a:gd name="connsiteX17" fmla="*/ 47625 w 5657850"/>
              <a:gd name="connsiteY17" fmla="*/ 1209675 h 5267325"/>
              <a:gd name="connsiteX18" fmla="*/ 95250 w 5657850"/>
              <a:gd name="connsiteY18" fmla="*/ 1143000 h 5267325"/>
              <a:gd name="connsiteX19" fmla="*/ 95250 w 5657850"/>
              <a:gd name="connsiteY19" fmla="*/ 276225 h 5267325"/>
              <a:gd name="connsiteX20" fmla="*/ 161925 w 5657850"/>
              <a:gd name="connsiteY20" fmla="*/ 228600 h 5267325"/>
              <a:gd name="connsiteX21" fmla="*/ 266700 w 5657850"/>
              <a:gd name="connsiteY21" fmla="*/ 247650 h 5267325"/>
              <a:gd name="connsiteX22" fmla="*/ 295275 w 5657850"/>
              <a:gd name="connsiteY22" fmla="*/ 114300 h 5267325"/>
              <a:gd name="connsiteX23" fmla="*/ 533400 w 5657850"/>
              <a:gd name="connsiteY23" fmla="*/ 0 h 5267325"/>
              <a:gd name="connsiteX24" fmla="*/ 2124075 w 5657850"/>
              <a:gd name="connsiteY24" fmla="*/ 142875 h 5267325"/>
              <a:gd name="connsiteX25" fmla="*/ 2466975 w 5657850"/>
              <a:gd name="connsiteY25" fmla="*/ 247650 h 5267325"/>
              <a:gd name="connsiteX26" fmla="*/ 2800350 w 5657850"/>
              <a:gd name="connsiteY26" fmla="*/ 381000 h 5267325"/>
              <a:gd name="connsiteX27" fmla="*/ 2914650 w 5657850"/>
              <a:gd name="connsiteY27" fmla="*/ 180975 h 5267325"/>
              <a:gd name="connsiteX28" fmla="*/ 3219450 w 5657850"/>
              <a:gd name="connsiteY28" fmla="*/ 38100 h 5267325"/>
              <a:gd name="connsiteX29" fmla="*/ 3762375 w 5657850"/>
              <a:gd name="connsiteY29" fmla="*/ 47625 h 5267325"/>
              <a:gd name="connsiteX30" fmla="*/ 4552950 w 5657850"/>
              <a:gd name="connsiteY30" fmla="*/ 142875 h 5267325"/>
              <a:gd name="connsiteX31" fmla="*/ 4924425 w 5657850"/>
              <a:gd name="connsiteY31" fmla="*/ 238125 h 5267325"/>
              <a:gd name="connsiteX32" fmla="*/ 4981575 w 5657850"/>
              <a:gd name="connsiteY32" fmla="*/ 323850 h 5267325"/>
              <a:gd name="connsiteX33" fmla="*/ 5019675 w 5657850"/>
              <a:gd name="connsiteY33" fmla="*/ 400050 h 5267325"/>
              <a:gd name="connsiteX34" fmla="*/ 5153025 w 5657850"/>
              <a:gd name="connsiteY34" fmla="*/ 466725 h 5267325"/>
              <a:gd name="connsiteX35" fmla="*/ 5267325 w 5657850"/>
              <a:gd name="connsiteY35" fmla="*/ 561975 h 5267325"/>
              <a:gd name="connsiteX36" fmla="*/ 5486400 w 5657850"/>
              <a:gd name="connsiteY36" fmla="*/ 590550 h 5267325"/>
              <a:gd name="connsiteX37" fmla="*/ 5486400 w 5657850"/>
              <a:gd name="connsiteY37" fmla="*/ 647700 h 5267325"/>
              <a:gd name="connsiteX38" fmla="*/ 5591175 w 5657850"/>
              <a:gd name="connsiteY38" fmla="*/ 666750 h 5267325"/>
              <a:gd name="connsiteX39" fmla="*/ 5657850 w 5657850"/>
              <a:gd name="connsiteY39" fmla="*/ 771525 h 5267325"/>
              <a:gd name="connsiteX40" fmla="*/ 4981575 w 5657850"/>
              <a:gd name="connsiteY40" fmla="*/ 3495675 h 5267325"/>
              <a:gd name="connsiteX41" fmla="*/ 4981575 w 5657850"/>
              <a:gd name="connsiteY41" fmla="*/ 3495675 h 5267325"/>
              <a:gd name="connsiteX42" fmla="*/ 3305175 w 5657850"/>
              <a:gd name="connsiteY42" fmla="*/ 3162300 h 5267325"/>
              <a:gd name="connsiteX43" fmla="*/ 3086100 w 5657850"/>
              <a:gd name="connsiteY43" fmla="*/ 3133725 h 5267325"/>
              <a:gd name="connsiteX44" fmla="*/ 3009900 w 5657850"/>
              <a:gd name="connsiteY44" fmla="*/ 3305175 h 5267325"/>
              <a:gd name="connsiteX45" fmla="*/ 2952750 w 5657850"/>
              <a:gd name="connsiteY45" fmla="*/ 3457575 h 5267325"/>
              <a:gd name="connsiteX46" fmla="*/ 2819400 w 5657850"/>
              <a:gd name="connsiteY46" fmla="*/ 3638550 h 5267325"/>
              <a:gd name="connsiteX47" fmla="*/ 2676525 w 5657850"/>
              <a:gd name="connsiteY47" fmla="*/ 3990975 h 5267325"/>
              <a:gd name="connsiteX48" fmla="*/ 2495550 w 5657850"/>
              <a:gd name="connsiteY48" fmla="*/ 4676775 h 5267325"/>
              <a:gd name="connsiteX49" fmla="*/ 2419350 w 5657850"/>
              <a:gd name="connsiteY49" fmla="*/ 5267325 h 5267325"/>
              <a:gd name="connsiteX50" fmla="*/ 1602581 w 5657850"/>
              <a:gd name="connsiteY50" fmla="*/ 5267325 h 5267325"/>
              <a:gd name="connsiteX0" fmla="*/ 1602581 w 5657850"/>
              <a:gd name="connsiteY0" fmla="*/ 5267325 h 5267325"/>
              <a:gd name="connsiteX1" fmla="*/ 1771650 w 5657850"/>
              <a:gd name="connsiteY1" fmla="*/ 4743450 h 5267325"/>
              <a:gd name="connsiteX2" fmla="*/ 1812131 w 5657850"/>
              <a:gd name="connsiteY2" fmla="*/ 4650582 h 5267325"/>
              <a:gd name="connsiteX3" fmla="*/ 1854994 w 5657850"/>
              <a:gd name="connsiteY3" fmla="*/ 4452938 h 5267325"/>
              <a:gd name="connsiteX4" fmla="*/ 1924050 w 5657850"/>
              <a:gd name="connsiteY4" fmla="*/ 4238625 h 5267325"/>
              <a:gd name="connsiteX5" fmla="*/ 1866900 w 5657850"/>
              <a:gd name="connsiteY5" fmla="*/ 4010025 h 5267325"/>
              <a:gd name="connsiteX6" fmla="*/ 1885950 w 5657850"/>
              <a:gd name="connsiteY6" fmla="*/ 3905250 h 5267325"/>
              <a:gd name="connsiteX7" fmla="*/ 1857375 w 5657850"/>
              <a:gd name="connsiteY7" fmla="*/ 3581400 h 5267325"/>
              <a:gd name="connsiteX8" fmla="*/ 1962150 w 5657850"/>
              <a:gd name="connsiteY8" fmla="*/ 3248025 h 5267325"/>
              <a:gd name="connsiteX9" fmla="*/ 1971675 w 5657850"/>
              <a:gd name="connsiteY9" fmla="*/ 3114675 h 5267325"/>
              <a:gd name="connsiteX10" fmla="*/ 1943100 w 5657850"/>
              <a:gd name="connsiteY10" fmla="*/ 3028950 h 5267325"/>
              <a:gd name="connsiteX11" fmla="*/ 1343025 w 5657850"/>
              <a:gd name="connsiteY11" fmla="*/ 2895600 h 5267325"/>
              <a:gd name="connsiteX12" fmla="*/ 371475 w 5657850"/>
              <a:gd name="connsiteY12" fmla="*/ 2867025 h 5267325"/>
              <a:gd name="connsiteX13" fmla="*/ 85725 w 5657850"/>
              <a:gd name="connsiteY13" fmla="*/ 2762250 h 5267325"/>
              <a:gd name="connsiteX14" fmla="*/ 123825 w 5657850"/>
              <a:gd name="connsiteY14" fmla="*/ 1828800 h 5267325"/>
              <a:gd name="connsiteX15" fmla="*/ 0 w 5657850"/>
              <a:gd name="connsiteY15" fmla="*/ 1743075 h 5267325"/>
              <a:gd name="connsiteX16" fmla="*/ 0 w 5657850"/>
              <a:gd name="connsiteY16" fmla="*/ 1304925 h 5267325"/>
              <a:gd name="connsiteX17" fmla="*/ 47625 w 5657850"/>
              <a:gd name="connsiteY17" fmla="*/ 1209675 h 5267325"/>
              <a:gd name="connsiteX18" fmla="*/ 95250 w 5657850"/>
              <a:gd name="connsiteY18" fmla="*/ 1143000 h 5267325"/>
              <a:gd name="connsiteX19" fmla="*/ 95250 w 5657850"/>
              <a:gd name="connsiteY19" fmla="*/ 276225 h 5267325"/>
              <a:gd name="connsiteX20" fmla="*/ 161925 w 5657850"/>
              <a:gd name="connsiteY20" fmla="*/ 228600 h 5267325"/>
              <a:gd name="connsiteX21" fmla="*/ 266700 w 5657850"/>
              <a:gd name="connsiteY21" fmla="*/ 247650 h 5267325"/>
              <a:gd name="connsiteX22" fmla="*/ 295275 w 5657850"/>
              <a:gd name="connsiteY22" fmla="*/ 114300 h 5267325"/>
              <a:gd name="connsiteX23" fmla="*/ 533400 w 5657850"/>
              <a:gd name="connsiteY23" fmla="*/ 0 h 5267325"/>
              <a:gd name="connsiteX24" fmla="*/ 2124075 w 5657850"/>
              <a:gd name="connsiteY24" fmla="*/ 142875 h 5267325"/>
              <a:gd name="connsiteX25" fmla="*/ 2466975 w 5657850"/>
              <a:gd name="connsiteY25" fmla="*/ 247650 h 5267325"/>
              <a:gd name="connsiteX26" fmla="*/ 2800350 w 5657850"/>
              <a:gd name="connsiteY26" fmla="*/ 381000 h 5267325"/>
              <a:gd name="connsiteX27" fmla="*/ 2914650 w 5657850"/>
              <a:gd name="connsiteY27" fmla="*/ 180975 h 5267325"/>
              <a:gd name="connsiteX28" fmla="*/ 3219450 w 5657850"/>
              <a:gd name="connsiteY28" fmla="*/ 38100 h 5267325"/>
              <a:gd name="connsiteX29" fmla="*/ 3762375 w 5657850"/>
              <a:gd name="connsiteY29" fmla="*/ 47625 h 5267325"/>
              <a:gd name="connsiteX30" fmla="*/ 4552950 w 5657850"/>
              <a:gd name="connsiteY30" fmla="*/ 142875 h 5267325"/>
              <a:gd name="connsiteX31" fmla="*/ 4924425 w 5657850"/>
              <a:gd name="connsiteY31" fmla="*/ 238125 h 5267325"/>
              <a:gd name="connsiteX32" fmla="*/ 4981575 w 5657850"/>
              <a:gd name="connsiteY32" fmla="*/ 323850 h 5267325"/>
              <a:gd name="connsiteX33" fmla="*/ 5019675 w 5657850"/>
              <a:gd name="connsiteY33" fmla="*/ 400050 h 5267325"/>
              <a:gd name="connsiteX34" fmla="*/ 5153025 w 5657850"/>
              <a:gd name="connsiteY34" fmla="*/ 466725 h 5267325"/>
              <a:gd name="connsiteX35" fmla="*/ 5267325 w 5657850"/>
              <a:gd name="connsiteY35" fmla="*/ 561975 h 5267325"/>
              <a:gd name="connsiteX36" fmla="*/ 5486400 w 5657850"/>
              <a:gd name="connsiteY36" fmla="*/ 590550 h 5267325"/>
              <a:gd name="connsiteX37" fmla="*/ 5486400 w 5657850"/>
              <a:gd name="connsiteY37" fmla="*/ 647700 h 5267325"/>
              <a:gd name="connsiteX38" fmla="*/ 5591175 w 5657850"/>
              <a:gd name="connsiteY38" fmla="*/ 666750 h 5267325"/>
              <a:gd name="connsiteX39" fmla="*/ 5657850 w 5657850"/>
              <a:gd name="connsiteY39" fmla="*/ 771525 h 5267325"/>
              <a:gd name="connsiteX40" fmla="*/ 4981575 w 5657850"/>
              <a:gd name="connsiteY40" fmla="*/ 3495675 h 5267325"/>
              <a:gd name="connsiteX41" fmla="*/ 4981575 w 5657850"/>
              <a:gd name="connsiteY41" fmla="*/ 3495675 h 5267325"/>
              <a:gd name="connsiteX42" fmla="*/ 3305175 w 5657850"/>
              <a:gd name="connsiteY42" fmla="*/ 3162300 h 5267325"/>
              <a:gd name="connsiteX43" fmla="*/ 3086100 w 5657850"/>
              <a:gd name="connsiteY43" fmla="*/ 3133725 h 5267325"/>
              <a:gd name="connsiteX44" fmla="*/ 3009900 w 5657850"/>
              <a:gd name="connsiteY44" fmla="*/ 3305175 h 5267325"/>
              <a:gd name="connsiteX45" fmla="*/ 2952750 w 5657850"/>
              <a:gd name="connsiteY45" fmla="*/ 3457575 h 5267325"/>
              <a:gd name="connsiteX46" fmla="*/ 2819400 w 5657850"/>
              <a:gd name="connsiteY46" fmla="*/ 3638550 h 5267325"/>
              <a:gd name="connsiteX47" fmla="*/ 2676525 w 5657850"/>
              <a:gd name="connsiteY47" fmla="*/ 3990975 h 5267325"/>
              <a:gd name="connsiteX48" fmla="*/ 2495550 w 5657850"/>
              <a:gd name="connsiteY48" fmla="*/ 4676775 h 5267325"/>
              <a:gd name="connsiteX49" fmla="*/ 2419350 w 5657850"/>
              <a:gd name="connsiteY49" fmla="*/ 5267325 h 5267325"/>
              <a:gd name="connsiteX50" fmla="*/ 1602581 w 5657850"/>
              <a:gd name="connsiteY50" fmla="*/ 5267325 h 5267325"/>
              <a:gd name="connsiteX0" fmla="*/ 1602581 w 5657850"/>
              <a:gd name="connsiteY0" fmla="*/ 5267325 h 5267325"/>
              <a:gd name="connsiteX1" fmla="*/ 1771650 w 5657850"/>
              <a:gd name="connsiteY1" fmla="*/ 4743450 h 5267325"/>
              <a:gd name="connsiteX2" fmla="*/ 1812131 w 5657850"/>
              <a:gd name="connsiteY2" fmla="*/ 4650582 h 5267325"/>
              <a:gd name="connsiteX3" fmla="*/ 1854994 w 5657850"/>
              <a:gd name="connsiteY3" fmla="*/ 4452938 h 5267325"/>
              <a:gd name="connsiteX4" fmla="*/ 1902619 w 5657850"/>
              <a:gd name="connsiteY4" fmla="*/ 4243387 h 5267325"/>
              <a:gd name="connsiteX5" fmla="*/ 1866900 w 5657850"/>
              <a:gd name="connsiteY5" fmla="*/ 4010025 h 5267325"/>
              <a:gd name="connsiteX6" fmla="*/ 1885950 w 5657850"/>
              <a:gd name="connsiteY6" fmla="*/ 3905250 h 5267325"/>
              <a:gd name="connsiteX7" fmla="*/ 1857375 w 5657850"/>
              <a:gd name="connsiteY7" fmla="*/ 3581400 h 5267325"/>
              <a:gd name="connsiteX8" fmla="*/ 1962150 w 5657850"/>
              <a:gd name="connsiteY8" fmla="*/ 3248025 h 5267325"/>
              <a:gd name="connsiteX9" fmla="*/ 1971675 w 5657850"/>
              <a:gd name="connsiteY9" fmla="*/ 3114675 h 5267325"/>
              <a:gd name="connsiteX10" fmla="*/ 1943100 w 5657850"/>
              <a:gd name="connsiteY10" fmla="*/ 3028950 h 5267325"/>
              <a:gd name="connsiteX11" fmla="*/ 1343025 w 5657850"/>
              <a:gd name="connsiteY11" fmla="*/ 2895600 h 5267325"/>
              <a:gd name="connsiteX12" fmla="*/ 371475 w 5657850"/>
              <a:gd name="connsiteY12" fmla="*/ 2867025 h 5267325"/>
              <a:gd name="connsiteX13" fmla="*/ 85725 w 5657850"/>
              <a:gd name="connsiteY13" fmla="*/ 2762250 h 5267325"/>
              <a:gd name="connsiteX14" fmla="*/ 123825 w 5657850"/>
              <a:gd name="connsiteY14" fmla="*/ 1828800 h 5267325"/>
              <a:gd name="connsiteX15" fmla="*/ 0 w 5657850"/>
              <a:gd name="connsiteY15" fmla="*/ 1743075 h 5267325"/>
              <a:gd name="connsiteX16" fmla="*/ 0 w 5657850"/>
              <a:gd name="connsiteY16" fmla="*/ 1304925 h 5267325"/>
              <a:gd name="connsiteX17" fmla="*/ 47625 w 5657850"/>
              <a:gd name="connsiteY17" fmla="*/ 1209675 h 5267325"/>
              <a:gd name="connsiteX18" fmla="*/ 95250 w 5657850"/>
              <a:gd name="connsiteY18" fmla="*/ 1143000 h 5267325"/>
              <a:gd name="connsiteX19" fmla="*/ 95250 w 5657850"/>
              <a:gd name="connsiteY19" fmla="*/ 276225 h 5267325"/>
              <a:gd name="connsiteX20" fmla="*/ 161925 w 5657850"/>
              <a:gd name="connsiteY20" fmla="*/ 228600 h 5267325"/>
              <a:gd name="connsiteX21" fmla="*/ 266700 w 5657850"/>
              <a:gd name="connsiteY21" fmla="*/ 247650 h 5267325"/>
              <a:gd name="connsiteX22" fmla="*/ 295275 w 5657850"/>
              <a:gd name="connsiteY22" fmla="*/ 114300 h 5267325"/>
              <a:gd name="connsiteX23" fmla="*/ 533400 w 5657850"/>
              <a:gd name="connsiteY23" fmla="*/ 0 h 5267325"/>
              <a:gd name="connsiteX24" fmla="*/ 2124075 w 5657850"/>
              <a:gd name="connsiteY24" fmla="*/ 142875 h 5267325"/>
              <a:gd name="connsiteX25" fmla="*/ 2466975 w 5657850"/>
              <a:gd name="connsiteY25" fmla="*/ 247650 h 5267325"/>
              <a:gd name="connsiteX26" fmla="*/ 2800350 w 5657850"/>
              <a:gd name="connsiteY26" fmla="*/ 381000 h 5267325"/>
              <a:gd name="connsiteX27" fmla="*/ 2914650 w 5657850"/>
              <a:gd name="connsiteY27" fmla="*/ 180975 h 5267325"/>
              <a:gd name="connsiteX28" fmla="*/ 3219450 w 5657850"/>
              <a:gd name="connsiteY28" fmla="*/ 38100 h 5267325"/>
              <a:gd name="connsiteX29" fmla="*/ 3762375 w 5657850"/>
              <a:gd name="connsiteY29" fmla="*/ 47625 h 5267325"/>
              <a:gd name="connsiteX30" fmla="*/ 4552950 w 5657850"/>
              <a:gd name="connsiteY30" fmla="*/ 142875 h 5267325"/>
              <a:gd name="connsiteX31" fmla="*/ 4924425 w 5657850"/>
              <a:gd name="connsiteY31" fmla="*/ 238125 h 5267325"/>
              <a:gd name="connsiteX32" fmla="*/ 4981575 w 5657850"/>
              <a:gd name="connsiteY32" fmla="*/ 323850 h 5267325"/>
              <a:gd name="connsiteX33" fmla="*/ 5019675 w 5657850"/>
              <a:gd name="connsiteY33" fmla="*/ 400050 h 5267325"/>
              <a:gd name="connsiteX34" fmla="*/ 5153025 w 5657850"/>
              <a:gd name="connsiteY34" fmla="*/ 466725 h 5267325"/>
              <a:gd name="connsiteX35" fmla="*/ 5267325 w 5657850"/>
              <a:gd name="connsiteY35" fmla="*/ 561975 h 5267325"/>
              <a:gd name="connsiteX36" fmla="*/ 5486400 w 5657850"/>
              <a:gd name="connsiteY36" fmla="*/ 590550 h 5267325"/>
              <a:gd name="connsiteX37" fmla="*/ 5486400 w 5657850"/>
              <a:gd name="connsiteY37" fmla="*/ 647700 h 5267325"/>
              <a:gd name="connsiteX38" fmla="*/ 5591175 w 5657850"/>
              <a:gd name="connsiteY38" fmla="*/ 666750 h 5267325"/>
              <a:gd name="connsiteX39" fmla="*/ 5657850 w 5657850"/>
              <a:gd name="connsiteY39" fmla="*/ 771525 h 5267325"/>
              <a:gd name="connsiteX40" fmla="*/ 4981575 w 5657850"/>
              <a:gd name="connsiteY40" fmla="*/ 3495675 h 5267325"/>
              <a:gd name="connsiteX41" fmla="*/ 4981575 w 5657850"/>
              <a:gd name="connsiteY41" fmla="*/ 3495675 h 5267325"/>
              <a:gd name="connsiteX42" fmla="*/ 3305175 w 5657850"/>
              <a:gd name="connsiteY42" fmla="*/ 3162300 h 5267325"/>
              <a:gd name="connsiteX43" fmla="*/ 3086100 w 5657850"/>
              <a:gd name="connsiteY43" fmla="*/ 3133725 h 5267325"/>
              <a:gd name="connsiteX44" fmla="*/ 3009900 w 5657850"/>
              <a:gd name="connsiteY44" fmla="*/ 3305175 h 5267325"/>
              <a:gd name="connsiteX45" fmla="*/ 2952750 w 5657850"/>
              <a:gd name="connsiteY45" fmla="*/ 3457575 h 5267325"/>
              <a:gd name="connsiteX46" fmla="*/ 2819400 w 5657850"/>
              <a:gd name="connsiteY46" fmla="*/ 3638550 h 5267325"/>
              <a:gd name="connsiteX47" fmla="*/ 2676525 w 5657850"/>
              <a:gd name="connsiteY47" fmla="*/ 3990975 h 5267325"/>
              <a:gd name="connsiteX48" fmla="*/ 2495550 w 5657850"/>
              <a:gd name="connsiteY48" fmla="*/ 4676775 h 5267325"/>
              <a:gd name="connsiteX49" fmla="*/ 2419350 w 5657850"/>
              <a:gd name="connsiteY49" fmla="*/ 5267325 h 5267325"/>
              <a:gd name="connsiteX50" fmla="*/ 1602581 w 5657850"/>
              <a:gd name="connsiteY50" fmla="*/ 5267325 h 5267325"/>
              <a:gd name="connsiteX0" fmla="*/ 1602581 w 5657850"/>
              <a:gd name="connsiteY0" fmla="*/ 5267325 h 5267325"/>
              <a:gd name="connsiteX1" fmla="*/ 1771650 w 5657850"/>
              <a:gd name="connsiteY1" fmla="*/ 4743450 h 5267325"/>
              <a:gd name="connsiteX2" fmla="*/ 1812131 w 5657850"/>
              <a:gd name="connsiteY2" fmla="*/ 4650582 h 5267325"/>
              <a:gd name="connsiteX3" fmla="*/ 1854994 w 5657850"/>
              <a:gd name="connsiteY3" fmla="*/ 4452938 h 5267325"/>
              <a:gd name="connsiteX4" fmla="*/ 1902619 w 5657850"/>
              <a:gd name="connsiteY4" fmla="*/ 4243387 h 5267325"/>
              <a:gd name="connsiteX5" fmla="*/ 1866900 w 5657850"/>
              <a:gd name="connsiteY5" fmla="*/ 4010025 h 5267325"/>
              <a:gd name="connsiteX6" fmla="*/ 1885950 w 5657850"/>
              <a:gd name="connsiteY6" fmla="*/ 3905250 h 5267325"/>
              <a:gd name="connsiteX7" fmla="*/ 1857375 w 5657850"/>
              <a:gd name="connsiteY7" fmla="*/ 3581400 h 5267325"/>
              <a:gd name="connsiteX8" fmla="*/ 1962150 w 5657850"/>
              <a:gd name="connsiteY8" fmla="*/ 3248025 h 5267325"/>
              <a:gd name="connsiteX9" fmla="*/ 1971675 w 5657850"/>
              <a:gd name="connsiteY9" fmla="*/ 3114675 h 5267325"/>
              <a:gd name="connsiteX10" fmla="*/ 1943100 w 5657850"/>
              <a:gd name="connsiteY10" fmla="*/ 3028950 h 5267325"/>
              <a:gd name="connsiteX11" fmla="*/ 1343025 w 5657850"/>
              <a:gd name="connsiteY11" fmla="*/ 2895600 h 5267325"/>
              <a:gd name="connsiteX12" fmla="*/ 371475 w 5657850"/>
              <a:gd name="connsiteY12" fmla="*/ 2867025 h 5267325"/>
              <a:gd name="connsiteX13" fmla="*/ 85725 w 5657850"/>
              <a:gd name="connsiteY13" fmla="*/ 2762250 h 5267325"/>
              <a:gd name="connsiteX14" fmla="*/ 123825 w 5657850"/>
              <a:gd name="connsiteY14" fmla="*/ 1828800 h 5267325"/>
              <a:gd name="connsiteX15" fmla="*/ 0 w 5657850"/>
              <a:gd name="connsiteY15" fmla="*/ 1743075 h 5267325"/>
              <a:gd name="connsiteX16" fmla="*/ 0 w 5657850"/>
              <a:gd name="connsiteY16" fmla="*/ 1304925 h 5267325"/>
              <a:gd name="connsiteX17" fmla="*/ 47625 w 5657850"/>
              <a:gd name="connsiteY17" fmla="*/ 1209675 h 5267325"/>
              <a:gd name="connsiteX18" fmla="*/ 95250 w 5657850"/>
              <a:gd name="connsiteY18" fmla="*/ 1143000 h 5267325"/>
              <a:gd name="connsiteX19" fmla="*/ 95250 w 5657850"/>
              <a:gd name="connsiteY19" fmla="*/ 276225 h 5267325"/>
              <a:gd name="connsiteX20" fmla="*/ 161925 w 5657850"/>
              <a:gd name="connsiteY20" fmla="*/ 228600 h 5267325"/>
              <a:gd name="connsiteX21" fmla="*/ 266700 w 5657850"/>
              <a:gd name="connsiteY21" fmla="*/ 247650 h 5267325"/>
              <a:gd name="connsiteX22" fmla="*/ 295275 w 5657850"/>
              <a:gd name="connsiteY22" fmla="*/ 114300 h 5267325"/>
              <a:gd name="connsiteX23" fmla="*/ 533400 w 5657850"/>
              <a:gd name="connsiteY23" fmla="*/ 0 h 5267325"/>
              <a:gd name="connsiteX24" fmla="*/ 2124075 w 5657850"/>
              <a:gd name="connsiteY24" fmla="*/ 142875 h 5267325"/>
              <a:gd name="connsiteX25" fmla="*/ 2466975 w 5657850"/>
              <a:gd name="connsiteY25" fmla="*/ 247650 h 5267325"/>
              <a:gd name="connsiteX26" fmla="*/ 2800350 w 5657850"/>
              <a:gd name="connsiteY26" fmla="*/ 381000 h 5267325"/>
              <a:gd name="connsiteX27" fmla="*/ 2914650 w 5657850"/>
              <a:gd name="connsiteY27" fmla="*/ 180975 h 5267325"/>
              <a:gd name="connsiteX28" fmla="*/ 3219450 w 5657850"/>
              <a:gd name="connsiteY28" fmla="*/ 38100 h 5267325"/>
              <a:gd name="connsiteX29" fmla="*/ 3762375 w 5657850"/>
              <a:gd name="connsiteY29" fmla="*/ 47625 h 5267325"/>
              <a:gd name="connsiteX30" fmla="*/ 4552950 w 5657850"/>
              <a:gd name="connsiteY30" fmla="*/ 142875 h 5267325"/>
              <a:gd name="connsiteX31" fmla="*/ 4924425 w 5657850"/>
              <a:gd name="connsiteY31" fmla="*/ 238125 h 5267325"/>
              <a:gd name="connsiteX32" fmla="*/ 4981575 w 5657850"/>
              <a:gd name="connsiteY32" fmla="*/ 323850 h 5267325"/>
              <a:gd name="connsiteX33" fmla="*/ 5019675 w 5657850"/>
              <a:gd name="connsiteY33" fmla="*/ 400050 h 5267325"/>
              <a:gd name="connsiteX34" fmla="*/ 5153025 w 5657850"/>
              <a:gd name="connsiteY34" fmla="*/ 466725 h 5267325"/>
              <a:gd name="connsiteX35" fmla="*/ 5267325 w 5657850"/>
              <a:gd name="connsiteY35" fmla="*/ 561975 h 5267325"/>
              <a:gd name="connsiteX36" fmla="*/ 5486400 w 5657850"/>
              <a:gd name="connsiteY36" fmla="*/ 590550 h 5267325"/>
              <a:gd name="connsiteX37" fmla="*/ 5486400 w 5657850"/>
              <a:gd name="connsiteY37" fmla="*/ 647700 h 5267325"/>
              <a:gd name="connsiteX38" fmla="*/ 5591175 w 5657850"/>
              <a:gd name="connsiteY38" fmla="*/ 666750 h 5267325"/>
              <a:gd name="connsiteX39" fmla="*/ 5657850 w 5657850"/>
              <a:gd name="connsiteY39" fmla="*/ 771525 h 5267325"/>
              <a:gd name="connsiteX40" fmla="*/ 4981575 w 5657850"/>
              <a:gd name="connsiteY40" fmla="*/ 3495675 h 5267325"/>
              <a:gd name="connsiteX41" fmla="*/ 4981575 w 5657850"/>
              <a:gd name="connsiteY41" fmla="*/ 3495675 h 5267325"/>
              <a:gd name="connsiteX42" fmla="*/ 3305175 w 5657850"/>
              <a:gd name="connsiteY42" fmla="*/ 3162300 h 5267325"/>
              <a:gd name="connsiteX43" fmla="*/ 3086100 w 5657850"/>
              <a:gd name="connsiteY43" fmla="*/ 3133725 h 5267325"/>
              <a:gd name="connsiteX44" fmla="*/ 3009900 w 5657850"/>
              <a:gd name="connsiteY44" fmla="*/ 3305175 h 5267325"/>
              <a:gd name="connsiteX45" fmla="*/ 2952750 w 5657850"/>
              <a:gd name="connsiteY45" fmla="*/ 3457575 h 5267325"/>
              <a:gd name="connsiteX46" fmla="*/ 2819400 w 5657850"/>
              <a:gd name="connsiteY46" fmla="*/ 3638550 h 5267325"/>
              <a:gd name="connsiteX47" fmla="*/ 2676525 w 5657850"/>
              <a:gd name="connsiteY47" fmla="*/ 3990975 h 5267325"/>
              <a:gd name="connsiteX48" fmla="*/ 2495550 w 5657850"/>
              <a:gd name="connsiteY48" fmla="*/ 4676775 h 5267325"/>
              <a:gd name="connsiteX49" fmla="*/ 2419350 w 5657850"/>
              <a:gd name="connsiteY49" fmla="*/ 5267325 h 5267325"/>
              <a:gd name="connsiteX50" fmla="*/ 1602581 w 5657850"/>
              <a:gd name="connsiteY50" fmla="*/ 5267325 h 5267325"/>
              <a:gd name="connsiteX0" fmla="*/ 1602581 w 5657850"/>
              <a:gd name="connsiteY0" fmla="*/ 5267325 h 5267325"/>
              <a:gd name="connsiteX1" fmla="*/ 1771650 w 5657850"/>
              <a:gd name="connsiteY1" fmla="*/ 4743450 h 5267325"/>
              <a:gd name="connsiteX2" fmla="*/ 1812131 w 5657850"/>
              <a:gd name="connsiteY2" fmla="*/ 4650582 h 5267325"/>
              <a:gd name="connsiteX3" fmla="*/ 1854994 w 5657850"/>
              <a:gd name="connsiteY3" fmla="*/ 4452938 h 5267325"/>
              <a:gd name="connsiteX4" fmla="*/ 1902619 w 5657850"/>
              <a:gd name="connsiteY4" fmla="*/ 4243387 h 5267325"/>
              <a:gd name="connsiteX5" fmla="*/ 1866900 w 5657850"/>
              <a:gd name="connsiteY5" fmla="*/ 4010025 h 5267325"/>
              <a:gd name="connsiteX6" fmla="*/ 1885950 w 5657850"/>
              <a:gd name="connsiteY6" fmla="*/ 3905250 h 5267325"/>
              <a:gd name="connsiteX7" fmla="*/ 1857375 w 5657850"/>
              <a:gd name="connsiteY7" fmla="*/ 3581400 h 5267325"/>
              <a:gd name="connsiteX8" fmla="*/ 1962150 w 5657850"/>
              <a:gd name="connsiteY8" fmla="*/ 3248025 h 5267325"/>
              <a:gd name="connsiteX9" fmla="*/ 1971675 w 5657850"/>
              <a:gd name="connsiteY9" fmla="*/ 3114675 h 5267325"/>
              <a:gd name="connsiteX10" fmla="*/ 1943100 w 5657850"/>
              <a:gd name="connsiteY10" fmla="*/ 3028950 h 5267325"/>
              <a:gd name="connsiteX11" fmla="*/ 1343025 w 5657850"/>
              <a:gd name="connsiteY11" fmla="*/ 2895600 h 5267325"/>
              <a:gd name="connsiteX12" fmla="*/ 371475 w 5657850"/>
              <a:gd name="connsiteY12" fmla="*/ 2867025 h 5267325"/>
              <a:gd name="connsiteX13" fmla="*/ 85725 w 5657850"/>
              <a:gd name="connsiteY13" fmla="*/ 2762250 h 5267325"/>
              <a:gd name="connsiteX14" fmla="*/ 123825 w 5657850"/>
              <a:gd name="connsiteY14" fmla="*/ 1828800 h 5267325"/>
              <a:gd name="connsiteX15" fmla="*/ 0 w 5657850"/>
              <a:gd name="connsiteY15" fmla="*/ 1743075 h 5267325"/>
              <a:gd name="connsiteX16" fmla="*/ 0 w 5657850"/>
              <a:gd name="connsiteY16" fmla="*/ 1304925 h 5267325"/>
              <a:gd name="connsiteX17" fmla="*/ 47625 w 5657850"/>
              <a:gd name="connsiteY17" fmla="*/ 1209675 h 5267325"/>
              <a:gd name="connsiteX18" fmla="*/ 95250 w 5657850"/>
              <a:gd name="connsiteY18" fmla="*/ 1143000 h 5267325"/>
              <a:gd name="connsiteX19" fmla="*/ 95250 w 5657850"/>
              <a:gd name="connsiteY19" fmla="*/ 276225 h 5267325"/>
              <a:gd name="connsiteX20" fmla="*/ 161925 w 5657850"/>
              <a:gd name="connsiteY20" fmla="*/ 228600 h 5267325"/>
              <a:gd name="connsiteX21" fmla="*/ 266700 w 5657850"/>
              <a:gd name="connsiteY21" fmla="*/ 247650 h 5267325"/>
              <a:gd name="connsiteX22" fmla="*/ 295275 w 5657850"/>
              <a:gd name="connsiteY22" fmla="*/ 114300 h 5267325"/>
              <a:gd name="connsiteX23" fmla="*/ 533400 w 5657850"/>
              <a:gd name="connsiteY23" fmla="*/ 0 h 5267325"/>
              <a:gd name="connsiteX24" fmla="*/ 2124075 w 5657850"/>
              <a:gd name="connsiteY24" fmla="*/ 142875 h 5267325"/>
              <a:gd name="connsiteX25" fmla="*/ 2466975 w 5657850"/>
              <a:gd name="connsiteY25" fmla="*/ 247650 h 5267325"/>
              <a:gd name="connsiteX26" fmla="*/ 2800350 w 5657850"/>
              <a:gd name="connsiteY26" fmla="*/ 381000 h 5267325"/>
              <a:gd name="connsiteX27" fmla="*/ 2914650 w 5657850"/>
              <a:gd name="connsiteY27" fmla="*/ 180975 h 5267325"/>
              <a:gd name="connsiteX28" fmla="*/ 3219450 w 5657850"/>
              <a:gd name="connsiteY28" fmla="*/ 38100 h 5267325"/>
              <a:gd name="connsiteX29" fmla="*/ 3762375 w 5657850"/>
              <a:gd name="connsiteY29" fmla="*/ 47625 h 5267325"/>
              <a:gd name="connsiteX30" fmla="*/ 4552950 w 5657850"/>
              <a:gd name="connsiteY30" fmla="*/ 142875 h 5267325"/>
              <a:gd name="connsiteX31" fmla="*/ 4924425 w 5657850"/>
              <a:gd name="connsiteY31" fmla="*/ 238125 h 5267325"/>
              <a:gd name="connsiteX32" fmla="*/ 4981575 w 5657850"/>
              <a:gd name="connsiteY32" fmla="*/ 323850 h 5267325"/>
              <a:gd name="connsiteX33" fmla="*/ 5019675 w 5657850"/>
              <a:gd name="connsiteY33" fmla="*/ 400050 h 5267325"/>
              <a:gd name="connsiteX34" fmla="*/ 5153025 w 5657850"/>
              <a:gd name="connsiteY34" fmla="*/ 466725 h 5267325"/>
              <a:gd name="connsiteX35" fmla="*/ 5267325 w 5657850"/>
              <a:gd name="connsiteY35" fmla="*/ 561975 h 5267325"/>
              <a:gd name="connsiteX36" fmla="*/ 5486400 w 5657850"/>
              <a:gd name="connsiteY36" fmla="*/ 590550 h 5267325"/>
              <a:gd name="connsiteX37" fmla="*/ 5486400 w 5657850"/>
              <a:gd name="connsiteY37" fmla="*/ 647700 h 5267325"/>
              <a:gd name="connsiteX38" fmla="*/ 5591175 w 5657850"/>
              <a:gd name="connsiteY38" fmla="*/ 666750 h 5267325"/>
              <a:gd name="connsiteX39" fmla="*/ 5657850 w 5657850"/>
              <a:gd name="connsiteY39" fmla="*/ 771525 h 5267325"/>
              <a:gd name="connsiteX40" fmla="*/ 4981575 w 5657850"/>
              <a:gd name="connsiteY40" fmla="*/ 3495675 h 5267325"/>
              <a:gd name="connsiteX41" fmla="*/ 4981575 w 5657850"/>
              <a:gd name="connsiteY41" fmla="*/ 3495675 h 5267325"/>
              <a:gd name="connsiteX42" fmla="*/ 3305175 w 5657850"/>
              <a:gd name="connsiteY42" fmla="*/ 3162300 h 5267325"/>
              <a:gd name="connsiteX43" fmla="*/ 3086100 w 5657850"/>
              <a:gd name="connsiteY43" fmla="*/ 3133725 h 5267325"/>
              <a:gd name="connsiteX44" fmla="*/ 3009900 w 5657850"/>
              <a:gd name="connsiteY44" fmla="*/ 3305175 h 5267325"/>
              <a:gd name="connsiteX45" fmla="*/ 2952750 w 5657850"/>
              <a:gd name="connsiteY45" fmla="*/ 3457575 h 5267325"/>
              <a:gd name="connsiteX46" fmla="*/ 2819400 w 5657850"/>
              <a:gd name="connsiteY46" fmla="*/ 3638550 h 5267325"/>
              <a:gd name="connsiteX47" fmla="*/ 2676525 w 5657850"/>
              <a:gd name="connsiteY47" fmla="*/ 3990975 h 5267325"/>
              <a:gd name="connsiteX48" fmla="*/ 2495550 w 5657850"/>
              <a:gd name="connsiteY48" fmla="*/ 4676775 h 5267325"/>
              <a:gd name="connsiteX49" fmla="*/ 2419350 w 5657850"/>
              <a:gd name="connsiteY49" fmla="*/ 5267325 h 5267325"/>
              <a:gd name="connsiteX50" fmla="*/ 1602581 w 5657850"/>
              <a:gd name="connsiteY50" fmla="*/ 5267325 h 5267325"/>
              <a:gd name="connsiteX0" fmla="*/ 1602581 w 5657850"/>
              <a:gd name="connsiteY0" fmla="*/ 5267325 h 5267325"/>
              <a:gd name="connsiteX1" fmla="*/ 1771650 w 5657850"/>
              <a:gd name="connsiteY1" fmla="*/ 4743450 h 5267325"/>
              <a:gd name="connsiteX2" fmla="*/ 1812131 w 5657850"/>
              <a:gd name="connsiteY2" fmla="*/ 4650582 h 5267325"/>
              <a:gd name="connsiteX3" fmla="*/ 1854994 w 5657850"/>
              <a:gd name="connsiteY3" fmla="*/ 4452938 h 5267325"/>
              <a:gd name="connsiteX4" fmla="*/ 1902619 w 5657850"/>
              <a:gd name="connsiteY4" fmla="*/ 4243387 h 5267325"/>
              <a:gd name="connsiteX5" fmla="*/ 1881187 w 5657850"/>
              <a:gd name="connsiteY5" fmla="*/ 4017169 h 5267325"/>
              <a:gd name="connsiteX6" fmla="*/ 1885950 w 5657850"/>
              <a:gd name="connsiteY6" fmla="*/ 3905250 h 5267325"/>
              <a:gd name="connsiteX7" fmla="*/ 1857375 w 5657850"/>
              <a:gd name="connsiteY7" fmla="*/ 3581400 h 5267325"/>
              <a:gd name="connsiteX8" fmla="*/ 1962150 w 5657850"/>
              <a:gd name="connsiteY8" fmla="*/ 3248025 h 5267325"/>
              <a:gd name="connsiteX9" fmla="*/ 1971675 w 5657850"/>
              <a:gd name="connsiteY9" fmla="*/ 3114675 h 5267325"/>
              <a:gd name="connsiteX10" fmla="*/ 1943100 w 5657850"/>
              <a:gd name="connsiteY10" fmla="*/ 3028950 h 5267325"/>
              <a:gd name="connsiteX11" fmla="*/ 1343025 w 5657850"/>
              <a:gd name="connsiteY11" fmla="*/ 2895600 h 5267325"/>
              <a:gd name="connsiteX12" fmla="*/ 371475 w 5657850"/>
              <a:gd name="connsiteY12" fmla="*/ 2867025 h 5267325"/>
              <a:gd name="connsiteX13" fmla="*/ 85725 w 5657850"/>
              <a:gd name="connsiteY13" fmla="*/ 2762250 h 5267325"/>
              <a:gd name="connsiteX14" fmla="*/ 123825 w 5657850"/>
              <a:gd name="connsiteY14" fmla="*/ 1828800 h 5267325"/>
              <a:gd name="connsiteX15" fmla="*/ 0 w 5657850"/>
              <a:gd name="connsiteY15" fmla="*/ 1743075 h 5267325"/>
              <a:gd name="connsiteX16" fmla="*/ 0 w 5657850"/>
              <a:gd name="connsiteY16" fmla="*/ 1304925 h 5267325"/>
              <a:gd name="connsiteX17" fmla="*/ 47625 w 5657850"/>
              <a:gd name="connsiteY17" fmla="*/ 1209675 h 5267325"/>
              <a:gd name="connsiteX18" fmla="*/ 95250 w 5657850"/>
              <a:gd name="connsiteY18" fmla="*/ 1143000 h 5267325"/>
              <a:gd name="connsiteX19" fmla="*/ 95250 w 5657850"/>
              <a:gd name="connsiteY19" fmla="*/ 276225 h 5267325"/>
              <a:gd name="connsiteX20" fmla="*/ 161925 w 5657850"/>
              <a:gd name="connsiteY20" fmla="*/ 228600 h 5267325"/>
              <a:gd name="connsiteX21" fmla="*/ 266700 w 5657850"/>
              <a:gd name="connsiteY21" fmla="*/ 247650 h 5267325"/>
              <a:gd name="connsiteX22" fmla="*/ 295275 w 5657850"/>
              <a:gd name="connsiteY22" fmla="*/ 114300 h 5267325"/>
              <a:gd name="connsiteX23" fmla="*/ 533400 w 5657850"/>
              <a:gd name="connsiteY23" fmla="*/ 0 h 5267325"/>
              <a:gd name="connsiteX24" fmla="*/ 2124075 w 5657850"/>
              <a:gd name="connsiteY24" fmla="*/ 142875 h 5267325"/>
              <a:gd name="connsiteX25" fmla="*/ 2466975 w 5657850"/>
              <a:gd name="connsiteY25" fmla="*/ 247650 h 5267325"/>
              <a:gd name="connsiteX26" fmla="*/ 2800350 w 5657850"/>
              <a:gd name="connsiteY26" fmla="*/ 381000 h 5267325"/>
              <a:gd name="connsiteX27" fmla="*/ 2914650 w 5657850"/>
              <a:gd name="connsiteY27" fmla="*/ 180975 h 5267325"/>
              <a:gd name="connsiteX28" fmla="*/ 3219450 w 5657850"/>
              <a:gd name="connsiteY28" fmla="*/ 38100 h 5267325"/>
              <a:gd name="connsiteX29" fmla="*/ 3762375 w 5657850"/>
              <a:gd name="connsiteY29" fmla="*/ 47625 h 5267325"/>
              <a:gd name="connsiteX30" fmla="*/ 4552950 w 5657850"/>
              <a:gd name="connsiteY30" fmla="*/ 142875 h 5267325"/>
              <a:gd name="connsiteX31" fmla="*/ 4924425 w 5657850"/>
              <a:gd name="connsiteY31" fmla="*/ 238125 h 5267325"/>
              <a:gd name="connsiteX32" fmla="*/ 4981575 w 5657850"/>
              <a:gd name="connsiteY32" fmla="*/ 323850 h 5267325"/>
              <a:gd name="connsiteX33" fmla="*/ 5019675 w 5657850"/>
              <a:gd name="connsiteY33" fmla="*/ 400050 h 5267325"/>
              <a:gd name="connsiteX34" fmla="*/ 5153025 w 5657850"/>
              <a:gd name="connsiteY34" fmla="*/ 466725 h 5267325"/>
              <a:gd name="connsiteX35" fmla="*/ 5267325 w 5657850"/>
              <a:gd name="connsiteY35" fmla="*/ 561975 h 5267325"/>
              <a:gd name="connsiteX36" fmla="*/ 5486400 w 5657850"/>
              <a:gd name="connsiteY36" fmla="*/ 590550 h 5267325"/>
              <a:gd name="connsiteX37" fmla="*/ 5486400 w 5657850"/>
              <a:gd name="connsiteY37" fmla="*/ 647700 h 5267325"/>
              <a:gd name="connsiteX38" fmla="*/ 5591175 w 5657850"/>
              <a:gd name="connsiteY38" fmla="*/ 666750 h 5267325"/>
              <a:gd name="connsiteX39" fmla="*/ 5657850 w 5657850"/>
              <a:gd name="connsiteY39" fmla="*/ 771525 h 5267325"/>
              <a:gd name="connsiteX40" fmla="*/ 4981575 w 5657850"/>
              <a:gd name="connsiteY40" fmla="*/ 3495675 h 5267325"/>
              <a:gd name="connsiteX41" fmla="*/ 4981575 w 5657850"/>
              <a:gd name="connsiteY41" fmla="*/ 3495675 h 5267325"/>
              <a:gd name="connsiteX42" fmla="*/ 3305175 w 5657850"/>
              <a:gd name="connsiteY42" fmla="*/ 3162300 h 5267325"/>
              <a:gd name="connsiteX43" fmla="*/ 3086100 w 5657850"/>
              <a:gd name="connsiteY43" fmla="*/ 3133725 h 5267325"/>
              <a:gd name="connsiteX44" fmla="*/ 3009900 w 5657850"/>
              <a:gd name="connsiteY44" fmla="*/ 3305175 h 5267325"/>
              <a:gd name="connsiteX45" fmla="*/ 2952750 w 5657850"/>
              <a:gd name="connsiteY45" fmla="*/ 3457575 h 5267325"/>
              <a:gd name="connsiteX46" fmla="*/ 2819400 w 5657850"/>
              <a:gd name="connsiteY46" fmla="*/ 3638550 h 5267325"/>
              <a:gd name="connsiteX47" fmla="*/ 2676525 w 5657850"/>
              <a:gd name="connsiteY47" fmla="*/ 3990975 h 5267325"/>
              <a:gd name="connsiteX48" fmla="*/ 2495550 w 5657850"/>
              <a:gd name="connsiteY48" fmla="*/ 4676775 h 5267325"/>
              <a:gd name="connsiteX49" fmla="*/ 2419350 w 5657850"/>
              <a:gd name="connsiteY49" fmla="*/ 5267325 h 5267325"/>
              <a:gd name="connsiteX50" fmla="*/ 1602581 w 5657850"/>
              <a:gd name="connsiteY50" fmla="*/ 5267325 h 5267325"/>
              <a:gd name="connsiteX0" fmla="*/ 1602581 w 5657850"/>
              <a:gd name="connsiteY0" fmla="*/ 5267325 h 5267325"/>
              <a:gd name="connsiteX1" fmla="*/ 1771650 w 5657850"/>
              <a:gd name="connsiteY1" fmla="*/ 4743450 h 5267325"/>
              <a:gd name="connsiteX2" fmla="*/ 1812131 w 5657850"/>
              <a:gd name="connsiteY2" fmla="*/ 4650582 h 5267325"/>
              <a:gd name="connsiteX3" fmla="*/ 1854994 w 5657850"/>
              <a:gd name="connsiteY3" fmla="*/ 4452938 h 5267325"/>
              <a:gd name="connsiteX4" fmla="*/ 1902619 w 5657850"/>
              <a:gd name="connsiteY4" fmla="*/ 4243387 h 5267325"/>
              <a:gd name="connsiteX5" fmla="*/ 1881187 w 5657850"/>
              <a:gd name="connsiteY5" fmla="*/ 4017169 h 5267325"/>
              <a:gd name="connsiteX6" fmla="*/ 1885950 w 5657850"/>
              <a:gd name="connsiteY6" fmla="*/ 3905250 h 5267325"/>
              <a:gd name="connsiteX7" fmla="*/ 1857375 w 5657850"/>
              <a:gd name="connsiteY7" fmla="*/ 3581400 h 5267325"/>
              <a:gd name="connsiteX8" fmla="*/ 1962150 w 5657850"/>
              <a:gd name="connsiteY8" fmla="*/ 3248025 h 5267325"/>
              <a:gd name="connsiteX9" fmla="*/ 1971675 w 5657850"/>
              <a:gd name="connsiteY9" fmla="*/ 3114675 h 5267325"/>
              <a:gd name="connsiteX10" fmla="*/ 1943100 w 5657850"/>
              <a:gd name="connsiteY10" fmla="*/ 3028950 h 5267325"/>
              <a:gd name="connsiteX11" fmla="*/ 1343025 w 5657850"/>
              <a:gd name="connsiteY11" fmla="*/ 2895600 h 5267325"/>
              <a:gd name="connsiteX12" fmla="*/ 371475 w 5657850"/>
              <a:gd name="connsiteY12" fmla="*/ 2867025 h 5267325"/>
              <a:gd name="connsiteX13" fmla="*/ 85725 w 5657850"/>
              <a:gd name="connsiteY13" fmla="*/ 2762250 h 5267325"/>
              <a:gd name="connsiteX14" fmla="*/ 123825 w 5657850"/>
              <a:gd name="connsiteY14" fmla="*/ 1828800 h 5267325"/>
              <a:gd name="connsiteX15" fmla="*/ 0 w 5657850"/>
              <a:gd name="connsiteY15" fmla="*/ 1743075 h 5267325"/>
              <a:gd name="connsiteX16" fmla="*/ 0 w 5657850"/>
              <a:gd name="connsiteY16" fmla="*/ 1304925 h 5267325"/>
              <a:gd name="connsiteX17" fmla="*/ 47625 w 5657850"/>
              <a:gd name="connsiteY17" fmla="*/ 1209675 h 5267325"/>
              <a:gd name="connsiteX18" fmla="*/ 95250 w 5657850"/>
              <a:gd name="connsiteY18" fmla="*/ 1143000 h 5267325"/>
              <a:gd name="connsiteX19" fmla="*/ 95250 w 5657850"/>
              <a:gd name="connsiteY19" fmla="*/ 276225 h 5267325"/>
              <a:gd name="connsiteX20" fmla="*/ 161925 w 5657850"/>
              <a:gd name="connsiteY20" fmla="*/ 228600 h 5267325"/>
              <a:gd name="connsiteX21" fmla="*/ 266700 w 5657850"/>
              <a:gd name="connsiteY21" fmla="*/ 247650 h 5267325"/>
              <a:gd name="connsiteX22" fmla="*/ 295275 w 5657850"/>
              <a:gd name="connsiteY22" fmla="*/ 114300 h 5267325"/>
              <a:gd name="connsiteX23" fmla="*/ 533400 w 5657850"/>
              <a:gd name="connsiteY23" fmla="*/ 0 h 5267325"/>
              <a:gd name="connsiteX24" fmla="*/ 2124075 w 5657850"/>
              <a:gd name="connsiteY24" fmla="*/ 142875 h 5267325"/>
              <a:gd name="connsiteX25" fmla="*/ 2466975 w 5657850"/>
              <a:gd name="connsiteY25" fmla="*/ 247650 h 5267325"/>
              <a:gd name="connsiteX26" fmla="*/ 2800350 w 5657850"/>
              <a:gd name="connsiteY26" fmla="*/ 381000 h 5267325"/>
              <a:gd name="connsiteX27" fmla="*/ 2914650 w 5657850"/>
              <a:gd name="connsiteY27" fmla="*/ 180975 h 5267325"/>
              <a:gd name="connsiteX28" fmla="*/ 3219450 w 5657850"/>
              <a:gd name="connsiteY28" fmla="*/ 38100 h 5267325"/>
              <a:gd name="connsiteX29" fmla="*/ 3762375 w 5657850"/>
              <a:gd name="connsiteY29" fmla="*/ 47625 h 5267325"/>
              <a:gd name="connsiteX30" fmla="*/ 4552950 w 5657850"/>
              <a:gd name="connsiteY30" fmla="*/ 142875 h 5267325"/>
              <a:gd name="connsiteX31" fmla="*/ 4924425 w 5657850"/>
              <a:gd name="connsiteY31" fmla="*/ 238125 h 5267325"/>
              <a:gd name="connsiteX32" fmla="*/ 4981575 w 5657850"/>
              <a:gd name="connsiteY32" fmla="*/ 323850 h 5267325"/>
              <a:gd name="connsiteX33" fmla="*/ 5019675 w 5657850"/>
              <a:gd name="connsiteY33" fmla="*/ 400050 h 5267325"/>
              <a:gd name="connsiteX34" fmla="*/ 5153025 w 5657850"/>
              <a:gd name="connsiteY34" fmla="*/ 466725 h 5267325"/>
              <a:gd name="connsiteX35" fmla="*/ 5267325 w 5657850"/>
              <a:gd name="connsiteY35" fmla="*/ 561975 h 5267325"/>
              <a:gd name="connsiteX36" fmla="*/ 5486400 w 5657850"/>
              <a:gd name="connsiteY36" fmla="*/ 590550 h 5267325"/>
              <a:gd name="connsiteX37" fmla="*/ 5486400 w 5657850"/>
              <a:gd name="connsiteY37" fmla="*/ 647700 h 5267325"/>
              <a:gd name="connsiteX38" fmla="*/ 5591175 w 5657850"/>
              <a:gd name="connsiteY38" fmla="*/ 666750 h 5267325"/>
              <a:gd name="connsiteX39" fmla="*/ 5657850 w 5657850"/>
              <a:gd name="connsiteY39" fmla="*/ 771525 h 5267325"/>
              <a:gd name="connsiteX40" fmla="*/ 4981575 w 5657850"/>
              <a:gd name="connsiteY40" fmla="*/ 3495675 h 5267325"/>
              <a:gd name="connsiteX41" fmla="*/ 4981575 w 5657850"/>
              <a:gd name="connsiteY41" fmla="*/ 3495675 h 5267325"/>
              <a:gd name="connsiteX42" fmla="*/ 3305175 w 5657850"/>
              <a:gd name="connsiteY42" fmla="*/ 3162300 h 5267325"/>
              <a:gd name="connsiteX43" fmla="*/ 3086100 w 5657850"/>
              <a:gd name="connsiteY43" fmla="*/ 3133725 h 5267325"/>
              <a:gd name="connsiteX44" fmla="*/ 3009900 w 5657850"/>
              <a:gd name="connsiteY44" fmla="*/ 3305175 h 5267325"/>
              <a:gd name="connsiteX45" fmla="*/ 2952750 w 5657850"/>
              <a:gd name="connsiteY45" fmla="*/ 3457575 h 5267325"/>
              <a:gd name="connsiteX46" fmla="*/ 2819400 w 5657850"/>
              <a:gd name="connsiteY46" fmla="*/ 3638550 h 5267325"/>
              <a:gd name="connsiteX47" fmla="*/ 2676525 w 5657850"/>
              <a:gd name="connsiteY47" fmla="*/ 3990975 h 5267325"/>
              <a:gd name="connsiteX48" fmla="*/ 2495550 w 5657850"/>
              <a:gd name="connsiteY48" fmla="*/ 4676775 h 5267325"/>
              <a:gd name="connsiteX49" fmla="*/ 2409825 w 5657850"/>
              <a:gd name="connsiteY49" fmla="*/ 5264943 h 5267325"/>
              <a:gd name="connsiteX50" fmla="*/ 1602581 w 5657850"/>
              <a:gd name="connsiteY50" fmla="*/ 5267325 h 5267325"/>
              <a:gd name="connsiteX0" fmla="*/ 1602581 w 5657850"/>
              <a:gd name="connsiteY0" fmla="*/ 5264944 h 5264944"/>
              <a:gd name="connsiteX1" fmla="*/ 1771650 w 5657850"/>
              <a:gd name="connsiteY1" fmla="*/ 4743450 h 5264944"/>
              <a:gd name="connsiteX2" fmla="*/ 1812131 w 5657850"/>
              <a:gd name="connsiteY2" fmla="*/ 4650582 h 5264944"/>
              <a:gd name="connsiteX3" fmla="*/ 1854994 w 5657850"/>
              <a:gd name="connsiteY3" fmla="*/ 4452938 h 5264944"/>
              <a:gd name="connsiteX4" fmla="*/ 1902619 w 5657850"/>
              <a:gd name="connsiteY4" fmla="*/ 4243387 h 5264944"/>
              <a:gd name="connsiteX5" fmla="*/ 1881187 w 5657850"/>
              <a:gd name="connsiteY5" fmla="*/ 4017169 h 5264944"/>
              <a:gd name="connsiteX6" fmla="*/ 1885950 w 5657850"/>
              <a:gd name="connsiteY6" fmla="*/ 3905250 h 5264944"/>
              <a:gd name="connsiteX7" fmla="*/ 1857375 w 5657850"/>
              <a:gd name="connsiteY7" fmla="*/ 3581400 h 5264944"/>
              <a:gd name="connsiteX8" fmla="*/ 1962150 w 5657850"/>
              <a:gd name="connsiteY8" fmla="*/ 3248025 h 5264944"/>
              <a:gd name="connsiteX9" fmla="*/ 1971675 w 5657850"/>
              <a:gd name="connsiteY9" fmla="*/ 3114675 h 5264944"/>
              <a:gd name="connsiteX10" fmla="*/ 1943100 w 5657850"/>
              <a:gd name="connsiteY10" fmla="*/ 3028950 h 5264944"/>
              <a:gd name="connsiteX11" fmla="*/ 1343025 w 5657850"/>
              <a:gd name="connsiteY11" fmla="*/ 2895600 h 5264944"/>
              <a:gd name="connsiteX12" fmla="*/ 371475 w 5657850"/>
              <a:gd name="connsiteY12" fmla="*/ 2867025 h 5264944"/>
              <a:gd name="connsiteX13" fmla="*/ 85725 w 5657850"/>
              <a:gd name="connsiteY13" fmla="*/ 2762250 h 5264944"/>
              <a:gd name="connsiteX14" fmla="*/ 123825 w 5657850"/>
              <a:gd name="connsiteY14" fmla="*/ 1828800 h 5264944"/>
              <a:gd name="connsiteX15" fmla="*/ 0 w 5657850"/>
              <a:gd name="connsiteY15" fmla="*/ 1743075 h 5264944"/>
              <a:gd name="connsiteX16" fmla="*/ 0 w 5657850"/>
              <a:gd name="connsiteY16" fmla="*/ 1304925 h 5264944"/>
              <a:gd name="connsiteX17" fmla="*/ 47625 w 5657850"/>
              <a:gd name="connsiteY17" fmla="*/ 1209675 h 5264944"/>
              <a:gd name="connsiteX18" fmla="*/ 95250 w 5657850"/>
              <a:gd name="connsiteY18" fmla="*/ 1143000 h 5264944"/>
              <a:gd name="connsiteX19" fmla="*/ 95250 w 5657850"/>
              <a:gd name="connsiteY19" fmla="*/ 276225 h 5264944"/>
              <a:gd name="connsiteX20" fmla="*/ 161925 w 5657850"/>
              <a:gd name="connsiteY20" fmla="*/ 228600 h 5264944"/>
              <a:gd name="connsiteX21" fmla="*/ 266700 w 5657850"/>
              <a:gd name="connsiteY21" fmla="*/ 247650 h 5264944"/>
              <a:gd name="connsiteX22" fmla="*/ 295275 w 5657850"/>
              <a:gd name="connsiteY22" fmla="*/ 114300 h 5264944"/>
              <a:gd name="connsiteX23" fmla="*/ 533400 w 5657850"/>
              <a:gd name="connsiteY23" fmla="*/ 0 h 5264944"/>
              <a:gd name="connsiteX24" fmla="*/ 2124075 w 5657850"/>
              <a:gd name="connsiteY24" fmla="*/ 142875 h 5264944"/>
              <a:gd name="connsiteX25" fmla="*/ 2466975 w 5657850"/>
              <a:gd name="connsiteY25" fmla="*/ 247650 h 5264944"/>
              <a:gd name="connsiteX26" fmla="*/ 2800350 w 5657850"/>
              <a:gd name="connsiteY26" fmla="*/ 381000 h 5264944"/>
              <a:gd name="connsiteX27" fmla="*/ 2914650 w 5657850"/>
              <a:gd name="connsiteY27" fmla="*/ 180975 h 5264944"/>
              <a:gd name="connsiteX28" fmla="*/ 3219450 w 5657850"/>
              <a:gd name="connsiteY28" fmla="*/ 38100 h 5264944"/>
              <a:gd name="connsiteX29" fmla="*/ 3762375 w 5657850"/>
              <a:gd name="connsiteY29" fmla="*/ 47625 h 5264944"/>
              <a:gd name="connsiteX30" fmla="*/ 4552950 w 5657850"/>
              <a:gd name="connsiteY30" fmla="*/ 142875 h 5264944"/>
              <a:gd name="connsiteX31" fmla="*/ 4924425 w 5657850"/>
              <a:gd name="connsiteY31" fmla="*/ 238125 h 5264944"/>
              <a:gd name="connsiteX32" fmla="*/ 4981575 w 5657850"/>
              <a:gd name="connsiteY32" fmla="*/ 323850 h 5264944"/>
              <a:gd name="connsiteX33" fmla="*/ 5019675 w 5657850"/>
              <a:gd name="connsiteY33" fmla="*/ 400050 h 5264944"/>
              <a:gd name="connsiteX34" fmla="*/ 5153025 w 5657850"/>
              <a:gd name="connsiteY34" fmla="*/ 466725 h 5264944"/>
              <a:gd name="connsiteX35" fmla="*/ 5267325 w 5657850"/>
              <a:gd name="connsiteY35" fmla="*/ 561975 h 5264944"/>
              <a:gd name="connsiteX36" fmla="*/ 5486400 w 5657850"/>
              <a:gd name="connsiteY36" fmla="*/ 590550 h 5264944"/>
              <a:gd name="connsiteX37" fmla="*/ 5486400 w 5657850"/>
              <a:gd name="connsiteY37" fmla="*/ 647700 h 5264944"/>
              <a:gd name="connsiteX38" fmla="*/ 5591175 w 5657850"/>
              <a:gd name="connsiteY38" fmla="*/ 666750 h 5264944"/>
              <a:gd name="connsiteX39" fmla="*/ 5657850 w 5657850"/>
              <a:gd name="connsiteY39" fmla="*/ 771525 h 5264944"/>
              <a:gd name="connsiteX40" fmla="*/ 4981575 w 5657850"/>
              <a:gd name="connsiteY40" fmla="*/ 3495675 h 5264944"/>
              <a:gd name="connsiteX41" fmla="*/ 4981575 w 5657850"/>
              <a:gd name="connsiteY41" fmla="*/ 3495675 h 5264944"/>
              <a:gd name="connsiteX42" fmla="*/ 3305175 w 5657850"/>
              <a:gd name="connsiteY42" fmla="*/ 3162300 h 5264944"/>
              <a:gd name="connsiteX43" fmla="*/ 3086100 w 5657850"/>
              <a:gd name="connsiteY43" fmla="*/ 3133725 h 5264944"/>
              <a:gd name="connsiteX44" fmla="*/ 3009900 w 5657850"/>
              <a:gd name="connsiteY44" fmla="*/ 3305175 h 5264944"/>
              <a:gd name="connsiteX45" fmla="*/ 2952750 w 5657850"/>
              <a:gd name="connsiteY45" fmla="*/ 3457575 h 5264944"/>
              <a:gd name="connsiteX46" fmla="*/ 2819400 w 5657850"/>
              <a:gd name="connsiteY46" fmla="*/ 3638550 h 5264944"/>
              <a:gd name="connsiteX47" fmla="*/ 2676525 w 5657850"/>
              <a:gd name="connsiteY47" fmla="*/ 3990975 h 5264944"/>
              <a:gd name="connsiteX48" fmla="*/ 2495550 w 5657850"/>
              <a:gd name="connsiteY48" fmla="*/ 4676775 h 5264944"/>
              <a:gd name="connsiteX49" fmla="*/ 2409825 w 5657850"/>
              <a:gd name="connsiteY49" fmla="*/ 5264943 h 5264944"/>
              <a:gd name="connsiteX50" fmla="*/ 1602581 w 5657850"/>
              <a:gd name="connsiteY50" fmla="*/ 5264944 h 5264944"/>
              <a:gd name="connsiteX0" fmla="*/ 1602581 w 5657850"/>
              <a:gd name="connsiteY0" fmla="*/ 5264944 h 5264944"/>
              <a:gd name="connsiteX1" fmla="*/ 1771650 w 5657850"/>
              <a:gd name="connsiteY1" fmla="*/ 4743450 h 5264944"/>
              <a:gd name="connsiteX2" fmla="*/ 1812131 w 5657850"/>
              <a:gd name="connsiteY2" fmla="*/ 4650582 h 5264944"/>
              <a:gd name="connsiteX3" fmla="*/ 1854994 w 5657850"/>
              <a:gd name="connsiteY3" fmla="*/ 4452938 h 5264944"/>
              <a:gd name="connsiteX4" fmla="*/ 1902619 w 5657850"/>
              <a:gd name="connsiteY4" fmla="*/ 4243387 h 5264944"/>
              <a:gd name="connsiteX5" fmla="*/ 1881187 w 5657850"/>
              <a:gd name="connsiteY5" fmla="*/ 4017169 h 5264944"/>
              <a:gd name="connsiteX6" fmla="*/ 1885950 w 5657850"/>
              <a:gd name="connsiteY6" fmla="*/ 3905250 h 5264944"/>
              <a:gd name="connsiteX7" fmla="*/ 1857375 w 5657850"/>
              <a:gd name="connsiteY7" fmla="*/ 3581400 h 5264944"/>
              <a:gd name="connsiteX8" fmla="*/ 1962150 w 5657850"/>
              <a:gd name="connsiteY8" fmla="*/ 3248025 h 5264944"/>
              <a:gd name="connsiteX9" fmla="*/ 1971675 w 5657850"/>
              <a:gd name="connsiteY9" fmla="*/ 3114675 h 5264944"/>
              <a:gd name="connsiteX10" fmla="*/ 1943100 w 5657850"/>
              <a:gd name="connsiteY10" fmla="*/ 3028950 h 5264944"/>
              <a:gd name="connsiteX11" fmla="*/ 1343025 w 5657850"/>
              <a:gd name="connsiteY11" fmla="*/ 2895600 h 5264944"/>
              <a:gd name="connsiteX12" fmla="*/ 371475 w 5657850"/>
              <a:gd name="connsiteY12" fmla="*/ 2867025 h 5264944"/>
              <a:gd name="connsiteX13" fmla="*/ 85725 w 5657850"/>
              <a:gd name="connsiteY13" fmla="*/ 2762250 h 5264944"/>
              <a:gd name="connsiteX14" fmla="*/ 123825 w 5657850"/>
              <a:gd name="connsiteY14" fmla="*/ 1828800 h 5264944"/>
              <a:gd name="connsiteX15" fmla="*/ 0 w 5657850"/>
              <a:gd name="connsiteY15" fmla="*/ 1743075 h 5264944"/>
              <a:gd name="connsiteX16" fmla="*/ 0 w 5657850"/>
              <a:gd name="connsiteY16" fmla="*/ 1304925 h 5264944"/>
              <a:gd name="connsiteX17" fmla="*/ 47625 w 5657850"/>
              <a:gd name="connsiteY17" fmla="*/ 1209675 h 5264944"/>
              <a:gd name="connsiteX18" fmla="*/ 95250 w 5657850"/>
              <a:gd name="connsiteY18" fmla="*/ 1143000 h 5264944"/>
              <a:gd name="connsiteX19" fmla="*/ 95250 w 5657850"/>
              <a:gd name="connsiteY19" fmla="*/ 276225 h 5264944"/>
              <a:gd name="connsiteX20" fmla="*/ 161925 w 5657850"/>
              <a:gd name="connsiteY20" fmla="*/ 228600 h 5264944"/>
              <a:gd name="connsiteX21" fmla="*/ 266700 w 5657850"/>
              <a:gd name="connsiteY21" fmla="*/ 247650 h 5264944"/>
              <a:gd name="connsiteX22" fmla="*/ 295275 w 5657850"/>
              <a:gd name="connsiteY22" fmla="*/ 114300 h 5264944"/>
              <a:gd name="connsiteX23" fmla="*/ 533400 w 5657850"/>
              <a:gd name="connsiteY23" fmla="*/ 0 h 5264944"/>
              <a:gd name="connsiteX24" fmla="*/ 2124075 w 5657850"/>
              <a:gd name="connsiteY24" fmla="*/ 142875 h 5264944"/>
              <a:gd name="connsiteX25" fmla="*/ 2466975 w 5657850"/>
              <a:gd name="connsiteY25" fmla="*/ 247650 h 5264944"/>
              <a:gd name="connsiteX26" fmla="*/ 2800350 w 5657850"/>
              <a:gd name="connsiteY26" fmla="*/ 381000 h 5264944"/>
              <a:gd name="connsiteX27" fmla="*/ 2914650 w 5657850"/>
              <a:gd name="connsiteY27" fmla="*/ 180975 h 5264944"/>
              <a:gd name="connsiteX28" fmla="*/ 3219450 w 5657850"/>
              <a:gd name="connsiteY28" fmla="*/ 38100 h 5264944"/>
              <a:gd name="connsiteX29" fmla="*/ 3762375 w 5657850"/>
              <a:gd name="connsiteY29" fmla="*/ 47625 h 5264944"/>
              <a:gd name="connsiteX30" fmla="*/ 4552950 w 5657850"/>
              <a:gd name="connsiteY30" fmla="*/ 142875 h 5264944"/>
              <a:gd name="connsiteX31" fmla="*/ 4924425 w 5657850"/>
              <a:gd name="connsiteY31" fmla="*/ 238125 h 5264944"/>
              <a:gd name="connsiteX32" fmla="*/ 4981575 w 5657850"/>
              <a:gd name="connsiteY32" fmla="*/ 323850 h 5264944"/>
              <a:gd name="connsiteX33" fmla="*/ 5019675 w 5657850"/>
              <a:gd name="connsiteY33" fmla="*/ 400050 h 5264944"/>
              <a:gd name="connsiteX34" fmla="*/ 5153025 w 5657850"/>
              <a:gd name="connsiteY34" fmla="*/ 466725 h 5264944"/>
              <a:gd name="connsiteX35" fmla="*/ 5267325 w 5657850"/>
              <a:gd name="connsiteY35" fmla="*/ 561975 h 5264944"/>
              <a:gd name="connsiteX36" fmla="*/ 5486400 w 5657850"/>
              <a:gd name="connsiteY36" fmla="*/ 590550 h 5264944"/>
              <a:gd name="connsiteX37" fmla="*/ 5486400 w 5657850"/>
              <a:gd name="connsiteY37" fmla="*/ 647700 h 5264944"/>
              <a:gd name="connsiteX38" fmla="*/ 5591175 w 5657850"/>
              <a:gd name="connsiteY38" fmla="*/ 666750 h 5264944"/>
              <a:gd name="connsiteX39" fmla="*/ 5657850 w 5657850"/>
              <a:gd name="connsiteY39" fmla="*/ 771525 h 5264944"/>
              <a:gd name="connsiteX40" fmla="*/ 4981575 w 5657850"/>
              <a:gd name="connsiteY40" fmla="*/ 3495675 h 5264944"/>
              <a:gd name="connsiteX41" fmla="*/ 4981575 w 5657850"/>
              <a:gd name="connsiteY41" fmla="*/ 3495675 h 5264944"/>
              <a:gd name="connsiteX42" fmla="*/ 3305175 w 5657850"/>
              <a:gd name="connsiteY42" fmla="*/ 3162300 h 5264944"/>
              <a:gd name="connsiteX43" fmla="*/ 3086100 w 5657850"/>
              <a:gd name="connsiteY43" fmla="*/ 3133725 h 5264944"/>
              <a:gd name="connsiteX44" fmla="*/ 3009900 w 5657850"/>
              <a:gd name="connsiteY44" fmla="*/ 3305175 h 5264944"/>
              <a:gd name="connsiteX45" fmla="*/ 2952750 w 5657850"/>
              <a:gd name="connsiteY45" fmla="*/ 3457575 h 5264944"/>
              <a:gd name="connsiteX46" fmla="*/ 2819400 w 5657850"/>
              <a:gd name="connsiteY46" fmla="*/ 3638550 h 5264944"/>
              <a:gd name="connsiteX47" fmla="*/ 2676525 w 5657850"/>
              <a:gd name="connsiteY47" fmla="*/ 3990975 h 5264944"/>
              <a:gd name="connsiteX48" fmla="*/ 2502694 w 5657850"/>
              <a:gd name="connsiteY48" fmla="*/ 4700587 h 5264944"/>
              <a:gd name="connsiteX49" fmla="*/ 2409825 w 5657850"/>
              <a:gd name="connsiteY49" fmla="*/ 5264943 h 5264944"/>
              <a:gd name="connsiteX50" fmla="*/ 1602581 w 5657850"/>
              <a:gd name="connsiteY50" fmla="*/ 5264944 h 5264944"/>
              <a:gd name="connsiteX0" fmla="*/ 1602581 w 5657850"/>
              <a:gd name="connsiteY0" fmla="*/ 5264944 h 5264944"/>
              <a:gd name="connsiteX1" fmla="*/ 1771650 w 5657850"/>
              <a:gd name="connsiteY1" fmla="*/ 4743450 h 5264944"/>
              <a:gd name="connsiteX2" fmla="*/ 1812131 w 5657850"/>
              <a:gd name="connsiteY2" fmla="*/ 4650582 h 5264944"/>
              <a:gd name="connsiteX3" fmla="*/ 1854994 w 5657850"/>
              <a:gd name="connsiteY3" fmla="*/ 4452938 h 5264944"/>
              <a:gd name="connsiteX4" fmla="*/ 1902619 w 5657850"/>
              <a:gd name="connsiteY4" fmla="*/ 4243387 h 5264944"/>
              <a:gd name="connsiteX5" fmla="*/ 1881187 w 5657850"/>
              <a:gd name="connsiteY5" fmla="*/ 4017169 h 5264944"/>
              <a:gd name="connsiteX6" fmla="*/ 1885950 w 5657850"/>
              <a:gd name="connsiteY6" fmla="*/ 3905250 h 5264944"/>
              <a:gd name="connsiteX7" fmla="*/ 1857375 w 5657850"/>
              <a:gd name="connsiteY7" fmla="*/ 3581400 h 5264944"/>
              <a:gd name="connsiteX8" fmla="*/ 1962150 w 5657850"/>
              <a:gd name="connsiteY8" fmla="*/ 3248025 h 5264944"/>
              <a:gd name="connsiteX9" fmla="*/ 1971675 w 5657850"/>
              <a:gd name="connsiteY9" fmla="*/ 3114675 h 5264944"/>
              <a:gd name="connsiteX10" fmla="*/ 1943100 w 5657850"/>
              <a:gd name="connsiteY10" fmla="*/ 3028950 h 5264944"/>
              <a:gd name="connsiteX11" fmla="*/ 1343025 w 5657850"/>
              <a:gd name="connsiteY11" fmla="*/ 2895600 h 5264944"/>
              <a:gd name="connsiteX12" fmla="*/ 371475 w 5657850"/>
              <a:gd name="connsiteY12" fmla="*/ 2867025 h 5264944"/>
              <a:gd name="connsiteX13" fmla="*/ 85725 w 5657850"/>
              <a:gd name="connsiteY13" fmla="*/ 2762250 h 5264944"/>
              <a:gd name="connsiteX14" fmla="*/ 123825 w 5657850"/>
              <a:gd name="connsiteY14" fmla="*/ 1828800 h 5264944"/>
              <a:gd name="connsiteX15" fmla="*/ 0 w 5657850"/>
              <a:gd name="connsiteY15" fmla="*/ 1743075 h 5264944"/>
              <a:gd name="connsiteX16" fmla="*/ 0 w 5657850"/>
              <a:gd name="connsiteY16" fmla="*/ 1304925 h 5264944"/>
              <a:gd name="connsiteX17" fmla="*/ 47625 w 5657850"/>
              <a:gd name="connsiteY17" fmla="*/ 1209675 h 5264944"/>
              <a:gd name="connsiteX18" fmla="*/ 95250 w 5657850"/>
              <a:gd name="connsiteY18" fmla="*/ 1143000 h 5264944"/>
              <a:gd name="connsiteX19" fmla="*/ 95250 w 5657850"/>
              <a:gd name="connsiteY19" fmla="*/ 276225 h 5264944"/>
              <a:gd name="connsiteX20" fmla="*/ 161925 w 5657850"/>
              <a:gd name="connsiteY20" fmla="*/ 228600 h 5264944"/>
              <a:gd name="connsiteX21" fmla="*/ 266700 w 5657850"/>
              <a:gd name="connsiteY21" fmla="*/ 247650 h 5264944"/>
              <a:gd name="connsiteX22" fmla="*/ 295275 w 5657850"/>
              <a:gd name="connsiteY22" fmla="*/ 114300 h 5264944"/>
              <a:gd name="connsiteX23" fmla="*/ 533400 w 5657850"/>
              <a:gd name="connsiteY23" fmla="*/ 0 h 5264944"/>
              <a:gd name="connsiteX24" fmla="*/ 2124075 w 5657850"/>
              <a:gd name="connsiteY24" fmla="*/ 142875 h 5264944"/>
              <a:gd name="connsiteX25" fmla="*/ 2466975 w 5657850"/>
              <a:gd name="connsiteY25" fmla="*/ 247650 h 5264944"/>
              <a:gd name="connsiteX26" fmla="*/ 2800350 w 5657850"/>
              <a:gd name="connsiteY26" fmla="*/ 381000 h 5264944"/>
              <a:gd name="connsiteX27" fmla="*/ 2914650 w 5657850"/>
              <a:gd name="connsiteY27" fmla="*/ 180975 h 5264944"/>
              <a:gd name="connsiteX28" fmla="*/ 3219450 w 5657850"/>
              <a:gd name="connsiteY28" fmla="*/ 38100 h 5264944"/>
              <a:gd name="connsiteX29" fmla="*/ 3762375 w 5657850"/>
              <a:gd name="connsiteY29" fmla="*/ 47625 h 5264944"/>
              <a:gd name="connsiteX30" fmla="*/ 4552950 w 5657850"/>
              <a:gd name="connsiteY30" fmla="*/ 142875 h 5264944"/>
              <a:gd name="connsiteX31" fmla="*/ 4924425 w 5657850"/>
              <a:gd name="connsiteY31" fmla="*/ 238125 h 5264944"/>
              <a:gd name="connsiteX32" fmla="*/ 4981575 w 5657850"/>
              <a:gd name="connsiteY32" fmla="*/ 323850 h 5264944"/>
              <a:gd name="connsiteX33" fmla="*/ 5019675 w 5657850"/>
              <a:gd name="connsiteY33" fmla="*/ 400050 h 5264944"/>
              <a:gd name="connsiteX34" fmla="*/ 5153025 w 5657850"/>
              <a:gd name="connsiteY34" fmla="*/ 466725 h 5264944"/>
              <a:gd name="connsiteX35" fmla="*/ 5267325 w 5657850"/>
              <a:gd name="connsiteY35" fmla="*/ 561975 h 5264944"/>
              <a:gd name="connsiteX36" fmla="*/ 5486400 w 5657850"/>
              <a:gd name="connsiteY36" fmla="*/ 590550 h 5264944"/>
              <a:gd name="connsiteX37" fmla="*/ 5486400 w 5657850"/>
              <a:gd name="connsiteY37" fmla="*/ 647700 h 5264944"/>
              <a:gd name="connsiteX38" fmla="*/ 5591175 w 5657850"/>
              <a:gd name="connsiteY38" fmla="*/ 666750 h 5264944"/>
              <a:gd name="connsiteX39" fmla="*/ 5657850 w 5657850"/>
              <a:gd name="connsiteY39" fmla="*/ 771525 h 5264944"/>
              <a:gd name="connsiteX40" fmla="*/ 4981575 w 5657850"/>
              <a:gd name="connsiteY40" fmla="*/ 3495675 h 5264944"/>
              <a:gd name="connsiteX41" fmla="*/ 4981575 w 5657850"/>
              <a:gd name="connsiteY41" fmla="*/ 3495675 h 5264944"/>
              <a:gd name="connsiteX42" fmla="*/ 3305175 w 5657850"/>
              <a:gd name="connsiteY42" fmla="*/ 3162300 h 5264944"/>
              <a:gd name="connsiteX43" fmla="*/ 3086100 w 5657850"/>
              <a:gd name="connsiteY43" fmla="*/ 3133725 h 5264944"/>
              <a:gd name="connsiteX44" fmla="*/ 3009900 w 5657850"/>
              <a:gd name="connsiteY44" fmla="*/ 3305175 h 5264944"/>
              <a:gd name="connsiteX45" fmla="*/ 2952750 w 5657850"/>
              <a:gd name="connsiteY45" fmla="*/ 3457575 h 5264944"/>
              <a:gd name="connsiteX46" fmla="*/ 2819400 w 5657850"/>
              <a:gd name="connsiteY46" fmla="*/ 3638550 h 5264944"/>
              <a:gd name="connsiteX47" fmla="*/ 2676525 w 5657850"/>
              <a:gd name="connsiteY47" fmla="*/ 3990975 h 5264944"/>
              <a:gd name="connsiteX48" fmla="*/ 2502694 w 5657850"/>
              <a:gd name="connsiteY48" fmla="*/ 4700587 h 5264944"/>
              <a:gd name="connsiteX49" fmla="*/ 2409825 w 5657850"/>
              <a:gd name="connsiteY49" fmla="*/ 5264943 h 5264944"/>
              <a:gd name="connsiteX50" fmla="*/ 1602581 w 5657850"/>
              <a:gd name="connsiteY50" fmla="*/ 5264944 h 5264944"/>
              <a:gd name="connsiteX0" fmla="*/ 1602581 w 5657850"/>
              <a:gd name="connsiteY0" fmla="*/ 5264944 h 5264944"/>
              <a:gd name="connsiteX1" fmla="*/ 1771650 w 5657850"/>
              <a:gd name="connsiteY1" fmla="*/ 4743450 h 5264944"/>
              <a:gd name="connsiteX2" fmla="*/ 1812131 w 5657850"/>
              <a:gd name="connsiteY2" fmla="*/ 4650582 h 5264944"/>
              <a:gd name="connsiteX3" fmla="*/ 1854994 w 5657850"/>
              <a:gd name="connsiteY3" fmla="*/ 4452938 h 5264944"/>
              <a:gd name="connsiteX4" fmla="*/ 1902619 w 5657850"/>
              <a:gd name="connsiteY4" fmla="*/ 4243387 h 5264944"/>
              <a:gd name="connsiteX5" fmla="*/ 1881187 w 5657850"/>
              <a:gd name="connsiteY5" fmla="*/ 4017169 h 5264944"/>
              <a:gd name="connsiteX6" fmla="*/ 1885950 w 5657850"/>
              <a:gd name="connsiteY6" fmla="*/ 3905250 h 5264944"/>
              <a:gd name="connsiteX7" fmla="*/ 1857375 w 5657850"/>
              <a:gd name="connsiteY7" fmla="*/ 3581400 h 5264944"/>
              <a:gd name="connsiteX8" fmla="*/ 1962150 w 5657850"/>
              <a:gd name="connsiteY8" fmla="*/ 3248025 h 5264944"/>
              <a:gd name="connsiteX9" fmla="*/ 1971675 w 5657850"/>
              <a:gd name="connsiteY9" fmla="*/ 3114675 h 5264944"/>
              <a:gd name="connsiteX10" fmla="*/ 1943100 w 5657850"/>
              <a:gd name="connsiteY10" fmla="*/ 3028950 h 5264944"/>
              <a:gd name="connsiteX11" fmla="*/ 1343025 w 5657850"/>
              <a:gd name="connsiteY11" fmla="*/ 2895600 h 5264944"/>
              <a:gd name="connsiteX12" fmla="*/ 371475 w 5657850"/>
              <a:gd name="connsiteY12" fmla="*/ 2867025 h 5264944"/>
              <a:gd name="connsiteX13" fmla="*/ 85725 w 5657850"/>
              <a:gd name="connsiteY13" fmla="*/ 2762250 h 5264944"/>
              <a:gd name="connsiteX14" fmla="*/ 123825 w 5657850"/>
              <a:gd name="connsiteY14" fmla="*/ 1828800 h 5264944"/>
              <a:gd name="connsiteX15" fmla="*/ 0 w 5657850"/>
              <a:gd name="connsiteY15" fmla="*/ 1743075 h 5264944"/>
              <a:gd name="connsiteX16" fmla="*/ 0 w 5657850"/>
              <a:gd name="connsiteY16" fmla="*/ 1304925 h 5264944"/>
              <a:gd name="connsiteX17" fmla="*/ 47625 w 5657850"/>
              <a:gd name="connsiteY17" fmla="*/ 1209675 h 5264944"/>
              <a:gd name="connsiteX18" fmla="*/ 95250 w 5657850"/>
              <a:gd name="connsiteY18" fmla="*/ 1143000 h 5264944"/>
              <a:gd name="connsiteX19" fmla="*/ 95250 w 5657850"/>
              <a:gd name="connsiteY19" fmla="*/ 276225 h 5264944"/>
              <a:gd name="connsiteX20" fmla="*/ 161925 w 5657850"/>
              <a:gd name="connsiteY20" fmla="*/ 228600 h 5264944"/>
              <a:gd name="connsiteX21" fmla="*/ 266700 w 5657850"/>
              <a:gd name="connsiteY21" fmla="*/ 247650 h 5264944"/>
              <a:gd name="connsiteX22" fmla="*/ 295275 w 5657850"/>
              <a:gd name="connsiteY22" fmla="*/ 114300 h 5264944"/>
              <a:gd name="connsiteX23" fmla="*/ 533400 w 5657850"/>
              <a:gd name="connsiteY23" fmla="*/ 0 h 5264944"/>
              <a:gd name="connsiteX24" fmla="*/ 2124075 w 5657850"/>
              <a:gd name="connsiteY24" fmla="*/ 142875 h 5264944"/>
              <a:gd name="connsiteX25" fmla="*/ 2466975 w 5657850"/>
              <a:gd name="connsiteY25" fmla="*/ 247650 h 5264944"/>
              <a:gd name="connsiteX26" fmla="*/ 2800350 w 5657850"/>
              <a:gd name="connsiteY26" fmla="*/ 381000 h 5264944"/>
              <a:gd name="connsiteX27" fmla="*/ 2914650 w 5657850"/>
              <a:gd name="connsiteY27" fmla="*/ 180975 h 5264944"/>
              <a:gd name="connsiteX28" fmla="*/ 3219450 w 5657850"/>
              <a:gd name="connsiteY28" fmla="*/ 38100 h 5264944"/>
              <a:gd name="connsiteX29" fmla="*/ 3762375 w 5657850"/>
              <a:gd name="connsiteY29" fmla="*/ 47625 h 5264944"/>
              <a:gd name="connsiteX30" fmla="*/ 4552950 w 5657850"/>
              <a:gd name="connsiteY30" fmla="*/ 142875 h 5264944"/>
              <a:gd name="connsiteX31" fmla="*/ 4924425 w 5657850"/>
              <a:gd name="connsiteY31" fmla="*/ 238125 h 5264944"/>
              <a:gd name="connsiteX32" fmla="*/ 4981575 w 5657850"/>
              <a:gd name="connsiteY32" fmla="*/ 323850 h 5264944"/>
              <a:gd name="connsiteX33" fmla="*/ 5019675 w 5657850"/>
              <a:gd name="connsiteY33" fmla="*/ 400050 h 5264944"/>
              <a:gd name="connsiteX34" fmla="*/ 5153025 w 5657850"/>
              <a:gd name="connsiteY34" fmla="*/ 466725 h 5264944"/>
              <a:gd name="connsiteX35" fmla="*/ 5267325 w 5657850"/>
              <a:gd name="connsiteY35" fmla="*/ 561975 h 5264944"/>
              <a:gd name="connsiteX36" fmla="*/ 5486400 w 5657850"/>
              <a:gd name="connsiteY36" fmla="*/ 590550 h 5264944"/>
              <a:gd name="connsiteX37" fmla="*/ 5486400 w 5657850"/>
              <a:gd name="connsiteY37" fmla="*/ 647700 h 5264944"/>
              <a:gd name="connsiteX38" fmla="*/ 5591175 w 5657850"/>
              <a:gd name="connsiteY38" fmla="*/ 666750 h 5264944"/>
              <a:gd name="connsiteX39" fmla="*/ 5657850 w 5657850"/>
              <a:gd name="connsiteY39" fmla="*/ 771525 h 5264944"/>
              <a:gd name="connsiteX40" fmla="*/ 4981575 w 5657850"/>
              <a:gd name="connsiteY40" fmla="*/ 3495675 h 5264944"/>
              <a:gd name="connsiteX41" fmla="*/ 4981575 w 5657850"/>
              <a:gd name="connsiteY41" fmla="*/ 3495675 h 5264944"/>
              <a:gd name="connsiteX42" fmla="*/ 3305175 w 5657850"/>
              <a:gd name="connsiteY42" fmla="*/ 3162300 h 5264944"/>
              <a:gd name="connsiteX43" fmla="*/ 3086100 w 5657850"/>
              <a:gd name="connsiteY43" fmla="*/ 3133725 h 5264944"/>
              <a:gd name="connsiteX44" fmla="*/ 3009900 w 5657850"/>
              <a:gd name="connsiteY44" fmla="*/ 3305175 h 5264944"/>
              <a:gd name="connsiteX45" fmla="*/ 2952750 w 5657850"/>
              <a:gd name="connsiteY45" fmla="*/ 3457575 h 5264944"/>
              <a:gd name="connsiteX46" fmla="*/ 2819400 w 5657850"/>
              <a:gd name="connsiteY46" fmla="*/ 3638550 h 5264944"/>
              <a:gd name="connsiteX47" fmla="*/ 2676525 w 5657850"/>
              <a:gd name="connsiteY47" fmla="*/ 3990975 h 5264944"/>
              <a:gd name="connsiteX48" fmla="*/ 2502694 w 5657850"/>
              <a:gd name="connsiteY48" fmla="*/ 4700587 h 5264944"/>
              <a:gd name="connsiteX49" fmla="*/ 2440781 w 5657850"/>
              <a:gd name="connsiteY49" fmla="*/ 5260180 h 5264944"/>
              <a:gd name="connsiteX50" fmla="*/ 1602581 w 5657850"/>
              <a:gd name="connsiteY50" fmla="*/ 5264944 h 5264944"/>
              <a:gd name="connsiteX0" fmla="*/ 1602581 w 5657850"/>
              <a:gd name="connsiteY0" fmla="*/ 5264944 h 5264944"/>
              <a:gd name="connsiteX1" fmla="*/ 1771650 w 5657850"/>
              <a:gd name="connsiteY1" fmla="*/ 4743450 h 5264944"/>
              <a:gd name="connsiteX2" fmla="*/ 1812131 w 5657850"/>
              <a:gd name="connsiteY2" fmla="*/ 4650582 h 5264944"/>
              <a:gd name="connsiteX3" fmla="*/ 1854994 w 5657850"/>
              <a:gd name="connsiteY3" fmla="*/ 4452938 h 5264944"/>
              <a:gd name="connsiteX4" fmla="*/ 1902619 w 5657850"/>
              <a:gd name="connsiteY4" fmla="*/ 4243387 h 5264944"/>
              <a:gd name="connsiteX5" fmla="*/ 1881187 w 5657850"/>
              <a:gd name="connsiteY5" fmla="*/ 4017169 h 5264944"/>
              <a:gd name="connsiteX6" fmla="*/ 1885950 w 5657850"/>
              <a:gd name="connsiteY6" fmla="*/ 3905250 h 5264944"/>
              <a:gd name="connsiteX7" fmla="*/ 1857375 w 5657850"/>
              <a:gd name="connsiteY7" fmla="*/ 3581400 h 5264944"/>
              <a:gd name="connsiteX8" fmla="*/ 1962150 w 5657850"/>
              <a:gd name="connsiteY8" fmla="*/ 3248025 h 5264944"/>
              <a:gd name="connsiteX9" fmla="*/ 1971675 w 5657850"/>
              <a:gd name="connsiteY9" fmla="*/ 3114675 h 5264944"/>
              <a:gd name="connsiteX10" fmla="*/ 1943100 w 5657850"/>
              <a:gd name="connsiteY10" fmla="*/ 3028950 h 5264944"/>
              <a:gd name="connsiteX11" fmla="*/ 1343025 w 5657850"/>
              <a:gd name="connsiteY11" fmla="*/ 2895600 h 5264944"/>
              <a:gd name="connsiteX12" fmla="*/ 371475 w 5657850"/>
              <a:gd name="connsiteY12" fmla="*/ 2867025 h 5264944"/>
              <a:gd name="connsiteX13" fmla="*/ 85725 w 5657850"/>
              <a:gd name="connsiteY13" fmla="*/ 2762250 h 5264944"/>
              <a:gd name="connsiteX14" fmla="*/ 123825 w 5657850"/>
              <a:gd name="connsiteY14" fmla="*/ 1828800 h 5264944"/>
              <a:gd name="connsiteX15" fmla="*/ 0 w 5657850"/>
              <a:gd name="connsiteY15" fmla="*/ 1743075 h 5264944"/>
              <a:gd name="connsiteX16" fmla="*/ 0 w 5657850"/>
              <a:gd name="connsiteY16" fmla="*/ 1304925 h 5264944"/>
              <a:gd name="connsiteX17" fmla="*/ 47625 w 5657850"/>
              <a:gd name="connsiteY17" fmla="*/ 1209675 h 5264944"/>
              <a:gd name="connsiteX18" fmla="*/ 95250 w 5657850"/>
              <a:gd name="connsiteY18" fmla="*/ 1143000 h 5264944"/>
              <a:gd name="connsiteX19" fmla="*/ 95250 w 5657850"/>
              <a:gd name="connsiteY19" fmla="*/ 276225 h 5264944"/>
              <a:gd name="connsiteX20" fmla="*/ 161925 w 5657850"/>
              <a:gd name="connsiteY20" fmla="*/ 228600 h 5264944"/>
              <a:gd name="connsiteX21" fmla="*/ 266700 w 5657850"/>
              <a:gd name="connsiteY21" fmla="*/ 247650 h 5264944"/>
              <a:gd name="connsiteX22" fmla="*/ 295275 w 5657850"/>
              <a:gd name="connsiteY22" fmla="*/ 114300 h 5264944"/>
              <a:gd name="connsiteX23" fmla="*/ 533400 w 5657850"/>
              <a:gd name="connsiteY23" fmla="*/ 0 h 5264944"/>
              <a:gd name="connsiteX24" fmla="*/ 2124075 w 5657850"/>
              <a:gd name="connsiteY24" fmla="*/ 142875 h 5264944"/>
              <a:gd name="connsiteX25" fmla="*/ 2466975 w 5657850"/>
              <a:gd name="connsiteY25" fmla="*/ 247650 h 5264944"/>
              <a:gd name="connsiteX26" fmla="*/ 2800350 w 5657850"/>
              <a:gd name="connsiteY26" fmla="*/ 381000 h 5264944"/>
              <a:gd name="connsiteX27" fmla="*/ 2914650 w 5657850"/>
              <a:gd name="connsiteY27" fmla="*/ 180975 h 5264944"/>
              <a:gd name="connsiteX28" fmla="*/ 3219450 w 5657850"/>
              <a:gd name="connsiteY28" fmla="*/ 38100 h 5264944"/>
              <a:gd name="connsiteX29" fmla="*/ 3762375 w 5657850"/>
              <a:gd name="connsiteY29" fmla="*/ 47625 h 5264944"/>
              <a:gd name="connsiteX30" fmla="*/ 4552950 w 5657850"/>
              <a:gd name="connsiteY30" fmla="*/ 142875 h 5264944"/>
              <a:gd name="connsiteX31" fmla="*/ 4924425 w 5657850"/>
              <a:gd name="connsiteY31" fmla="*/ 238125 h 5264944"/>
              <a:gd name="connsiteX32" fmla="*/ 4981575 w 5657850"/>
              <a:gd name="connsiteY32" fmla="*/ 323850 h 5264944"/>
              <a:gd name="connsiteX33" fmla="*/ 5019675 w 5657850"/>
              <a:gd name="connsiteY33" fmla="*/ 400050 h 5264944"/>
              <a:gd name="connsiteX34" fmla="*/ 5153025 w 5657850"/>
              <a:gd name="connsiteY34" fmla="*/ 466725 h 5264944"/>
              <a:gd name="connsiteX35" fmla="*/ 5267325 w 5657850"/>
              <a:gd name="connsiteY35" fmla="*/ 561975 h 5264944"/>
              <a:gd name="connsiteX36" fmla="*/ 5486400 w 5657850"/>
              <a:gd name="connsiteY36" fmla="*/ 590550 h 5264944"/>
              <a:gd name="connsiteX37" fmla="*/ 5486400 w 5657850"/>
              <a:gd name="connsiteY37" fmla="*/ 647700 h 5264944"/>
              <a:gd name="connsiteX38" fmla="*/ 5591175 w 5657850"/>
              <a:gd name="connsiteY38" fmla="*/ 666750 h 5264944"/>
              <a:gd name="connsiteX39" fmla="*/ 5657850 w 5657850"/>
              <a:gd name="connsiteY39" fmla="*/ 771525 h 5264944"/>
              <a:gd name="connsiteX40" fmla="*/ 4981575 w 5657850"/>
              <a:gd name="connsiteY40" fmla="*/ 3495675 h 5264944"/>
              <a:gd name="connsiteX41" fmla="*/ 4981575 w 5657850"/>
              <a:gd name="connsiteY41" fmla="*/ 3495675 h 5264944"/>
              <a:gd name="connsiteX42" fmla="*/ 3305175 w 5657850"/>
              <a:gd name="connsiteY42" fmla="*/ 3162300 h 5264944"/>
              <a:gd name="connsiteX43" fmla="*/ 3086100 w 5657850"/>
              <a:gd name="connsiteY43" fmla="*/ 3133725 h 5264944"/>
              <a:gd name="connsiteX44" fmla="*/ 3009900 w 5657850"/>
              <a:gd name="connsiteY44" fmla="*/ 3305175 h 5264944"/>
              <a:gd name="connsiteX45" fmla="*/ 2952750 w 5657850"/>
              <a:gd name="connsiteY45" fmla="*/ 3457575 h 5264944"/>
              <a:gd name="connsiteX46" fmla="*/ 2819400 w 5657850"/>
              <a:gd name="connsiteY46" fmla="*/ 3638550 h 5264944"/>
              <a:gd name="connsiteX47" fmla="*/ 2676525 w 5657850"/>
              <a:gd name="connsiteY47" fmla="*/ 3990975 h 5264944"/>
              <a:gd name="connsiteX48" fmla="*/ 2502694 w 5657850"/>
              <a:gd name="connsiteY48" fmla="*/ 4700587 h 5264944"/>
              <a:gd name="connsiteX49" fmla="*/ 2440781 w 5657850"/>
              <a:gd name="connsiteY49" fmla="*/ 5260180 h 5264944"/>
              <a:gd name="connsiteX50" fmla="*/ 1602581 w 5657850"/>
              <a:gd name="connsiteY50" fmla="*/ 5264944 h 5264944"/>
              <a:gd name="connsiteX0" fmla="*/ 1602581 w 5657850"/>
              <a:gd name="connsiteY0" fmla="*/ 5264944 h 5267324"/>
              <a:gd name="connsiteX1" fmla="*/ 1771650 w 5657850"/>
              <a:gd name="connsiteY1" fmla="*/ 4743450 h 5267324"/>
              <a:gd name="connsiteX2" fmla="*/ 1812131 w 5657850"/>
              <a:gd name="connsiteY2" fmla="*/ 4650582 h 5267324"/>
              <a:gd name="connsiteX3" fmla="*/ 1854994 w 5657850"/>
              <a:gd name="connsiteY3" fmla="*/ 4452938 h 5267324"/>
              <a:gd name="connsiteX4" fmla="*/ 1902619 w 5657850"/>
              <a:gd name="connsiteY4" fmla="*/ 4243387 h 5267324"/>
              <a:gd name="connsiteX5" fmla="*/ 1881187 w 5657850"/>
              <a:gd name="connsiteY5" fmla="*/ 4017169 h 5267324"/>
              <a:gd name="connsiteX6" fmla="*/ 1885950 w 5657850"/>
              <a:gd name="connsiteY6" fmla="*/ 3905250 h 5267324"/>
              <a:gd name="connsiteX7" fmla="*/ 1857375 w 5657850"/>
              <a:gd name="connsiteY7" fmla="*/ 3581400 h 5267324"/>
              <a:gd name="connsiteX8" fmla="*/ 1962150 w 5657850"/>
              <a:gd name="connsiteY8" fmla="*/ 3248025 h 5267324"/>
              <a:gd name="connsiteX9" fmla="*/ 1971675 w 5657850"/>
              <a:gd name="connsiteY9" fmla="*/ 3114675 h 5267324"/>
              <a:gd name="connsiteX10" fmla="*/ 1943100 w 5657850"/>
              <a:gd name="connsiteY10" fmla="*/ 3028950 h 5267324"/>
              <a:gd name="connsiteX11" fmla="*/ 1343025 w 5657850"/>
              <a:gd name="connsiteY11" fmla="*/ 2895600 h 5267324"/>
              <a:gd name="connsiteX12" fmla="*/ 371475 w 5657850"/>
              <a:gd name="connsiteY12" fmla="*/ 2867025 h 5267324"/>
              <a:gd name="connsiteX13" fmla="*/ 85725 w 5657850"/>
              <a:gd name="connsiteY13" fmla="*/ 2762250 h 5267324"/>
              <a:gd name="connsiteX14" fmla="*/ 123825 w 5657850"/>
              <a:gd name="connsiteY14" fmla="*/ 1828800 h 5267324"/>
              <a:gd name="connsiteX15" fmla="*/ 0 w 5657850"/>
              <a:gd name="connsiteY15" fmla="*/ 1743075 h 5267324"/>
              <a:gd name="connsiteX16" fmla="*/ 0 w 5657850"/>
              <a:gd name="connsiteY16" fmla="*/ 1304925 h 5267324"/>
              <a:gd name="connsiteX17" fmla="*/ 47625 w 5657850"/>
              <a:gd name="connsiteY17" fmla="*/ 1209675 h 5267324"/>
              <a:gd name="connsiteX18" fmla="*/ 95250 w 5657850"/>
              <a:gd name="connsiteY18" fmla="*/ 1143000 h 5267324"/>
              <a:gd name="connsiteX19" fmla="*/ 95250 w 5657850"/>
              <a:gd name="connsiteY19" fmla="*/ 276225 h 5267324"/>
              <a:gd name="connsiteX20" fmla="*/ 161925 w 5657850"/>
              <a:gd name="connsiteY20" fmla="*/ 228600 h 5267324"/>
              <a:gd name="connsiteX21" fmla="*/ 266700 w 5657850"/>
              <a:gd name="connsiteY21" fmla="*/ 247650 h 5267324"/>
              <a:gd name="connsiteX22" fmla="*/ 295275 w 5657850"/>
              <a:gd name="connsiteY22" fmla="*/ 114300 h 5267324"/>
              <a:gd name="connsiteX23" fmla="*/ 533400 w 5657850"/>
              <a:gd name="connsiteY23" fmla="*/ 0 h 5267324"/>
              <a:gd name="connsiteX24" fmla="*/ 2124075 w 5657850"/>
              <a:gd name="connsiteY24" fmla="*/ 142875 h 5267324"/>
              <a:gd name="connsiteX25" fmla="*/ 2466975 w 5657850"/>
              <a:gd name="connsiteY25" fmla="*/ 247650 h 5267324"/>
              <a:gd name="connsiteX26" fmla="*/ 2800350 w 5657850"/>
              <a:gd name="connsiteY26" fmla="*/ 381000 h 5267324"/>
              <a:gd name="connsiteX27" fmla="*/ 2914650 w 5657850"/>
              <a:gd name="connsiteY27" fmla="*/ 180975 h 5267324"/>
              <a:gd name="connsiteX28" fmla="*/ 3219450 w 5657850"/>
              <a:gd name="connsiteY28" fmla="*/ 38100 h 5267324"/>
              <a:gd name="connsiteX29" fmla="*/ 3762375 w 5657850"/>
              <a:gd name="connsiteY29" fmla="*/ 47625 h 5267324"/>
              <a:gd name="connsiteX30" fmla="*/ 4552950 w 5657850"/>
              <a:gd name="connsiteY30" fmla="*/ 142875 h 5267324"/>
              <a:gd name="connsiteX31" fmla="*/ 4924425 w 5657850"/>
              <a:gd name="connsiteY31" fmla="*/ 238125 h 5267324"/>
              <a:gd name="connsiteX32" fmla="*/ 4981575 w 5657850"/>
              <a:gd name="connsiteY32" fmla="*/ 323850 h 5267324"/>
              <a:gd name="connsiteX33" fmla="*/ 5019675 w 5657850"/>
              <a:gd name="connsiteY33" fmla="*/ 400050 h 5267324"/>
              <a:gd name="connsiteX34" fmla="*/ 5153025 w 5657850"/>
              <a:gd name="connsiteY34" fmla="*/ 466725 h 5267324"/>
              <a:gd name="connsiteX35" fmla="*/ 5267325 w 5657850"/>
              <a:gd name="connsiteY35" fmla="*/ 561975 h 5267324"/>
              <a:gd name="connsiteX36" fmla="*/ 5486400 w 5657850"/>
              <a:gd name="connsiteY36" fmla="*/ 590550 h 5267324"/>
              <a:gd name="connsiteX37" fmla="*/ 5486400 w 5657850"/>
              <a:gd name="connsiteY37" fmla="*/ 647700 h 5267324"/>
              <a:gd name="connsiteX38" fmla="*/ 5591175 w 5657850"/>
              <a:gd name="connsiteY38" fmla="*/ 666750 h 5267324"/>
              <a:gd name="connsiteX39" fmla="*/ 5657850 w 5657850"/>
              <a:gd name="connsiteY39" fmla="*/ 771525 h 5267324"/>
              <a:gd name="connsiteX40" fmla="*/ 4981575 w 5657850"/>
              <a:gd name="connsiteY40" fmla="*/ 3495675 h 5267324"/>
              <a:gd name="connsiteX41" fmla="*/ 4981575 w 5657850"/>
              <a:gd name="connsiteY41" fmla="*/ 3495675 h 5267324"/>
              <a:gd name="connsiteX42" fmla="*/ 3305175 w 5657850"/>
              <a:gd name="connsiteY42" fmla="*/ 3162300 h 5267324"/>
              <a:gd name="connsiteX43" fmla="*/ 3086100 w 5657850"/>
              <a:gd name="connsiteY43" fmla="*/ 3133725 h 5267324"/>
              <a:gd name="connsiteX44" fmla="*/ 3009900 w 5657850"/>
              <a:gd name="connsiteY44" fmla="*/ 3305175 h 5267324"/>
              <a:gd name="connsiteX45" fmla="*/ 2952750 w 5657850"/>
              <a:gd name="connsiteY45" fmla="*/ 3457575 h 5267324"/>
              <a:gd name="connsiteX46" fmla="*/ 2819400 w 5657850"/>
              <a:gd name="connsiteY46" fmla="*/ 3638550 h 5267324"/>
              <a:gd name="connsiteX47" fmla="*/ 2676525 w 5657850"/>
              <a:gd name="connsiteY47" fmla="*/ 3990975 h 5267324"/>
              <a:gd name="connsiteX48" fmla="*/ 2502694 w 5657850"/>
              <a:gd name="connsiteY48" fmla="*/ 4700587 h 5267324"/>
              <a:gd name="connsiteX49" fmla="*/ 2443162 w 5657850"/>
              <a:gd name="connsiteY49" fmla="*/ 5267324 h 5267324"/>
              <a:gd name="connsiteX50" fmla="*/ 1602581 w 5657850"/>
              <a:gd name="connsiteY50" fmla="*/ 5264944 h 5267324"/>
              <a:gd name="connsiteX0" fmla="*/ 1602581 w 5657850"/>
              <a:gd name="connsiteY0" fmla="*/ 5264944 h 5267324"/>
              <a:gd name="connsiteX1" fmla="*/ 1771650 w 5657850"/>
              <a:gd name="connsiteY1" fmla="*/ 4743450 h 5267324"/>
              <a:gd name="connsiteX2" fmla="*/ 1812131 w 5657850"/>
              <a:gd name="connsiteY2" fmla="*/ 4650582 h 5267324"/>
              <a:gd name="connsiteX3" fmla="*/ 1854994 w 5657850"/>
              <a:gd name="connsiteY3" fmla="*/ 4452938 h 5267324"/>
              <a:gd name="connsiteX4" fmla="*/ 1902619 w 5657850"/>
              <a:gd name="connsiteY4" fmla="*/ 4243387 h 5267324"/>
              <a:gd name="connsiteX5" fmla="*/ 1881187 w 5657850"/>
              <a:gd name="connsiteY5" fmla="*/ 4017169 h 5267324"/>
              <a:gd name="connsiteX6" fmla="*/ 1885950 w 5657850"/>
              <a:gd name="connsiteY6" fmla="*/ 3905250 h 5267324"/>
              <a:gd name="connsiteX7" fmla="*/ 1857375 w 5657850"/>
              <a:gd name="connsiteY7" fmla="*/ 3581400 h 5267324"/>
              <a:gd name="connsiteX8" fmla="*/ 1962150 w 5657850"/>
              <a:gd name="connsiteY8" fmla="*/ 3248025 h 5267324"/>
              <a:gd name="connsiteX9" fmla="*/ 1971675 w 5657850"/>
              <a:gd name="connsiteY9" fmla="*/ 3114675 h 5267324"/>
              <a:gd name="connsiteX10" fmla="*/ 1943100 w 5657850"/>
              <a:gd name="connsiteY10" fmla="*/ 3028950 h 5267324"/>
              <a:gd name="connsiteX11" fmla="*/ 1343025 w 5657850"/>
              <a:gd name="connsiteY11" fmla="*/ 2895600 h 5267324"/>
              <a:gd name="connsiteX12" fmla="*/ 371475 w 5657850"/>
              <a:gd name="connsiteY12" fmla="*/ 2867025 h 5267324"/>
              <a:gd name="connsiteX13" fmla="*/ 85725 w 5657850"/>
              <a:gd name="connsiteY13" fmla="*/ 2762250 h 5267324"/>
              <a:gd name="connsiteX14" fmla="*/ 123825 w 5657850"/>
              <a:gd name="connsiteY14" fmla="*/ 1828800 h 5267324"/>
              <a:gd name="connsiteX15" fmla="*/ 0 w 5657850"/>
              <a:gd name="connsiteY15" fmla="*/ 1743075 h 5267324"/>
              <a:gd name="connsiteX16" fmla="*/ 0 w 5657850"/>
              <a:gd name="connsiteY16" fmla="*/ 1304925 h 5267324"/>
              <a:gd name="connsiteX17" fmla="*/ 47625 w 5657850"/>
              <a:gd name="connsiteY17" fmla="*/ 1209675 h 5267324"/>
              <a:gd name="connsiteX18" fmla="*/ 95250 w 5657850"/>
              <a:gd name="connsiteY18" fmla="*/ 1143000 h 5267324"/>
              <a:gd name="connsiteX19" fmla="*/ 95250 w 5657850"/>
              <a:gd name="connsiteY19" fmla="*/ 276225 h 5267324"/>
              <a:gd name="connsiteX20" fmla="*/ 161925 w 5657850"/>
              <a:gd name="connsiteY20" fmla="*/ 228600 h 5267324"/>
              <a:gd name="connsiteX21" fmla="*/ 266700 w 5657850"/>
              <a:gd name="connsiteY21" fmla="*/ 247650 h 5267324"/>
              <a:gd name="connsiteX22" fmla="*/ 295275 w 5657850"/>
              <a:gd name="connsiteY22" fmla="*/ 114300 h 5267324"/>
              <a:gd name="connsiteX23" fmla="*/ 533400 w 5657850"/>
              <a:gd name="connsiteY23" fmla="*/ 0 h 5267324"/>
              <a:gd name="connsiteX24" fmla="*/ 2124075 w 5657850"/>
              <a:gd name="connsiteY24" fmla="*/ 142875 h 5267324"/>
              <a:gd name="connsiteX25" fmla="*/ 2466975 w 5657850"/>
              <a:gd name="connsiteY25" fmla="*/ 247650 h 5267324"/>
              <a:gd name="connsiteX26" fmla="*/ 2800350 w 5657850"/>
              <a:gd name="connsiteY26" fmla="*/ 381000 h 5267324"/>
              <a:gd name="connsiteX27" fmla="*/ 2914650 w 5657850"/>
              <a:gd name="connsiteY27" fmla="*/ 180975 h 5267324"/>
              <a:gd name="connsiteX28" fmla="*/ 3219450 w 5657850"/>
              <a:gd name="connsiteY28" fmla="*/ 38100 h 5267324"/>
              <a:gd name="connsiteX29" fmla="*/ 3762375 w 5657850"/>
              <a:gd name="connsiteY29" fmla="*/ 47625 h 5267324"/>
              <a:gd name="connsiteX30" fmla="*/ 4552950 w 5657850"/>
              <a:gd name="connsiteY30" fmla="*/ 142875 h 5267324"/>
              <a:gd name="connsiteX31" fmla="*/ 4924425 w 5657850"/>
              <a:gd name="connsiteY31" fmla="*/ 238125 h 5267324"/>
              <a:gd name="connsiteX32" fmla="*/ 4981575 w 5657850"/>
              <a:gd name="connsiteY32" fmla="*/ 323850 h 5267324"/>
              <a:gd name="connsiteX33" fmla="*/ 5019675 w 5657850"/>
              <a:gd name="connsiteY33" fmla="*/ 400050 h 5267324"/>
              <a:gd name="connsiteX34" fmla="*/ 5153025 w 5657850"/>
              <a:gd name="connsiteY34" fmla="*/ 466725 h 5267324"/>
              <a:gd name="connsiteX35" fmla="*/ 5267325 w 5657850"/>
              <a:gd name="connsiteY35" fmla="*/ 561975 h 5267324"/>
              <a:gd name="connsiteX36" fmla="*/ 5486400 w 5657850"/>
              <a:gd name="connsiteY36" fmla="*/ 590550 h 5267324"/>
              <a:gd name="connsiteX37" fmla="*/ 5486400 w 5657850"/>
              <a:gd name="connsiteY37" fmla="*/ 647700 h 5267324"/>
              <a:gd name="connsiteX38" fmla="*/ 5591175 w 5657850"/>
              <a:gd name="connsiteY38" fmla="*/ 666750 h 5267324"/>
              <a:gd name="connsiteX39" fmla="*/ 5657850 w 5657850"/>
              <a:gd name="connsiteY39" fmla="*/ 771525 h 5267324"/>
              <a:gd name="connsiteX40" fmla="*/ 4981575 w 5657850"/>
              <a:gd name="connsiteY40" fmla="*/ 3495675 h 5267324"/>
              <a:gd name="connsiteX41" fmla="*/ 4981575 w 5657850"/>
              <a:gd name="connsiteY41" fmla="*/ 3495675 h 5267324"/>
              <a:gd name="connsiteX42" fmla="*/ 3305175 w 5657850"/>
              <a:gd name="connsiteY42" fmla="*/ 3162300 h 5267324"/>
              <a:gd name="connsiteX43" fmla="*/ 3086100 w 5657850"/>
              <a:gd name="connsiteY43" fmla="*/ 3133725 h 5267324"/>
              <a:gd name="connsiteX44" fmla="*/ 3009900 w 5657850"/>
              <a:gd name="connsiteY44" fmla="*/ 3305175 h 5267324"/>
              <a:gd name="connsiteX45" fmla="*/ 2952750 w 5657850"/>
              <a:gd name="connsiteY45" fmla="*/ 3457575 h 5267324"/>
              <a:gd name="connsiteX46" fmla="*/ 2819400 w 5657850"/>
              <a:gd name="connsiteY46" fmla="*/ 3638550 h 5267324"/>
              <a:gd name="connsiteX47" fmla="*/ 2676525 w 5657850"/>
              <a:gd name="connsiteY47" fmla="*/ 3990975 h 5267324"/>
              <a:gd name="connsiteX48" fmla="*/ 2502694 w 5657850"/>
              <a:gd name="connsiteY48" fmla="*/ 4700587 h 5267324"/>
              <a:gd name="connsiteX49" fmla="*/ 2443162 w 5657850"/>
              <a:gd name="connsiteY49" fmla="*/ 5267324 h 5267324"/>
              <a:gd name="connsiteX50" fmla="*/ 1602581 w 5657850"/>
              <a:gd name="connsiteY50" fmla="*/ 5264944 h 5267324"/>
              <a:gd name="connsiteX0" fmla="*/ 1602581 w 5657850"/>
              <a:gd name="connsiteY0" fmla="*/ 5264944 h 5267324"/>
              <a:gd name="connsiteX1" fmla="*/ 1771650 w 5657850"/>
              <a:gd name="connsiteY1" fmla="*/ 4743450 h 5267324"/>
              <a:gd name="connsiteX2" fmla="*/ 1812131 w 5657850"/>
              <a:gd name="connsiteY2" fmla="*/ 4650582 h 5267324"/>
              <a:gd name="connsiteX3" fmla="*/ 1854994 w 5657850"/>
              <a:gd name="connsiteY3" fmla="*/ 4452938 h 5267324"/>
              <a:gd name="connsiteX4" fmla="*/ 1902619 w 5657850"/>
              <a:gd name="connsiteY4" fmla="*/ 4243387 h 5267324"/>
              <a:gd name="connsiteX5" fmla="*/ 1881187 w 5657850"/>
              <a:gd name="connsiteY5" fmla="*/ 4017169 h 5267324"/>
              <a:gd name="connsiteX6" fmla="*/ 1885950 w 5657850"/>
              <a:gd name="connsiteY6" fmla="*/ 3905250 h 5267324"/>
              <a:gd name="connsiteX7" fmla="*/ 1857375 w 5657850"/>
              <a:gd name="connsiteY7" fmla="*/ 3581400 h 5267324"/>
              <a:gd name="connsiteX8" fmla="*/ 1962150 w 5657850"/>
              <a:gd name="connsiteY8" fmla="*/ 3248025 h 5267324"/>
              <a:gd name="connsiteX9" fmla="*/ 1971675 w 5657850"/>
              <a:gd name="connsiteY9" fmla="*/ 3114675 h 5267324"/>
              <a:gd name="connsiteX10" fmla="*/ 1943100 w 5657850"/>
              <a:gd name="connsiteY10" fmla="*/ 3028950 h 5267324"/>
              <a:gd name="connsiteX11" fmla="*/ 1343025 w 5657850"/>
              <a:gd name="connsiteY11" fmla="*/ 2895600 h 5267324"/>
              <a:gd name="connsiteX12" fmla="*/ 371475 w 5657850"/>
              <a:gd name="connsiteY12" fmla="*/ 2867025 h 5267324"/>
              <a:gd name="connsiteX13" fmla="*/ 85725 w 5657850"/>
              <a:gd name="connsiteY13" fmla="*/ 2762250 h 5267324"/>
              <a:gd name="connsiteX14" fmla="*/ 123825 w 5657850"/>
              <a:gd name="connsiteY14" fmla="*/ 1828800 h 5267324"/>
              <a:gd name="connsiteX15" fmla="*/ 0 w 5657850"/>
              <a:gd name="connsiteY15" fmla="*/ 1743075 h 5267324"/>
              <a:gd name="connsiteX16" fmla="*/ 0 w 5657850"/>
              <a:gd name="connsiteY16" fmla="*/ 1304925 h 5267324"/>
              <a:gd name="connsiteX17" fmla="*/ 47625 w 5657850"/>
              <a:gd name="connsiteY17" fmla="*/ 1209675 h 5267324"/>
              <a:gd name="connsiteX18" fmla="*/ 95250 w 5657850"/>
              <a:gd name="connsiteY18" fmla="*/ 1143000 h 5267324"/>
              <a:gd name="connsiteX19" fmla="*/ 95250 w 5657850"/>
              <a:gd name="connsiteY19" fmla="*/ 276225 h 5267324"/>
              <a:gd name="connsiteX20" fmla="*/ 161925 w 5657850"/>
              <a:gd name="connsiteY20" fmla="*/ 228600 h 5267324"/>
              <a:gd name="connsiteX21" fmla="*/ 266700 w 5657850"/>
              <a:gd name="connsiteY21" fmla="*/ 247650 h 5267324"/>
              <a:gd name="connsiteX22" fmla="*/ 295275 w 5657850"/>
              <a:gd name="connsiteY22" fmla="*/ 114300 h 5267324"/>
              <a:gd name="connsiteX23" fmla="*/ 533400 w 5657850"/>
              <a:gd name="connsiteY23" fmla="*/ 0 h 5267324"/>
              <a:gd name="connsiteX24" fmla="*/ 2124075 w 5657850"/>
              <a:gd name="connsiteY24" fmla="*/ 142875 h 5267324"/>
              <a:gd name="connsiteX25" fmla="*/ 2466975 w 5657850"/>
              <a:gd name="connsiteY25" fmla="*/ 247650 h 5267324"/>
              <a:gd name="connsiteX26" fmla="*/ 2800350 w 5657850"/>
              <a:gd name="connsiteY26" fmla="*/ 381000 h 5267324"/>
              <a:gd name="connsiteX27" fmla="*/ 2914650 w 5657850"/>
              <a:gd name="connsiteY27" fmla="*/ 180975 h 5267324"/>
              <a:gd name="connsiteX28" fmla="*/ 3219450 w 5657850"/>
              <a:gd name="connsiteY28" fmla="*/ 38100 h 5267324"/>
              <a:gd name="connsiteX29" fmla="*/ 3762375 w 5657850"/>
              <a:gd name="connsiteY29" fmla="*/ 47625 h 5267324"/>
              <a:gd name="connsiteX30" fmla="*/ 4552950 w 5657850"/>
              <a:gd name="connsiteY30" fmla="*/ 142875 h 5267324"/>
              <a:gd name="connsiteX31" fmla="*/ 4924425 w 5657850"/>
              <a:gd name="connsiteY31" fmla="*/ 238125 h 5267324"/>
              <a:gd name="connsiteX32" fmla="*/ 4981575 w 5657850"/>
              <a:gd name="connsiteY32" fmla="*/ 323850 h 5267324"/>
              <a:gd name="connsiteX33" fmla="*/ 5019675 w 5657850"/>
              <a:gd name="connsiteY33" fmla="*/ 400050 h 5267324"/>
              <a:gd name="connsiteX34" fmla="*/ 5153025 w 5657850"/>
              <a:gd name="connsiteY34" fmla="*/ 466725 h 5267324"/>
              <a:gd name="connsiteX35" fmla="*/ 5267325 w 5657850"/>
              <a:gd name="connsiteY35" fmla="*/ 561975 h 5267324"/>
              <a:gd name="connsiteX36" fmla="*/ 5486400 w 5657850"/>
              <a:gd name="connsiteY36" fmla="*/ 590550 h 5267324"/>
              <a:gd name="connsiteX37" fmla="*/ 5486400 w 5657850"/>
              <a:gd name="connsiteY37" fmla="*/ 647700 h 5267324"/>
              <a:gd name="connsiteX38" fmla="*/ 5591175 w 5657850"/>
              <a:gd name="connsiteY38" fmla="*/ 666750 h 5267324"/>
              <a:gd name="connsiteX39" fmla="*/ 5657850 w 5657850"/>
              <a:gd name="connsiteY39" fmla="*/ 771525 h 5267324"/>
              <a:gd name="connsiteX40" fmla="*/ 4981575 w 5657850"/>
              <a:gd name="connsiteY40" fmla="*/ 3495675 h 5267324"/>
              <a:gd name="connsiteX41" fmla="*/ 4981575 w 5657850"/>
              <a:gd name="connsiteY41" fmla="*/ 3495675 h 5267324"/>
              <a:gd name="connsiteX42" fmla="*/ 3305175 w 5657850"/>
              <a:gd name="connsiteY42" fmla="*/ 3162300 h 5267324"/>
              <a:gd name="connsiteX43" fmla="*/ 3086100 w 5657850"/>
              <a:gd name="connsiteY43" fmla="*/ 3133725 h 5267324"/>
              <a:gd name="connsiteX44" fmla="*/ 3009900 w 5657850"/>
              <a:gd name="connsiteY44" fmla="*/ 3305175 h 5267324"/>
              <a:gd name="connsiteX45" fmla="*/ 2952750 w 5657850"/>
              <a:gd name="connsiteY45" fmla="*/ 3457575 h 5267324"/>
              <a:gd name="connsiteX46" fmla="*/ 2819400 w 5657850"/>
              <a:gd name="connsiteY46" fmla="*/ 3638550 h 5267324"/>
              <a:gd name="connsiteX47" fmla="*/ 2676525 w 5657850"/>
              <a:gd name="connsiteY47" fmla="*/ 3990975 h 5267324"/>
              <a:gd name="connsiteX48" fmla="*/ 2502694 w 5657850"/>
              <a:gd name="connsiteY48" fmla="*/ 4700587 h 5267324"/>
              <a:gd name="connsiteX49" fmla="*/ 2443162 w 5657850"/>
              <a:gd name="connsiteY49" fmla="*/ 5267324 h 5267324"/>
              <a:gd name="connsiteX50" fmla="*/ 1602581 w 5657850"/>
              <a:gd name="connsiteY50" fmla="*/ 5264944 h 5267324"/>
              <a:gd name="connsiteX0" fmla="*/ 1602581 w 5657850"/>
              <a:gd name="connsiteY0" fmla="*/ 5264944 h 5267324"/>
              <a:gd name="connsiteX1" fmla="*/ 1771650 w 5657850"/>
              <a:gd name="connsiteY1" fmla="*/ 4743450 h 5267324"/>
              <a:gd name="connsiteX2" fmla="*/ 1812131 w 5657850"/>
              <a:gd name="connsiteY2" fmla="*/ 4650582 h 5267324"/>
              <a:gd name="connsiteX3" fmla="*/ 1854994 w 5657850"/>
              <a:gd name="connsiteY3" fmla="*/ 4452938 h 5267324"/>
              <a:gd name="connsiteX4" fmla="*/ 1902619 w 5657850"/>
              <a:gd name="connsiteY4" fmla="*/ 4243387 h 5267324"/>
              <a:gd name="connsiteX5" fmla="*/ 1881187 w 5657850"/>
              <a:gd name="connsiteY5" fmla="*/ 4017169 h 5267324"/>
              <a:gd name="connsiteX6" fmla="*/ 1885950 w 5657850"/>
              <a:gd name="connsiteY6" fmla="*/ 3905250 h 5267324"/>
              <a:gd name="connsiteX7" fmla="*/ 1883569 w 5657850"/>
              <a:gd name="connsiteY7" fmla="*/ 3602831 h 5267324"/>
              <a:gd name="connsiteX8" fmla="*/ 1962150 w 5657850"/>
              <a:gd name="connsiteY8" fmla="*/ 3248025 h 5267324"/>
              <a:gd name="connsiteX9" fmla="*/ 1971675 w 5657850"/>
              <a:gd name="connsiteY9" fmla="*/ 3114675 h 5267324"/>
              <a:gd name="connsiteX10" fmla="*/ 1943100 w 5657850"/>
              <a:gd name="connsiteY10" fmla="*/ 3028950 h 5267324"/>
              <a:gd name="connsiteX11" fmla="*/ 1343025 w 5657850"/>
              <a:gd name="connsiteY11" fmla="*/ 2895600 h 5267324"/>
              <a:gd name="connsiteX12" fmla="*/ 371475 w 5657850"/>
              <a:gd name="connsiteY12" fmla="*/ 2867025 h 5267324"/>
              <a:gd name="connsiteX13" fmla="*/ 85725 w 5657850"/>
              <a:gd name="connsiteY13" fmla="*/ 2762250 h 5267324"/>
              <a:gd name="connsiteX14" fmla="*/ 123825 w 5657850"/>
              <a:gd name="connsiteY14" fmla="*/ 1828800 h 5267324"/>
              <a:gd name="connsiteX15" fmla="*/ 0 w 5657850"/>
              <a:gd name="connsiteY15" fmla="*/ 1743075 h 5267324"/>
              <a:gd name="connsiteX16" fmla="*/ 0 w 5657850"/>
              <a:gd name="connsiteY16" fmla="*/ 1304925 h 5267324"/>
              <a:gd name="connsiteX17" fmla="*/ 47625 w 5657850"/>
              <a:gd name="connsiteY17" fmla="*/ 1209675 h 5267324"/>
              <a:gd name="connsiteX18" fmla="*/ 95250 w 5657850"/>
              <a:gd name="connsiteY18" fmla="*/ 1143000 h 5267324"/>
              <a:gd name="connsiteX19" fmla="*/ 95250 w 5657850"/>
              <a:gd name="connsiteY19" fmla="*/ 276225 h 5267324"/>
              <a:gd name="connsiteX20" fmla="*/ 161925 w 5657850"/>
              <a:gd name="connsiteY20" fmla="*/ 228600 h 5267324"/>
              <a:gd name="connsiteX21" fmla="*/ 266700 w 5657850"/>
              <a:gd name="connsiteY21" fmla="*/ 247650 h 5267324"/>
              <a:gd name="connsiteX22" fmla="*/ 295275 w 5657850"/>
              <a:gd name="connsiteY22" fmla="*/ 114300 h 5267324"/>
              <a:gd name="connsiteX23" fmla="*/ 533400 w 5657850"/>
              <a:gd name="connsiteY23" fmla="*/ 0 h 5267324"/>
              <a:gd name="connsiteX24" fmla="*/ 2124075 w 5657850"/>
              <a:gd name="connsiteY24" fmla="*/ 142875 h 5267324"/>
              <a:gd name="connsiteX25" fmla="*/ 2466975 w 5657850"/>
              <a:gd name="connsiteY25" fmla="*/ 247650 h 5267324"/>
              <a:gd name="connsiteX26" fmla="*/ 2800350 w 5657850"/>
              <a:gd name="connsiteY26" fmla="*/ 381000 h 5267324"/>
              <a:gd name="connsiteX27" fmla="*/ 2914650 w 5657850"/>
              <a:gd name="connsiteY27" fmla="*/ 180975 h 5267324"/>
              <a:gd name="connsiteX28" fmla="*/ 3219450 w 5657850"/>
              <a:gd name="connsiteY28" fmla="*/ 38100 h 5267324"/>
              <a:gd name="connsiteX29" fmla="*/ 3762375 w 5657850"/>
              <a:gd name="connsiteY29" fmla="*/ 47625 h 5267324"/>
              <a:gd name="connsiteX30" fmla="*/ 4552950 w 5657850"/>
              <a:gd name="connsiteY30" fmla="*/ 142875 h 5267324"/>
              <a:gd name="connsiteX31" fmla="*/ 4924425 w 5657850"/>
              <a:gd name="connsiteY31" fmla="*/ 238125 h 5267324"/>
              <a:gd name="connsiteX32" fmla="*/ 4981575 w 5657850"/>
              <a:gd name="connsiteY32" fmla="*/ 323850 h 5267324"/>
              <a:gd name="connsiteX33" fmla="*/ 5019675 w 5657850"/>
              <a:gd name="connsiteY33" fmla="*/ 400050 h 5267324"/>
              <a:gd name="connsiteX34" fmla="*/ 5153025 w 5657850"/>
              <a:gd name="connsiteY34" fmla="*/ 466725 h 5267324"/>
              <a:gd name="connsiteX35" fmla="*/ 5267325 w 5657850"/>
              <a:gd name="connsiteY35" fmla="*/ 561975 h 5267324"/>
              <a:gd name="connsiteX36" fmla="*/ 5486400 w 5657850"/>
              <a:gd name="connsiteY36" fmla="*/ 590550 h 5267324"/>
              <a:gd name="connsiteX37" fmla="*/ 5486400 w 5657850"/>
              <a:gd name="connsiteY37" fmla="*/ 647700 h 5267324"/>
              <a:gd name="connsiteX38" fmla="*/ 5591175 w 5657850"/>
              <a:gd name="connsiteY38" fmla="*/ 666750 h 5267324"/>
              <a:gd name="connsiteX39" fmla="*/ 5657850 w 5657850"/>
              <a:gd name="connsiteY39" fmla="*/ 771525 h 5267324"/>
              <a:gd name="connsiteX40" fmla="*/ 4981575 w 5657850"/>
              <a:gd name="connsiteY40" fmla="*/ 3495675 h 5267324"/>
              <a:gd name="connsiteX41" fmla="*/ 4981575 w 5657850"/>
              <a:gd name="connsiteY41" fmla="*/ 3495675 h 5267324"/>
              <a:gd name="connsiteX42" fmla="*/ 3305175 w 5657850"/>
              <a:gd name="connsiteY42" fmla="*/ 3162300 h 5267324"/>
              <a:gd name="connsiteX43" fmla="*/ 3086100 w 5657850"/>
              <a:gd name="connsiteY43" fmla="*/ 3133725 h 5267324"/>
              <a:gd name="connsiteX44" fmla="*/ 3009900 w 5657850"/>
              <a:gd name="connsiteY44" fmla="*/ 3305175 h 5267324"/>
              <a:gd name="connsiteX45" fmla="*/ 2952750 w 5657850"/>
              <a:gd name="connsiteY45" fmla="*/ 3457575 h 5267324"/>
              <a:gd name="connsiteX46" fmla="*/ 2819400 w 5657850"/>
              <a:gd name="connsiteY46" fmla="*/ 3638550 h 5267324"/>
              <a:gd name="connsiteX47" fmla="*/ 2676525 w 5657850"/>
              <a:gd name="connsiteY47" fmla="*/ 3990975 h 5267324"/>
              <a:gd name="connsiteX48" fmla="*/ 2502694 w 5657850"/>
              <a:gd name="connsiteY48" fmla="*/ 4700587 h 5267324"/>
              <a:gd name="connsiteX49" fmla="*/ 2443162 w 5657850"/>
              <a:gd name="connsiteY49" fmla="*/ 5267324 h 5267324"/>
              <a:gd name="connsiteX50" fmla="*/ 1602581 w 5657850"/>
              <a:gd name="connsiteY50" fmla="*/ 5264944 h 5267324"/>
              <a:gd name="connsiteX0" fmla="*/ 1602581 w 5657850"/>
              <a:gd name="connsiteY0" fmla="*/ 5264944 h 5267324"/>
              <a:gd name="connsiteX1" fmla="*/ 1771650 w 5657850"/>
              <a:gd name="connsiteY1" fmla="*/ 4743450 h 5267324"/>
              <a:gd name="connsiteX2" fmla="*/ 1812131 w 5657850"/>
              <a:gd name="connsiteY2" fmla="*/ 4650582 h 5267324"/>
              <a:gd name="connsiteX3" fmla="*/ 1854994 w 5657850"/>
              <a:gd name="connsiteY3" fmla="*/ 4452938 h 5267324"/>
              <a:gd name="connsiteX4" fmla="*/ 1902619 w 5657850"/>
              <a:gd name="connsiteY4" fmla="*/ 4243387 h 5267324"/>
              <a:gd name="connsiteX5" fmla="*/ 1881187 w 5657850"/>
              <a:gd name="connsiteY5" fmla="*/ 4017169 h 5267324"/>
              <a:gd name="connsiteX6" fmla="*/ 1885950 w 5657850"/>
              <a:gd name="connsiteY6" fmla="*/ 3905250 h 5267324"/>
              <a:gd name="connsiteX7" fmla="*/ 1883569 w 5657850"/>
              <a:gd name="connsiteY7" fmla="*/ 3602831 h 5267324"/>
              <a:gd name="connsiteX8" fmla="*/ 1962150 w 5657850"/>
              <a:gd name="connsiteY8" fmla="*/ 3248025 h 5267324"/>
              <a:gd name="connsiteX9" fmla="*/ 1971675 w 5657850"/>
              <a:gd name="connsiteY9" fmla="*/ 3114675 h 5267324"/>
              <a:gd name="connsiteX10" fmla="*/ 1943100 w 5657850"/>
              <a:gd name="connsiteY10" fmla="*/ 3028950 h 5267324"/>
              <a:gd name="connsiteX11" fmla="*/ 1343025 w 5657850"/>
              <a:gd name="connsiteY11" fmla="*/ 2895600 h 5267324"/>
              <a:gd name="connsiteX12" fmla="*/ 371475 w 5657850"/>
              <a:gd name="connsiteY12" fmla="*/ 2867025 h 5267324"/>
              <a:gd name="connsiteX13" fmla="*/ 85725 w 5657850"/>
              <a:gd name="connsiteY13" fmla="*/ 2762250 h 5267324"/>
              <a:gd name="connsiteX14" fmla="*/ 123825 w 5657850"/>
              <a:gd name="connsiteY14" fmla="*/ 1828800 h 5267324"/>
              <a:gd name="connsiteX15" fmla="*/ 0 w 5657850"/>
              <a:gd name="connsiteY15" fmla="*/ 1743075 h 5267324"/>
              <a:gd name="connsiteX16" fmla="*/ 0 w 5657850"/>
              <a:gd name="connsiteY16" fmla="*/ 1304925 h 5267324"/>
              <a:gd name="connsiteX17" fmla="*/ 47625 w 5657850"/>
              <a:gd name="connsiteY17" fmla="*/ 1209675 h 5267324"/>
              <a:gd name="connsiteX18" fmla="*/ 95250 w 5657850"/>
              <a:gd name="connsiteY18" fmla="*/ 1143000 h 5267324"/>
              <a:gd name="connsiteX19" fmla="*/ 95250 w 5657850"/>
              <a:gd name="connsiteY19" fmla="*/ 276225 h 5267324"/>
              <a:gd name="connsiteX20" fmla="*/ 161925 w 5657850"/>
              <a:gd name="connsiteY20" fmla="*/ 228600 h 5267324"/>
              <a:gd name="connsiteX21" fmla="*/ 266700 w 5657850"/>
              <a:gd name="connsiteY21" fmla="*/ 247650 h 5267324"/>
              <a:gd name="connsiteX22" fmla="*/ 295275 w 5657850"/>
              <a:gd name="connsiteY22" fmla="*/ 114300 h 5267324"/>
              <a:gd name="connsiteX23" fmla="*/ 533400 w 5657850"/>
              <a:gd name="connsiteY23" fmla="*/ 0 h 5267324"/>
              <a:gd name="connsiteX24" fmla="*/ 2124075 w 5657850"/>
              <a:gd name="connsiteY24" fmla="*/ 142875 h 5267324"/>
              <a:gd name="connsiteX25" fmla="*/ 2466975 w 5657850"/>
              <a:gd name="connsiteY25" fmla="*/ 247650 h 5267324"/>
              <a:gd name="connsiteX26" fmla="*/ 2800350 w 5657850"/>
              <a:gd name="connsiteY26" fmla="*/ 381000 h 5267324"/>
              <a:gd name="connsiteX27" fmla="*/ 2914650 w 5657850"/>
              <a:gd name="connsiteY27" fmla="*/ 180975 h 5267324"/>
              <a:gd name="connsiteX28" fmla="*/ 3219450 w 5657850"/>
              <a:gd name="connsiteY28" fmla="*/ 38100 h 5267324"/>
              <a:gd name="connsiteX29" fmla="*/ 3762375 w 5657850"/>
              <a:gd name="connsiteY29" fmla="*/ 47625 h 5267324"/>
              <a:gd name="connsiteX30" fmla="*/ 4552950 w 5657850"/>
              <a:gd name="connsiteY30" fmla="*/ 142875 h 5267324"/>
              <a:gd name="connsiteX31" fmla="*/ 4924425 w 5657850"/>
              <a:gd name="connsiteY31" fmla="*/ 238125 h 5267324"/>
              <a:gd name="connsiteX32" fmla="*/ 4981575 w 5657850"/>
              <a:gd name="connsiteY32" fmla="*/ 323850 h 5267324"/>
              <a:gd name="connsiteX33" fmla="*/ 5019675 w 5657850"/>
              <a:gd name="connsiteY33" fmla="*/ 400050 h 5267324"/>
              <a:gd name="connsiteX34" fmla="*/ 5153025 w 5657850"/>
              <a:gd name="connsiteY34" fmla="*/ 466725 h 5267324"/>
              <a:gd name="connsiteX35" fmla="*/ 5267325 w 5657850"/>
              <a:gd name="connsiteY35" fmla="*/ 561975 h 5267324"/>
              <a:gd name="connsiteX36" fmla="*/ 5486400 w 5657850"/>
              <a:gd name="connsiteY36" fmla="*/ 590550 h 5267324"/>
              <a:gd name="connsiteX37" fmla="*/ 5486400 w 5657850"/>
              <a:gd name="connsiteY37" fmla="*/ 647700 h 5267324"/>
              <a:gd name="connsiteX38" fmla="*/ 5591175 w 5657850"/>
              <a:gd name="connsiteY38" fmla="*/ 666750 h 5267324"/>
              <a:gd name="connsiteX39" fmla="*/ 5657850 w 5657850"/>
              <a:gd name="connsiteY39" fmla="*/ 771525 h 5267324"/>
              <a:gd name="connsiteX40" fmla="*/ 4981575 w 5657850"/>
              <a:gd name="connsiteY40" fmla="*/ 3495675 h 5267324"/>
              <a:gd name="connsiteX41" fmla="*/ 4981575 w 5657850"/>
              <a:gd name="connsiteY41" fmla="*/ 3495675 h 5267324"/>
              <a:gd name="connsiteX42" fmla="*/ 3305175 w 5657850"/>
              <a:gd name="connsiteY42" fmla="*/ 3162300 h 5267324"/>
              <a:gd name="connsiteX43" fmla="*/ 3086100 w 5657850"/>
              <a:gd name="connsiteY43" fmla="*/ 3133725 h 5267324"/>
              <a:gd name="connsiteX44" fmla="*/ 3009900 w 5657850"/>
              <a:gd name="connsiteY44" fmla="*/ 3305175 h 5267324"/>
              <a:gd name="connsiteX45" fmla="*/ 2952750 w 5657850"/>
              <a:gd name="connsiteY45" fmla="*/ 3457575 h 5267324"/>
              <a:gd name="connsiteX46" fmla="*/ 2819400 w 5657850"/>
              <a:gd name="connsiteY46" fmla="*/ 3638550 h 5267324"/>
              <a:gd name="connsiteX47" fmla="*/ 2676525 w 5657850"/>
              <a:gd name="connsiteY47" fmla="*/ 3990975 h 5267324"/>
              <a:gd name="connsiteX48" fmla="*/ 2502694 w 5657850"/>
              <a:gd name="connsiteY48" fmla="*/ 4700587 h 5267324"/>
              <a:gd name="connsiteX49" fmla="*/ 2443162 w 5657850"/>
              <a:gd name="connsiteY49" fmla="*/ 5267324 h 5267324"/>
              <a:gd name="connsiteX50" fmla="*/ 1602581 w 5657850"/>
              <a:gd name="connsiteY50" fmla="*/ 5264944 h 5267324"/>
              <a:gd name="connsiteX0" fmla="*/ 1602581 w 5657850"/>
              <a:gd name="connsiteY0" fmla="*/ 5264944 h 5267324"/>
              <a:gd name="connsiteX1" fmla="*/ 1771650 w 5657850"/>
              <a:gd name="connsiteY1" fmla="*/ 4743450 h 5267324"/>
              <a:gd name="connsiteX2" fmla="*/ 1812131 w 5657850"/>
              <a:gd name="connsiteY2" fmla="*/ 4650582 h 5267324"/>
              <a:gd name="connsiteX3" fmla="*/ 1854994 w 5657850"/>
              <a:gd name="connsiteY3" fmla="*/ 4452938 h 5267324"/>
              <a:gd name="connsiteX4" fmla="*/ 1902619 w 5657850"/>
              <a:gd name="connsiteY4" fmla="*/ 4243387 h 5267324"/>
              <a:gd name="connsiteX5" fmla="*/ 1881187 w 5657850"/>
              <a:gd name="connsiteY5" fmla="*/ 4017169 h 5267324"/>
              <a:gd name="connsiteX6" fmla="*/ 1885950 w 5657850"/>
              <a:gd name="connsiteY6" fmla="*/ 3905250 h 5267324"/>
              <a:gd name="connsiteX7" fmla="*/ 1883569 w 5657850"/>
              <a:gd name="connsiteY7" fmla="*/ 3602831 h 5267324"/>
              <a:gd name="connsiteX8" fmla="*/ 1962150 w 5657850"/>
              <a:gd name="connsiteY8" fmla="*/ 3248025 h 5267324"/>
              <a:gd name="connsiteX9" fmla="*/ 1971675 w 5657850"/>
              <a:gd name="connsiteY9" fmla="*/ 3114675 h 5267324"/>
              <a:gd name="connsiteX10" fmla="*/ 1943100 w 5657850"/>
              <a:gd name="connsiteY10" fmla="*/ 3028950 h 5267324"/>
              <a:gd name="connsiteX11" fmla="*/ 1343025 w 5657850"/>
              <a:gd name="connsiteY11" fmla="*/ 2895600 h 5267324"/>
              <a:gd name="connsiteX12" fmla="*/ 371475 w 5657850"/>
              <a:gd name="connsiteY12" fmla="*/ 2867025 h 5267324"/>
              <a:gd name="connsiteX13" fmla="*/ 85725 w 5657850"/>
              <a:gd name="connsiteY13" fmla="*/ 2762250 h 5267324"/>
              <a:gd name="connsiteX14" fmla="*/ 123825 w 5657850"/>
              <a:gd name="connsiteY14" fmla="*/ 1828800 h 5267324"/>
              <a:gd name="connsiteX15" fmla="*/ 0 w 5657850"/>
              <a:gd name="connsiteY15" fmla="*/ 1743075 h 5267324"/>
              <a:gd name="connsiteX16" fmla="*/ 0 w 5657850"/>
              <a:gd name="connsiteY16" fmla="*/ 1304925 h 5267324"/>
              <a:gd name="connsiteX17" fmla="*/ 47625 w 5657850"/>
              <a:gd name="connsiteY17" fmla="*/ 1209675 h 5267324"/>
              <a:gd name="connsiteX18" fmla="*/ 95250 w 5657850"/>
              <a:gd name="connsiteY18" fmla="*/ 1143000 h 5267324"/>
              <a:gd name="connsiteX19" fmla="*/ 95250 w 5657850"/>
              <a:gd name="connsiteY19" fmla="*/ 276225 h 5267324"/>
              <a:gd name="connsiteX20" fmla="*/ 161925 w 5657850"/>
              <a:gd name="connsiteY20" fmla="*/ 228600 h 5267324"/>
              <a:gd name="connsiteX21" fmla="*/ 266700 w 5657850"/>
              <a:gd name="connsiteY21" fmla="*/ 247650 h 5267324"/>
              <a:gd name="connsiteX22" fmla="*/ 295275 w 5657850"/>
              <a:gd name="connsiteY22" fmla="*/ 114300 h 5267324"/>
              <a:gd name="connsiteX23" fmla="*/ 533400 w 5657850"/>
              <a:gd name="connsiteY23" fmla="*/ 0 h 5267324"/>
              <a:gd name="connsiteX24" fmla="*/ 2124075 w 5657850"/>
              <a:gd name="connsiteY24" fmla="*/ 142875 h 5267324"/>
              <a:gd name="connsiteX25" fmla="*/ 2466975 w 5657850"/>
              <a:gd name="connsiteY25" fmla="*/ 247650 h 5267324"/>
              <a:gd name="connsiteX26" fmla="*/ 2800350 w 5657850"/>
              <a:gd name="connsiteY26" fmla="*/ 381000 h 5267324"/>
              <a:gd name="connsiteX27" fmla="*/ 2914650 w 5657850"/>
              <a:gd name="connsiteY27" fmla="*/ 180975 h 5267324"/>
              <a:gd name="connsiteX28" fmla="*/ 3219450 w 5657850"/>
              <a:gd name="connsiteY28" fmla="*/ 38100 h 5267324"/>
              <a:gd name="connsiteX29" fmla="*/ 3762375 w 5657850"/>
              <a:gd name="connsiteY29" fmla="*/ 47625 h 5267324"/>
              <a:gd name="connsiteX30" fmla="*/ 4552950 w 5657850"/>
              <a:gd name="connsiteY30" fmla="*/ 142875 h 5267324"/>
              <a:gd name="connsiteX31" fmla="*/ 4924425 w 5657850"/>
              <a:gd name="connsiteY31" fmla="*/ 238125 h 5267324"/>
              <a:gd name="connsiteX32" fmla="*/ 4981575 w 5657850"/>
              <a:gd name="connsiteY32" fmla="*/ 323850 h 5267324"/>
              <a:gd name="connsiteX33" fmla="*/ 5019675 w 5657850"/>
              <a:gd name="connsiteY33" fmla="*/ 400050 h 5267324"/>
              <a:gd name="connsiteX34" fmla="*/ 5153025 w 5657850"/>
              <a:gd name="connsiteY34" fmla="*/ 466725 h 5267324"/>
              <a:gd name="connsiteX35" fmla="*/ 5267325 w 5657850"/>
              <a:gd name="connsiteY35" fmla="*/ 561975 h 5267324"/>
              <a:gd name="connsiteX36" fmla="*/ 5486400 w 5657850"/>
              <a:gd name="connsiteY36" fmla="*/ 590550 h 5267324"/>
              <a:gd name="connsiteX37" fmla="*/ 5486400 w 5657850"/>
              <a:gd name="connsiteY37" fmla="*/ 647700 h 5267324"/>
              <a:gd name="connsiteX38" fmla="*/ 5591175 w 5657850"/>
              <a:gd name="connsiteY38" fmla="*/ 666750 h 5267324"/>
              <a:gd name="connsiteX39" fmla="*/ 5657850 w 5657850"/>
              <a:gd name="connsiteY39" fmla="*/ 771525 h 5267324"/>
              <a:gd name="connsiteX40" fmla="*/ 4981575 w 5657850"/>
              <a:gd name="connsiteY40" fmla="*/ 3495675 h 5267324"/>
              <a:gd name="connsiteX41" fmla="*/ 4981575 w 5657850"/>
              <a:gd name="connsiteY41" fmla="*/ 3495675 h 5267324"/>
              <a:gd name="connsiteX42" fmla="*/ 3305175 w 5657850"/>
              <a:gd name="connsiteY42" fmla="*/ 3162300 h 5267324"/>
              <a:gd name="connsiteX43" fmla="*/ 3086100 w 5657850"/>
              <a:gd name="connsiteY43" fmla="*/ 3133725 h 5267324"/>
              <a:gd name="connsiteX44" fmla="*/ 3009900 w 5657850"/>
              <a:gd name="connsiteY44" fmla="*/ 3305175 h 5267324"/>
              <a:gd name="connsiteX45" fmla="*/ 2952750 w 5657850"/>
              <a:gd name="connsiteY45" fmla="*/ 3457575 h 5267324"/>
              <a:gd name="connsiteX46" fmla="*/ 2819400 w 5657850"/>
              <a:gd name="connsiteY46" fmla="*/ 3638550 h 5267324"/>
              <a:gd name="connsiteX47" fmla="*/ 2676525 w 5657850"/>
              <a:gd name="connsiteY47" fmla="*/ 3990975 h 5267324"/>
              <a:gd name="connsiteX48" fmla="*/ 2502694 w 5657850"/>
              <a:gd name="connsiteY48" fmla="*/ 4700587 h 5267324"/>
              <a:gd name="connsiteX49" fmla="*/ 2443162 w 5657850"/>
              <a:gd name="connsiteY49" fmla="*/ 5267324 h 5267324"/>
              <a:gd name="connsiteX50" fmla="*/ 1602581 w 5657850"/>
              <a:gd name="connsiteY50" fmla="*/ 5264944 h 5267324"/>
              <a:gd name="connsiteX0" fmla="*/ 1602581 w 5657850"/>
              <a:gd name="connsiteY0" fmla="*/ 5264944 h 5267324"/>
              <a:gd name="connsiteX1" fmla="*/ 1771650 w 5657850"/>
              <a:gd name="connsiteY1" fmla="*/ 4743450 h 5267324"/>
              <a:gd name="connsiteX2" fmla="*/ 1812131 w 5657850"/>
              <a:gd name="connsiteY2" fmla="*/ 4650582 h 5267324"/>
              <a:gd name="connsiteX3" fmla="*/ 1854994 w 5657850"/>
              <a:gd name="connsiteY3" fmla="*/ 4452938 h 5267324"/>
              <a:gd name="connsiteX4" fmla="*/ 1902619 w 5657850"/>
              <a:gd name="connsiteY4" fmla="*/ 4243387 h 5267324"/>
              <a:gd name="connsiteX5" fmla="*/ 1881187 w 5657850"/>
              <a:gd name="connsiteY5" fmla="*/ 4017169 h 5267324"/>
              <a:gd name="connsiteX6" fmla="*/ 1885950 w 5657850"/>
              <a:gd name="connsiteY6" fmla="*/ 3905250 h 5267324"/>
              <a:gd name="connsiteX7" fmla="*/ 1883569 w 5657850"/>
              <a:gd name="connsiteY7" fmla="*/ 3602831 h 5267324"/>
              <a:gd name="connsiteX8" fmla="*/ 1962150 w 5657850"/>
              <a:gd name="connsiteY8" fmla="*/ 3248025 h 5267324"/>
              <a:gd name="connsiteX9" fmla="*/ 1971675 w 5657850"/>
              <a:gd name="connsiteY9" fmla="*/ 3114675 h 5267324"/>
              <a:gd name="connsiteX10" fmla="*/ 1943100 w 5657850"/>
              <a:gd name="connsiteY10" fmla="*/ 3028950 h 5267324"/>
              <a:gd name="connsiteX11" fmla="*/ 1343025 w 5657850"/>
              <a:gd name="connsiteY11" fmla="*/ 2895600 h 5267324"/>
              <a:gd name="connsiteX12" fmla="*/ 371475 w 5657850"/>
              <a:gd name="connsiteY12" fmla="*/ 2867025 h 5267324"/>
              <a:gd name="connsiteX13" fmla="*/ 85725 w 5657850"/>
              <a:gd name="connsiteY13" fmla="*/ 2762250 h 5267324"/>
              <a:gd name="connsiteX14" fmla="*/ 123825 w 5657850"/>
              <a:gd name="connsiteY14" fmla="*/ 1828800 h 5267324"/>
              <a:gd name="connsiteX15" fmla="*/ 0 w 5657850"/>
              <a:gd name="connsiteY15" fmla="*/ 1743075 h 5267324"/>
              <a:gd name="connsiteX16" fmla="*/ 0 w 5657850"/>
              <a:gd name="connsiteY16" fmla="*/ 1304925 h 5267324"/>
              <a:gd name="connsiteX17" fmla="*/ 47625 w 5657850"/>
              <a:gd name="connsiteY17" fmla="*/ 1209675 h 5267324"/>
              <a:gd name="connsiteX18" fmla="*/ 95250 w 5657850"/>
              <a:gd name="connsiteY18" fmla="*/ 1143000 h 5267324"/>
              <a:gd name="connsiteX19" fmla="*/ 95250 w 5657850"/>
              <a:gd name="connsiteY19" fmla="*/ 276225 h 5267324"/>
              <a:gd name="connsiteX20" fmla="*/ 161925 w 5657850"/>
              <a:gd name="connsiteY20" fmla="*/ 228600 h 5267324"/>
              <a:gd name="connsiteX21" fmla="*/ 266700 w 5657850"/>
              <a:gd name="connsiteY21" fmla="*/ 247650 h 5267324"/>
              <a:gd name="connsiteX22" fmla="*/ 295275 w 5657850"/>
              <a:gd name="connsiteY22" fmla="*/ 114300 h 5267324"/>
              <a:gd name="connsiteX23" fmla="*/ 533400 w 5657850"/>
              <a:gd name="connsiteY23" fmla="*/ 0 h 5267324"/>
              <a:gd name="connsiteX24" fmla="*/ 2124075 w 5657850"/>
              <a:gd name="connsiteY24" fmla="*/ 142875 h 5267324"/>
              <a:gd name="connsiteX25" fmla="*/ 2466975 w 5657850"/>
              <a:gd name="connsiteY25" fmla="*/ 247650 h 5267324"/>
              <a:gd name="connsiteX26" fmla="*/ 2800350 w 5657850"/>
              <a:gd name="connsiteY26" fmla="*/ 381000 h 5267324"/>
              <a:gd name="connsiteX27" fmla="*/ 2914650 w 5657850"/>
              <a:gd name="connsiteY27" fmla="*/ 180975 h 5267324"/>
              <a:gd name="connsiteX28" fmla="*/ 3219450 w 5657850"/>
              <a:gd name="connsiteY28" fmla="*/ 38100 h 5267324"/>
              <a:gd name="connsiteX29" fmla="*/ 3762375 w 5657850"/>
              <a:gd name="connsiteY29" fmla="*/ 47625 h 5267324"/>
              <a:gd name="connsiteX30" fmla="*/ 4552950 w 5657850"/>
              <a:gd name="connsiteY30" fmla="*/ 142875 h 5267324"/>
              <a:gd name="connsiteX31" fmla="*/ 4924425 w 5657850"/>
              <a:gd name="connsiteY31" fmla="*/ 238125 h 5267324"/>
              <a:gd name="connsiteX32" fmla="*/ 4981575 w 5657850"/>
              <a:gd name="connsiteY32" fmla="*/ 323850 h 5267324"/>
              <a:gd name="connsiteX33" fmla="*/ 5019675 w 5657850"/>
              <a:gd name="connsiteY33" fmla="*/ 400050 h 5267324"/>
              <a:gd name="connsiteX34" fmla="*/ 5153025 w 5657850"/>
              <a:gd name="connsiteY34" fmla="*/ 466725 h 5267324"/>
              <a:gd name="connsiteX35" fmla="*/ 5267325 w 5657850"/>
              <a:gd name="connsiteY35" fmla="*/ 561975 h 5267324"/>
              <a:gd name="connsiteX36" fmla="*/ 5486400 w 5657850"/>
              <a:gd name="connsiteY36" fmla="*/ 590550 h 5267324"/>
              <a:gd name="connsiteX37" fmla="*/ 5486400 w 5657850"/>
              <a:gd name="connsiteY37" fmla="*/ 647700 h 5267324"/>
              <a:gd name="connsiteX38" fmla="*/ 5591175 w 5657850"/>
              <a:gd name="connsiteY38" fmla="*/ 666750 h 5267324"/>
              <a:gd name="connsiteX39" fmla="*/ 5657850 w 5657850"/>
              <a:gd name="connsiteY39" fmla="*/ 771525 h 5267324"/>
              <a:gd name="connsiteX40" fmla="*/ 4981575 w 5657850"/>
              <a:gd name="connsiteY40" fmla="*/ 3495675 h 5267324"/>
              <a:gd name="connsiteX41" fmla="*/ 4981575 w 5657850"/>
              <a:gd name="connsiteY41" fmla="*/ 3495675 h 5267324"/>
              <a:gd name="connsiteX42" fmla="*/ 3305175 w 5657850"/>
              <a:gd name="connsiteY42" fmla="*/ 3162300 h 5267324"/>
              <a:gd name="connsiteX43" fmla="*/ 3086100 w 5657850"/>
              <a:gd name="connsiteY43" fmla="*/ 3133725 h 5267324"/>
              <a:gd name="connsiteX44" fmla="*/ 3009900 w 5657850"/>
              <a:gd name="connsiteY44" fmla="*/ 3305175 h 5267324"/>
              <a:gd name="connsiteX45" fmla="*/ 2952750 w 5657850"/>
              <a:gd name="connsiteY45" fmla="*/ 3457575 h 5267324"/>
              <a:gd name="connsiteX46" fmla="*/ 2852737 w 5657850"/>
              <a:gd name="connsiteY46" fmla="*/ 3659981 h 5267324"/>
              <a:gd name="connsiteX47" fmla="*/ 2676525 w 5657850"/>
              <a:gd name="connsiteY47" fmla="*/ 3990975 h 5267324"/>
              <a:gd name="connsiteX48" fmla="*/ 2502694 w 5657850"/>
              <a:gd name="connsiteY48" fmla="*/ 4700587 h 5267324"/>
              <a:gd name="connsiteX49" fmla="*/ 2443162 w 5657850"/>
              <a:gd name="connsiteY49" fmla="*/ 5267324 h 5267324"/>
              <a:gd name="connsiteX50" fmla="*/ 1602581 w 5657850"/>
              <a:gd name="connsiteY50" fmla="*/ 5264944 h 5267324"/>
              <a:gd name="connsiteX0" fmla="*/ 1602581 w 5657850"/>
              <a:gd name="connsiteY0" fmla="*/ 5264944 h 5267324"/>
              <a:gd name="connsiteX1" fmla="*/ 1771650 w 5657850"/>
              <a:gd name="connsiteY1" fmla="*/ 4743450 h 5267324"/>
              <a:gd name="connsiteX2" fmla="*/ 1812131 w 5657850"/>
              <a:gd name="connsiteY2" fmla="*/ 4650582 h 5267324"/>
              <a:gd name="connsiteX3" fmla="*/ 1854994 w 5657850"/>
              <a:gd name="connsiteY3" fmla="*/ 4452938 h 5267324"/>
              <a:gd name="connsiteX4" fmla="*/ 1902619 w 5657850"/>
              <a:gd name="connsiteY4" fmla="*/ 4243387 h 5267324"/>
              <a:gd name="connsiteX5" fmla="*/ 1881187 w 5657850"/>
              <a:gd name="connsiteY5" fmla="*/ 4017169 h 5267324"/>
              <a:gd name="connsiteX6" fmla="*/ 1885950 w 5657850"/>
              <a:gd name="connsiteY6" fmla="*/ 3905250 h 5267324"/>
              <a:gd name="connsiteX7" fmla="*/ 1883569 w 5657850"/>
              <a:gd name="connsiteY7" fmla="*/ 3602831 h 5267324"/>
              <a:gd name="connsiteX8" fmla="*/ 1962150 w 5657850"/>
              <a:gd name="connsiteY8" fmla="*/ 3248025 h 5267324"/>
              <a:gd name="connsiteX9" fmla="*/ 1971675 w 5657850"/>
              <a:gd name="connsiteY9" fmla="*/ 3114675 h 5267324"/>
              <a:gd name="connsiteX10" fmla="*/ 1943100 w 5657850"/>
              <a:gd name="connsiteY10" fmla="*/ 3028950 h 5267324"/>
              <a:gd name="connsiteX11" fmla="*/ 1343025 w 5657850"/>
              <a:gd name="connsiteY11" fmla="*/ 2895600 h 5267324"/>
              <a:gd name="connsiteX12" fmla="*/ 371475 w 5657850"/>
              <a:gd name="connsiteY12" fmla="*/ 2867025 h 5267324"/>
              <a:gd name="connsiteX13" fmla="*/ 85725 w 5657850"/>
              <a:gd name="connsiteY13" fmla="*/ 2762250 h 5267324"/>
              <a:gd name="connsiteX14" fmla="*/ 123825 w 5657850"/>
              <a:gd name="connsiteY14" fmla="*/ 1828800 h 5267324"/>
              <a:gd name="connsiteX15" fmla="*/ 0 w 5657850"/>
              <a:gd name="connsiteY15" fmla="*/ 1743075 h 5267324"/>
              <a:gd name="connsiteX16" fmla="*/ 0 w 5657850"/>
              <a:gd name="connsiteY16" fmla="*/ 1304925 h 5267324"/>
              <a:gd name="connsiteX17" fmla="*/ 47625 w 5657850"/>
              <a:gd name="connsiteY17" fmla="*/ 1209675 h 5267324"/>
              <a:gd name="connsiteX18" fmla="*/ 95250 w 5657850"/>
              <a:gd name="connsiteY18" fmla="*/ 1143000 h 5267324"/>
              <a:gd name="connsiteX19" fmla="*/ 95250 w 5657850"/>
              <a:gd name="connsiteY19" fmla="*/ 276225 h 5267324"/>
              <a:gd name="connsiteX20" fmla="*/ 161925 w 5657850"/>
              <a:gd name="connsiteY20" fmla="*/ 228600 h 5267324"/>
              <a:gd name="connsiteX21" fmla="*/ 266700 w 5657850"/>
              <a:gd name="connsiteY21" fmla="*/ 247650 h 5267324"/>
              <a:gd name="connsiteX22" fmla="*/ 295275 w 5657850"/>
              <a:gd name="connsiteY22" fmla="*/ 114300 h 5267324"/>
              <a:gd name="connsiteX23" fmla="*/ 533400 w 5657850"/>
              <a:gd name="connsiteY23" fmla="*/ 0 h 5267324"/>
              <a:gd name="connsiteX24" fmla="*/ 2124075 w 5657850"/>
              <a:gd name="connsiteY24" fmla="*/ 142875 h 5267324"/>
              <a:gd name="connsiteX25" fmla="*/ 2466975 w 5657850"/>
              <a:gd name="connsiteY25" fmla="*/ 247650 h 5267324"/>
              <a:gd name="connsiteX26" fmla="*/ 2800350 w 5657850"/>
              <a:gd name="connsiteY26" fmla="*/ 381000 h 5267324"/>
              <a:gd name="connsiteX27" fmla="*/ 2914650 w 5657850"/>
              <a:gd name="connsiteY27" fmla="*/ 180975 h 5267324"/>
              <a:gd name="connsiteX28" fmla="*/ 3219450 w 5657850"/>
              <a:gd name="connsiteY28" fmla="*/ 38100 h 5267324"/>
              <a:gd name="connsiteX29" fmla="*/ 3762375 w 5657850"/>
              <a:gd name="connsiteY29" fmla="*/ 47625 h 5267324"/>
              <a:gd name="connsiteX30" fmla="*/ 4552950 w 5657850"/>
              <a:gd name="connsiteY30" fmla="*/ 142875 h 5267324"/>
              <a:gd name="connsiteX31" fmla="*/ 4924425 w 5657850"/>
              <a:gd name="connsiteY31" fmla="*/ 238125 h 5267324"/>
              <a:gd name="connsiteX32" fmla="*/ 4981575 w 5657850"/>
              <a:gd name="connsiteY32" fmla="*/ 323850 h 5267324"/>
              <a:gd name="connsiteX33" fmla="*/ 5019675 w 5657850"/>
              <a:gd name="connsiteY33" fmla="*/ 400050 h 5267324"/>
              <a:gd name="connsiteX34" fmla="*/ 5153025 w 5657850"/>
              <a:gd name="connsiteY34" fmla="*/ 466725 h 5267324"/>
              <a:gd name="connsiteX35" fmla="*/ 5267325 w 5657850"/>
              <a:gd name="connsiteY35" fmla="*/ 561975 h 5267324"/>
              <a:gd name="connsiteX36" fmla="*/ 5486400 w 5657850"/>
              <a:gd name="connsiteY36" fmla="*/ 590550 h 5267324"/>
              <a:gd name="connsiteX37" fmla="*/ 5486400 w 5657850"/>
              <a:gd name="connsiteY37" fmla="*/ 647700 h 5267324"/>
              <a:gd name="connsiteX38" fmla="*/ 5591175 w 5657850"/>
              <a:gd name="connsiteY38" fmla="*/ 666750 h 5267324"/>
              <a:gd name="connsiteX39" fmla="*/ 5657850 w 5657850"/>
              <a:gd name="connsiteY39" fmla="*/ 771525 h 5267324"/>
              <a:gd name="connsiteX40" fmla="*/ 4981575 w 5657850"/>
              <a:gd name="connsiteY40" fmla="*/ 3495675 h 5267324"/>
              <a:gd name="connsiteX41" fmla="*/ 4981575 w 5657850"/>
              <a:gd name="connsiteY41" fmla="*/ 3495675 h 5267324"/>
              <a:gd name="connsiteX42" fmla="*/ 3305175 w 5657850"/>
              <a:gd name="connsiteY42" fmla="*/ 3162300 h 5267324"/>
              <a:gd name="connsiteX43" fmla="*/ 3086100 w 5657850"/>
              <a:gd name="connsiteY43" fmla="*/ 3133725 h 5267324"/>
              <a:gd name="connsiteX44" fmla="*/ 3009900 w 5657850"/>
              <a:gd name="connsiteY44" fmla="*/ 3305175 h 5267324"/>
              <a:gd name="connsiteX45" fmla="*/ 2952750 w 5657850"/>
              <a:gd name="connsiteY45" fmla="*/ 3457575 h 5267324"/>
              <a:gd name="connsiteX46" fmla="*/ 2852737 w 5657850"/>
              <a:gd name="connsiteY46" fmla="*/ 3659981 h 5267324"/>
              <a:gd name="connsiteX47" fmla="*/ 2676525 w 5657850"/>
              <a:gd name="connsiteY47" fmla="*/ 3990975 h 5267324"/>
              <a:gd name="connsiteX48" fmla="*/ 2502694 w 5657850"/>
              <a:gd name="connsiteY48" fmla="*/ 4700587 h 5267324"/>
              <a:gd name="connsiteX49" fmla="*/ 2443162 w 5657850"/>
              <a:gd name="connsiteY49" fmla="*/ 5267324 h 5267324"/>
              <a:gd name="connsiteX50" fmla="*/ 1602581 w 5657850"/>
              <a:gd name="connsiteY50" fmla="*/ 5264944 h 5267324"/>
              <a:gd name="connsiteX0" fmla="*/ 1602581 w 5657850"/>
              <a:gd name="connsiteY0" fmla="*/ 5264944 h 5267324"/>
              <a:gd name="connsiteX1" fmla="*/ 1771650 w 5657850"/>
              <a:gd name="connsiteY1" fmla="*/ 4743450 h 5267324"/>
              <a:gd name="connsiteX2" fmla="*/ 1812131 w 5657850"/>
              <a:gd name="connsiteY2" fmla="*/ 4650582 h 5267324"/>
              <a:gd name="connsiteX3" fmla="*/ 1854994 w 5657850"/>
              <a:gd name="connsiteY3" fmla="*/ 4452938 h 5267324"/>
              <a:gd name="connsiteX4" fmla="*/ 1902619 w 5657850"/>
              <a:gd name="connsiteY4" fmla="*/ 4243387 h 5267324"/>
              <a:gd name="connsiteX5" fmla="*/ 1881187 w 5657850"/>
              <a:gd name="connsiteY5" fmla="*/ 4017169 h 5267324"/>
              <a:gd name="connsiteX6" fmla="*/ 1885950 w 5657850"/>
              <a:gd name="connsiteY6" fmla="*/ 3905250 h 5267324"/>
              <a:gd name="connsiteX7" fmla="*/ 1883569 w 5657850"/>
              <a:gd name="connsiteY7" fmla="*/ 3602831 h 5267324"/>
              <a:gd name="connsiteX8" fmla="*/ 1962150 w 5657850"/>
              <a:gd name="connsiteY8" fmla="*/ 3248025 h 5267324"/>
              <a:gd name="connsiteX9" fmla="*/ 1971675 w 5657850"/>
              <a:gd name="connsiteY9" fmla="*/ 3114675 h 5267324"/>
              <a:gd name="connsiteX10" fmla="*/ 1943100 w 5657850"/>
              <a:gd name="connsiteY10" fmla="*/ 3028950 h 5267324"/>
              <a:gd name="connsiteX11" fmla="*/ 1343025 w 5657850"/>
              <a:gd name="connsiteY11" fmla="*/ 2895600 h 5267324"/>
              <a:gd name="connsiteX12" fmla="*/ 371475 w 5657850"/>
              <a:gd name="connsiteY12" fmla="*/ 2867025 h 5267324"/>
              <a:gd name="connsiteX13" fmla="*/ 85725 w 5657850"/>
              <a:gd name="connsiteY13" fmla="*/ 2762250 h 5267324"/>
              <a:gd name="connsiteX14" fmla="*/ 123825 w 5657850"/>
              <a:gd name="connsiteY14" fmla="*/ 1828800 h 5267324"/>
              <a:gd name="connsiteX15" fmla="*/ 0 w 5657850"/>
              <a:gd name="connsiteY15" fmla="*/ 1743075 h 5267324"/>
              <a:gd name="connsiteX16" fmla="*/ 0 w 5657850"/>
              <a:gd name="connsiteY16" fmla="*/ 1304925 h 5267324"/>
              <a:gd name="connsiteX17" fmla="*/ 47625 w 5657850"/>
              <a:gd name="connsiteY17" fmla="*/ 1209675 h 5267324"/>
              <a:gd name="connsiteX18" fmla="*/ 95250 w 5657850"/>
              <a:gd name="connsiteY18" fmla="*/ 1143000 h 5267324"/>
              <a:gd name="connsiteX19" fmla="*/ 95250 w 5657850"/>
              <a:gd name="connsiteY19" fmla="*/ 276225 h 5267324"/>
              <a:gd name="connsiteX20" fmla="*/ 161925 w 5657850"/>
              <a:gd name="connsiteY20" fmla="*/ 228600 h 5267324"/>
              <a:gd name="connsiteX21" fmla="*/ 266700 w 5657850"/>
              <a:gd name="connsiteY21" fmla="*/ 247650 h 5267324"/>
              <a:gd name="connsiteX22" fmla="*/ 295275 w 5657850"/>
              <a:gd name="connsiteY22" fmla="*/ 114300 h 5267324"/>
              <a:gd name="connsiteX23" fmla="*/ 533400 w 5657850"/>
              <a:gd name="connsiteY23" fmla="*/ 0 h 5267324"/>
              <a:gd name="connsiteX24" fmla="*/ 2124075 w 5657850"/>
              <a:gd name="connsiteY24" fmla="*/ 142875 h 5267324"/>
              <a:gd name="connsiteX25" fmla="*/ 2466975 w 5657850"/>
              <a:gd name="connsiteY25" fmla="*/ 247650 h 5267324"/>
              <a:gd name="connsiteX26" fmla="*/ 2800350 w 5657850"/>
              <a:gd name="connsiteY26" fmla="*/ 381000 h 5267324"/>
              <a:gd name="connsiteX27" fmla="*/ 2914650 w 5657850"/>
              <a:gd name="connsiteY27" fmla="*/ 180975 h 5267324"/>
              <a:gd name="connsiteX28" fmla="*/ 3219450 w 5657850"/>
              <a:gd name="connsiteY28" fmla="*/ 38100 h 5267324"/>
              <a:gd name="connsiteX29" fmla="*/ 3762375 w 5657850"/>
              <a:gd name="connsiteY29" fmla="*/ 47625 h 5267324"/>
              <a:gd name="connsiteX30" fmla="*/ 4552950 w 5657850"/>
              <a:gd name="connsiteY30" fmla="*/ 142875 h 5267324"/>
              <a:gd name="connsiteX31" fmla="*/ 4924425 w 5657850"/>
              <a:gd name="connsiteY31" fmla="*/ 238125 h 5267324"/>
              <a:gd name="connsiteX32" fmla="*/ 4981575 w 5657850"/>
              <a:gd name="connsiteY32" fmla="*/ 323850 h 5267324"/>
              <a:gd name="connsiteX33" fmla="*/ 5019675 w 5657850"/>
              <a:gd name="connsiteY33" fmla="*/ 400050 h 5267324"/>
              <a:gd name="connsiteX34" fmla="*/ 5153025 w 5657850"/>
              <a:gd name="connsiteY34" fmla="*/ 466725 h 5267324"/>
              <a:gd name="connsiteX35" fmla="*/ 5267325 w 5657850"/>
              <a:gd name="connsiteY35" fmla="*/ 561975 h 5267324"/>
              <a:gd name="connsiteX36" fmla="*/ 5486400 w 5657850"/>
              <a:gd name="connsiteY36" fmla="*/ 590550 h 5267324"/>
              <a:gd name="connsiteX37" fmla="*/ 5486400 w 5657850"/>
              <a:gd name="connsiteY37" fmla="*/ 647700 h 5267324"/>
              <a:gd name="connsiteX38" fmla="*/ 5591175 w 5657850"/>
              <a:gd name="connsiteY38" fmla="*/ 666750 h 5267324"/>
              <a:gd name="connsiteX39" fmla="*/ 5657850 w 5657850"/>
              <a:gd name="connsiteY39" fmla="*/ 771525 h 5267324"/>
              <a:gd name="connsiteX40" fmla="*/ 4981575 w 5657850"/>
              <a:gd name="connsiteY40" fmla="*/ 3495675 h 5267324"/>
              <a:gd name="connsiteX41" fmla="*/ 4981575 w 5657850"/>
              <a:gd name="connsiteY41" fmla="*/ 3495675 h 5267324"/>
              <a:gd name="connsiteX42" fmla="*/ 3305175 w 5657850"/>
              <a:gd name="connsiteY42" fmla="*/ 3162300 h 5267324"/>
              <a:gd name="connsiteX43" fmla="*/ 3086100 w 5657850"/>
              <a:gd name="connsiteY43" fmla="*/ 3133725 h 5267324"/>
              <a:gd name="connsiteX44" fmla="*/ 3009900 w 5657850"/>
              <a:gd name="connsiteY44" fmla="*/ 3305175 h 5267324"/>
              <a:gd name="connsiteX45" fmla="*/ 2959894 w 5657850"/>
              <a:gd name="connsiteY45" fmla="*/ 3457575 h 5267324"/>
              <a:gd name="connsiteX46" fmla="*/ 2852737 w 5657850"/>
              <a:gd name="connsiteY46" fmla="*/ 3659981 h 5267324"/>
              <a:gd name="connsiteX47" fmla="*/ 2676525 w 5657850"/>
              <a:gd name="connsiteY47" fmla="*/ 3990975 h 5267324"/>
              <a:gd name="connsiteX48" fmla="*/ 2502694 w 5657850"/>
              <a:gd name="connsiteY48" fmla="*/ 4700587 h 5267324"/>
              <a:gd name="connsiteX49" fmla="*/ 2443162 w 5657850"/>
              <a:gd name="connsiteY49" fmla="*/ 5267324 h 5267324"/>
              <a:gd name="connsiteX50" fmla="*/ 1602581 w 5657850"/>
              <a:gd name="connsiteY50" fmla="*/ 5264944 h 5267324"/>
              <a:gd name="connsiteX0" fmla="*/ 1602581 w 5657850"/>
              <a:gd name="connsiteY0" fmla="*/ 5264944 h 5267324"/>
              <a:gd name="connsiteX1" fmla="*/ 1771650 w 5657850"/>
              <a:gd name="connsiteY1" fmla="*/ 4743450 h 5267324"/>
              <a:gd name="connsiteX2" fmla="*/ 1812131 w 5657850"/>
              <a:gd name="connsiteY2" fmla="*/ 4650582 h 5267324"/>
              <a:gd name="connsiteX3" fmla="*/ 1854994 w 5657850"/>
              <a:gd name="connsiteY3" fmla="*/ 4452938 h 5267324"/>
              <a:gd name="connsiteX4" fmla="*/ 1902619 w 5657850"/>
              <a:gd name="connsiteY4" fmla="*/ 4243387 h 5267324"/>
              <a:gd name="connsiteX5" fmla="*/ 1881187 w 5657850"/>
              <a:gd name="connsiteY5" fmla="*/ 4017169 h 5267324"/>
              <a:gd name="connsiteX6" fmla="*/ 1885950 w 5657850"/>
              <a:gd name="connsiteY6" fmla="*/ 3905250 h 5267324"/>
              <a:gd name="connsiteX7" fmla="*/ 1883569 w 5657850"/>
              <a:gd name="connsiteY7" fmla="*/ 3602831 h 5267324"/>
              <a:gd name="connsiteX8" fmla="*/ 1962150 w 5657850"/>
              <a:gd name="connsiteY8" fmla="*/ 3248025 h 5267324"/>
              <a:gd name="connsiteX9" fmla="*/ 1971675 w 5657850"/>
              <a:gd name="connsiteY9" fmla="*/ 3114675 h 5267324"/>
              <a:gd name="connsiteX10" fmla="*/ 1943100 w 5657850"/>
              <a:gd name="connsiteY10" fmla="*/ 3028950 h 5267324"/>
              <a:gd name="connsiteX11" fmla="*/ 1343025 w 5657850"/>
              <a:gd name="connsiteY11" fmla="*/ 2895600 h 5267324"/>
              <a:gd name="connsiteX12" fmla="*/ 371475 w 5657850"/>
              <a:gd name="connsiteY12" fmla="*/ 2867025 h 5267324"/>
              <a:gd name="connsiteX13" fmla="*/ 85725 w 5657850"/>
              <a:gd name="connsiteY13" fmla="*/ 2762250 h 5267324"/>
              <a:gd name="connsiteX14" fmla="*/ 123825 w 5657850"/>
              <a:gd name="connsiteY14" fmla="*/ 1828800 h 5267324"/>
              <a:gd name="connsiteX15" fmla="*/ 0 w 5657850"/>
              <a:gd name="connsiteY15" fmla="*/ 1743075 h 5267324"/>
              <a:gd name="connsiteX16" fmla="*/ 0 w 5657850"/>
              <a:gd name="connsiteY16" fmla="*/ 1304925 h 5267324"/>
              <a:gd name="connsiteX17" fmla="*/ 47625 w 5657850"/>
              <a:gd name="connsiteY17" fmla="*/ 1209675 h 5267324"/>
              <a:gd name="connsiteX18" fmla="*/ 95250 w 5657850"/>
              <a:gd name="connsiteY18" fmla="*/ 1143000 h 5267324"/>
              <a:gd name="connsiteX19" fmla="*/ 95250 w 5657850"/>
              <a:gd name="connsiteY19" fmla="*/ 276225 h 5267324"/>
              <a:gd name="connsiteX20" fmla="*/ 161925 w 5657850"/>
              <a:gd name="connsiteY20" fmla="*/ 228600 h 5267324"/>
              <a:gd name="connsiteX21" fmla="*/ 266700 w 5657850"/>
              <a:gd name="connsiteY21" fmla="*/ 247650 h 5267324"/>
              <a:gd name="connsiteX22" fmla="*/ 295275 w 5657850"/>
              <a:gd name="connsiteY22" fmla="*/ 114300 h 5267324"/>
              <a:gd name="connsiteX23" fmla="*/ 533400 w 5657850"/>
              <a:gd name="connsiteY23" fmla="*/ 0 h 5267324"/>
              <a:gd name="connsiteX24" fmla="*/ 2124075 w 5657850"/>
              <a:gd name="connsiteY24" fmla="*/ 142875 h 5267324"/>
              <a:gd name="connsiteX25" fmla="*/ 2466975 w 5657850"/>
              <a:gd name="connsiteY25" fmla="*/ 247650 h 5267324"/>
              <a:gd name="connsiteX26" fmla="*/ 2800350 w 5657850"/>
              <a:gd name="connsiteY26" fmla="*/ 381000 h 5267324"/>
              <a:gd name="connsiteX27" fmla="*/ 2914650 w 5657850"/>
              <a:gd name="connsiteY27" fmla="*/ 180975 h 5267324"/>
              <a:gd name="connsiteX28" fmla="*/ 3219450 w 5657850"/>
              <a:gd name="connsiteY28" fmla="*/ 38100 h 5267324"/>
              <a:gd name="connsiteX29" fmla="*/ 3762375 w 5657850"/>
              <a:gd name="connsiteY29" fmla="*/ 47625 h 5267324"/>
              <a:gd name="connsiteX30" fmla="*/ 4552950 w 5657850"/>
              <a:gd name="connsiteY30" fmla="*/ 142875 h 5267324"/>
              <a:gd name="connsiteX31" fmla="*/ 4924425 w 5657850"/>
              <a:gd name="connsiteY31" fmla="*/ 238125 h 5267324"/>
              <a:gd name="connsiteX32" fmla="*/ 4981575 w 5657850"/>
              <a:gd name="connsiteY32" fmla="*/ 323850 h 5267324"/>
              <a:gd name="connsiteX33" fmla="*/ 5019675 w 5657850"/>
              <a:gd name="connsiteY33" fmla="*/ 400050 h 5267324"/>
              <a:gd name="connsiteX34" fmla="*/ 5153025 w 5657850"/>
              <a:gd name="connsiteY34" fmla="*/ 466725 h 5267324"/>
              <a:gd name="connsiteX35" fmla="*/ 5267325 w 5657850"/>
              <a:gd name="connsiteY35" fmla="*/ 561975 h 5267324"/>
              <a:gd name="connsiteX36" fmla="*/ 5486400 w 5657850"/>
              <a:gd name="connsiteY36" fmla="*/ 590550 h 5267324"/>
              <a:gd name="connsiteX37" fmla="*/ 5486400 w 5657850"/>
              <a:gd name="connsiteY37" fmla="*/ 647700 h 5267324"/>
              <a:gd name="connsiteX38" fmla="*/ 5591175 w 5657850"/>
              <a:gd name="connsiteY38" fmla="*/ 666750 h 5267324"/>
              <a:gd name="connsiteX39" fmla="*/ 5657850 w 5657850"/>
              <a:gd name="connsiteY39" fmla="*/ 771525 h 5267324"/>
              <a:gd name="connsiteX40" fmla="*/ 4981575 w 5657850"/>
              <a:gd name="connsiteY40" fmla="*/ 3495675 h 5267324"/>
              <a:gd name="connsiteX41" fmla="*/ 4981575 w 5657850"/>
              <a:gd name="connsiteY41" fmla="*/ 3495675 h 5267324"/>
              <a:gd name="connsiteX42" fmla="*/ 3305175 w 5657850"/>
              <a:gd name="connsiteY42" fmla="*/ 3162300 h 5267324"/>
              <a:gd name="connsiteX43" fmla="*/ 3086100 w 5657850"/>
              <a:gd name="connsiteY43" fmla="*/ 3133725 h 5267324"/>
              <a:gd name="connsiteX44" fmla="*/ 3021806 w 5657850"/>
              <a:gd name="connsiteY44" fmla="*/ 3307556 h 5267324"/>
              <a:gd name="connsiteX45" fmla="*/ 2959894 w 5657850"/>
              <a:gd name="connsiteY45" fmla="*/ 3457575 h 5267324"/>
              <a:gd name="connsiteX46" fmla="*/ 2852737 w 5657850"/>
              <a:gd name="connsiteY46" fmla="*/ 3659981 h 5267324"/>
              <a:gd name="connsiteX47" fmla="*/ 2676525 w 5657850"/>
              <a:gd name="connsiteY47" fmla="*/ 3990975 h 5267324"/>
              <a:gd name="connsiteX48" fmla="*/ 2502694 w 5657850"/>
              <a:gd name="connsiteY48" fmla="*/ 4700587 h 5267324"/>
              <a:gd name="connsiteX49" fmla="*/ 2443162 w 5657850"/>
              <a:gd name="connsiteY49" fmla="*/ 5267324 h 5267324"/>
              <a:gd name="connsiteX50" fmla="*/ 1602581 w 5657850"/>
              <a:gd name="connsiteY50" fmla="*/ 5264944 h 5267324"/>
              <a:gd name="connsiteX0" fmla="*/ 1602581 w 5657850"/>
              <a:gd name="connsiteY0" fmla="*/ 5264944 h 5267324"/>
              <a:gd name="connsiteX1" fmla="*/ 1771650 w 5657850"/>
              <a:gd name="connsiteY1" fmla="*/ 4743450 h 5267324"/>
              <a:gd name="connsiteX2" fmla="*/ 1812131 w 5657850"/>
              <a:gd name="connsiteY2" fmla="*/ 4650582 h 5267324"/>
              <a:gd name="connsiteX3" fmla="*/ 1854994 w 5657850"/>
              <a:gd name="connsiteY3" fmla="*/ 4452938 h 5267324"/>
              <a:gd name="connsiteX4" fmla="*/ 1902619 w 5657850"/>
              <a:gd name="connsiteY4" fmla="*/ 4243387 h 5267324"/>
              <a:gd name="connsiteX5" fmla="*/ 1881187 w 5657850"/>
              <a:gd name="connsiteY5" fmla="*/ 4017169 h 5267324"/>
              <a:gd name="connsiteX6" fmla="*/ 1885950 w 5657850"/>
              <a:gd name="connsiteY6" fmla="*/ 3905250 h 5267324"/>
              <a:gd name="connsiteX7" fmla="*/ 1883569 w 5657850"/>
              <a:gd name="connsiteY7" fmla="*/ 3602831 h 5267324"/>
              <a:gd name="connsiteX8" fmla="*/ 1962150 w 5657850"/>
              <a:gd name="connsiteY8" fmla="*/ 3248025 h 5267324"/>
              <a:gd name="connsiteX9" fmla="*/ 1971675 w 5657850"/>
              <a:gd name="connsiteY9" fmla="*/ 3114675 h 5267324"/>
              <a:gd name="connsiteX10" fmla="*/ 1943100 w 5657850"/>
              <a:gd name="connsiteY10" fmla="*/ 3028950 h 5267324"/>
              <a:gd name="connsiteX11" fmla="*/ 1343025 w 5657850"/>
              <a:gd name="connsiteY11" fmla="*/ 2895600 h 5267324"/>
              <a:gd name="connsiteX12" fmla="*/ 371475 w 5657850"/>
              <a:gd name="connsiteY12" fmla="*/ 2867025 h 5267324"/>
              <a:gd name="connsiteX13" fmla="*/ 85725 w 5657850"/>
              <a:gd name="connsiteY13" fmla="*/ 2762250 h 5267324"/>
              <a:gd name="connsiteX14" fmla="*/ 123825 w 5657850"/>
              <a:gd name="connsiteY14" fmla="*/ 1828800 h 5267324"/>
              <a:gd name="connsiteX15" fmla="*/ 0 w 5657850"/>
              <a:gd name="connsiteY15" fmla="*/ 1743075 h 5267324"/>
              <a:gd name="connsiteX16" fmla="*/ 0 w 5657850"/>
              <a:gd name="connsiteY16" fmla="*/ 1304925 h 5267324"/>
              <a:gd name="connsiteX17" fmla="*/ 47625 w 5657850"/>
              <a:gd name="connsiteY17" fmla="*/ 1209675 h 5267324"/>
              <a:gd name="connsiteX18" fmla="*/ 95250 w 5657850"/>
              <a:gd name="connsiteY18" fmla="*/ 1143000 h 5267324"/>
              <a:gd name="connsiteX19" fmla="*/ 95250 w 5657850"/>
              <a:gd name="connsiteY19" fmla="*/ 276225 h 5267324"/>
              <a:gd name="connsiteX20" fmla="*/ 161925 w 5657850"/>
              <a:gd name="connsiteY20" fmla="*/ 228600 h 5267324"/>
              <a:gd name="connsiteX21" fmla="*/ 266700 w 5657850"/>
              <a:gd name="connsiteY21" fmla="*/ 247650 h 5267324"/>
              <a:gd name="connsiteX22" fmla="*/ 295275 w 5657850"/>
              <a:gd name="connsiteY22" fmla="*/ 114300 h 5267324"/>
              <a:gd name="connsiteX23" fmla="*/ 533400 w 5657850"/>
              <a:gd name="connsiteY23" fmla="*/ 0 h 5267324"/>
              <a:gd name="connsiteX24" fmla="*/ 2124075 w 5657850"/>
              <a:gd name="connsiteY24" fmla="*/ 142875 h 5267324"/>
              <a:gd name="connsiteX25" fmla="*/ 2466975 w 5657850"/>
              <a:gd name="connsiteY25" fmla="*/ 247650 h 5267324"/>
              <a:gd name="connsiteX26" fmla="*/ 2800350 w 5657850"/>
              <a:gd name="connsiteY26" fmla="*/ 381000 h 5267324"/>
              <a:gd name="connsiteX27" fmla="*/ 2914650 w 5657850"/>
              <a:gd name="connsiteY27" fmla="*/ 180975 h 5267324"/>
              <a:gd name="connsiteX28" fmla="*/ 3219450 w 5657850"/>
              <a:gd name="connsiteY28" fmla="*/ 38100 h 5267324"/>
              <a:gd name="connsiteX29" fmla="*/ 3762375 w 5657850"/>
              <a:gd name="connsiteY29" fmla="*/ 47625 h 5267324"/>
              <a:gd name="connsiteX30" fmla="*/ 4552950 w 5657850"/>
              <a:gd name="connsiteY30" fmla="*/ 142875 h 5267324"/>
              <a:gd name="connsiteX31" fmla="*/ 4924425 w 5657850"/>
              <a:gd name="connsiteY31" fmla="*/ 238125 h 5267324"/>
              <a:gd name="connsiteX32" fmla="*/ 4981575 w 5657850"/>
              <a:gd name="connsiteY32" fmla="*/ 323850 h 5267324"/>
              <a:gd name="connsiteX33" fmla="*/ 5019675 w 5657850"/>
              <a:gd name="connsiteY33" fmla="*/ 400050 h 5267324"/>
              <a:gd name="connsiteX34" fmla="*/ 5153025 w 5657850"/>
              <a:gd name="connsiteY34" fmla="*/ 466725 h 5267324"/>
              <a:gd name="connsiteX35" fmla="*/ 5267325 w 5657850"/>
              <a:gd name="connsiteY35" fmla="*/ 561975 h 5267324"/>
              <a:gd name="connsiteX36" fmla="*/ 5486400 w 5657850"/>
              <a:gd name="connsiteY36" fmla="*/ 590550 h 5267324"/>
              <a:gd name="connsiteX37" fmla="*/ 5486400 w 5657850"/>
              <a:gd name="connsiteY37" fmla="*/ 647700 h 5267324"/>
              <a:gd name="connsiteX38" fmla="*/ 5591175 w 5657850"/>
              <a:gd name="connsiteY38" fmla="*/ 666750 h 5267324"/>
              <a:gd name="connsiteX39" fmla="*/ 5657850 w 5657850"/>
              <a:gd name="connsiteY39" fmla="*/ 771525 h 5267324"/>
              <a:gd name="connsiteX40" fmla="*/ 4981575 w 5657850"/>
              <a:gd name="connsiteY40" fmla="*/ 3495675 h 5267324"/>
              <a:gd name="connsiteX41" fmla="*/ 4981575 w 5657850"/>
              <a:gd name="connsiteY41" fmla="*/ 3495675 h 5267324"/>
              <a:gd name="connsiteX42" fmla="*/ 3305175 w 5657850"/>
              <a:gd name="connsiteY42" fmla="*/ 3162300 h 5267324"/>
              <a:gd name="connsiteX43" fmla="*/ 3086100 w 5657850"/>
              <a:gd name="connsiteY43" fmla="*/ 3133725 h 5267324"/>
              <a:gd name="connsiteX44" fmla="*/ 3021806 w 5657850"/>
              <a:gd name="connsiteY44" fmla="*/ 3307556 h 5267324"/>
              <a:gd name="connsiteX45" fmla="*/ 2959894 w 5657850"/>
              <a:gd name="connsiteY45" fmla="*/ 3457575 h 5267324"/>
              <a:gd name="connsiteX46" fmla="*/ 2852737 w 5657850"/>
              <a:gd name="connsiteY46" fmla="*/ 3659981 h 5267324"/>
              <a:gd name="connsiteX47" fmla="*/ 2676525 w 5657850"/>
              <a:gd name="connsiteY47" fmla="*/ 3990975 h 5267324"/>
              <a:gd name="connsiteX48" fmla="*/ 2502694 w 5657850"/>
              <a:gd name="connsiteY48" fmla="*/ 4700587 h 5267324"/>
              <a:gd name="connsiteX49" fmla="*/ 2443162 w 5657850"/>
              <a:gd name="connsiteY49" fmla="*/ 5267324 h 5267324"/>
              <a:gd name="connsiteX50" fmla="*/ 1602581 w 5657850"/>
              <a:gd name="connsiteY50" fmla="*/ 5264944 h 5267324"/>
              <a:gd name="connsiteX0" fmla="*/ 1602581 w 5657850"/>
              <a:gd name="connsiteY0" fmla="*/ 5264944 h 5267324"/>
              <a:gd name="connsiteX1" fmla="*/ 1771650 w 5657850"/>
              <a:gd name="connsiteY1" fmla="*/ 4743450 h 5267324"/>
              <a:gd name="connsiteX2" fmla="*/ 1812131 w 5657850"/>
              <a:gd name="connsiteY2" fmla="*/ 4650582 h 5267324"/>
              <a:gd name="connsiteX3" fmla="*/ 1854994 w 5657850"/>
              <a:gd name="connsiteY3" fmla="*/ 4452938 h 5267324"/>
              <a:gd name="connsiteX4" fmla="*/ 1902619 w 5657850"/>
              <a:gd name="connsiteY4" fmla="*/ 4243387 h 5267324"/>
              <a:gd name="connsiteX5" fmla="*/ 1881187 w 5657850"/>
              <a:gd name="connsiteY5" fmla="*/ 4017169 h 5267324"/>
              <a:gd name="connsiteX6" fmla="*/ 1885950 w 5657850"/>
              <a:gd name="connsiteY6" fmla="*/ 3905250 h 5267324"/>
              <a:gd name="connsiteX7" fmla="*/ 1883569 w 5657850"/>
              <a:gd name="connsiteY7" fmla="*/ 3602831 h 5267324"/>
              <a:gd name="connsiteX8" fmla="*/ 1969294 w 5657850"/>
              <a:gd name="connsiteY8" fmla="*/ 3274219 h 5267324"/>
              <a:gd name="connsiteX9" fmla="*/ 1971675 w 5657850"/>
              <a:gd name="connsiteY9" fmla="*/ 3114675 h 5267324"/>
              <a:gd name="connsiteX10" fmla="*/ 1943100 w 5657850"/>
              <a:gd name="connsiteY10" fmla="*/ 3028950 h 5267324"/>
              <a:gd name="connsiteX11" fmla="*/ 1343025 w 5657850"/>
              <a:gd name="connsiteY11" fmla="*/ 2895600 h 5267324"/>
              <a:gd name="connsiteX12" fmla="*/ 371475 w 5657850"/>
              <a:gd name="connsiteY12" fmla="*/ 2867025 h 5267324"/>
              <a:gd name="connsiteX13" fmla="*/ 85725 w 5657850"/>
              <a:gd name="connsiteY13" fmla="*/ 2762250 h 5267324"/>
              <a:gd name="connsiteX14" fmla="*/ 123825 w 5657850"/>
              <a:gd name="connsiteY14" fmla="*/ 1828800 h 5267324"/>
              <a:gd name="connsiteX15" fmla="*/ 0 w 5657850"/>
              <a:gd name="connsiteY15" fmla="*/ 1743075 h 5267324"/>
              <a:gd name="connsiteX16" fmla="*/ 0 w 5657850"/>
              <a:gd name="connsiteY16" fmla="*/ 1304925 h 5267324"/>
              <a:gd name="connsiteX17" fmla="*/ 47625 w 5657850"/>
              <a:gd name="connsiteY17" fmla="*/ 1209675 h 5267324"/>
              <a:gd name="connsiteX18" fmla="*/ 95250 w 5657850"/>
              <a:gd name="connsiteY18" fmla="*/ 1143000 h 5267324"/>
              <a:gd name="connsiteX19" fmla="*/ 95250 w 5657850"/>
              <a:gd name="connsiteY19" fmla="*/ 276225 h 5267324"/>
              <a:gd name="connsiteX20" fmla="*/ 161925 w 5657850"/>
              <a:gd name="connsiteY20" fmla="*/ 228600 h 5267324"/>
              <a:gd name="connsiteX21" fmla="*/ 266700 w 5657850"/>
              <a:gd name="connsiteY21" fmla="*/ 247650 h 5267324"/>
              <a:gd name="connsiteX22" fmla="*/ 295275 w 5657850"/>
              <a:gd name="connsiteY22" fmla="*/ 114300 h 5267324"/>
              <a:gd name="connsiteX23" fmla="*/ 533400 w 5657850"/>
              <a:gd name="connsiteY23" fmla="*/ 0 h 5267324"/>
              <a:gd name="connsiteX24" fmla="*/ 2124075 w 5657850"/>
              <a:gd name="connsiteY24" fmla="*/ 142875 h 5267324"/>
              <a:gd name="connsiteX25" fmla="*/ 2466975 w 5657850"/>
              <a:gd name="connsiteY25" fmla="*/ 247650 h 5267324"/>
              <a:gd name="connsiteX26" fmla="*/ 2800350 w 5657850"/>
              <a:gd name="connsiteY26" fmla="*/ 381000 h 5267324"/>
              <a:gd name="connsiteX27" fmla="*/ 2914650 w 5657850"/>
              <a:gd name="connsiteY27" fmla="*/ 180975 h 5267324"/>
              <a:gd name="connsiteX28" fmla="*/ 3219450 w 5657850"/>
              <a:gd name="connsiteY28" fmla="*/ 38100 h 5267324"/>
              <a:gd name="connsiteX29" fmla="*/ 3762375 w 5657850"/>
              <a:gd name="connsiteY29" fmla="*/ 47625 h 5267324"/>
              <a:gd name="connsiteX30" fmla="*/ 4552950 w 5657850"/>
              <a:gd name="connsiteY30" fmla="*/ 142875 h 5267324"/>
              <a:gd name="connsiteX31" fmla="*/ 4924425 w 5657850"/>
              <a:gd name="connsiteY31" fmla="*/ 238125 h 5267324"/>
              <a:gd name="connsiteX32" fmla="*/ 4981575 w 5657850"/>
              <a:gd name="connsiteY32" fmla="*/ 323850 h 5267324"/>
              <a:gd name="connsiteX33" fmla="*/ 5019675 w 5657850"/>
              <a:gd name="connsiteY33" fmla="*/ 400050 h 5267324"/>
              <a:gd name="connsiteX34" fmla="*/ 5153025 w 5657850"/>
              <a:gd name="connsiteY34" fmla="*/ 466725 h 5267324"/>
              <a:gd name="connsiteX35" fmla="*/ 5267325 w 5657850"/>
              <a:gd name="connsiteY35" fmla="*/ 561975 h 5267324"/>
              <a:gd name="connsiteX36" fmla="*/ 5486400 w 5657850"/>
              <a:gd name="connsiteY36" fmla="*/ 590550 h 5267324"/>
              <a:gd name="connsiteX37" fmla="*/ 5486400 w 5657850"/>
              <a:gd name="connsiteY37" fmla="*/ 647700 h 5267324"/>
              <a:gd name="connsiteX38" fmla="*/ 5591175 w 5657850"/>
              <a:gd name="connsiteY38" fmla="*/ 666750 h 5267324"/>
              <a:gd name="connsiteX39" fmla="*/ 5657850 w 5657850"/>
              <a:gd name="connsiteY39" fmla="*/ 771525 h 5267324"/>
              <a:gd name="connsiteX40" fmla="*/ 4981575 w 5657850"/>
              <a:gd name="connsiteY40" fmla="*/ 3495675 h 5267324"/>
              <a:gd name="connsiteX41" fmla="*/ 4981575 w 5657850"/>
              <a:gd name="connsiteY41" fmla="*/ 3495675 h 5267324"/>
              <a:gd name="connsiteX42" fmla="*/ 3305175 w 5657850"/>
              <a:gd name="connsiteY42" fmla="*/ 3162300 h 5267324"/>
              <a:gd name="connsiteX43" fmla="*/ 3086100 w 5657850"/>
              <a:gd name="connsiteY43" fmla="*/ 3133725 h 5267324"/>
              <a:gd name="connsiteX44" fmla="*/ 3021806 w 5657850"/>
              <a:gd name="connsiteY44" fmla="*/ 3307556 h 5267324"/>
              <a:gd name="connsiteX45" fmla="*/ 2959894 w 5657850"/>
              <a:gd name="connsiteY45" fmla="*/ 3457575 h 5267324"/>
              <a:gd name="connsiteX46" fmla="*/ 2852737 w 5657850"/>
              <a:gd name="connsiteY46" fmla="*/ 3659981 h 5267324"/>
              <a:gd name="connsiteX47" fmla="*/ 2676525 w 5657850"/>
              <a:gd name="connsiteY47" fmla="*/ 3990975 h 5267324"/>
              <a:gd name="connsiteX48" fmla="*/ 2502694 w 5657850"/>
              <a:gd name="connsiteY48" fmla="*/ 4700587 h 5267324"/>
              <a:gd name="connsiteX49" fmla="*/ 2443162 w 5657850"/>
              <a:gd name="connsiteY49" fmla="*/ 5267324 h 5267324"/>
              <a:gd name="connsiteX50" fmla="*/ 1602581 w 5657850"/>
              <a:gd name="connsiteY50" fmla="*/ 5264944 h 5267324"/>
              <a:gd name="connsiteX0" fmla="*/ 1602581 w 5657850"/>
              <a:gd name="connsiteY0" fmla="*/ 5264944 h 5267324"/>
              <a:gd name="connsiteX1" fmla="*/ 1771650 w 5657850"/>
              <a:gd name="connsiteY1" fmla="*/ 4743450 h 5267324"/>
              <a:gd name="connsiteX2" fmla="*/ 1812131 w 5657850"/>
              <a:gd name="connsiteY2" fmla="*/ 4650582 h 5267324"/>
              <a:gd name="connsiteX3" fmla="*/ 1854994 w 5657850"/>
              <a:gd name="connsiteY3" fmla="*/ 4452938 h 5267324"/>
              <a:gd name="connsiteX4" fmla="*/ 1902619 w 5657850"/>
              <a:gd name="connsiteY4" fmla="*/ 4243387 h 5267324"/>
              <a:gd name="connsiteX5" fmla="*/ 1881187 w 5657850"/>
              <a:gd name="connsiteY5" fmla="*/ 4017169 h 5267324"/>
              <a:gd name="connsiteX6" fmla="*/ 1885950 w 5657850"/>
              <a:gd name="connsiteY6" fmla="*/ 3905250 h 5267324"/>
              <a:gd name="connsiteX7" fmla="*/ 1883569 w 5657850"/>
              <a:gd name="connsiteY7" fmla="*/ 3602831 h 5267324"/>
              <a:gd name="connsiteX8" fmla="*/ 1969294 w 5657850"/>
              <a:gd name="connsiteY8" fmla="*/ 3274219 h 5267324"/>
              <a:gd name="connsiteX9" fmla="*/ 1971675 w 5657850"/>
              <a:gd name="connsiteY9" fmla="*/ 3114675 h 5267324"/>
              <a:gd name="connsiteX10" fmla="*/ 1943100 w 5657850"/>
              <a:gd name="connsiteY10" fmla="*/ 3028950 h 5267324"/>
              <a:gd name="connsiteX11" fmla="*/ 1343025 w 5657850"/>
              <a:gd name="connsiteY11" fmla="*/ 2895600 h 5267324"/>
              <a:gd name="connsiteX12" fmla="*/ 371475 w 5657850"/>
              <a:gd name="connsiteY12" fmla="*/ 2867025 h 5267324"/>
              <a:gd name="connsiteX13" fmla="*/ 85725 w 5657850"/>
              <a:gd name="connsiteY13" fmla="*/ 2762250 h 5267324"/>
              <a:gd name="connsiteX14" fmla="*/ 123825 w 5657850"/>
              <a:gd name="connsiteY14" fmla="*/ 1828800 h 5267324"/>
              <a:gd name="connsiteX15" fmla="*/ 0 w 5657850"/>
              <a:gd name="connsiteY15" fmla="*/ 1743075 h 5267324"/>
              <a:gd name="connsiteX16" fmla="*/ 0 w 5657850"/>
              <a:gd name="connsiteY16" fmla="*/ 1304925 h 5267324"/>
              <a:gd name="connsiteX17" fmla="*/ 47625 w 5657850"/>
              <a:gd name="connsiteY17" fmla="*/ 1209675 h 5267324"/>
              <a:gd name="connsiteX18" fmla="*/ 95250 w 5657850"/>
              <a:gd name="connsiteY18" fmla="*/ 1143000 h 5267324"/>
              <a:gd name="connsiteX19" fmla="*/ 95250 w 5657850"/>
              <a:gd name="connsiteY19" fmla="*/ 276225 h 5267324"/>
              <a:gd name="connsiteX20" fmla="*/ 161925 w 5657850"/>
              <a:gd name="connsiteY20" fmla="*/ 228600 h 5267324"/>
              <a:gd name="connsiteX21" fmla="*/ 266700 w 5657850"/>
              <a:gd name="connsiteY21" fmla="*/ 247650 h 5267324"/>
              <a:gd name="connsiteX22" fmla="*/ 295275 w 5657850"/>
              <a:gd name="connsiteY22" fmla="*/ 114300 h 5267324"/>
              <a:gd name="connsiteX23" fmla="*/ 533400 w 5657850"/>
              <a:gd name="connsiteY23" fmla="*/ 0 h 5267324"/>
              <a:gd name="connsiteX24" fmla="*/ 2124075 w 5657850"/>
              <a:gd name="connsiteY24" fmla="*/ 142875 h 5267324"/>
              <a:gd name="connsiteX25" fmla="*/ 2466975 w 5657850"/>
              <a:gd name="connsiteY25" fmla="*/ 247650 h 5267324"/>
              <a:gd name="connsiteX26" fmla="*/ 2800350 w 5657850"/>
              <a:gd name="connsiteY26" fmla="*/ 381000 h 5267324"/>
              <a:gd name="connsiteX27" fmla="*/ 2914650 w 5657850"/>
              <a:gd name="connsiteY27" fmla="*/ 180975 h 5267324"/>
              <a:gd name="connsiteX28" fmla="*/ 3219450 w 5657850"/>
              <a:gd name="connsiteY28" fmla="*/ 38100 h 5267324"/>
              <a:gd name="connsiteX29" fmla="*/ 3762375 w 5657850"/>
              <a:gd name="connsiteY29" fmla="*/ 47625 h 5267324"/>
              <a:gd name="connsiteX30" fmla="*/ 4552950 w 5657850"/>
              <a:gd name="connsiteY30" fmla="*/ 142875 h 5267324"/>
              <a:gd name="connsiteX31" fmla="*/ 4924425 w 5657850"/>
              <a:gd name="connsiteY31" fmla="*/ 238125 h 5267324"/>
              <a:gd name="connsiteX32" fmla="*/ 4981575 w 5657850"/>
              <a:gd name="connsiteY32" fmla="*/ 323850 h 5267324"/>
              <a:gd name="connsiteX33" fmla="*/ 5019675 w 5657850"/>
              <a:gd name="connsiteY33" fmla="*/ 400050 h 5267324"/>
              <a:gd name="connsiteX34" fmla="*/ 5153025 w 5657850"/>
              <a:gd name="connsiteY34" fmla="*/ 466725 h 5267324"/>
              <a:gd name="connsiteX35" fmla="*/ 5267325 w 5657850"/>
              <a:gd name="connsiteY35" fmla="*/ 561975 h 5267324"/>
              <a:gd name="connsiteX36" fmla="*/ 5486400 w 5657850"/>
              <a:gd name="connsiteY36" fmla="*/ 590550 h 5267324"/>
              <a:gd name="connsiteX37" fmla="*/ 5486400 w 5657850"/>
              <a:gd name="connsiteY37" fmla="*/ 647700 h 5267324"/>
              <a:gd name="connsiteX38" fmla="*/ 5591175 w 5657850"/>
              <a:gd name="connsiteY38" fmla="*/ 666750 h 5267324"/>
              <a:gd name="connsiteX39" fmla="*/ 5657850 w 5657850"/>
              <a:gd name="connsiteY39" fmla="*/ 771525 h 5267324"/>
              <a:gd name="connsiteX40" fmla="*/ 4981575 w 5657850"/>
              <a:gd name="connsiteY40" fmla="*/ 3495675 h 5267324"/>
              <a:gd name="connsiteX41" fmla="*/ 4981575 w 5657850"/>
              <a:gd name="connsiteY41" fmla="*/ 3495675 h 5267324"/>
              <a:gd name="connsiteX42" fmla="*/ 3305175 w 5657850"/>
              <a:gd name="connsiteY42" fmla="*/ 3162300 h 5267324"/>
              <a:gd name="connsiteX43" fmla="*/ 3086100 w 5657850"/>
              <a:gd name="connsiteY43" fmla="*/ 3133725 h 5267324"/>
              <a:gd name="connsiteX44" fmla="*/ 3021806 w 5657850"/>
              <a:gd name="connsiteY44" fmla="*/ 3307556 h 5267324"/>
              <a:gd name="connsiteX45" fmla="*/ 2959894 w 5657850"/>
              <a:gd name="connsiteY45" fmla="*/ 3457575 h 5267324"/>
              <a:gd name="connsiteX46" fmla="*/ 2852737 w 5657850"/>
              <a:gd name="connsiteY46" fmla="*/ 3659981 h 5267324"/>
              <a:gd name="connsiteX47" fmla="*/ 2676525 w 5657850"/>
              <a:gd name="connsiteY47" fmla="*/ 3990975 h 5267324"/>
              <a:gd name="connsiteX48" fmla="*/ 2502694 w 5657850"/>
              <a:gd name="connsiteY48" fmla="*/ 4700587 h 5267324"/>
              <a:gd name="connsiteX49" fmla="*/ 2443162 w 5657850"/>
              <a:gd name="connsiteY49" fmla="*/ 5267324 h 5267324"/>
              <a:gd name="connsiteX50" fmla="*/ 1602581 w 5657850"/>
              <a:gd name="connsiteY50" fmla="*/ 5264944 h 5267324"/>
              <a:gd name="connsiteX0" fmla="*/ 1602581 w 5657850"/>
              <a:gd name="connsiteY0" fmla="*/ 5264944 h 5267324"/>
              <a:gd name="connsiteX1" fmla="*/ 1771650 w 5657850"/>
              <a:gd name="connsiteY1" fmla="*/ 4743450 h 5267324"/>
              <a:gd name="connsiteX2" fmla="*/ 1812131 w 5657850"/>
              <a:gd name="connsiteY2" fmla="*/ 4650582 h 5267324"/>
              <a:gd name="connsiteX3" fmla="*/ 1854994 w 5657850"/>
              <a:gd name="connsiteY3" fmla="*/ 4452938 h 5267324"/>
              <a:gd name="connsiteX4" fmla="*/ 1902619 w 5657850"/>
              <a:gd name="connsiteY4" fmla="*/ 4243387 h 5267324"/>
              <a:gd name="connsiteX5" fmla="*/ 1881187 w 5657850"/>
              <a:gd name="connsiteY5" fmla="*/ 4017169 h 5267324"/>
              <a:gd name="connsiteX6" fmla="*/ 1885950 w 5657850"/>
              <a:gd name="connsiteY6" fmla="*/ 3905250 h 5267324"/>
              <a:gd name="connsiteX7" fmla="*/ 1883569 w 5657850"/>
              <a:gd name="connsiteY7" fmla="*/ 3602831 h 5267324"/>
              <a:gd name="connsiteX8" fmla="*/ 1969294 w 5657850"/>
              <a:gd name="connsiteY8" fmla="*/ 3274219 h 5267324"/>
              <a:gd name="connsiteX9" fmla="*/ 1971675 w 5657850"/>
              <a:gd name="connsiteY9" fmla="*/ 3114675 h 5267324"/>
              <a:gd name="connsiteX10" fmla="*/ 1943100 w 5657850"/>
              <a:gd name="connsiteY10" fmla="*/ 3028950 h 5267324"/>
              <a:gd name="connsiteX11" fmla="*/ 1343025 w 5657850"/>
              <a:gd name="connsiteY11" fmla="*/ 2895600 h 5267324"/>
              <a:gd name="connsiteX12" fmla="*/ 371475 w 5657850"/>
              <a:gd name="connsiteY12" fmla="*/ 2867025 h 5267324"/>
              <a:gd name="connsiteX13" fmla="*/ 85725 w 5657850"/>
              <a:gd name="connsiteY13" fmla="*/ 2762250 h 5267324"/>
              <a:gd name="connsiteX14" fmla="*/ 123825 w 5657850"/>
              <a:gd name="connsiteY14" fmla="*/ 1828800 h 5267324"/>
              <a:gd name="connsiteX15" fmla="*/ 0 w 5657850"/>
              <a:gd name="connsiteY15" fmla="*/ 1743075 h 5267324"/>
              <a:gd name="connsiteX16" fmla="*/ 0 w 5657850"/>
              <a:gd name="connsiteY16" fmla="*/ 1304925 h 5267324"/>
              <a:gd name="connsiteX17" fmla="*/ 47625 w 5657850"/>
              <a:gd name="connsiteY17" fmla="*/ 1209675 h 5267324"/>
              <a:gd name="connsiteX18" fmla="*/ 95250 w 5657850"/>
              <a:gd name="connsiteY18" fmla="*/ 1143000 h 5267324"/>
              <a:gd name="connsiteX19" fmla="*/ 95250 w 5657850"/>
              <a:gd name="connsiteY19" fmla="*/ 276225 h 5267324"/>
              <a:gd name="connsiteX20" fmla="*/ 161925 w 5657850"/>
              <a:gd name="connsiteY20" fmla="*/ 228600 h 5267324"/>
              <a:gd name="connsiteX21" fmla="*/ 266700 w 5657850"/>
              <a:gd name="connsiteY21" fmla="*/ 247650 h 5267324"/>
              <a:gd name="connsiteX22" fmla="*/ 295275 w 5657850"/>
              <a:gd name="connsiteY22" fmla="*/ 114300 h 5267324"/>
              <a:gd name="connsiteX23" fmla="*/ 533400 w 5657850"/>
              <a:gd name="connsiteY23" fmla="*/ 0 h 5267324"/>
              <a:gd name="connsiteX24" fmla="*/ 2124075 w 5657850"/>
              <a:gd name="connsiteY24" fmla="*/ 142875 h 5267324"/>
              <a:gd name="connsiteX25" fmla="*/ 2466975 w 5657850"/>
              <a:gd name="connsiteY25" fmla="*/ 247650 h 5267324"/>
              <a:gd name="connsiteX26" fmla="*/ 2800350 w 5657850"/>
              <a:gd name="connsiteY26" fmla="*/ 381000 h 5267324"/>
              <a:gd name="connsiteX27" fmla="*/ 2914650 w 5657850"/>
              <a:gd name="connsiteY27" fmla="*/ 180975 h 5267324"/>
              <a:gd name="connsiteX28" fmla="*/ 3219450 w 5657850"/>
              <a:gd name="connsiteY28" fmla="*/ 38100 h 5267324"/>
              <a:gd name="connsiteX29" fmla="*/ 3762375 w 5657850"/>
              <a:gd name="connsiteY29" fmla="*/ 47625 h 5267324"/>
              <a:gd name="connsiteX30" fmla="*/ 4552950 w 5657850"/>
              <a:gd name="connsiteY30" fmla="*/ 142875 h 5267324"/>
              <a:gd name="connsiteX31" fmla="*/ 4924425 w 5657850"/>
              <a:gd name="connsiteY31" fmla="*/ 238125 h 5267324"/>
              <a:gd name="connsiteX32" fmla="*/ 4981575 w 5657850"/>
              <a:gd name="connsiteY32" fmla="*/ 323850 h 5267324"/>
              <a:gd name="connsiteX33" fmla="*/ 5019675 w 5657850"/>
              <a:gd name="connsiteY33" fmla="*/ 400050 h 5267324"/>
              <a:gd name="connsiteX34" fmla="*/ 5153025 w 5657850"/>
              <a:gd name="connsiteY34" fmla="*/ 466725 h 5267324"/>
              <a:gd name="connsiteX35" fmla="*/ 5267325 w 5657850"/>
              <a:gd name="connsiteY35" fmla="*/ 561975 h 5267324"/>
              <a:gd name="connsiteX36" fmla="*/ 5486400 w 5657850"/>
              <a:gd name="connsiteY36" fmla="*/ 590550 h 5267324"/>
              <a:gd name="connsiteX37" fmla="*/ 5486400 w 5657850"/>
              <a:gd name="connsiteY37" fmla="*/ 647700 h 5267324"/>
              <a:gd name="connsiteX38" fmla="*/ 5591175 w 5657850"/>
              <a:gd name="connsiteY38" fmla="*/ 666750 h 5267324"/>
              <a:gd name="connsiteX39" fmla="*/ 5657850 w 5657850"/>
              <a:gd name="connsiteY39" fmla="*/ 771525 h 5267324"/>
              <a:gd name="connsiteX40" fmla="*/ 4981575 w 5657850"/>
              <a:gd name="connsiteY40" fmla="*/ 3495675 h 5267324"/>
              <a:gd name="connsiteX41" fmla="*/ 4981575 w 5657850"/>
              <a:gd name="connsiteY41" fmla="*/ 3495675 h 5267324"/>
              <a:gd name="connsiteX42" fmla="*/ 3305175 w 5657850"/>
              <a:gd name="connsiteY42" fmla="*/ 3162300 h 5267324"/>
              <a:gd name="connsiteX43" fmla="*/ 3086100 w 5657850"/>
              <a:gd name="connsiteY43" fmla="*/ 3133725 h 5267324"/>
              <a:gd name="connsiteX44" fmla="*/ 3021806 w 5657850"/>
              <a:gd name="connsiteY44" fmla="*/ 3307556 h 5267324"/>
              <a:gd name="connsiteX45" fmla="*/ 2959894 w 5657850"/>
              <a:gd name="connsiteY45" fmla="*/ 3457575 h 5267324"/>
              <a:gd name="connsiteX46" fmla="*/ 2852737 w 5657850"/>
              <a:gd name="connsiteY46" fmla="*/ 3659981 h 5267324"/>
              <a:gd name="connsiteX47" fmla="*/ 2676525 w 5657850"/>
              <a:gd name="connsiteY47" fmla="*/ 3990975 h 5267324"/>
              <a:gd name="connsiteX48" fmla="*/ 2502694 w 5657850"/>
              <a:gd name="connsiteY48" fmla="*/ 4700587 h 5267324"/>
              <a:gd name="connsiteX49" fmla="*/ 2443162 w 5657850"/>
              <a:gd name="connsiteY49" fmla="*/ 5267324 h 5267324"/>
              <a:gd name="connsiteX50" fmla="*/ 1602581 w 5657850"/>
              <a:gd name="connsiteY50" fmla="*/ 5264944 h 5267324"/>
              <a:gd name="connsiteX0" fmla="*/ 1602581 w 5657850"/>
              <a:gd name="connsiteY0" fmla="*/ 5264944 h 5267324"/>
              <a:gd name="connsiteX1" fmla="*/ 1771650 w 5657850"/>
              <a:gd name="connsiteY1" fmla="*/ 4743450 h 5267324"/>
              <a:gd name="connsiteX2" fmla="*/ 1812131 w 5657850"/>
              <a:gd name="connsiteY2" fmla="*/ 4650582 h 5267324"/>
              <a:gd name="connsiteX3" fmla="*/ 1854994 w 5657850"/>
              <a:gd name="connsiteY3" fmla="*/ 4452938 h 5267324"/>
              <a:gd name="connsiteX4" fmla="*/ 1902619 w 5657850"/>
              <a:gd name="connsiteY4" fmla="*/ 4243387 h 5267324"/>
              <a:gd name="connsiteX5" fmla="*/ 1881187 w 5657850"/>
              <a:gd name="connsiteY5" fmla="*/ 4017169 h 5267324"/>
              <a:gd name="connsiteX6" fmla="*/ 1885950 w 5657850"/>
              <a:gd name="connsiteY6" fmla="*/ 3905250 h 5267324"/>
              <a:gd name="connsiteX7" fmla="*/ 1883569 w 5657850"/>
              <a:gd name="connsiteY7" fmla="*/ 3602831 h 5267324"/>
              <a:gd name="connsiteX8" fmla="*/ 1969294 w 5657850"/>
              <a:gd name="connsiteY8" fmla="*/ 3274219 h 5267324"/>
              <a:gd name="connsiteX9" fmla="*/ 1971675 w 5657850"/>
              <a:gd name="connsiteY9" fmla="*/ 3114675 h 5267324"/>
              <a:gd name="connsiteX10" fmla="*/ 1943100 w 5657850"/>
              <a:gd name="connsiteY10" fmla="*/ 3028950 h 5267324"/>
              <a:gd name="connsiteX11" fmla="*/ 1343025 w 5657850"/>
              <a:gd name="connsiteY11" fmla="*/ 2895600 h 5267324"/>
              <a:gd name="connsiteX12" fmla="*/ 371475 w 5657850"/>
              <a:gd name="connsiteY12" fmla="*/ 2867025 h 5267324"/>
              <a:gd name="connsiteX13" fmla="*/ 85725 w 5657850"/>
              <a:gd name="connsiteY13" fmla="*/ 2762250 h 5267324"/>
              <a:gd name="connsiteX14" fmla="*/ 123825 w 5657850"/>
              <a:gd name="connsiteY14" fmla="*/ 1828800 h 5267324"/>
              <a:gd name="connsiteX15" fmla="*/ 0 w 5657850"/>
              <a:gd name="connsiteY15" fmla="*/ 1743075 h 5267324"/>
              <a:gd name="connsiteX16" fmla="*/ 0 w 5657850"/>
              <a:gd name="connsiteY16" fmla="*/ 1304925 h 5267324"/>
              <a:gd name="connsiteX17" fmla="*/ 47625 w 5657850"/>
              <a:gd name="connsiteY17" fmla="*/ 1209675 h 5267324"/>
              <a:gd name="connsiteX18" fmla="*/ 95250 w 5657850"/>
              <a:gd name="connsiteY18" fmla="*/ 1143000 h 5267324"/>
              <a:gd name="connsiteX19" fmla="*/ 95250 w 5657850"/>
              <a:gd name="connsiteY19" fmla="*/ 276225 h 5267324"/>
              <a:gd name="connsiteX20" fmla="*/ 161925 w 5657850"/>
              <a:gd name="connsiteY20" fmla="*/ 228600 h 5267324"/>
              <a:gd name="connsiteX21" fmla="*/ 266700 w 5657850"/>
              <a:gd name="connsiteY21" fmla="*/ 247650 h 5267324"/>
              <a:gd name="connsiteX22" fmla="*/ 295275 w 5657850"/>
              <a:gd name="connsiteY22" fmla="*/ 114300 h 5267324"/>
              <a:gd name="connsiteX23" fmla="*/ 533400 w 5657850"/>
              <a:gd name="connsiteY23" fmla="*/ 0 h 5267324"/>
              <a:gd name="connsiteX24" fmla="*/ 2124075 w 5657850"/>
              <a:gd name="connsiteY24" fmla="*/ 142875 h 5267324"/>
              <a:gd name="connsiteX25" fmla="*/ 2466975 w 5657850"/>
              <a:gd name="connsiteY25" fmla="*/ 247650 h 5267324"/>
              <a:gd name="connsiteX26" fmla="*/ 2800350 w 5657850"/>
              <a:gd name="connsiteY26" fmla="*/ 381000 h 5267324"/>
              <a:gd name="connsiteX27" fmla="*/ 2914650 w 5657850"/>
              <a:gd name="connsiteY27" fmla="*/ 180975 h 5267324"/>
              <a:gd name="connsiteX28" fmla="*/ 3219450 w 5657850"/>
              <a:gd name="connsiteY28" fmla="*/ 38100 h 5267324"/>
              <a:gd name="connsiteX29" fmla="*/ 3762375 w 5657850"/>
              <a:gd name="connsiteY29" fmla="*/ 47625 h 5267324"/>
              <a:gd name="connsiteX30" fmla="*/ 4552950 w 5657850"/>
              <a:gd name="connsiteY30" fmla="*/ 142875 h 5267324"/>
              <a:gd name="connsiteX31" fmla="*/ 4924425 w 5657850"/>
              <a:gd name="connsiteY31" fmla="*/ 238125 h 5267324"/>
              <a:gd name="connsiteX32" fmla="*/ 4981575 w 5657850"/>
              <a:gd name="connsiteY32" fmla="*/ 323850 h 5267324"/>
              <a:gd name="connsiteX33" fmla="*/ 5019675 w 5657850"/>
              <a:gd name="connsiteY33" fmla="*/ 400050 h 5267324"/>
              <a:gd name="connsiteX34" fmla="*/ 5153025 w 5657850"/>
              <a:gd name="connsiteY34" fmla="*/ 466725 h 5267324"/>
              <a:gd name="connsiteX35" fmla="*/ 5267325 w 5657850"/>
              <a:gd name="connsiteY35" fmla="*/ 561975 h 5267324"/>
              <a:gd name="connsiteX36" fmla="*/ 5486400 w 5657850"/>
              <a:gd name="connsiteY36" fmla="*/ 590550 h 5267324"/>
              <a:gd name="connsiteX37" fmla="*/ 5486400 w 5657850"/>
              <a:gd name="connsiteY37" fmla="*/ 647700 h 5267324"/>
              <a:gd name="connsiteX38" fmla="*/ 5591175 w 5657850"/>
              <a:gd name="connsiteY38" fmla="*/ 666750 h 5267324"/>
              <a:gd name="connsiteX39" fmla="*/ 5657850 w 5657850"/>
              <a:gd name="connsiteY39" fmla="*/ 771525 h 5267324"/>
              <a:gd name="connsiteX40" fmla="*/ 4981575 w 5657850"/>
              <a:gd name="connsiteY40" fmla="*/ 3495675 h 5267324"/>
              <a:gd name="connsiteX41" fmla="*/ 4981575 w 5657850"/>
              <a:gd name="connsiteY41" fmla="*/ 3495675 h 5267324"/>
              <a:gd name="connsiteX42" fmla="*/ 3305175 w 5657850"/>
              <a:gd name="connsiteY42" fmla="*/ 3162300 h 5267324"/>
              <a:gd name="connsiteX43" fmla="*/ 3086100 w 5657850"/>
              <a:gd name="connsiteY43" fmla="*/ 3133725 h 5267324"/>
              <a:gd name="connsiteX44" fmla="*/ 3021806 w 5657850"/>
              <a:gd name="connsiteY44" fmla="*/ 3307556 h 5267324"/>
              <a:gd name="connsiteX45" fmla="*/ 2959894 w 5657850"/>
              <a:gd name="connsiteY45" fmla="*/ 3457575 h 5267324"/>
              <a:gd name="connsiteX46" fmla="*/ 2852737 w 5657850"/>
              <a:gd name="connsiteY46" fmla="*/ 3659981 h 5267324"/>
              <a:gd name="connsiteX47" fmla="*/ 2676525 w 5657850"/>
              <a:gd name="connsiteY47" fmla="*/ 3990975 h 5267324"/>
              <a:gd name="connsiteX48" fmla="*/ 2502694 w 5657850"/>
              <a:gd name="connsiteY48" fmla="*/ 4700587 h 5267324"/>
              <a:gd name="connsiteX49" fmla="*/ 2443162 w 5657850"/>
              <a:gd name="connsiteY49" fmla="*/ 5267324 h 5267324"/>
              <a:gd name="connsiteX50" fmla="*/ 1602581 w 5657850"/>
              <a:gd name="connsiteY50" fmla="*/ 5264944 h 5267324"/>
              <a:gd name="connsiteX0" fmla="*/ 1602581 w 5657850"/>
              <a:gd name="connsiteY0" fmla="*/ 5264944 h 5267324"/>
              <a:gd name="connsiteX1" fmla="*/ 1771650 w 5657850"/>
              <a:gd name="connsiteY1" fmla="*/ 4743450 h 5267324"/>
              <a:gd name="connsiteX2" fmla="*/ 1812131 w 5657850"/>
              <a:gd name="connsiteY2" fmla="*/ 4650582 h 5267324"/>
              <a:gd name="connsiteX3" fmla="*/ 1854994 w 5657850"/>
              <a:gd name="connsiteY3" fmla="*/ 4452938 h 5267324"/>
              <a:gd name="connsiteX4" fmla="*/ 1902619 w 5657850"/>
              <a:gd name="connsiteY4" fmla="*/ 4243387 h 5267324"/>
              <a:gd name="connsiteX5" fmla="*/ 1881187 w 5657850"/>
              <a:gd name="connsiteY5" fmla="*/ 4017169 h 5267324"/>
              <a:gd name="connsiteX6" fmla="*/ 1885950 w 5657850"/>
              <a:gd name="connsiteY6" fmla="*/ 3905250 h 5267324"/>
              <a:gd name="connsiteX7" fmla="*/ 1883569 w 5657850"/>
              <a:gd name="connsiteY7" fmla="*/ 3602831 h 5267324"/>
              <a:gd name="connsiteX8" fmla="*/ 1969294 w 5657850"/>
              <a:gd name="connsiteY8" fmla="*/ 3274219 h 5267324"/>
              <a:gd name="connsiteX9" fmla="*/ 1988344 w 5657850"/>
              <a:gd name="connsiteY9" fmla="*/ 3131344 h 5267324"/>
              <a:gd name="connsiteX10" fmla="*/ 1943100 w 5657850"/>
              <a:gd name="connsiteY10" fmla="*/ 3028950 h 5267324"/>
              <a:gd name="connsiteX11" fmla="*/ 1343025 w 5657850"/>
              <a:gd name="connsiteY11" fmla="*/ 2895600 h 5267324"/>
              <a:gd name="connsiteX12" fmla="*/ 371475 w 5657850"/>
              <a:gd name="connsiteY12" fmla="*/ 2867025 h 5267324"/>
              <a:gd name="connsiteX13" fmla="*/ 85725 w 5657850"/>
              <a:gd name="connsiteY13" fmla="*/ 2762250 h 5267324"/>
              <a:gd name="connsiteX14" fmla="*/ 123825 w 5657850"/>
              <a:gd name="connsiteY14" fmla="*/ 1828800 h 5267324"/>
              <a:gd name="connsiteX15" fmla="*/ 0 w 5657850"/>
              <a:gd name="connsiteY15" fmla="*/ 1743075 h 5267324"/>
              <a:gd name="connsiteX16" fmla="*/ 0 w 5657850"/>
              <a:gd name="connsiteY16" fmla="*/ 1304925 h 5267324"/>
              <a:gd name="connsiteX17" fmla="*/ 47625 w 5657850"/>
              <a:gd name="connsiteY17" fmla="*/ 1209675 h 5267324"/>
              <a:gd name="connsiteX18" fmla="*/ 95250 w 5657850"/>
              <a:gd name="connsiteY18" fmla="*/ 1143000 h 5267324"/>
              <a:gd name="connsiteX19" fmla="*/ 95250 w 5657850"/>
              <a:gd name="connsiteY19" fmla="*/ 276225 h 5267324"/>
              <a:gd name="connsiteX20" fmla="*/ 161925 w 5657850"/>
              <a:gd name="connsiteY20" fmla="*/ 228600 h 5267324"/>
              <a:gd name="connsiteX21" fmla="*/ 266700 w 5657850"/>
              <a:gd name="connsiteY21" fmla="*/ 247650 h 5267324"/>
              <a:gd name="connsiteX22" fmla="*/ 295275 w 5657850"/>
              <a:gd name="connsiteY22" fmla="*/ 114300 h 5267324"/>
              <a:gd name="connsiteX23" fmla="*/ 533400 w 5657850"/>
              <a:gd name="connsiteY23" fmla="*/ 0 h 5267324"/>
              <a:gd name="connsiteX24" fmla="*/ 2124075 w 5657850"/>
              <a:gd name="connsiteY24" fmla="*/ 142875 h 5267324"/>
              <a:gd name="connsiteX25" fmla="*/ 2466975 w 5657850"/>
              <a:gd name="connsiteY25" fmla="*/ 247650 h 5267324"/>
              <a:gd name="connsiteX26" fmla="*/ 2800350 w 5657850"/>
              <a:gd name="connsiteY26" fmla="*/ 381000 h 5267324"/>
              <a:gd name="connsiteX27" fmla="*/ 2914650 w 5657850"/>
              <a:gd name="connsiteY27" fmla="*/ 180975 h 5267324"/>
              <a:gd name="connsiteX28" fmla="*/ 3219450 w 5657850"/>
              <a:gd name="connsiteY28" fmla="*/ 38100 h 5267324"/>
              <a:gd name="connsiteX29" fmla="*/ 3762375 w 5657850"/>
              <a:gd name="connsiteY29" fmla="*/ 47625 h 5267324"/>
              <a:gd name="connsiteX30" fmla="*/ 4552950 w 5657850"/>
              <a:gd name="connsiteY30" fmla="*/ 142875 h 5267324"/>
              <a:gd name="connsiteX31" fmla="*/ 4924425 w 5657850"/>
              <a:gd name="connsiteY31" fmla="*/ 238125 h 5267324"/>
              <a:gd name="connsiteX32" fmla="*/ 4981575 w 5657850"/>
              <a:gd name="connsiteY32" fmla="*/ 323850 h 5267324"/>
              <a:gd name="connsiteX33" fmla="*/ 5019675 w 5657850"/>
              <a:gd name="connsiteY33" fmla="*/ 400050 h 5267324"/>
              <a:gd name="connsiteX34" fmla="*/ 5153025 w 5657850"/>
              <a:gd name="connsiteY34" fmla="*/ 466725 h 5267324"/>
              <a:gd name="connsiteX35" fmla="*/ 5267325 w 5657850"/>
              <a:gd name="connsiteY35" fmla="*/ 561975 h 5267324"/>
              <a:gd name="connsiteX36" fmla="*/ 5486400 w 5657850"/>
              <a:gd name="connsiteY36" fmla="*/ 590550 h 5267324"/>
              <a:gd name="connsiteX37" fmla="*/ 5486400 w 5657850"/>
              <a:gd name="connsiteY37" fmla="*/ 647700 h 5267324"/>
              <a:gd name="connsiteX38" fmla="*/ 5591175 w 5657850"/>
              <a:gd name="connsiteY38" fmla="*/ 666750 h 5267324"/>
              <a:gd name="connsiteX39" fmla="*/ 5657850 w 5657850"/>
              <a:gd name="connsiteY39" fmla="*/ 771525 h 5267324"/>
              <a:gd name="connsiteX40" fmla="*/ 4981575 w 5657850"/>
              <a:gd name="connsiteY40" fmla="*/ 3495675 h 5267324"/>
              <a:gd name="connsiteX41" fmla="*/ 4981575 w 5657850"/>
              <a:gd name="connsiteY41" fmla="*/ 3495675 h 5267324"/>
              <a:gd name="connsiteX42" fmla="*/ 3305175 w 5657850"/>
              <a:gd name="connsiteY42" fmla="*/ 3162300 h 5267324"/>
              <a:gd name="connsiteX43" fmla="*/ 3086100 w 5657850"/>
              <a:gd name="connsiteY43" fmla="*/ 3133725 h 5267324"/>
              <a:gd name="connsiteX44" fmla="*/ 3021806 w 5657850"/>
              <a:gd name="connsiteY44" fmla="*/ 3307556 h 5267324"/>
              <a:gd name="connsiteX45" fmla="*/ 2959894 w 5657850"/>
              <a:gd name="connsiteY45" fmla="*/ 3457575 h 5267324"/>
              <a:gd name="connsiteX46" fmla="*/ 2852737 w 5657850"/>
              <a:gd name="connsiteY46" fmla="*/ 3659981 h 5267324"/>
              <a:gd name="connsiteX47" fmla="*/ 2676525 w 5657850"/>
              <a:gd name="connsiteY47" fmla="*/ 3990975 h 5267324"/>
              <a:gd name="connsiteX48" fmla="*/ 2502694 w 5657850"/>
              <a:gd name="connsiteY48" fmla="*/ 4700587 h 5267324"/>
              <a:gd name="connsiteX49" fmla="*/ 2443162 w 5657850"/>
              <a:gd name="connsiteY49" fmla="*/ 5267324 h 5267324"/>
              <a:gd name="connsiteX50" fmla="*/ 1602581 w 5657850"/>
              <a:gd name="connsiteY50" fmla="*/ 5264944 h 5267324"/>
              <a:gd name="connsiteX0" fmla="*/ 1602581 w 5657850"/>
              <a:gd name="connsiteY0" fmla="*/ 5264944 h 5267324"/>
              <a:gd name="connsiteX1" fmla="*/ 1771650 w 5657850"/>
              <a:gd name="connsiteY1" fmla="*/ 4743450 h 5267324"/>
              <a:gd name="connsiteX2" fmla="*/ 1812131 w 5657850"/>
              <a:gd name="connsiteY2" fmla="*/ 4650582 h 5267324"/>
              <a:gd name="connsiteX3" fmla="*/ 1854994 w 5657850"/>
              <a:gd name="connsiteY3" fmla="*/ 4452938 h 5267324"/>
              <a:gd name="connsiteX4" fmla="*/ 1902619 w 5657850"/>
              <a:gd name="connsiteY4" fmla="*/ 4243387 h 5267324"/>
              <a:gd name="connsiteX5" fmla="*/ 1881187 w 5657850"/>
              <a:gd name="connsiteY5" fmla="*/ 4017169 h 5267324"/>
              <a:gd name="connsiteX6" fmla="*/ 1885950 w 5657850"/>
              <a:gd name="connsiteY6" fmla="*/ 3905250 h 5267324"/>
              <a:gd name="connsiteX7" fmla="*/ 1883569 w 5657850"/>
              <a:gd name="connsiteY7" fmla="*/ 3602831 h 5267324"/>
              <a:gd name="connsiteX8" fmla="*/ 1969294 w 5657850"/>
              <a:gd name="connsiteY8" fmla="*/ 3274219 h 5267324"/>
              <a:gd name="connsiteX9" fmla="*/ 1988344 w 5657850"/>
              <a:gd name="connsiteY9" fmla="*/ 3131344 h 5267324"/>
              <a:gd name="connsiteX10" fmla="*/ 1985963 w 5657850"/>
              <a:gd name="connsiteY10" fmla="*/ 3043237 h 5267324"/>
              <a:gd name="connsiteX11" fmla="*/ 1343025 w 5657850"/>
              <a:gd name="connsiteY11" fmla="*/ 2895600 h 5267324"/>
              <a:gd name="connsiteX12" fmla="*/ 371475 w 5657850"/>
              <a:gd name="connsiteY12" fmla="*/ 2867025 h 5267324"/>
              <a:gd name="connsiteX13" fmla="*/ 85725 w 5657850"/>
              <a:gd name="connsiteY13" fmla="*/ 2762250 h 5267324"/>
              <a:gd name="connsiteX14" fmla="*/ 123825 w 5657850"/>
              <a:gd name="connsiteY14" fmla="*/ 1828800 h 5267324"/>
              <a:gd name="connsiteX15" fmla="*/ 0 w 5657850"/>
              <a:gd name="connsiteY15" fmla="*/ 1743075 h 5267324"/>
              <a:gd name="connsiteX16" fmla="*/ 0 w 5657850"/>
              <a:gd name="connsiteY16" fmla="*/ 1304925 h 5267324"/>
              <a:gd name="connsiteX17" fmla="*/ 47625 w 5657850"/>
              <a:gd name="connsiteY17" fmla="*/ 1209675 h 5267324"/>
              <a:gd name="connsiteX18" fmla="*/ 95250 w 5657850"/>
              <a:gd name="connsiteY18" fmla="*/ 1143000 h 5267324"/>
              <a:gd name="connsiteX19" fmla="*/ 95250 w 5657850"/>
              <a:gd name="connsiteY19" fmla="*/ 276225 h 5267324"/>
              <a:gd name="connsiteX20" fmla="*/ 161925 w 5657850"/>
              <a:gd name="connsiteY20" fmla="*/ 228600 h 5267324"/>
              <a:gd name="connsiteX21" fmla="*/ 266700 w 5657850"/>
              <a:gd name="connsiteY21" fmla="*/ 247650 h 5267324"/>
              <a:gd name="connsiteX22" fmla="*/ 295275 w 5657850"/>
              <a:gd name="connsiteY22" fmla="*/ 114300 h 5267324"/>
              <a:gd name="connsiteX23" fmla="*/ 533400 w 5657850"/>
              <a:gd name="connsiteY23" fmla="*/ 0 h 5267324"/>
              <a:gd name="connsiteX24" fmla="*/ 2124075 w 5657850"/>
              <a:gd name="connsiteY24" fmla="*/ 142875 h 5267324"/>
              <a:gd name="connsiteX25" fmla="*/ 2466975 w 5657850"/>
              <a:gd name="connsiteY25" fmla="*/ 247650 h 5267324"/>
              <a:gd name="connsiteX26" fmla="*/ 2800350 w 5657850"/>
              <a:gd name="connsiteY26" fmla="*/ 381000 h 5267324"/>
              <a:gd name="connsiteX27" fmla="*/ 2914650 w 5657850"/>
              <a:gd name="connsiteY27" fmla="*/ 180975 h 5267324"/>
              <a:gd name="connsiteX28" fmla="*/ 3219450 w 5657850"/>
              <a:gd name="connsiteY28" fmla="*/ 38100 h 5267324"/>
              <a:gd name="connsiteX29" fmla="*/ 3762375 w 5657850"/>
              <a:gd name="connsiteY29" fmla="*/ 47625 h 5267324"/>
              <a:gd name="connsiteX30" fmla="*/ 4552950 w 5657850"/>
              <a:gd name="connsiteY30" fmla="*/ 142875 h 5267324"/>
              <a:gd name="connsiteX31" fmla="*/ 4924425 w 5657850"/>
              <a:gd name="connsiteY31" fmla="*/ 238125 h 5267324"/>
              <a:gd name="connsiteX32" fmla="*/ 4981575 w 5657850"/>
              <a:gd name="connsiteY32" fmla="*/ 323850 h 5267324"/>
              <a:gd name="connsiteX33" fmla="*/ 5019675 w 5657850"/>
              <a:gd name="connsiteY33" fmla="*/ 400050 h 5267324"/>
              <a:gd name="connsiteX34" fmla="*/ 5153025 w 5657850"/>
              <a:gd name="connsiteY34" fmla="*/ 466725 h 5267324"/>
              <a:gd name="connsiteX35" fmla="*/ 5267325 w 5657850"/>
              <a:gd name="connsiteY35" fmla="*/ 561975 h 5267324"/>
              <a:gd name="connsiteX36" fmla="*/ 5486400 w 5657850"/>
              <a:gd name="connsiteY36" fmla="*/ 590550 h 5267324"/>
              <a:gd name="connsiteX37" fmla="*/ 5486400 w 5657850"/>
              <a:gd name="connsiteY37" fmla="*/ 647700 h 5267324"/>
              <a:gd name="connsiteX38" fmla="*/ 5591175 w 5657850"/>
              <a:gd name="connsiteY38" fmla="*/ 666750 h 5267324"/>
              <a:gd name="connsiteX39" fmla="*/ 5657850 w 5657850"/>
              <a:gd name="connsiteY39" fmla="*/ 771525 h 5267324"/>
              <a:gd name="connsiteX40" fmla="*/ 4981575 w 5657850"/>
              <a:gd name="connsiteY40" fmla="*/ 3495675 h 5267324"/>
              <a:gd name="connsiteX41" fmla="*/ 4981575 w 5657850"/>
              <a:gd name="connsiteY41" fmla="*/ 3495675 h 5267324"/>
              <a:gd name="connsiteX42" fmla="*/ 3305175 w 5657850"/>
              <a:gd name="connsiteY42" fmla="*/ 3162300 h 5267324"/>
              <a:gd name="connsiteX43" fmla="*/ 3086100 w 5657850"/>
              <a:gd name="connsiteY43" fmla="*/ 3133725 h 5267324"/>
              <a:gd name="connsiteX44" fmla="*/ 3021806 w 5657850"/>
              <a:gd name="connsiteY44" fmla="*/ 3307556 h 5267324"/>
              <a:gd name="connsiteX45" fmla="*/ 2959894 w 5657850"/>
              <a:gd name="connsiteY45" fmla="*/ 3457575 h 5267324"/>
              <a:gd name="connsiteX46" fmla="*/ 2852737 w 5657850"/>
              <a:gd name="connsiteY46" fmla="*/ 3659981 h 5267324"/>
              <a:gd name="connsiteX47" fmla="*/ 2676525 w 5657850"/>
              <a:gd name="connsiteY47" fmla="*/ 3990975 h 5267324"/>
              <a:gd name="connsiteX48" fmla="*/ 2502694 w 5657850"/>
              <a:gd name="connsiteY48" fmla="*/ 4700587 h 5267324"/>
              <a:gd name="connsiteX49" fmla="*/ 2443162 w 5657850"/>
              <a:gd name="connsiteY49" fmla="*/ 5267324 h 5267324"/>
              <a:gd name="connsiteX50" fmla="*/ 1602581 w 5657850"/>
              <a:gd name="connsiteY50" fmla="*/ 5264944 h 5267324"/>
              <a:gd name="connsiteX0" fmla="*/ 1602581 w 5657850"/>
              <a:gd name="connsiteY0" fmla="*/ 5264944 h 5267324"/>
              <a:gd name="connsiteX1" fmla="*/ 1771650 w 5657850"/>
              <a:gd name="connsiteY1" fmla="*/ 4743450 h 5267324"/>
              <a:gd name="connsiteX2" fmla="*/ 1812131 w 5657850"/>
              <a:gd name="connsiteY2" fmla="*/ 4650582 h 5267324"/>
              <a:gd name="connsiteX3" fmla="*/ 1854994 w 5657850"/>
              <a:gd name="connsiteY3" fmla="*/ 4452938 h 5267324"/>
              <a:gd name="connsiteX4" fmla="*/ 1902619 w 5657850"/>
              <a:gd name="connsiteY4" fmla="*/ 4243387 h 5267324"/>
              <a:gd name="connsiteX5" fmla="*/ 1881187 w 5657850"/>
              <a:gd name="connsiteY5" fmla="*/ 4017169 h 5267324"/>
              <a:gd name="connsiteX6" fmla="*/ 1885950 w 5657850"/>
              <a:gd name="connsiteY6" fmla="*/ 3905250 h 5267324"/>
              <a:gd name="connsiteX7" fmla="*/ 1883569 w 5657850"/>
              <a:gd name="connsiteY7" fmla="*/ 3602831 h 5267324"/>
              <a:gd name="connsiteX8" fmla="*/ 1969294 w 5657850"/>
              <a:gd name="connsiteY8" fmla="*/ 3274219 h 5267324"/>
              <a:gd name="connsiteX9" fmla="*/ 1988344 w 5657850"/>
              <a:gd name="connsiteY9" fmla="*/ 3131344 h 5267324"/>
              <a:gd name="connsiteX10" fmla="*/ 1985963 w 5657850"/>
              <a:gd name="connsiteY10" fmla="*/ 3043237 h 5267324"/>
              <a:gd name="connsiteX11" fmla="*/ 1740694 w 5657850"/>
              <a:gd name="connsiteY11" fmla="*/ 2964656 h 5267324"/>
              <a:gd name="connsiteX12" fmla="*/ 1343025 w 5657850"/>
              <a:gd name="connsiteY12" fmla="*/ 2895600 h 5267324"/>
              <a:gd name="connsiteX13" fmla="*/ 371475 w 5657850"/>
              <a:gd name="connsiteY13" fmla="*/ 2867025 h 5267324"/>
              <a:gd name="connsiteX14" fmla="*/ 85725 w 5657850"/>
              <a:gd name="connsiteY14" fmla="*/ 2762250 h 5267324"/>
              <a:gd name="connsiteX15" fmla="*/ 123825 w 5657850"/>
              <a:gd name="connsiteY15" fmla="*/ 1828800 h 5267324"/>
              <a:gd name="connsiteX16" fmla="*/ 0 w 5657850"/>
              <a:gd name="connsiteY16" fmla="*/ 1743075 h 5267324"/>
              <a:gd name="connsiteX17" fmla="*/ 0 w 5657850"/>
              <a:gd name="connsiteY17" fmla="*/ 1304925 h 5267324"/>
              <a:gd name="connsiteX18" fmla="*/ 47625 w 5657850"/>
              <a:gd name="connsiteY18" fmla="*/ 1209675 h 5267324"/>
              <a:gd name="connsiteX19" fmla="*/ 95250 w 5657850"/>
              <a:gd name="connsiteY19" fmla="*/ 1143000 h 5267324"/>
              <a:gd name="connsiteX20" fmla="*/ 95250 w 5657850"/>
              <a:gd name="connsiteY20" fmla="*/ 276225 h 5267324"/>
              <a:gd name="connsiteX21" fmla="*/ 161925 w 5657850"/>
              <a:gd name="connsiteY21" fmla="*/ 228600 h 5267324"/>
              <a:gd name="connsiteX22" fmla="*/ 266700 w 5657850"/>
              <a:gd name="connsiteY22" fmla="*/ 247650 h 5267324"/>
              <a:gd name="connsiteX23" fmla="*/ 295275 w 5657850"/>
              <a:gd name="connsiteY23" fmla="*/ 114300 h 5267324"/>
              <a:gd name="connsiteX24" fmla="*/ 533400 w 5657850"/>
              <a:gd name="connsiteY24" fmla="*/ 0 h 5267324"/>
              <a:gd name="connsiteX25" fmla="*/ 2124075 w 5657850"/>
              <a:gd name="connsiteY25" fmla="*/ 142875 h 5267324"/>
              <a:gd name="connsiteX26" fmla="*/ 2466975 w 5657850"/>
              <a:gd name="connsiteY26" fmla="*/ 247650 h 5267324"/>
              <a:gd name="connsiteX27" fmla="*/ 2800350 w 5657850"/>
              <a:gd name="connsiteY27" fmla="*/ 381000 h 5267324"/>
              <a:gd name="connsiteX28" fmla="*/ 2914650 w 5657850"/>
              <a:gd name="connsiteY28" fmla="*/ 180975 h 5267324"/>
              <a:gd name="connsiteX29" fmla="*/ 3219450 w 5657850"/>
              <a:gd name="connsiteY29" fmla="*/ 38100 h 5267324"/>
              <a:gd name="connsiteX30" fmla="*/ 3762375 w 5657850"/>
              <a:gd name="connsiteY30" fmla="*/ 47625 h 5267324"/>
              <a:gd name="connsiteX31" fmla="*/ 4552950 w 5657850"/>
              <a:gd name="connsiteY31" fmla="*/ 142875 h 5267324"/>
              <a:gd name="connsiteX32" fmla="*/ 4924425 w 5657850"/>
              <a:gd name="connsiteY32" fmla="*/ 238125 h 5267324"/>
              <a:gd name="connsiteX33" fmla="*/ 4981575 w 5657850"/>
              <a:gd name="connsiteY33" fmla="*/ 323850 h 5267324"/>
              <a:gd name="connsiteX34" fmla="*/ 5019675 w 5657850"/>
              <a:gd name="connsiteY34" fmla="*/ 400050 h 5267324"/>
              <a:gd name="connsiteX35" fmla="*/ 5153025 w 5657850"/>
              <a:gd name="connsiteY35" fmla="*/ 466725 h 5267324"/>
              <a:gd name="connsiteX36" fmla="*/ 5267325 w 5657850"/>
              <a:gd name="connsiteY36" fmla="*/ 561975 h 5267324"/>
              <a:gd name="connsiteX37" fmla="*/ 5486400 w 5657850"/>
              <a:gd name="connsiteY37" fmla="*/ 590550 h 5267324"/>
              <a:gd name="connsiteX38" fmla="*/ 5486400 w 5657850"/>
              <a:gd name="connsiteY38" fmla="*/ 647700 h 5267324"/>
              <a:gd name="connsiteX39" fmla="*/ 5591175 w 5657850"/>
              <a:gd name="connsiteY39" fmla="*/ 666750 h 5267324"/>
              <a:gd name="connsiteX40" fmla="*/ 5657850 w 5657850"/>
              <a:gd name="connsiteY40" fmla="*/ 771525 h 5267324"/>
              <a:gd name="connsiteX41" fmla="*/ 4981575 w 5657850"/>
              <a:gd name="connsiteY41" fmla="*/ 3495675 h 5267324"/>
              <a:gd name="connsiteX42" fmla="*/ 4981575 w 5657850"/>
              <a:gd name="connsiteY42" fmla="*/ 3495675 h 5267324"/>
              <a:gd name="connsiteX43" fmla="*/ 3305175 w 5657850"/>
              <a:gd name="connsiteY43" fmla="*/ 3162300 h 5267324"/>
              <a:gd name="connsiteX44" fmla="*/ 3086100 w 5657850"/>
              <a:gd name="connsiteY44" fmla="*/ 3133725 h 5267324"/>
              <a:gd name="connsiteX45" fmla="*/ 3021806 w 5657850"/>
              <a:gd name="connsiteY45" fmla="*/ 3307556 h 5267324"/>
              <a:gd name="connsiteX46" fmla="*/ 2959894 w 5657850"/>
              <a:gd name="connsiteY46" fmla="*/ 3457575 h 5267324"/>
              <a:gd name="connsiteX47" fmla="*/ 2852737 w 5657850"/>
              <a:gd name="connsiteY47" fmla="*/ 3659981 h 5267324"/>
              <a:gd name="connsiteX48" fmla="*/ 2676525 w 5657850"/>
              <a:gd name="connsiteY48" fmla="*/ 3990975 h 5267324"/>
              <a:gd name="connsiteX49" fmla="*/ 2502694 w 5657850"/>
              <a:gd name="connsiteY49" fmla="*/ 4700587 h 5267324"/>
              <a:gd name="connsiteX50" fmla="*/ 2443162 w 5657850"/>
              <a:gd name="connsiteY50" fmla="*/ 5267324 h 5267324"/>
              <a:gd name="connsiteX51" fmla="*/ 1602581 w 5657850"/>
              <a:gd name="connsiteY51" fmla="*/ 5264944 h 5267324"/>
              <a:gd name="connsiteX0" fmla="*/ 1602581 w 5657850"/>
              <a:gd name="connsiteY0" fmla="*/ 5264944 h 5267324"/>
              <a:gd name="connsiteX1" fmla="*/ 1771650 w 5657850"/>
              <a:gd name="connsiteY1" fmla="*/ 4743450 h 5267324"/>
              <a:gd name="connsiteX2" fmla="*/ 1812131 w 5657850"/>
              <a:gd name="connsiteY2" fmla="*/ 4650582 h 5267324"/>
              <a:gd name="connsiteX3" fmla="*/ 1854994 w 5657850"/>
              <a:gd name="connsiteY3" fmla="*/ 4452938 h 5267324"/>
              <a:gd name="connsiteX4" fmla="*/ 1902619 w 5657850"/>
              <a:gd name="connsiteY4" fmla="*/ 4243387 h 5267324"/>
              <a:gd name="connsiteX5" fmla="*/ 1881187 w 5657850"/>
              <a:gd name="connsiteY5" fmla="*/ 4017169 h 5267324"/>
              <a:gd name="connsiteX6" fmla="*/ 1885950 w 5657850"/>
              <a:gd name="connsiteY6" fmla="*/ 3905250 h 5267324"/>
              <a:gd name="connsiteX7" fmla="*/ 1883569 w 5657850"/>
              <a:gd name="connsiteY7" fmla="*/ 3602831 h 5267324"/>
              <a:gd name="connsiteX8" fmla="*/ 1969294 w 5657850"/>
              <a:gd name="connsiteY8" fmla="*/ 3274219 h 5267324"/>
              <a:gd name="connsiteX9" fmla="*/ 1988344 w 5657850"/>
              <a:gd name="connsiteY9" fmla="*/ 3131344 h 5267324"/>
              <a:gd name="connsiteX10" fmla="*/ 1985963 w 5657850"/>
              <a:gd name="connsiteY10" fmla="*/ 3043237 h 5267324"/>
              <a:gd name="connsiteX11" fmla="*/ 1740694 w 5657850"/>
              <a:gd name="connsiteY11" fmla="*/ 2964656 h 5267324"/>
              <a:gd name="connsiteX12" fmla="*/ 1343025 w 5657850"/>
              <a:gd name="connsiteY12" fmla="*/ 2895600 h 5267324"/>
              <a:gd name="connsiteX13" fmla="*/ 371475 w 5657850"/>
              <a:gd name="connsiteY13" fmla="*/ 2867025 h 5267324"/>
              <a:gd name="connsiteX14" fmla="*/ 85725 w 5657850"/>
              <a:gd name="connsiteY14" fmla="*/ 2762250 h 5267324"/>
              <a:gd name="connsiteX15" fmla="*/ 123825 w 5657850"/>
              <a:gd name="connsiteY15" fmla="*/ 1828800 h 5267324"/>
              <a:gd name="connsiteX16" fmla="*/ 0 w 5657850"/>
              <a:gd name="connsiteY16" fmla="*/ 1743075 h 5267324"/>
              <a:gd name="connsiteX17" fmla="*/ 0 w 5657850"/>
              <a:gd name="connsiteY17" fmla="*/ 1304925 h 5267324"/>
              <a:gd name="connsiteX18" fmla="*/ 47625 w 5657850"/>
              <a:gd name="connsiteY18" fmla="*/ 1209675 h 5267324"/>
              <a:gd name="connsiteX19" fmla="*/ 95250 w 5657850"/>
              <a:gd name="connsiteY19" fmla="*/ 1143000 h 5267324"/>
              <a:gd name="connsiteX20" fmla="*/ 95250 w 5657850"/>
              <a:gd name="connsiteY20" fmla="*/ 276225 h 5267324"/>
              <a:gd name="connsiteX21" fmla="*/ 161925 w 5657850"/>
              <a:gd name="connsiteY21" fmla="*/ 228600 h 5267324"/>
              <a:gd name="connsiteX22" fmla="*/ 266700 w 5657850"/>
              <a:gd name="connsiteY22" fmla="*/ 247650 h 5267324"/>
              <a:gd name="connsiteX23" fmla="*/ 295275 w 5657850"/>
              <a:gd name="connsiteY23" fmla="*/ 114300 h 5267324"/>
              <a:gd name="connsiteX24" fmla="*/ 533400 w 5657850"/>
              <a:gd name="connsiteY24" fmla="*/ 0 h 5267324"/>
              <a:gd name="connsiteX25" fmla="*/ 2124075 w 5657850"/>
              <a:gd name="connsiteY25" fmla="*/ 142875 h 5267324"/>
              <a:gd name="connsiteX26" fmla="*/ 2466975 w 5657850"/>
              <a:gd name="connsiteY26" fmla="*/ 247650 h 5267324"/>
              <a:gd name="connsiteX27" fmla="*/ 2800350 w 5657850"/>
              <a:gd name="connsiteY27" fmla="*/ 381000 h 5267324"/>
              <a:gd name="connsiteX28" fmla="*/ 2914650 w 5657850"/>
              <a:gd name="connsiteY28" fmla="*/ 180975 h 5267324"/>
              <a:gd name="connsiteX29" fmla="*/ 3219450 w 5657850"/>
              <a:gd name="connsiteY29" fmla="*/ 38100 h 5267324"/>
              <a:gd name="connsiteX30" fmla="*/ 3762375 w 5657850"/>
              <a:gd name="connsiteY30" fmla="*/ 47625 h 5267324"/>
              <a:gd name="connsiteX31" fmla="*/ 4552950 w 5657850"/>
              <a:gd name="connsiteY31" fmla="*/ 142875 h 5267324"/>
              <a:gd name="connsiteX32" fmla="*/ 4924425 w 5657850"/>
              <a:gd name="connsiteY32" fmla="*/ 238125 h 5267324"/>
              <a:gd name="connsiteX33" fmla="*/ 4981575 w 5657850"/>
              <a:gd name="connsiteY33" fmla="*/ 323850 h 5267324"/>
              <a:gd name="connsiteX34" fmla="*/ 5019675 w 5657850"/>
              <a:gd name="connsiteY34" fmla="*/ 400050 h 5267324"/>
              <a:gd name="connsiteX35" fmla="*/ 5153025 w 5657850"/>
              <a:gd name="connsiteY35" fmla="*/ 466725 h 5267324"/>
              <a:gd name="connsiteX36" fmla="*/ 5267325 w 5657850"/>
              <a:gd name="connsiteY36" fmla="*/ 561975 h 5267324"/>
              <a:gd name="connsiteX37" fmla="*/ 5486400 w 5657850"/>
              <a:gd name="connsiteY37" fmla="*/ 590550 h 5267324"/>
              <a:gd name="connsiteX38" fmla="*/ 5486400 w 5657850"/>
              <a:gd name="connsiteY38" fmla="*/ 647700 h 5267324"/>
              <a:gd name="connsiteX39" fmla="*/ 5591175 w 5657850"/>
              <a:gd name="connsiteY39" fmla="*/ 666750 h 5267324"/>
              <a:gd name="connsiteX40" fmla="*/ 5657850 w 5657850"/>
              <a:gd name="connsiteY40" fmla="*/ 771525 h 5267324"/>
              <a:gd name="connsiteX41" fmla="*/ 4981575 w 5657850"/>
              <a:gd name="connsiteY41" fmla="*/ 3495675 h 5267324"/>
              <a:gd name="connsiteX42" fmla="*/ 4981575 w 5657850"/>
              <a:gd name="connsiteY42" fmla="*/ 3495675 h 5267324"/>
              <a:gd name="connsiteX43" fmla="*/ 3305175 w 5657850"/>
              <a:gd name="connsiteY43" fmla="*/ 3162300 h 5267324"/>
              <a:gd name="connsiteX44" fmla="*/ 3086100 w 5657850"/>
              <a:gd name="connsiteY44" fmla="*/ 3133725 h 5267324"/>
              <a:gd name="connsiteX45" fmla="*/ 3021806 w 5657850"/>
              <a:gd name="connsiteY45" fmla="*/ 3307556 h 5267324"/>
              <a:gd name="connsiteX46" fmla="*/ 2959894 w 5657850"/>
              <a:gd name="connsiteY46" fmla="*/ 3457575 h 5267324"/>
              <a:gd name="connsiteX47" fmla="*/ 2852737 w 5657850"/>
              <a:gd name="connsiteY47" fmla="*/ 3659981 h 5267324"/>
              <a:gd name="connsiteX48" fmla="*/ 2676525 w 5657850"/>
              <a:gd name="connsiteY48" fmla="*/ 3990975 h 5267324"/>
              <a:gd name="connsiteX49" fmla="*/ 2502694 w 5657850"/>
              <a:gd name="connsiteY49" fmla="*/ 4700587 h 5267324"/>
              <a:gd name="connsiteX50" fmla="*/ 2443162 w 5657850"/>
              <a:gd name="connsiteY50" fmla="*/ 5267324 h 5267324"/>
              <a:gd name="connsiteX51" fmla="*/ 1602581 w 5657850"/>
              <a:gd name="connsiteY51" fmla="*/ 5264944 h 5267324"/>
              <a:gd name="connsiteX0" fmla="*/ 1602581 w 5657850"/>
              <a:gd name="connsiteY0" fmla="*/ 5264944 h 5267324"/>
              <a:gd name="connsiteX1" fmla="*/ 1771650 w 5657850"/>
              <a:gd name="connsiteY1" fmla="*/ 4743450 h 5267324"/>
              <a:gd name="connsiteX2" fmla="*/ 1812131 w 5657850"/>
              <a:gd name="connsiteY2" fmla="*/ 4650582 h 5267324"/>
              <a:gd name="connsiteX3" fmla="*/ 1854994 w 5657850"/>
              <a:gd name="connsiteY3" fmla="*/ 4452938 h 5267324"/>
              <a:gd name="connsiteX4" fmla="*/ 1902619 w 5657850"/>
              <a:gd name="connsiteY4" fmla="*/ 4243387 h 5267324"/>
              <a:gd name="connsiteX5" fmla="*/ 1881187 w 5657850"/>
              <a:gd name="connsiteY5" fmla="*/ 4017169 h 5267324"/>
              <a:gd name="connsiteX6" fmla="*/ 1885950 w 5657850"/>
              <a:gd name="connsiteY6" fmla="*/ 3905250 h 5267324"/>
              <a:gd name="connsiteX7" fmla="*/ 1883569 w 5657850"/>
              <a:gd name="connsiteY7" fmla="*/ 3602831 h 5267324"/>
              <a:gd name="connsiteX8" fmla="*/ 1969294 w 5657850"/>
              <a:gd name="connsiteY8" fmla="*/ 3274219 h 5267324"/>
              <a:gd name="connsiteX9" fmla="*/ 1988344 w 5657850"/>
              <a:gd name="connsiteY9" fmla="*/ 3131344 h 5267324"/>
              <a:gd name="connsiteX10" fmla="*/ 1985963 w 5657850"/>
              <a:gd name="connsiteY10" fmla="*/ 3043237 h 5267324"/>
              <a:gd name="connsiteX11" fmla="*/ 1740694 w 5657850"/>
              <a:gd name="connsiteY11" fmla="*/ 2964656 h 5267324"/>
              <a:gd name="connsiteX12" fmla="*/ 1331119 w 5657850"/>
              <a:gd name="connsiteY12" fmla="*/ 2902744 h 5267324"/>
              <a:gd name="connsiteX13" fmla="*/ 371475 w 5657850"/>
              <a:gd name="connsiteY13" fmla="*/ 2867025 h 5267324"/>
              <a:gd name="connsiteX14" fmla="*/ 85725 w 5657850"/>
              <a:gd name="connsiteY14" fmla="*/ 2762250 h 5267324"/>
              <a:gd name="connsiteX15" fmla="*/ 123825 w 5657850"/>
              <a:gd name="connsiteY15" fmla="*/ 1828800 h 5267324"/>
              <a:gd name="connsiteX16" fmla="*/ 0 w 5657850"/>
              <a:gd name="connsiteY16" fmla="*/ 1743075 h 5267324"/>
              <a:gd name="connsiteX17" fmla="*/ 0 w 5657850"/>
              <a:gd name="connsiteY17" fmla="*/ 1304925 h 5267324"/>
              <a:gd name="connsiteX18" fmla="*/ 47625 w 5657850"/>
              <a:gd name="connsiteY18" fmla="*/ 1209675 h 5267324"/>
              <a:gd name="connsiteX19" fmla="*/ 95250 w 5657850"/>
              <a:gd name="connsiteY19" fmla="*/ 1143000 h 5267324"/>
              <a:gd name="connsiteX20" fmla="*/ 95250 w 5657850"/>
              <a:gd name="connsiteY20" fmla="*/ 276225 h 5267324"/>
              <a:gd name="connsiteX21" fmla="*/ 161925 w 5657850"/>
              <a:gd name="connsiteY21" fmla="*/ 228600 h 5267324"/>
              <a:gd name="connsiteX22" fmla="*/ 266700 w 5657850"/>
              <a:gd name="connsiteY22" fmla="*/ 247650 h 5267324"/>
              <a:gd name="connsiteX23" fmla="*/ 295275 w 5657850"/>
              <a:gd name="connsiteY23" fmla="*/ 114300 h 5267324"/>
              <a:gd name="connsiteX24" fmla="*/ 533400 w 5657850"/>
              <a:gd name="connsiteY24" fmla="*/ 0 h 5267324"/>
              <a:gd name="connsiteX25" fmla="*/ 2124075 w 5657850"/>
              <a:gd name="connsiteY25" fmla="*/ 142875 h 5267324"/>
              <a:gd name="connsiteX26" fmla="*/ 2466975 w 5657850"/>
              <a:gd name="connsiteY26" fmla="*/ 247650 h 5267324"/>
              <a:gd name="connsiteX27" fmla="*/ 2800350 w 5657850"/>
              <a:gd name="connsiteY27" fmla="*/ 381000 h 5267324"/>
              <a:gd name="connsiteX28" fmla="*/ 2914650 w 5657850"/>
              <a:gd name="connsiteY28" fmla="*/ 180975 h 5267324"/>
              <a:gd name="connsiteX29" fmla="*/ 3219450 w 5657850"/>
              <a:gd name="connsiteY29" fmla="*/ 38100 h 5267324"/>
              <a:gd name="connsiteX30" fmla="*/ 3762375 w 5657850"/>
              <a:gd name="connsiteY30" fmla="*/ 47625 h 5267324"/>
              <a:gd name="connsiteX31" fmla="*/ 4552950 w 5657850"/>
              <a:gd name="connsiteY31" fmla="*/ 142875 h 5267324"/>
              <a:gd name="connsiteX32" fmla="*/ 4924425 w 5657850"/>
              <a:gd name="connsiteY32" fmla="*/ 238125 h 5267324"/>
              <a:gd name="connsiteX33" fmla="*/ 4981575 w 5657850"/>
              <a:gd name="connsiteY33" fmla="*/ 323850 h 5267324"/>
              <a:gd name="connsiteX34" fmla="*/ 5019675 w 5657850"/>
              <a:gd name="connsiteY34" fmla="*/ 400050 h 5267324"/>
              <a:gd name="connsiteX35" fmla="*/ 5153025 w 5657850"/>
              <a:gd name="connsiteY35" fmla="*/ 466725 h 5267324"/>
              <a:gd name="connsiteX36" fmla="*/ 5267325 w 5657850"/>
              <a:gd name="connsiteY36" fmla="*/ 561975 h 5267324"/>
              <a:gd name="connsiteX37" fmla="*/ 5486400 w 5657850"/>
              <a:gd name="connsiteY37" fmla="*/ 590550 h 5267324"/>
              <a:gd name="connsiteX38" fmla="*/ 5486400 w 5657850"/>
              <a:gd name="connsiteY38" fmla="*/ 647700 h 5267324"/>
              <a:gd name="connsiteX39" fmla="*/ 5591175 w 5657850"/>
              <a:gd name="connsiteY39" fmla="*/ 666750 h 5267324"/>
              <a:gd name="connsiteX40" fmla="*/ 5657850 w 5657850"/>
              <a:gd name="connsiteY40" fmla="*/ 771525 h 5267324"/>
              <a:gd name="connsiteX41" fmla="*/ 4981575 w 5657850"/>
              <a:gd name="connsiteY41" fmla="*/ 3495675 h 5267324"/>
              <a:gd name="connsiteX42" fmla="*/ 4981575 w 5657850"/>
              <a:gd name="connsiteY42" fmla="*/ 3495675 h 5267324"/>
              <a:gd name="connsiteX43" fmla="*/ 3305175 w 5657850"/>
              <a:gd name="connsiteY43" fmla="*/ 3162300 h 5267324"/>
              <a:gd name="connsiteX44" fmla="*/ 3086100 w 5657850"/>
              <a:gd name="connsiteY44" fmla="*/ 3133725 h 5267324"/>
              <a:gd name="connsiteX45" fmla="*/ 3021806 w 5657850"/>
              <a:gd name="connsiteY45" fmla="*/ 3307556 h 5267324"/>
              <a:gd name="connsiteX46" fmla="*/ 2959894 w 5657850"/>
              <a:gd name="connsiteY46" fmla="*/ 3457575 h 5267324"/>
              <a:gd name="connsiteX47" fmla="*/ 2852737 w 5657850"/>
              <a:gd name="connsiteY47" fmla="*/ 3659981 h 5267324"/>
              <a:gd name="connsiteX48" fmla="*/ 2676525 w 5657850"/>
              <a:gd name="connsiteY48" fmla="*/ 3990975 h 5267324"/>
              <a:gd name="connsiteX49" fmla="*/ 2502694 w 5657850"/>
              <a:gd name="connsiteY49" fmla="*/ 4700587 h 5267324"/>
              <a:gd name="connsiteX50" fmla="*/ 2443162 w 5657850"/>
              <a:gd name="connsiteY50" fmla="*/ 5267324 h 5267324"/>
              <a:gd name="connsiteX51" fmla="*/ 1602581 w 5657850"/>
              <a:gd name="connsiteY51" fmla="*/ 5264944 h 5267324"/>
              <a:gd name="connsiteX0" fmla="*/ 1602581 w 5657850"/>
              <a:gd name="connsiteY0" fmla="*/ 5264944 h 5267324"/>
              <a:gd name="connsiteX1" fmla="*/ 1771650 w 5657850"/>
              <a:gd name="connsiteY1" fmla="*/ 4743450 h 5267324"/>
              <a:gd name="connsiteX2" fmla="*/ 1812131 w 5657850"/>
              <a:gd name="connsiteY2" fmla="*/ 4650582 h 5267324"/>
              <a:gd name="connsiteX3" fmla="*/ 1854994 w 5657850"/>
              <a:gd name="connsiteY3" fmla="*/ 4452938 h 5267324"/>
              <a:gd name="connsiteX4" fmla="*/ 1902619 w 5657850"/>
              <a:gd name="connsiteY4" fmla="*/ 4243387 h 5267324"/>
              <a:gd name="connsiteX5" fmla="*/ 1881187 w 5657850"/>
              <a:gd name="connsiteY5" fmla="*/ 4017169 h 5267324"/>
              <a:gd name="connsiteX6" fmla="*/ 1885950 w 5657850"/>
              <a:gd name="connsiteY6" fmla="*/ 3905250 h 5267324"/>
              <a:gd name="connsiteX7" fmla="*/ 1883569 w 5657850"/>
              <a:gd name="connsiteY7" fmla="*/ 3602831 h 5267324"/>
              <a:gd name="connsiteX8" fmla="*/ 1969294 w 5657850"/>
              <a:gd name="connsiteY8" fmla="*/ 3274219 h 5267324"/>
              <a:gd name="connsiteX9" fmla="*/ 1988344 w 5657850"/>
              <a:gd name="connsiteY9" fmla="*/ 3131344 h 5267324"/>
              <a:gd name="connsiteX10" fmla="*/ 1985963 w 5657850"/>
              <a:gd name="connsiteY10" fmla="*/ 3043237 h 5267324"/>
              <a:gd name="connsiteX11" fmla="*/ 1740694 w 5657850"/>
              <a:gd name="connsiteY11" fmla="*/ 2964656 h 5267324"/>
              <a:gd name="connsiteX12" fmla="*/ 1331119 w 5657850"/>
              <a:gd name="connsiteY12" fmla="*/ 2902744 h 5267324"/>
              <a:gd name="connsiteX13" fmla="*/ 371475 w 5657850"/>
              <a:gd name="connsiteY13" fmla="*/ 2867025 h 5267324"/>
              <a:gd name="connsiteX14" fmla="*/ 85725 w 5657850"/>
              <a:gd name="connsiteY14" fmla="*/ 2762250 h 5267324"/>
              <a:gd name="connsiteX15" fmla="*/ 123825 w 5657850"/>
              <a:gd name="connsiteY15" fmla="*/ 1828800 h 5267324"/>
              <a:gd name="connsiteX16" fmla="*/ 0 w 5657850"/>
              <a:gd name="connsiteY16" fmla="*/ 1743075 h 5267324"/>
              <a:gd name="connsiteX17" fmla="*/ 0 w 5657850"/>
              <a:gd name="connsiteY17" fmla="*/ 1304925 h 5267324"/>
              <a:gd name="connsiteX18" fmla="*/ 47625 w 5657850"/>
              <a:gd name="connsiteY18" fmla="*/ 1209675 h 5267324"/>
              <a:gd name="connsiteX19" fmla="*/ 95250 w 5657850"/>
              <a:gd name="connsiteY19" fmla="*/ 1143000 h 5267324"/>
              <a:gd name="connsiteX20" fmla="*/ 95250 w 5657850"/>
              <a:gd name="connsiteY20" fmla="*/ 276225 h 5267324"/>
              <a:gd name="connsiteX21" fmla="*/ 161925 w 5657850"/>
              <a:gd name="connsiteY21" fmla="*/ 228600 h 5267324"/>
              <a:gd name="connsiteX22" fmla="*/ 266700 w 5657850"/>
              <a:gd name="connsiteY22" fmla="*/ 247650 h 5267324"/>
              <a:gd name="connsiteX23" fmla="*/ 295275 w 5657850"/>
              <a:gd name="connsiteY23" fmla="*/ 114300 h 5267324"/>
              <a:gd name="connsiteX24" fmla="*/ 533400 w 5657850"/>
              <a:gd name="connsiteY24" fmla="*/ 0 h 5267324"/>
              <a:gd name="connsiteX25" fmla="*/ 2124075 w 5657850"/>
              <a:gd name="connsiteY25" fmla="*/ 142875 h 5267324"/>
              <a:gd name="connsiteX26" fmla="*/ 2466975 w 5657850"/>
              <a:gd name="connsiteY26" fmla="*/ 247650 h 5267324"/>
              <a:gd name="connsiteX27" fmla="*/ 2800350 w 5657850"/>
              <a:gd name="connsiteY27" fmla="*/ 381000 h 5267324"/>
              <a:gd name="connsiteX28" fmla="*/ 2914650 w 5657850"/>
              <a:gd name="connsiteY28" fmla="*/ 180975 h 5267324"/>
              <a:gd name="connsiteX29" fmla="*/ 3219450 w 5657850"/>
              <a:gd name="connsiteY29" fmla="*/ 38100 h 5267324"/>
              <a:gd name="connsiteX30" fmla="*/ 3762375 w 5657850"/>
              <a:gd name="connsiteY30" fmla="*/ 47625 h 5267324"/>
              <a:gd name="connsiteX31" fmla="*/ 4552950 w 5657850"/>
              <a:gd name="connsiteY31" fmla="*/ 142875 h 5267324"/>
              <a:gd name="connsiteX32" fmla="*/ 4924425 w 5657850"/>
              <a:gd name="connsiteY32" fmla="*/ 238125 h 5267324"/>
              <a:gd name="connsiteX33" fmla="*/ 4981575 w 5657850"/>
              <a:gd name="connsiteY33" fmla="*/ 323850 h 5267324"/>
              <a:gd name="connsiteX34" fmla="*/ 5019675 w 5657850"/>
              <a:gd name="connsiteY34" fmla="*/ 400050 h 5267324"/>
              <a:gd name="connsiteX35" fmla="*/ 5153025 w 5657850"/>
              <a:gd name="connsiteY35" fmla="*/ 466725 h 5267324"/>
              <a:gd name="connsiteX36" fmla="*/ 5267325 w 5657850"/>
              <a:gd name="connsiteY36" fmla="*/ 561975 h 5267324"/>
              <a:gd name="connsiteX37" fmla="*/ 5486400 w 5657850"/>
              <a:gd name="connsiteY37" fmla="*/ 590550 h 5267324"/>
              <a:gd name="connsiteX38" fmla="*/ 5486400 w 5657850"/>
              <a:gd name="connsiteY38" fmla="*/ 647700 h 5267324"/>
              <a:gd name="connsiteX39" fmla="*/ 5591175 w 5657850"/>
              <a:gd name="connsiteY39" fmla="*/ 666750 h 5267324"/>
              <a:gd name="connsiteX40" fmla="*/ 5657850 w 5657850"/>
              <a:gd name="connsiteY40" fmla="*/ 771525 h 5267324"/>
              <a:gd name="connsiteX41" fmla="*/ 4981575 w 5657850"/>
              <a:gd name="connsiteY41" fmla="*/ 3495675 h 5267324"/>
              <a:gd name="connsiteX42" fmla="*/ 4981575 w 5657850"/>
              <a:gd name="connsiteY42" fmla="*/ 3495675 h 5267324"/>
              <a:gd name="connsiteX43" fmla="*/ 3307557 w 5657850"/>
              <a:gd name="connsiteY43" fmla="*/ 3148013 h 5267324"/>
              <a:gd name="connsiteX44" fmla="*/ 3086100 w 5657850"/>
              <a:gd name="connsiteY44" fmla="*/ 3133725 h 5267324"/>
              <a:gd name="connsiteX45" fmla="*/ 3021806 w 5657850"/>
              <a:gd name="connsiteY45" fmla="*/ 3307556 h 5267324"/>
              <a:gd name="connsiteX46" fmla="*/ 2959894 w 5657850"/>
              <a:gd name="connsiteY46" fmla="*/ 3457575 h 5267324"/>
              <a:gd name="connsiteX47" fmla="*/ 2852737 w 5657850"/>
              <a:gd name="connsiteY47" fmla="*/ 3659981 h 5267324"/>
              <a:gd name="connsiteX48" fmla="*/ 2676525 w 5657850"/>
              <a:gd name="connsiteY48" fmla="*/ 3990975 h 5267324"/>
              <a:gd name="connsiteX49" fmla="*/ 2502694 w 5657850"/>
              <a:gd name="connsiteY49" fmla="*/ 4700587 h 5267324"/>
              <a:gd name="connsiteX50" fmla="*/ 2443162 w 5657850"/>
              <a:gd name="connsiteY50" fmla="*/ 5267324 h 5267324"/>
              <a:gd name="connsiteX51" fmla="*/ 1602581 w 5657850"/>
              <a:gd name="connsiteY51" fmla="*/ 5264944 h 5267324"/>
              <a:gd name="connsiteX0" fmla="*/ 1602581 w 5657850"/>
              <a:gd name="connsiteY0" fmla="*/ 5264944 h 5267324"/>
              <a:gd name="connsiteX1" fmla="*/ 1771650 w 5657850"/>
              <a:gd name="connsiteY1" fmla="*/ 4743450 h 5267324"/>
              <a:gd name="connsiteX2" fmla="*/ 1812131 w 5657850"/>
              <a:gd name="connsiteY2" fmla="*/ 4650582 h 5267324"/>
              <a:gd name="connsiteX3" fmla="*/ 1854994 w 5657850"/>
              <a:gd name="connsiteY3" fmla="*/ 4452938 h 5267324"/>
              <a:gd name="connsiteX4" fmla="*/ 1902619 w 5657850"/>
              <a:gd name="connsiteY4" fmla="*/ 4243387 h 5267324"/>
              <a:gd name="connsiteX5" fmla="*/ 1881187 w 5657850"/>
              <a:gd name="connsiteY5" fmla="*/ 4017169 h 5267324"/>
              <a:gd name="connsiteX6" fmla="*/ 1885950 w 5657850"/>
              <a:gd name="connsiteY6" fmla="*/ 3905250 h 5267324"/>
              <a:gd name="connsiteX7" fmla="*/ 1883569 w 5657850"/>
              <a:gd name="connsiteY7" fmla="*/ 3602831 h 5267324"/>
              <a:gd name="connsiteX8" fmla="*/ 1969294 w 5657850"/>
              <a:gd name="connsiteY8" fmla="*/ 3274219 h 5267324"/>
              <a:gd name="connsiteX9" fmla="*/ 1988344 w 5657850"/>
              <a:gd name="connsiteY9" fmla="*/ 3131344 h 5267324"/>
              <a:gd name="connsiteX10" fmla="*/ 1985963 w 5657850"/>
              <a:gd name="connsiteY10" fmla="*/ 3043237 h 5267324"/>
              <a:gd name="connsiteX11" fmla="*/ 1740694 w 5657850"/>
              <a:gd name="connsiteY11" fmla="*/ 2964656 h 5267324"/>
              <a:gd name="connsiteX12" fmla="*/ 1331119 w 5657850"/>
              <a:gd name="connsiteY12" fmla="*/ 2902744 h 5267324"/>
              <a:gd name="connsiteX13" fmla="*/ 371475 w 5657850"/>
              <a:gd name="connsiteY13" fmla="*/ 2867025 h 5267324"/>
              <a:gd name="connsiteX14" fmla="*/ 85725 w 5657850"/>
              <a:gd name="connsiteY14" fmla="*/ 2762250 h 5267324"/>
              <a:gd name="connsiteX15" fmla="*/ 123825 w 5657850"/>
              <a:gd name="connsiteY15" fmla="*/ 1828800 h 5267324"/>
              <a:gd name="connsiteX16" fmla="*/ 0 w 5657850"/>
              <a:gd name="connsiteY16" fmla="*/ 1743075 h 5267324"/>
              <a:gd name="connsiteX17" fmla="*/ 0 w 5657850"/>
              <a:gd name="connsiteY17" fmla="*/ 1304925 h 5267324"/>
              <a:gd name="connsiteX18" fmla="*/ 47625 w 5657850"/>
              <a:gd name="connsiteY18" fmla="*/ 1209675 h 5267324"/>
              <a:gd name="connsiteX19" fmla="*/ 95250 w 5657850"/>
              <a:gd name="connsiteY19" fmla="*/ 1143000 h 5267324"/>
              <a:gd name="connsiteX20" fmla="*/ 95250 w 5657850"/>
              <a:gd name="connsiteY20" fmla="*/ 276225 h 5267324"/>
              <a:gd name="connsiteX21" fmla="*/ 161925 w 5657850"/>
              <a:gd name="connsiteY21" fmla="*/ 228600 h 5267324"/>
              <a:gd name="connsiteX22" fmla="*/ 266700 w 5657850"/>
              <a:gd name="connsiteY22" fmla="*/ 247650 h 5267324"/>
              <a:gd name="connsiteX23" fmla="*/ 295275 w 5657850"/>
              <a:gd name="connsiteY23" fmla="*/ 114300 h 5267324"/>
              <a:gd name="connsiteX24" fmla="*/ 533400 w 5657850"/>
              <a:gd name="connsiteY24" fmla="*/ 0 h 5267324"/>
              <a:gd name="connsiteX25" fmla="*/ 2124075 w 5657850"/>
              <a:gd name="connsiteY25" fmla="*/ 142875 h 5267324"/>
              <a:gd name="connsiteX26" fmla="*/ 2466975 w 5657850"/>
              <a:gd name="connsiteY26" fmla="*/ 247650 h 5267324"/>
              <a:gd name="connsiteX27" fmla="*/ 2800350 w 5657850"/>
              <a:gd name="connsiteY27" fmla="*/ 381000 h 5267324"/>
              <a:gd name="connsiteX28" fmla="*/ 2914650 w 5657850"/>
              <a:gd name="connsiteY28" fmla="*/ 180975 h 5267324"/>
              <a:gd name="connsiteX29" fmla="*/ 3219450 w 5657850"/>
              <a:gd name="connsiteY29" fmla="*/ 38100 h 5267324"/>
              <a:gd name="connsiteX30" fmla="*/ 3762375 w 5657850"/>
              <a:gd name="connsiteY30" fmla="*/ 47625 h 5267324"/>
              <a:gd name="connsiteX31" fmla="*/ 4552950 w 5657850"/>
              <a:gd name="connsiteY31" fmla="*/ 142875 h 5267324"/>
              <a:gd name="connsiteX32" fmla="*/ 4924425 w 5657850"/>
              <a:gd name="connsiteY32" fmla="*/ 238125 h 5267324"/>
              <a:gd name="connsiteX33" fmla="*/ 4981575 w 5657850"/>
              <a:gd name="connsiteY33" fmla="*/ 323850 h 5267324"/>
              <a:gd name="connsiteX34" fmla="*/ 5019675 w 5657850"/>
              <a:gd name="connsiteY34" fmla="*/ 400050 h 5267324"/>
              <a:gd name="connsiteX35" fmla="*/ 5153025 w 5657850"/>
              <a:gd name="connsiteY35" fmla="*/ 466725 h 5267324"/>
              <a:gd name="connsiteX36" fmla="*/ 5267325 w 5657850"/>
              <a:gd name="connsiteY36" fmla="*/ 561975 h 5267324"/>
              <a:gd name="connsiteX37" fmla="*/ 5486400 w 5657850"/>
              <a:gd name="connsiteY37" fmla="*/ 590550 h 5267324"/>
              <a:gd name="connsiteX38" fmla="*/ 5486400 w 5657850"/>
              <a:gd name="connsiteY38" fmla="*/ 647700 h 5267324"/>
              <a:gd name="connsiteX39" fmla="*/ 5591175 w 5657850"/>
              <a:gd name="connsiteY39" fmla="*/ 666750 h 5267324"/>
              <a:gd name="connsiteX40" fmla="*/ 5657850 w 5657850"/>
              <a:gd name="connsiteY40" fmla="*/ 771525 h 5267324"/>
              <a:gd name="connsiteX41" fmla="*/ 4981575 w 5657850"/>
              <a:gd name="connsiteY41" fmla="*/ 3495675 h 5267324"/>
              <a:gd name="connsiteX42" fmla="*/ 4981575 w 5657850"/>
              <a:gd name="connsiteY42" fmla="*/ 3495675 h 5267324"/>
              <a:gd name="connsiteX43" fmla="*/ 4900613 w 5657850"/>
              <a:gd name="connsiteY43" fmla="*/ 3490913 h 5267324"/>
              <a:gd name="connsiteX44" fmla="*/ 3307557 w 5657850"/>
              <a:gd name="connsiteY44" fmla="*/ 3148013 h 5267324"/>
              <a:gd name="connsiteX45" fmla="*/ 3086100 w 5657850"/>
              <a:gd name="connsiteY45" fmla="*/ 3133725 h 5267324"/>
              <a:gd name="connsiteX46" fmla="*/ 3021806 w 5657850"/>
              <a:gd name="connsiteY46" fmla="*/ 3307556 h 5267324"/>
              <a:gd name="connsiteX47" fmla="*/ 2959894 w 5657850"/>
              <a:gd name="connsiteY47" fmla="*/ 3457575 h 5267324"/>
              <a:gd name="connsiteX48" fmla="*/ 2852737 w 5657850"/>
              <a:gd name="connsiteY48" fmla="*/ 3659981 h 5267324"/>
              <a:gd name="connsiteX49" fmla="*/ 2676525 w 5657850"/>
              <a:gd name="connsiteY49" fmla="*/ 3990975 h 5267324"/>
              <a:gd name="connsiteX50" fmla="*/ 2502694 w 5657850"/>
              <a:gd name="connsiteY50" fmla="*/ 4700587 h 5267324"/>
              <a:gd name="connsiteX51" fmla="*/ 2443162 w 5657850"/>
              <a:gd name="connsiteY51" fmla="*/ 5267324 h 5267324"/>
              <a:gd name="connsiteX52" fmla="*/ 1602581 w 5657850"/>
              <a:gd name="connsiteY52" fmla="*/ 5264944 h 5267324"/>
              <a:gd name="connsiteX0" fmla="*/ 1602581 w 5657850"/>
              <a:gd name="connsiteY0" fmla="*/ 5264944 h 5267324"/>
              <a:gd name="connsiteX1" fmla="*/ 1771650 w 5657850"/>
              <a:gd name="connsiteY1" fmla="*/ 4743450 h 5267324"/>
              <a:gd name="connsiteX2" fmla="*/ 1812131 w 5657850"/>
              <a:gd name="connsiteY2" fmla="*/ 4650582 h 5267324"/>
              <a:gd name="connsiteX3" fmla="*/ 1854994 w 5657850"/>
              <a:gd name="connsiteY3" fmla="*/ 4452938 h 5267324"/>
              <a:gd name="connsiteX4" fmla="*/ 1902619 w 5657850"/>
              <a:gd name="connsiteY4" fmla="*/ 4243387 h 5267324"/>
              <a:gd name="connsiteX5" fmla="*/ 1881187 w 5657850"/>
              <a:gd name="connsiteY5" fmla="*/ 4017169 h 5267324"/>
              <a:gd name="connsiteX6" fmla="*/ 1885950 w 5657850"/>
              <a:gd name="connsiteY6" fmla="*/ 3905250 h 5267324"/>
              <a:gd name="connsiteX7" fmla="*/ 1883569 w 5657850"/>
              <a:gd name="connsiteY7" fmla="*/ 3602831 h 5267324"/>
              <a:gd name="connsiteX8" fmla="*/ 1969294 w 5657850"/>
              <a:gd name="connsiteY8" fmla="*/ 3274219 h 5267324"/>
              <a:gd name="connsiteX9" fmla="*/ 1988344 w 5657850"/>
              <a:gd name="connsiteY9" fmla="*/ 3131344 h 5267324"/>
              <a:gd name="connsiteX10" fmla="*/ 1985963 w 5657850"/>
              <a:gd name="connsiteY10" fmla="*/ 3043237 h 5267324"/>
              <a:gd name="connsiteX11" fmla="*/ 1740694 w 5657850"/>
              <a:gd name="connsiteY11" fmla="*/ 2964656 h 5267324"/>
              <a:gd name="connsiteX12" fmla="*/ 1331119 w 5657850"/>
              <a:gd name="connsiteY12" fmla="*/ 2902744 h 5267324"/>
              <a:gd name="connsiteX13" fmla="*/ 371475 w 5657850"/>
              <a:gd name="connsiteY13" fmla="*/ 2867025 h 5267324"/>
              <a:gd name="connsiteX14" fmla="*/ 85725 w 5657850"/>
              <a:gd name="connsiteY14" fmla="*/ 2762250 h 5267324"/>
              <a:gd name="connsiteX15" fmla="*/ 123825 w 5657850"/>
              <a:gd name="connsiteY15" fmla="*/ 1828800 h 5267324"/>
              <a:gd name="connsiteX16" fmla="*/ 0 w 5657850"/>
              <a:gd name="connsiteY16" fmla="*/ 1743075 h 5267324"/>
              <a:gd name="connsiteX17" fmla="*/ 0 w 5657850"/>
              <a:gd name="connsiteY17" fmla="*/ 1304925 h 5267324"/>
              <a:gd name="connsiteX18" fmla="*/ 47625 w 5657850"/>
              <a:gd name="connsiteY18" fmla="*/ 1209675 h 5267324"/>
              <a:gd name="connsiteX19" fmla="*/ 95250 w 5657850"/>
              <a:gd name="connsiteY19" fmla="*/ 1143000 h 5267324"/>
              <a:gd name="connsiteX20" fmla="*/ 95250 w 5657850"/>
              <a:gd name="connsiteY20" fmla="*/ 276225 h 5267324"/>
              <a:gd name="connsiteX21" fmla="*/ 161925 w 5657850"/>
              <a:gd name="connsiteY21" fmla="*/ 228600 h 5267324"/>
              <a:gd name="connsiteX22" fmla="*/ 266700 w 5657850"/>
              <a:gd name="connsiteY22" fmla="*/ 247650 h 5267324"/>
              <a:gd name="connsiteX23" fmla="*/ 295275 w 5657850"/>
              <a:gd name="connsiteY23" fmla="*/ 114300 h 5267324"/>
              <a:gd name="connsiteX24" fmla="*/ 533400 w 5657850"/>
              <a:gd name="connsiteY24" fmla="*/ 0 h 5267324"/>
              <a:gd name="connsiteX25" fmla="*/ 2124075 w 5657850"/>
              <a:gd name="connsiteY25" fmla="*/ 142875 h 5267324"/>
              <a:gd name="connsiteX26" fmla="*/ 2466975 w 5657850"/>
              <a:gd name="connsiteY26" fmla="*/ 247650 h 5267324"/>
              <a:gd name="connsiteX27" fmla="*/ 2800350 w 5657850"/>
              <a:gd name="connsiteY27" fmla="*/ 381000 h 5267324"/>
              <a:gd name="connsiteX28" fmla="*/ 2914650 w 5657850"/>
              <a:gd name="connsiteY28" fmla="*/ 180975 h 5267324"/>
              <a:gd name="connsiteX29" fmla="*/ 3219450 w 5657850"/>
              <a:gd name="connsiteY29" fmla="*/ 38100 h 5267324"/>
              <a:gd name="connsiteX30" fmla="*/ 3762375 w 5657850"/>
              <a:gd name="connsiteY30" fmla="*/ 47625 h 5267324"/>
              <a:gd name="connsiteX31" fmla="*/ 4552950 w 5657850"/>
              <a:gd name="connsiteY31" fmla="*/ 142875 h 5267324"/>
              <a:gd name="connsiteX32" fmla="*/ 4924425 w 5657850"/>
              <a:gd name="connsiteY32" fmla="*/ 238125 h 5267324"/>
              <a:gd name="connsiteX33" fmla="*/ 4981575 w 5657850"/>
              <a:gd name="connsiteY33" fmla="*/ 323850 h 5267324"/>
              <a:gd name="connsiteX34" fmla="*/ 5019675 w 5657850"/>
              <a:gd name="connsiteY34" fmla="*/ 400050 h 5267324"/>
              <a:gd name="connsiteX35" fmla="*/ 5153025 w 5657850"/>
              <a:gd name="connsiteY35" fmla="*/ 466725 h 5267324"/>
              <a:gd name="connsiteX36" fmla="*/ 5267325 w 5657850"/>
              <a:gd name="connsiteY36" fmla="*/ 561975 h 5267324"/>
              <a:gd name="connsiteX37" fmla="*/ 5486400 w 5657850"/>
              <a:gd name="connsiteY37" fmla="*/ 590550 h 5267324"/>
              <a:gd name="connsiteX38" fmla="*/ 5486400 w 5657850"/>
              <a:gd name="connsiteY38" fmla="*/ 647700 h 5267324"/>
              <a:gd name="connsiteX39" fmla="*/ 5591175 w 5657850"/>
              <a:gd name="connsiteY39" fmla="*/ 666750 h 5267324"/>
              <a:gd name="connsiteX40" fmla="*/ 5657850 w 5657850"/>
              <a:gd name="connsiteY40" fmla="*/ 771525 h 5267324"/>
              <a:gd name="connsiteX41" fmla="*/ 4981575 w 5657850"/>
              <a:gd name="connsiteY41" fmla="*/ 3495675 h 5267324"/>
              <a:gd name="connsiteX42" fmla="*/ 4981575 w 5657850"/>
              <a:gd name="connsiteY42" fmla="*/ 3495675 h 5267324"/>
              <a:gd name="connsiteX43" fmla="*/ 4900613 w 5657850"/>
              <a:gd name="connsiteY43" fmla="*/ 3490913 h 5267324"/>
              <a:gd name="connsiteX44" fmla="*/ 3307557 w 5657850"/>
              <a:gd name="connsiteY44" fmla="*/ 3148013 h 5267324"/>
              <a:gd name="connsiteX45" fmla="*/ 3086100 w 5657850"/>
              <a:gd name="connsiteY45" fmla="*/ 3124200 h 5267324"/>
              <a:gd name="connsiteX46" fmla="*/ 3021806 w 5657850"/>
              <a:gd name="connsiteY46" fmla="*/ 3307556 h 5267324"/>
              <a:gd name="connsiteX47" fmla="*/ 2959894 w 5657850"/>
              <a:gd name="connsiteY47" fmla="*/ 3457575 h 5267324"/>
              <a:gd name="connsiteX48" fmla="*/ 2852737 w 5657850"/>
              <a:gd name="connsiteY48" fmla="*/ 3659981 h 5267324"/>
              <a:gd name="connsiteX49" fmla="*/ 2676525 w 5657850"/>
              <a:gd name="connsiteY49" fmla="*/ 3990975 h 5267324"/>
              <a:gd name="connsiteX50" fmla="*/ 2502694 w 5657850"/>
              <a:gd name="connsiteY50" fmla="*/ 4700587 h 5267324"/>
              <a:gd name="connsiteX51" fmla="*/ 2443162 w 5657850"/>
              <a:gd name="connsiteY51" fmla="*/ 5267324 h 5267324"/>
              <a:gd name="connsiteX52" fmla="*/ 1602581 w 5657850"/>
              <a:gd name="connsiteY52" fmla="*/ 5264944 h 5267324"/>
              <a:gd name="connsiteX0" fmla="*/ 1602581 w 5657850"/>
              <a:gd name="connsiteY0" fmla="*/ 5264944 h 5267324"/>
              <a:gd name="connsiteX1" fmla="*/ 1771650 w 5657850"/>
              <a:gd name="connsiteY1" fmla="*/ 4743450 h 5267324"/>
              <a:gd name="connsiteX2" fmla="*/ 1812131 w 5657850"/>
              <a:gd name="connsiteY2" fmla="*/ 4650582 h 5267324"/>
              <a:gd name="connsiteX3" fmla="*/ 1854994 w 5657850"/>
              <a:gd name="connsiteY3" fmla="*/ 4452938 h 5267324"/>
              <a:gd name="connsiteX4" fmla="*/ 1902619 w 5657850"/>
              <a:gd name="connsiteY4" fmla="*/ 4243387 h 5267324"/>
              <a:gd name="connsiteX5" fmla="*/ 1881187 w 5657850"/>
              <a:gd name="connsiteY5" fmla="*/ 4017169 h 5267324"/>
              <a:gd name="connsiteX6" fmla="*/ 1885950 w 5657850"/>
              <a:gd name="connsiteY6" fmla="*/ 3905250 h 5267324"/>
              <a:gd name="connsiteX7" fmla="*/ 1883569 w 5657850"/>
              <a:gd name="connsiteY7" fmla="*/ 3602831 h 5267324"/>
              <a:gd name="connsiteX8" fmla="*/ 1969294 w 5657850"/>
              <a:gd name="connsiteY8" fmla="*/ 3274219 h 5267324"/>
              <a:gd name="connsiteX9" fmla="*/ 1988344 w 5657850"/>
              <a:gd name="connsiteY9" fmla="*/ 3131344 h 5267324"/>
              <a:gd name="connsiteX10" fmla="*/ 1985963 w 5657850"/>
              <a:gd name="connsiteY10" fmla="*/ 3043237 h 5267324"/>
              <a:gd name="connsiteX11" fmla="*/ 1740694 w 5657850"/>
              <a:gd name="connsiteY11" fmla="*/ 2964656 h 5267324"/>
              <a:gd name="connsiteX12" fmla="*/ 1331119 w 5657850"/>
              <a:gd name="connsiteY12" fmla="*/ 2902744 h 5267324"/>
              <a:gd name="connsiteX13" fmla="*/ 371475 w 5657850"/>
              <a:gd name="connsiteY13" fmla="*/ 2867025 h 5267324"/>
              <a:gd name="connsiteX14" fmla="*/ 85725 w 5657850"/>
              <a:gd name="connsiteY14" fmla="*/ 2762250 h 5267324"/>
              <a:gd name="connsiteX15" fmla="*/ 123825 w 5657850"/>
              <a:gd name="connsiteY15" fmla="*/ 1828800 h 5267324"/>
              <a:gd name="connsiteX16" fmla="*/ 0 w 5657850"/>
              <a:gd name="connsiteY16" fmla="*/ 1743075 h 5267324"/>
              <a:gd name="connsiteX17" fmla="*/ 0 w 5657850"/>
              <a:gd name="connsiteY17" fmla="*/ 1304925 h 5267324"/>
              <a:gd name="connsiteX18" fmla="*/ 47625 w 5657850"/>
              <a:gd name="connsiteY18" fmla="*/ 1209675 h 5267324"/>
              <a:gd name="connsiteX19" fmla="*/ 95250 w 5657850"/>
              <a:gd name="connsiteY19" fmla="*/ 1143000 h 5267324"/>
              <a:gd name="connsiteX20" fmla="*/ 95250 w 5657850"/>
              <a:gd name="connsiteY20" fmla="*/ 276225 h 5267324"/>
              <a:gd name="connsiteX21" fmla="*/ 161925 w 5657850"/>
              <a:gd name="connsiteY21" fmla="*/ 228600 h 5267324"/>
              <a:gd name="connsiteX22" fmla="*/ 266700 w 5657850"/>
              <a:gd name="connsiteY22" fmla="*/ 247650 h 5267324"/>
              <a:gd name="connsiteX23" fmla="*/ 295275 w 5657850"/>
              <a:gd name="connsiteY23" fmla="*/ 114300 h 5267324"/>
              <a:gd name="connsiteX24" fmla="*/ 533400 w 5657850"/>
              <a:gd name="connsiteY24" fmla="*/ 0 h 5267324"/>
              <a:gd name="connsiteX25" fmla="*/ 2124075 w 5657850"/>
              <a:gd name="connsiteY25" fmla="*/ 142875 h 5267324"/>
              <a:gd name="connsiteX26" fmla="*/ 2466975 w 5657850"/>
              <a:gd name="connsiteY26" fmla="*/ 247650 h 5267324"/>
              <a:gd name="connsiteX27" fmla="*/ 2800350 w 5657850"/>
              <a:gd name="connsiteY27" fmla="*/ 381000 h 5267324"/>
              <a:gd name="connsiteX28" fmla="*/ 2914650 w 5657850"/>
              <a:gd name="connsiteY28" fmla="*/ 180975 h 5267324"/>
              <a:gd name="connsiteX29" fmla="*/ 3219450 w 5657850"/>
              <a:gd name="connsiteY29" fmla="*/ 38100 h 5267324"/>
              <a:gd name="connsiteX30" fmla="*/ 3762375 w 5657850"/>
              <a:gd name="connsiteY30" fmla="*/ 47625 h 5267324"/>
              <a:gd name="connsiteX31" fmla="*/ 4552950 w 5657850"/>
              <a:gd name="connsiteY31" fmla="*/ 142875 h 5267324"/>
              <a:gd name="connsiteX32" fmla="*/ 4924425 w 5657850"/>
              <a:gd name="connsiteY32" fmla="*/ 238125 h 5267324"/>
              <a:gd name="connsiteX33" fmla="*/ 4981575 w 5657850"/>
              <a:gd name="connsiteY33" fmla="*/ 323850 h 5267324"/>
              <a:gd name="connsiteX34" fmla="*/ 5019675 w 5657850"/>
              <a:gd name="connsiteY34" fmla="*/ 400050 h 5267324"/>
              <a:gd name="connsiteX35" fmla="*/ 5153025 w 5657850"/>
              <a:gd name="connsiteY35" fmla="*/ 466725 h 5267324"/>
              <a:gd name="connsiteX36" fmla="*/ 5267325 w 5657850"/>
              <a:gd name="connsiteY36" fmla="*/ 561975 h 5267324"/>
              <a:gd name="connsiteX37" fmla="*/ 5486400 w 5657850"/>
              <a:gd name="connsiteY37" fmla="*/ 590550 h 5267324"/>
              <a:gd name="connsiteX38" fmla="*/ 5486400 w 5657850"/>
              <a:gd name="connsiteY38" fmla="*/ 647700 h 5267324"/>
              <a:gd name="connsiteX39" fmla="*/ 5591175 w 5657850"/>
              <a:gd name="connsiteY39" fmla="*/ 666750 h 5267324"/>
              <a:gd name="connsiteX40" fmla="*/ 5657850 w 5657850"/>
              <a:gd name="connsiteY40" fmla="*/ 771525 h 5267324"/>
              <a:gd name="connsiteX41" fmla="*/ 4981575 w 5657850"/>
              <a:gd name="connsiteY41" fmla="*/ 3495675 h 5267324"/>
              <a:gd name="connsiteX42" fmla="*/ 4993482 w 5657850"/>
              <a:gd name="connsiteY42" fmla="*/ 3445669 h 5267324"/>
              <a:gd name="connsiteX43" fmla="*/ 4900613 w 5657850"/>
              <a:gd name="connsiteY43" fmla="*/ 3490913 h 5267324"/>
              <a:gd name="connsiteX44" fmla="*/ 3307557 w 5657850"/>
              <a:gd name="connsiteY44" fmla="*/ 3148013 h 5267324"/>
              <a:gd name="connsiteX45" fmla="*/ 3086100 w 5657850"/>
              <a:gd name="connsiteY45" fmla="*/ 3124200 h 5267324"/>
              <a:gd name="connsiteX46" fmla="*/ 3021806 w 5657850"/>
              <a:gd name="connsiteY46" fmla="*/ 3307556 h 5267324"/>
              <a:gd name="connsiteX47" fmla="*/ 2959894 w 5657850"/>
              <a:gd name="connsiteY47" fmla="*/ 3457575 h 5267324"/>
              <a:gd name="connsiteX48" fmla="*/ 2852737 w 5657850"/>
              <a:gd name="connsiteY48" fmla="*/ 3659981 h 5267324"/>
              <a:gd name="connsiteX49" fmla="*/ 2676525 w 5657850"/>
              <a:gd name="connsiteY49" fmla="*/ 3990975 h 5267324"/>
              <a:gd name="connsiteX50" fmla="*/ 2502694 w 5657850"/>
              <a:gd name="connsiteY50" fmla="*/ 4700587 h 5267324"/>
              <a:gd name="connsiteX51" fmla="*/ 2443162 w 5657850"/>
              <a:gd name="connsiteY51" fmla="*/ 5267324 h 5267324"/>
              <a:gd name="connsiteX52" fmla="*/ 1602581 w 5657850"/>
              <a:gd name="connsiteY52" fmla="*/ 5264944 h 5267324"/>
              <a:gd name="connsiteX0" fmla="*/ 1602581 w 5657850"/>
              <a:gd name="connsiteY0" fmla="*/ 5264944 h 5267324"/>
              <a:gd name="connsiteX1" fmla="*/ 1771650 w 5657850"/>
              <a:gd name="connsiteY1" fmla="*/ 4743450 h 5267324"/>
              <a:gd name="connsiteX2" fmla="*/ 1812131 w 5657850"/>
              <a:gd name="connsiteY2" fmla="*/ 4650582 h 5267324"/>
              <a:gd name="connsiteX3" fmla="*/ 1854994 w 5657850"/>
              <a:gd name="connsiteY3" fmla="*/ 4452938 h 5267324"/>
              <a:gd name="connsiteX4" fmla="*/ 1902619 w 5657850"/>
              <a:gd name="connsiteY4" fmla="*/ 4243387 h 5267324"/>
              <a:gd name="connsiteX5" fmla="*/ 1881187 w 5657850"/>
              <a:gd name="connsiteY5" fmla="*/ 4017169 h 5267324"/>
              <a:gd name="connsiteX6" fmla="*/ 1885950 w 5657850"/>
              <a:gd name="connsiteY6" fmla="*/ 3905250 h 5267324"/>
              <a:gd name="connsiteX7" fmla="*/ 1883569 w 5657850"/>
              <a:gd name="connsiteY7" fmla="*/ 3602831 h 5267324"/>
              <a:gd name="connsiteX8" fmla="*/ 1969294 w 5657850"/>
              <a:gd name="connsiteY8" fmla="*/ 3274219 h 5267324"/>
              <a:gd name="connsiteX9" fmla="*/ 1988344 w 5657850"/>
              <a:gd name="connsiteY9" fmla="*/ 3131344 h 5267324"/>
              <a:gd name="connsiteX10" fmla="*/ 1985963 w 5657850"/>
              <a:gd name="connsiteY10" fmla="*/ 3043237 h 5267324"/>
              <a:gd name="connsiteX11" fmla="*/ 1740694 w 5657850"/>
              <a:gd name="connsiteY11" fmla="*/ 2964656 h 5267324"/>
              <a:gd name="connsiteX12" fmla="*/ 1331119 w 5657850"/>
              <a:gd name="connsiteY12" fmla="*/ 2902744 h 5267324"/>
              <a:gd name="connsiteX13" fmla="*/ 371475 w 5657850"/>
              <a:gd name="connsiteY13" fmla="*/ 2867025 h 5267324"/>
              <a:gd name="connsiteX14" fmla="*/ 85725 w 5657850"/>
              <a:gd name="connsiteY14" fmla="*/ 2762250 h 5267324"/>
              <a:gd name="connsiteX15" fmla="*/ 123825 w 5657850"/>
              <a:gd name="connsiteY15" fmla="*/ 1828800 h 5267324"/>
              <a:gd name="connsiteX16" fmla="*/ 0 w 5657850"/>
              <a:gd name="connsiteY16" fmla="*/ 1743075 h 5267324"/>
              <a:gd name="connsiteX17" fmla="*/ 0 w 5657850"/>
              <a:gd name="connsiteY17" fmla="*/ 1304925 h 5267324"/>
              <a:gd name="connsiteX18" fmla="*/ 47625 w 5657850"/>
              <a:gd name="connsiteY18" fmla="*/ 1209675 h 5267324"/>
              <a:gd name="connsiteX19" fmla="*/ 95250 w 5657850"/>
              <a:gd name="connsiteY19" fmla="*/ 1143000 h 5267324"/>
              <a:gd name="connsiteX20" fmla="*/ 95250 w 5657850"/>
              <a:gd name="connsiteY20" fmla="*/ 276225 h 5267324"/>
              <a:gd name="connsiteX21" fmla="*/ 161925 w 5657850"/>
              <a:gd name="connsiteY21" fmla="*/ 228600 h 5267324"/>
              <a:gd name="connsiteX22" fmla="*/ 266700 w 5657850"/>
              <a:gd name="connsiteY22" fmla="*/ 247650 h 5267324"/>
              <a:gd name="connsiteX23" fmla="*/ 295275 w 5657850"/>
              <a:gd name="connsiteY23" fmla="*/ 114300 h 5267324"/>
              <a:gd name="connsiteX24" fmla="*/ 533400 w 5657850"/>
              <a:gd name="connsiteY24" fmla="*/ 0 h 5267324"/>
              <a:gd name="connsiteX25" fmla="*/ 2124075 w 5657850"/>
              <a:gd name="connsiteY25" fmla="*/ 142875 h 5267324"/>
              <a:gd name="connsiteX26" fmla="*/ 2466975 w 5657850"/>
              <a:gd name="connsiteY26" fmla="*/ 247650 h 5267324"/>
              <a:gd name="connsiteX27" fmla="*/ 2800350 w 5657850"/>
              <a:gd name="connsiteY27" fmla="*/ 381000 h 5267324"/>
              <a:gd name="connsiteX28" fmla="*/ 2914650 w 5657850"/>
              <a:gd name="connsiteY28" fmla="*/ 180975 h 5267324"/>
              <a:gd name="connsiteX29" fmla="*/ 3219450 w 5657850"/>
              <a:gd name="connsiteY29" fmla="*/ 38100 h 5267324"/>
              <a:gd name="connsiteX30" fmla="*/ 3762375 w 5657850"/>
              <a:gd name="connsiteY30" fmla="*/ 47625 h 5267324"/>
              <a:gd name="connsiteX31" fmla="*/ 4552950 w 5657850"/>
              <a:gd name="connsiteY31" fmla="*/ 142875 h 5267324"/>
              <a:gd name="connsiteX32" fmla="*/ 4924425 w 5657850"/>
              <a:gd name="connsiteY32" fmla="*/ 238125 h 5267324"/>
              <a:gd name="connsiteX33" fmla="*/ 4981575 w 5657850"/>
              <a:gd name="connsiteY33" fmla="*/ 323850 h 5267324"/>
              <a:gd name="connsiteX34" fmla="*/ 5019675 w 5657850"/>
              <a:gd name="connsiteY34" fmla="*/ 400050 h 5267324"/>
              <a:gd name="connsiteX35" fmla="*/ 5153025 w 5657850"/>
              <a:gd name="connsiteY35" fmla="*/ 466725 h 5267324"/>
              <a:gd name="connsiteX36" fmla="*/ 5267325 w 5657850"/>
              <a:gd name="connsiteY36" fmla="*/ 561975 h 5267324"/>
              <a:gd name="connsiteX37" fmla="*/ 5486400 w 5657850"/>
              <a:gd name="connsiteY37" fmla="*/ 590550 h 5267324"/>
              <a:gd name="connsiteX38" fmla="*/ 5486400 w 5657850"/>
              <a:gd name="connsiteY38" fmla="*/ 647700 h 5267324"/>
              <a:gd name="connsiteX39" fmla="*/ 5591175 w 5657850"/>
              <a:gd name="connsiteY39" fmla="*/ 666750 h 5267324"/>
              <a:gd name="connsiteX40" fmla="*/ 5657850 w 5657850"/>
              <a:gd name="connsiteY40" fmla="*/ 771525 h 5267324"/>
              <a:gd name="connsiteX41" fmla="*/ 4993482 w 5657850"/>
              <a:gd name="connsiteY41" fmla="*/ 3445669 h 5267324"/>
              <a:gd name="connsiteX42" fmla="*/ 4900613 w 5657850"/>
              <a:gd name="connsiteY42" fmla="*/ 3490913 h 5267324"/>
              <a:gd name="connsiteX43" fmla="*/ 3307557 w 5657850"/>
              <a:gd name="connsiteY43" fmla="*/ 3148013 h 5267324"/>
              <a:gd name="connsiteX44" fmla="*/ 3086100 w 5657850"/>
              <a:gd name="connsiteY44" fmla="*/ 3124200 h 5267324"/>
              <a:gd name="connsiteX45" fmla="*/ 3021806 w 5657850"/>
              <a:gd name="connsiteY45" fmla="*/ 3307556 h 5267324"/>
              <a:gd name="connsiteX46" fmla="*/ 2959894 w 5657850"/>
              <a:gd name="connsiteY46" fmla="*/ 3457575 h 5267324"/>
              <a:gd name="connsiteX47" fmla="*/ 2852737 w 5657850"/>
              <a:gd name="connsiteY47" fmla="*/ 3659981 h 5267324"/>
              <a:gd name="connsiteX48" fmla="*/ 2676525 w 5657850"/>
              <a:gd name="connsiteY48" fmla="*/ 3990975 h 5267324"/>
              <a:gd name="connsiteX49" fmla="*/ 2502694 w 5657850"/>
              <a:gd name="connsiteY49" fmla="*/ 4700587 h 5267324"/>
              <a:gd name="connsiteX50" fmla="*/ 2443162 w 5657850"/>
              <a:gd name="connsiteY50" fmla="*/ 5267324 h 5267324"/>
              <a:gd name="connsiteX51" fmla="*/ 1602581 w 5657850"/>
              <a:gd name="connsiteY51" fmla="*/ 5264944 h 5267324"/>
              <a:gd name="connsiteX0" fmla="*/ 1602581 w 5657850"/>
              <a:gd name="connsiteY0" fmla="*/ 5264944 h 5267324"/>
              <a:gd name="connsiteX1" fmla="*/ 1771650 w 5657850"/>
              <a:gd name="connsiteY1" fmla="*/ 4743450 h 5267324"/>
              <a:gd name="connsiteX2" fmla="*/ 1812131 w 5657850"/>
              <a:gd name="connsiteY2" fmla="*/ 4650582 h 5267324"/>
              <a:gd name="connsiteX3" fmla="*/ 1854994 w 5657850"/>
              <a:gd name="connsiteY3" fmla="*/ 4452938 h 5267324"/>
              <a:gd name="connsiteX4" fmla="*/ 1902619 w 5657850"/>
              <a:gd name="connsiteY4" fmla="*/ 4243387 h 5267324"/>
              <a:gd name="connsiteX5" fmla="*/ 1881187 w 5657850"/>
              <a:gd name="connsiteY5" fmla="*/ 4017169 h 5267324"/>
              <a:gd name="connsiteX6" fmla="*/ 1885950 w 5657850"/>
              <a:gd name="connsiteY6" fmla="*/ 3905250 h 5267324"/>
              <a:gd name="connsiteX7" fmla="*/ 1883569 w 5657850"/>
              <a:gd name="connsiteY7" fmla="*/ 3602831 h 5267324"/>
              <a:gd name="connsiteX8" fmla="*/ 1969294 w 5657850"/>
              <a:gd name="connsiteY8" fmla="*/ 3274219 h 5267324"/>
              <a:gd name="connsiteX9" fmla="*/ 1988344 w 5657850"/>
              <a:gd name="connsiteY9" fmla="*/ 3131344 h 5267324"/>
              <a:gd name="connsiteX10" fmla="*/ 1985963 w 5657850"/>
              <a:gd name="connsiteY10" fmla="*/ 3043237 h 5267324"/>
              <a:gd name="connsiteX11" fmla="*/ 1740694 w 5657850"/>
              <a:gd name="connsiteY11" fmla="*/ 2964656 h 5267324"/>
              <a:gd name="connsiteX12" fmla="*/ 1331119 w 5657850"/>
              <a:gd name="connsiteY12" fmla="*/ 2902744 h 5267324"/>
              <a:gd name="connsiteX13" fmla="*/ 371475 w 5657850"/>
              <a:gd name="connsiteY13" fmla="*/ 2867025 h 5267324"/>
              <a:gd name="connsiteX14" fmla="*/ 85725 w 5657850"/>
              <a:gd name="connsiteY14" fmla="*/ 2762250 h 5267324"/>
              <a:gd name="connsiteX15" fmla="*/ 123825 w 5657850"/>
              <a:gd name="connsiteY15" fmla="*/ 1828800 h 5267324"/>
              <a:gd name="connsiteX16" fmla="*/ 0 w 5657850"/>
              <a:gd name="connsiteY16" fmla="*/ 1743075 h 5267324"/>
              <a:gd name="connsiteX17" fmla="*/ 0 w 5657850"/>
              <a:gd name="connsiteY17" fmla="*/ 1304925 h 5267324"/>
              <a:gd name="connsiteX18" fmla="*/ 47625 w 5657850"/>
              <a:gd name="connsiteY18" fmla="*/ 1209675 h 5267324"/>
              <a:gd name="connsiteX19" fmla="*/ 95250 w 5657850"/>
              <a:gd name="connsiteY19" fmla="*/ 1143000 h 5267324"/>
              <a:gd name="connsiteX20" fmla="*/ 95250 w 5657850"/>
              <a:gd name="connsiteY20" fmla="*/ 276225 h 5267324"/>
              <a:gd name="connsiteX21" fmla="*/ 161925 w 5657850"/>
              <a:gd name="connsiteY21" fmla="*/ 228600 h 5267324"/>
              <a:gd name="connsiteX22" fmla="*/ 266700 w 5657850"/>
              <a:gd name="connsiteY22" fmla="*/ 247650 h 5267324"/>
              <a:gd name="connsiteX23" fmla="*/ 295275 w 5657850"/>
              <a:gd name="connsiteY23" fmla="*/ 114300 h 5267324"/>
              <a:gd name="connsiteX24" fmla="*/ 533400 w 5657850"/>
              <a:gd name="connsiteY24" fmla="*/ 0 h 5267324"/>
              <a:gd name="connsiteX25" fmla="*/ 2124075 w 5657850"/>
              <a:gd name="connsiteY25" fmla="*/ 142875 h 5267324"/>
              <a:gd name="connsiteX26" fmla="*/ 2466975 w 5657850"/>
              <a:gd name="connsiteY26" fmla="*/ 247650 h 5267324"/>
              <a:gd name="connsiteX27" fmla="*/ 2800350 w 5657850"/>
              <a:gd name="connsiteY27" fmla="*/ 381000 h 5267324"/>
              <a:gd name="connsiteX28" fmla="*/ 2914650 w 5657850"/>
              <a:gd name="connsiteY28" fmla="*/ 180975 h 5267324"/>
              <a:gd name="connsiteX29" fmla="*/ 3219450 w 5657850"/>
              <a:gd name="connsiteY29" fmla="*/ 38100 h 5267324"/>
              <a:gd name="connsiteX30" fmla="*/ 3762375 w 5657850"/>
              <a:gd name="connsiteY30" fmla="*/ 47625 h 5267324"/>
              <a:gd name="connsiteX31" fmla="*/ 4552950 w 5657850"/>
              <a:gd name="connsiteY31" fmla="*/ 142875 h 5267324"/>
              <a:gd name="connsiteX32" fmla="*/ 4924425 w 5657850"/>
              <a:gd name="connsiteY32" fmla="*/ 238125 h 5267324"/>
              <a:gd name="connsiteX33" fmla="*/ 4981575 w 5657850"/>
              <a:gd name="connsiteY33" fmla="*/ 323850 h 5267324"/>
              <a:gd name="connsiteX34" fmla="*/ 5019675 w 5657850"/>
              <a:gd name="connsiteY34" fmla="*/ 400050 h 5267324"/>
              <a:gd name="connsiteX35" fmla="*/ 5153025 w 5657850"/>
              <a:gd name="connsiteY35" fmla="*/ 466725 h 5267324"/>
              <a:gd name="connsiteX36" fmla="*/ 5267325 w 5657850"/>
              <a:gd name="connsiteY36" fmla="*/ 561975 h 5267324"/>
              <a:gd name="connsiteX37" fmla="*/ 5486400 w 5657850"/>
              <a:gd name="connsiteY37" fmla="*/ 590550 h 5267324"/>
              <a:gd name="connsiteX38" fmla="*/ 5486400 w 5657850"/>
              <a:gd name="connsiteY38" fmla="*/ 647700 h 5267324"/>
              <a:gd name="connsiteX39" fmla="*/ 5591175 w 5657850"/>
              <a:gd name="connsiteY39" fmla="*/ 666750 h 5267324"/>
              <a:gd name="connsiteX40" fmla="*/ 5657850 w 5657850"/>
              <a:gd name="connsiteY40" fmla="*/ 771525 h 5267324"/>
              <a:gd name="connsiteX41" fmla="*/ 4993482 w 5657850"/>
              <a:gd name="connsiteY41" fmla="*/ 3445669 h 5267324"/>
              <a:gd name="connsiteX42" fmla="*/ 4900613 w 5657850"/>
              <a:gd name="connsiteY42" fmla="*/ 3490913 h 5267324"/>
              <a:gd name="connsiteX43" fmla="*/ 3307557 w 5657850"/>
              <a:gd name="connsiteY43" fmla="*/ 3148013 h 5267324"/>
              <a:gd name="connsiteX44" fmla="*/ 3086100 w 5657850"/>
              <a:gd name="connsiteY44" fmla="*/ 3124200 h 5267324"/>
              <a:gd name="connsiteX45" fmla="*/ 3021806 w 5657850"/>
              <a:gd name="connsiteY45" fmla="*/ 3307556 h 5267324"/>
              <a:gd name="connsiteX46" fmla="*/ 2959894 w 5657850"/>
              <a:gd name="connsiteY46" fmla="*/ 3457575 h 5267324"/>
              <a:gd name="connsiteX47" fmla="*/ 2852737 w 5657850"/>
              <a:gd name="connsiteY47" fmla="*/ 3659981 h 5267324"/>
              <a:gd name="connsiteX48" fmla="*/ 2676525 w 5657850"/>
              <a:gd name="connsiteY48" fmla="*/ 3990975 h 5267324"/>
              <a:gd name="connsiteX49" fmla="*/ 2502694 w 5657850"/>
              <a:gd name="connsiteY49" fmla="*/ 4700587 h 5267324"/>
              <a:gd name="connsiteX50" fmla="*/ 2443162 w 5657850"/>
              <a:gd name="connsiteY50" fmla="*/ 5267324 h 5267324"/>
              <a:gd name="connsiteX51" fmla="*/ 1602581 w 5657850"/>
              <a:gd name="connsiteY51" fmla="*/ 5264944 h 5267324"/>
              <a:gd name="connsiteX0" fmla="*/ 1602581 w 5657850"/>
              <a:gd name="connsiteY0" fmla="*/ 5264944 h 5267324"/>
              <a:gd name="connsiteX1" fmla="*/ 1771650 w 5657850"/>
              <a:gd name="connsiteY1" fmla="*/ 4743450 h 5267324"/>
              <a:gd name="connsiteX2" fmla="*/ 1812131 w 5657850"/>
              <a:gd name="connsiteY2" fmla="*/ 4650582 h 5267324"/>
              <a:gd name="connsiteX3" fmla="*/ 1854994 w 5657850"/>
              <a:gd name="connsiteY3" fmla="*/ 4452938 h 5267324"/>
              <a:gd name="connsiteX4" fmla="*/ 1902619 w 5657850"/>
              <a:gd name="connsiteY4" fmla="*/ 4243387 h 5267324"/>
              <a:gd name="connsiteX5" fmla="*/ 1881187 w 5657850"/>
              <a:gd name="connsiteY5" fmla="*/ 4017169 h 5267324"/>
              <a:gd name="connsiteX6" fmla="*/ 1885950 w 5657850"/>
              <a:gd name="connsiteY6" fmla="*/ 3905250 h 5267324"/>
              <a:gd name="connsiteX7" fmla="*/ 1883569 w 5657850"/>
              <a:gd name="connsiteY7" fmla="*/ 3602831 h 5267324"/>
              <a:gd name="connsiteX8" fmla="*/ 1969294 w 5657850"/>
              <a:gd name="connsiteY8" fmla="*/ 3274219 h 5267324"/>
              <a:gd name="connsiteX9" fmla="*/ 1988344 w 5657850"/>
              <a:gd name="connsiteY9" fmla="*/ 3131344 h 5267324"/>
              <a:gd name="connsiteX10" fmla="*/ 1985963 w 5657850"/>
              <a:gd name="connsiteY10" fmla="*/ 3043237 h 5267324"/>
              <a:gd name="connsiteX11" fmla="*/ 1740694 w 5657850"/>
              <a:gd name="connsiteY11" fmla="*/ 2964656 h 5267324"/>
              <a:gd name="connsiteX12" fmla="*/ 1331119 w 5657850"/>
              <a:gd name="connsiteY12" fmla="*/ 2902744 h 5267324"/>
              <a:gd name="connsiteX13" fmla="*/ 371475 w 5657850"/>
              <a:gd name="connsiteY13" fmla="*/ 2867025 h 5267324"/>
              <a:gd name="connsiteX14" fmla="*/ 85725 w 5657850"/>
              <a:gd name="connsiteY14" fmla="*/ 2762250 h 5267324"/>
              <a:gd name="connsiteX15" fmla="*/ 123825 w 5657850"/>
              <a:gd name="connsiteY15" fmla="*/ 1828800 h 5267324"/>
              <a:gd name="connsiteX16" fmla="*/ 0 w 5657850"/>
              <a:gd name="connsiteY16" fmla="*/ 1743075 h 5267324"/>
              <a:gd name="connsiteX17" fmla="*/ 0 w 5657850"/>
              <a:gd name="connsiteY17" fmla="*/ 1304925 h 5267324"/>
              <a:gd name="connsiteX18" fmla="*/ 47625 w 5657850"/>
              <a:gd name="connsiteY18" fmla="*/ 1209675 h 5267324"/>
              <a:gd name="connsiteX19" fmla="*/ 95250 w 5657850"/>
              <a:gd name="connsiteY19" fmla="*/ 1143000 h 5267324"/>
              <a:gd name="connsiteX20" fmla="*/ 95250 w 5657850"/>
              <a:gd name="connsiteY20" fmla="*/ 276225 h 5267324"/>
              <a:gd name="connsiteX21" fmla="*/ 161925 w 5657850"/>
              <a:gd name="connsiteY21" fmla="*/ 228600 h 5267324"/>
              <a:gd name="connsiteX22" fmla="*/ 266700 w 5657850"/>
              <a:gd name="connsiteY22" fmla="*/ 247650 h 5267324"/>
              <a:gd name="connsiteX23" fmla="*/ 295275 w 5657850"/>
              <a:gd name="connsiteY23" fmla="*/ 114300 h 5267324"/>
              <a:gd name="connsiteX24" fmla="*/ 533400 w 5657850"/>
              <a:gd name="connsiteY24" fmla="*/ 0 h 5267324"/>
              <a:gd name="connsiteX25" fmla="*/ 2124075 w 5657850"/>
              <a:gd name="connsiteY25" fmla="*/ 142875 h 5267324"/>
              <a:gd name="connsiteX26" fmla="*/ 2466975 w 5657850"/>
              <a:gd name="connsiteY26" fmla="*/ 247650 h 5267324"/>
              <a:gd name="connsiteX27" fmla="*/ 2800350 w 5657850"/>
              <a:gd name="connsiteY27" fmla="*/ 381000 h 5267324"/>
              <a:gd name="connsiteX28" fmla="*/ 2914650 w 5657850"/>
              <a:gd name="connsiteY28" fmla="*/ 180975 h 5267324"/>
              <a:gd name="connsiteX29" fmla="*/ 3219450 w 5657850"/>
              <a:gd name="connsiteY29" fmla="*/ 38100 h 5267324"/>
              <a:gd name="connsiteX30" fmla="*/ 3762375 w 5657850"/>
              <a:gd name="connsiteY30" fmla="*/ 47625 h 5267324"/>
              <a:gd name="connsiteX31" fmla="*/ 4552950 w 5657850"/>
              <a:gd name="connsiteY31" fmla="*/ 142875 h 5267324"/>
              <a:gd name="connsiteX32" fmla="*/ 4924425 w 5657850"/>
              <a:gd name="connsiteY32" fmla="*/ 238125 h 5267324"/>
              <a:gd name="connsiteX33" fmla="*/ 4981575 w 5657850"/>
              <a:gd name="connsiteY33" fmla="*/ 323850 h 5267324"/>
              <a:gd name="connsiteX34" fmla="*/ 5019675 w 5657850"/>
              <a:gd name="connsiteY34" fmla="*/ 400050 h 5267324"/>
              <a:gd name="connsiteX35" fmla="*/ 5153025 w 5657850"/>
              <a:gd name="connsiteY35" fmla="*/ 466725 h 5267324"/>
              <a:gd name="connsiteX36" fmla="*/ 5267325 w 5657850"/>
              <a:gd name="connsiteY36" fmla="*/ 561975 h 5267324"/>
              <a:gd name="connsiteX37" fmla="*/ 5486400 w 5657850"/>
              <a:gd name="connsiteY37" fmla="*/ 590550 h 5267324"/>
              <a:gd name="connsiteX38" fmla="*/ 5486400 w 5657850"/>
              <a:gd name="connsiteY38" fmla="*/ 647700 h 5267324"/>
              <a:gd name="connsiteX39" fmla="*/ 5591175 w 5657850"/>
              <a:gd name="connsiteY39" fmla="*/ 666750 h 5267324"/>
              <a:gd name="connsiteX40" fmla="*/ 5657850 w 5657850"/>
              <a:gd name="connsiteY40" fmla="*/ 771525 h 5267324"/>
              <a:gd name="connsiteX41" fmla="*/ 4993482 w 5657850"/>
              <a:gd name="connsiteY41" fmla="*/ 3445669 h 5267324"/>
              <a:gd name="connsiteX42" fmla="*/ 4900613 w 5657850"/>
              <a:gd name="connsiteY42" fmla="*/ 3490913 h 5267324"/>
              <a:gd name="connsiteX43" fmla="*/ 3307557 w 5657850"/>
              <a:gd name="connsiteY43" fmla="*/ 3148013 h 5267324"/>
              <a:gd name="connsiteX44" fmla="*/ 3086100 w 5657850"/>
              <a:gd name="connsiteY44" fmla="*/ 3124200 h 5267324"/>
              <a:gd name="connsiteX45" fmla="*/ 3021806 w 5657850"/>
              <a:gd name="connsiteY45" fmla="*/ 3307556 h 5267324"/>
              <a:gd name="connsiteX46" fmla="*/ 2959894 w 5657850"/>
              <a:gd name="connsiteY46" fmla="*/ 3457575 h 5267324"/>
              <a:gd name="connsiteX47" fmla="*/ 2852737 w 5657850"/>
              <a:gd name="connsiteY47" fmla="*/ 3659981 h 5267324"/>
              <a:gd name="connsiteX48" fmla="*/ 2676525 w 5657850"/>
              <a:gd name="connsiteY48" fmla="*/ 3990975 h 5267324"/>
              <a:gd name="connsiteX49" fmla="*/ 2502694 w 5657850"/>
              <a:gd name="connsiteY49" fmla="*/ 4700587 h 5267324"/>
              <a:gd name="connsiteX50" fmla="*/ 2443162 w 5657850"/>
              <a:gd name="connsiteY50" fmla="*/ 5267324 h 5267324"/>
              <a:gd name="connsiteX51" fmla="*/ 1602581 w 5657850"/>
              <a:gd name="connsiteY51" fmla="*/ 5264944 h 5267324"/>
              <a:gd name="connsiteX0" fmla="*/ 1602581 w 5650706"/>
              <a:gd name="connsiteY0" fmla="*/ 5264944 h 5267324"/>
              <a:gd name="connsiteX1" fmla="*/ 1771650 w 5650706"/>
              <a:gd name="connsiteY1" fmla="*/ 4743450 h 5267324"/>
              <a:gd name="connsiteX2" fmla="*/ 1812131 w 5650706"/>
              <a:gd name="connsiteY2" fmla="*/ 4650582 h 5267324"/>
              <a:gd name="connsiteX3" fmla="*/ 1854994 w 5650706"/>
              <a:gd name="connsiteY3" fmla="*/ 4452938 h 5267324"/>
              <a:gd name="connsiteX4" fmla="*/ 1902619 w 5650706"/>
              <a:gd name="connsiteY4" fmla="*/ 4243387 h 5267324"/>
              <a:gd name="connsiteX5" fmla="*/ 1881187 w 5650706"/>
              <a:gd name="connsiteY5" fmla="*/ 4017169 h 5267324"/>
              <a:gd name="connsiteX6" fmla="*/ 1885950 w 5650706"/>
              <a:gd name="connsiteY6" fmla="*/ 3905250 h 5267324"/>
              <a:gd name="connsiteX7" fmla="*/ 1883569 w 5650706"/>
              <a:gd name="connsiteY7" fmla="*/ 3602831 h 5267324"/>
              <a:gd name="connsiteX8" fmla="*/ 1969294 w 5650706"/>
              <a:gd name="connsiteY8" fmla="*/ 3274219 h 5267324"/>
              <a:gd name="connsiteX9" fmla="*/ 1988344 w 5650706"/>
              <a:gd name="connsiteY9" fmla="*/ 3131344 h 5267324"/>
              <a:gd name="connsiteX10" fmla="*/ 1985963 w 5650706"/>
              <a:gd name="connsiteY10" fmla="*/ 3043237 h 5267324"/>
              <a:gd name="connsiteX11" fmla="*/ 1740694 w 5650706"/>
              <a:gd name="connsiteY11" fmla="*/ 2964656 h 5267324"/>
              <a:gd name="connsiteX12" fmla="*/ 1331119 w 5650706"/>
              <a:gd name="connsiteY12" fmla="*/ 2902744 h 5267324"/>
              <a:gd name="connsiteX13" fmla="*/ 371475 w 5650706"/>
              <a:gd name="connsiteY13" fmla="*/ 2867025 h 5267324"/>
              <a:gd name="connsiteX14" fmla="*/ 85725 w 5650706"/>
              <a:gd name="connsiteY14" fmla="*/ 2762250 h 5267324"/>
              <a:gd name="connsiteX15" fmla="*/ 123825 w 5650706"/>
              <a:gd name="connsiteY15" fmla="*/ 1828800 h 5267324"/>
              <a:gd name="connsiteX16" fmla="*/ 0 w 5650706"/>
              <a:gd name="connsiteY16" fmla="*/ 1743075 h 5267324"/>
              <a:gd name="connsiteX17" fmla="*/ 0 w 5650706"/>
              <a:gd name="connsiteY17" fmla="*/ 1304925 h 5267324"/>
              <a:gd name="connsiteX18" fmla="*/ 47625 w 5650706"/>
              <a:gd name="connsiteY18" fmla="*/ 1209675 h 5267324"/>
              <a:gd name="connsiteX19" fmla="*/ 95250 w 5650706"/>
              <a:gd name="connsiteY19" fmla="*/ 1143000 h 5267324"/>
              <a:gd name="connsiteX20" fmla="*/ 95250 w 5650706"/>
              <a:gd name="connsiteY20" fmla="*/ 276225 h 5267324"/>
              <a:gd name="connsiteX21" fmla="*/ 161925 w 5650706"/>
              <a:gd name="connsiteY21" fmla="*/ 228600 h 5267324"/>
              <a:gd name="connsiteX22" fmla="*/ 266700 w 5650706"/>
              <a:gd name="connsiteY22" fmla="*/ 247650 h 5267324"/>
              <a:gd name="connsiteX23" fmla="*/ 295275 w 5650706"/>
              <a:gd name="connsiteY23" fmla="*/ 114300 h 5267324"/>
              <a:gd name="connsiteX24" fmla="*/ 533400 w 5650706"/>
              <a:gd name="connsiteY24" fmla="*/ 0 h 5267324"/>
              <a:gd name="connsiteX25" fmla="*/ 2124075 w 5650706"/>
              <a:gd name="connsiteY25" fmla="*/ 142875 h 5267324"/>
              <a:gd name="connsiteX26" fmla="*/ 2466975 w 5650706"/>
              <a:gd name="connsiteY26" fmla="*/ 247650 h 5267324"/>
              <a:gd name="connsiteX27" fmla="*/ 2800350 w 5650706"/>
              <a:gd name="connsiteY27" fmla="*/ 381000 h 5267324"/>
              <a:gd name="connsiteX28" fmla="*/ 2914650 w 5650706"/>
              <a:gd name="connsiteY28" fmla="*/ 180975 h 5267324"/>
              <a:gd name="connsiteX29" fmla="*/ 3219450 w 5650706"/>
              <a:gd name="connsiteY29" fmla="*/ 38100 h 5267324"/>
              <a:gd name="connsiteX30" fmla="*/ 3762375 w 5650706"/>
              <a:gd name="connsiteY30" fmla="*/ 47625 h 5267324"/>
              <a:gd name="connsiteX31" fmla="*/ 4552950 w 5650706"/>
              <a:gd name="connsiteY31" fmla="*/ 142875 h 5267324"/>
              <a:gd name="connsiteX32" fmla="*/ 4924425 w 5650706"/>
              <a:gd name="connsiteY32" fmla="*/ 238125 h 5267324"/>
              <a:gd name="connsiteX33" fmla="*/ 4981575 w 5650706"/>
              <a:gd name="connsiteY33" fmla="*/ 323850 h 5267324"/>
              <a:gd name="connsiteX34" fmla="*/ 5019675 w 5650706"/>
              <a:gd name="connsiteY34" fmla="*/ 400050 h 5267324"/>
              <a:gd name="connsiteX35" fmla="*/ 5153025 w 5650706"/>
              <a:gd name="connsiteY35" fmla="*/ 466725 h 5267324"/>
              <a:gd name="connsiteX36" fmla="*/ 5267325 w 5650706"/>
              <a:gd name="connsiteY36" fmla="*/ 561975 h 5267324"/>
              <a:gd name="connsiteX37" fmla="*/ 5486400 w 5650706"/>
              <a:gd name="connsiteY37" fmla="*/ 590550 h 5267324"/>
              <a:gd name="connsiteX38" fmla="*/ 5486400 w 5650706"/>
              <a:gd name="connsiteY38" fmla="*/ 647700 h 5267324"/>
              <a:gd name="connsiteX39" fmla="*/ 5591175 w 5650706"/>
              <a:gd name="connsiteY39" fmla="*/ 666750 h 5267324"/>
              <a:gd name="connsiteX40" fmla="*/ 5650706 w 5650706"/>
              <a:gd name="connsiteY40" fmla="*/ 771525 h 5267324"/>
              <a:gd name="connsiteX41" fmla="*/ 4993482 w 5650706"/>
              <a:gd name="connsiteY41" fmla="*/ 3445669 h 5267324"/>
              <a:gd name="connsiteX42" fmla="*/ 4900613 w 5650706"/>
              <a:gd name="connsiteY42" fmla="*/ 3490913 h 5267324"/>
              <a:gd name="connsiteX43" fmla="*/ 3307557 w 5650706"/>
              <a:gd name="connsiteY43" fmla="*/ 3148013 h 5267324"/>
              <a:gd name="connsiteX44" fmla="*/ 3086100 w 5650706"/>
              <a:gd name="connsiteY44" fmla="*/ 3124200 h 5267324"/>
              <a:gd name="connsiteX45" fmla="*/ 3021806 w 5650706"/>
              <a:gd name="connsiteY45" fmla="*/ 3307556 h 5267324"/>
              <a:gd name="connsiteX46" fmla="*/ 2959894 w 5650706"/>
              <a:gd name="connsiteY46" fmla="*/ 3457575 h 5267324"/>
              <a:gd name="connsiteX47" fmla="*/ 2852737 w 5650706"/>
              <a:gd name="connsiteY47" fmla="*/ 3659981 h 5267324"/>
              <a:gd name="connsiteX48" fmla="*/ 2676525 w 5650706"/>
              <a:gd name="connsiteY48" fmla="*/ 3990975 h 5267324"/>
              <a:gd name="connsiteX49" fmla="*/ 2502694 w 5650706"/>
              <a:gd name="connsiteY49" fmla="*/ 4700587 h 5267324"/>
              <a:gd name="connsiteX50" fmla="*/ 2443162 w 5650706"/>
              <a:gd name="connsiteY50" fmla="*/ 5267324 h 5267324"/>
              <a:gd name="connsiteX51" fmla="*/ 1602581 w 5650706"/>
              <a:gd name="connsiteY51" fmla="*/ 5264944 h 5267324"/>
              <a:gd name="connsiteX0" fmla="*/ 1602581 w 5652276"/>
              <a:gd name="connsiteY0" fmla="*/ 5264944 h 5267324"/>
              <a:gd name="connsiteX1" fmla="*/ 1771650 w 5652276"/>
              <a:gd name="connsiteY1" fmla="*/ 4743450 h 5267324"/>
              <a:gd name="connsiteX2" fmla="*/ 1812131 w 5652276"/>
              <a:gd name="connsiteY2" fmla="*/ 4650582 h 5267324"/>
              <a:gd name="connsiteX3" fmla="*/ 1854994 w 5652276"/>
              <a:gd name="connsiteY3" fmla="*/ 4452938 h 5267324"/>
              <a:gd name="connsiteX4" fmla="*/ 1902619 w 5652276"/>
              <a:gd name="connsiteY4" fmla="*/ 4243387 h 5267324"/>
              <a:gd name="connsiteX5" fmla="*/ 1881187 w 5652276"/>
              <a:gd name="connsiteY5" fmla="*/ 4017169 h 5267324"/>
              <a:gd name="connsiteX6" fmla="*/ 1885950 w 5652276"/>
              <a:gd name="connsiteY6" fmla="*/ 3905250 h 5267324"/>
              <a:gd name="connsiteX7" fmla="*/ 1883569 w 5652276"/>
              <a:gd name="connsiteY7" fmla="*/ 3602831 h 5267324"/>
              <a:gd name="connsiteX8" fmla="*/ 1969294 w 5652276"/>
              <a:gd name="connsiteY8" fmla="*/ 3274219 h 5267324"/>
              <a:gd name="connsiteX9" fmla="*/ 1988344 w 5652276"/>
              <a:gd name="connsiteY9" fmla="*/ 3131344 h 5267324"/>
              <a:gd name="connsiteX10" fmla="*/ 1985963 w 5652276"/>
              <a:gd name="connsiteY10" fmla="*/ 3043237 h 5267324"/>
              <a:gd name="connsiteX11" fmla="*/ 1740694 w 5652276"/>
              <a:gd name="connsiteY11" fmla="*/ 2964656 h 5267324"/>
              <a:gd name="connsiteX12" fmla="*/ 1331119 w 5652276"/>
              <a:gd name="connsiteY12" fmla="*/ 2902744 h 5267324"/>
              <a:gd name="connsiteX13" fmla="*/ 371475 w 5652276"/>
              <a:gd name="connsiteY13" fmla="*/ 2867025 h 5267324"/>
              <a:gd name="connsiteX14" fmla="*/ 85725 w 5652276"/>
              <a:gd name="connsiteY14" fmla="*/ 2762250 h 5267324"/>
              <a:gd name="connsiteX15" fmla="*/ 123825 w 5652276"/>
              <a:gd name="connsiteY15" fmla="*/ 1828800 h 5267324"/>
              <a:gd name="connsiteX16" fmla="*/ 0 w 5652276"/>
              <a:gd name="connsiteY16" fmla="*/ 1743075 h 5267324"/>
              <a:gd name="connsiteX17" fmla="*/ 0 w 5652276"/>
              <a:gd name="connsiteY17" fmla="*/ 1304925 h 5267324"/>
              <a:gd name="connsiteX18" fmla="*/ 47625 w 5652276"/>
              <a:gd name="connsiteY18" fmla="*/ 1209675 h 5267324"/>
              <a:gd name="connsiteX19" fmla="*/ 95250 w 5652276"/>
              <a:gd name="connsiteY19" fmla="*/ 1143000 h 5267324"/>
              <a:gd name="connsiteX20" fmla="*/ 95250 w 5652276"/>
              <a:gd name="connsiteY20" fmla="*/ 276225 h 5267324"/>
              <a:gd name="connsiteX21" fmla="*/ 161925 w 5652276"/>
              <a:gd name="connsiteY21" fmla="*/ 228600 h 5267324"/>
              <a:gd name="connsiteX22" fmla="*/ 266700 w 5652276"/>
              <a:gd name="connsiteY22" fmla="*/ 247650 h 5267324"/>
              <a:gd name="connsiteX23" fmla="*/ 295275 w 5652276"/>
              <a:gd name="connsiteY23" fmla="*/ 114300 h 5267324"/>
              <a:gd name="connsiteX24" fmla="*/ 533400 w 5652276"/>
              <a:gd name="connsiteY24" fmla="*/ 0 h 5267324"/>
              <a:gd name="connsiteX25" fmla="*/ 2124075 w 5652276"/>
              <a:gd name="connsiteY25" fmla="*/ 142875 h 5267324"/>
              <a:gd name="connsiteX26" fmla="*/ 2466975 w 5652276"/>
              <a:gd name="connsiteY26" fmla="*/ 247650 h 5267324"/>
              <a:gd name="connsiteX27" fmla="*/ 2800350 w 5652276"/>
              <a:gd name="connsiteY27" fmla="*/ 381000 h 5267324"/>
              <a:gd name="connsiteX28" fmla="*/ 2914650 w 5652276"/>
              <a:gd name="connsiteY28" fmla="*/ 180975 h 5267324"/>
              <a:gd name="connsiteX29" fmla="*/ 3219450 w 5652276"/>
              <a:gd name="connsiteY29" fmla="*/ 38100 h 5267324"/>
              <a:gd name="connsiteX30" fmla="*/ 3762375 w 5652276"/>
              <a:gd name="connsiteY30" fmla="*/ 47625 h 5267324"/>
              <a:gd name="connsiteX31" fmla="*/ 4552950 w 5652276"/>
              <a:gd name="connsiteY31" fmla="*/ 142875 h 5267324"/>
              <a:gd name="connsiteX32" fmla="*/ 4924425 w 5652276"/>
              <a:gd name="connsiteY32" fmla="*/ 238125 h 5267324"/>
              <a:gd name="connsiteX33" fmla="*/ 4981575 w 5652276"/>
              <a:gd name="connsiteY33" fmla="*/ 323850 h 5267324"/>
              <a:gd name="connsiteX34" fmla="*/ 5019675 w 5652276"/>
              <a:gd name="connsiteY34" fmla="*/ 400050 h 5267324"/>
              <a:gd name="connsiteX35" fmla="*/ 5153025 w 5652276"/>
              <a:gd name="connsiteY35" fmla="*/ 466725 h 5267324"/>
              <a:gd name="connsiteX36" fmla="*/ 5267325 w 5652276"/>
              <a:gd name="connsiteY36" fmla="*/ 561975 h 5267324"/>
              <a:gd name="connsiteX37" fmla="*/ 5486400 w 5652276"/>
              <a:gd name="connsiteY37" fmla="*/ 590550 h 5267324"/>
              <a:gd name="connsiteX38" fmla="*/ 5486400 w 5652276"/>
              <a:gd name="connsiteY38" fmla="*/ 647700 h 5267324"/>
              <a:gd name="connsiteX39" fmla="*/ 5591175 w 5652276"/>
              <a:gd name="connsiteY39" fmla="*/ 666750 h 5267324"/>
              <a:gd name="connsiteX40" fmla="*/ 5650706 w 5652276"/>
              <a:gd name="connsiteY40" fmla="*/ 771525 h 5267324"/>
              <a:gd name="connsiteX41" fmla="*/ 4993482 w 5652276"/>
              <a:gd name="connsiteY41" fmla="*/ 3445669 h 5267324"/>
              <a:gd name="connsiteX42" fmla="*/ 4900613 w 5652276"/>
              <a:gd name="connsiteY42" fmla="*/ 3490913 h 5267324"/>
              <a:gd name="connsiteX43" fmla="*/ 3307557 w 5652276"/>
              <a:gd name="connsiteY43" fmla="*/ 3148013 h 5267324"/>
              <a:gd name="connsiteX44" fmla="*/ 3086100 w 5652276"/>
              <a:gd name="connsiteY44" fmla="*/ 3124200 h 5267324"/>
              <a:gd name="connsiteX45" fmla="*/ 3021806 w 5652276"/>
              <a:gd name="connsiteY45" fmla="*/ 3307556 h 5267324"/>
              <a:gd name="connsiteX46" fmla="*/ 2959894 w 5652276"/>
              <a:gd name="connsiteY46" fmla="*/ 3457575 h 5267324"/>
              <a:gd name="connsiteX47" fmla="*/ 2852737 w 5652276"/>
              <a:gd name="connsiteY47" fmla="*/ 3659981 h 5267324"/>
              <a:gd name="connsiteX48" fmla="*/ 2676525 w 5652276"/>
              <a:gd name="connsiteY48" fmla="*/ 3990975 h 5267324"/>
              <a:gd name="connsiteX49" fmla="*/ 2502694 w 5652276"/>
              <a:gd name="connsiteY49" fmla="*/ 4700587 h 5267324"/>
              <a:gd name="connsiteX50" fmla="*/ 2443162 w 5652276"/>
              <a:gd name="connsiteY50" fmla="*/ 5267324 h 5267324"/>
              <a:gd name="connsiteX51" fmla="*/ 1602581 w 5652276"/>
              <a:gd name="connsiteY51" fmla="*/ 5264944 h 5267324"/>
              <a:gd name="connsiteX0" fmla="*/ 1602581 w 5652879"/>
              <a:gd name="connsiteY0" fmla="*/ 5264944 h 5267324"/>
              <a:gd name="connsiteX1" fmla="*/ 1771650 w 5652879"/>
              <a:gd name="connsiteY1" fmla="*/ 4743450 h 5267324"/>
              <a:gd name="connsiteX2" fmla="*/ 1812131 w 5652879"/>
              <a:gd name="connsiteY2" fmla="*/ 4650582 h 5267324"/>
              <a:gd name="connsiteX3" fmla="*/ 1854994 w 5652879"/>
              <a:gd name="connsiteY3" fmla="*/ 4452938 h 5267324"/>
              <a:gd name="connsiteX4" fmla="*/ 1902619 w 5652879"/>
              <a:gd name="connsiteY4" fmla="*/ 4243387 h 5267324"/>
              <a:gd name="connsiteX5" fmla="*/ 1881187 w 5652879"/>
              <a:gd name="connsiteY5" fmla="*/ 4017169 h 5267324"/>
              <a:gd name="connsiteX6" fmla="*/ 1885950 w 5652879"/>
              <a:gd name="connsiteY6" fmla="*/ 3905250 h 5267324"/>
              <a:gd name="connsiteX7" fmla="*/ 1883569 w 5652879"/>
              <a:gd name="connsiteY7" fmla="*/ 3602831 h 5267324"/>
              <a:gd name="connsiteX8" fmla="*/ 1969294 w 5652879"/>
              <a:gd name="connsiteY8" fmla="*/ 3274219 h 5267324"/>
              <a:gd name="connsiteX9" fmla="*/ 1988344 w 5652879"/>
              <a:gd name="connsiteY9" fmla="*/ 3131344 h 5267324"/>
              <a:gd name="connsiteX10" fmla="*/ 1985963 w 5652879"/>
              <a:gd name="connsiteY10" fmla="*/ 3043237 h 5267324"/>
              <a:gd name="connsiteX11" fmla="*/ 1740694 w 5652879"/>
              <a:gd name="connsiteY11" fmla="*/ 2964656 h 5267324"/>
              <a:gd name="connsiteX12" fmla="*/ 1331119 w 5652879"/>
              <a:gd name="connsiteY12" fmla="*/ 2902744 h 5267324"/>
              <a:gd name="connsiteX13" fmla="*/ 371475 w 5652879"/>
              <a:gd name="connsiteY13" fmla="*/ 2867025 h 5267324"/>
              <a:gd name="connsiteX14" fmla="*/ 85725 w 5652879"/>
              <a:gd name="connsiteY14" fmla="*/ 2762250 h 5267324"/>
              <a:gd name="connsiteX15" fmla="*/ 123825 w 5652879"/>
              <a:gd name="connsiteY15" fmla="*/ 1828800 h 5267324"/>
              <a:gd name="connsiteX16" fmla="*/ 0 w 5652879"/>
              <a:gd name="connsiteY16" fmla="*/ 1743075 h 5267324"/>
              <a:gd name="connsiteX17" fmla="*/ 0 w 5652879"/>
              <a:gd name="connsiteY17" fmla="*/ 1304925 h 5267324"/>
              <a:gd name="connsiteX18" fmla="*/ 47625 w 5652879"/>
              <a:gd name="connsiteY18" fmla="*/ 1209675 h 5267324"/>
              <a:gd name="connsiteX19" fmla="*/ 95250 w 5652879"/>
              <a:gd name="connsiteY19" fmla="*/ 1143000 h 5267324"/>
              <a:gd name="connsiteX20" fmla="*/ 95250 w 5652879"/>
              <a:gd name="connsiteY20" fmla="*/ 276225 h 5267324"/>
              <a:gd name="connsiteX21" fmla="*/ 161925 w 5652879"/>
              <a:gd name="connsiteY21" fmla="*/ 228600 h 5267324"/>
              <a:gd name="connsiteX22" fmla="*/ 266700 w 5652879"/>
              <a:gd name="connsiteY22" fmla="*/ 247650 h 5267324"/>
              <a:gd name="connsiteX23" fmla="*/ 295275 w 5652879"/>
              <a:gd name="connsiteY23" fmla="*/ 114300 h 5267324"/>
              <a:gd name="connsiteX24" fmla="*/ 533400 w 5652879"/>
              <a:gd name="connsiteY24" fmla="*/ 0 h 5267324"/>
              <a:gd name="connsiteX25" fmla="*/ 2124075 w 5652879"/>
              <a:gd name="connsiteY25" fmla="*/ 142875 h 5267324"/>
              <a:gd name="connsiteX26" fmla="*/ 2466975 w 5652879"/>
              <a:gd name="connsiteY26" fmla="*/ 247650 h 5267324"/>
              <a:gd name="connsiteX27" fmla="*/ 2800350 w 5652879"/>
              <a:gd name="connsiteY27" fmla="*/ 381000 h 5267324"/>
              <a:gd name="connsiteX28" fmla="*/ 2914650 w 5652879"/>
              <a:gd name="connsiteY28" fmla="*/ 180975 h 5267324"/>
              <a:gd name="connsiteX29" fmla="*/ 3219450 w 5652879"/>
              <a:gd name="connsiteY29" fmla="*/ 38100 h 5267324"/>
              <a:gd name="connsiteX30" fmla="*/ 3762375 w 5652879"/>
              <a:gd name="connsiteY30" fmla="*/ 47625 h 5267324"/>
              <a:gd name="connsiteX31" fmla="*/ 4552950 w 5652879"/>
              <a:gd name="connsiteY31" fmla="*/ 142875 h 5267324"/>
              <a:gd name="connsiteX32" fmla="*/ 4924425 w 5652879"/>
              <a:gd name="connsiteY32" fmla="*/ 238125 h 5267324"/>
              <a:gd name="connsiteX33" fmla="*/ 4981575 w 5652879"/>
              <a:gd name="connsiteY33" fmla="*/ 323850 h 5267324"/>
              <a:gd name="connsiteX34" fmla="*/ 5019675 w 5652879"/>
              <a:gd name="connsiteY34" fmla="*/ 400050 h 5267324"/>
              <a:gd name="connsiteX35" fmla="*/ 5153025 w 5652879"/>
              <a:gd name="connsiteY35" fmla="*/ 466725 h 5267324"/>
              <a:gd name="connsiteX36" fmla="*/ 5267325 w 5652879"/>
              <a:gd name="connsiteY36" fmla="*/ 561975 h 5267324"/>
              <a:gd name="connsiteX37" fmla="*/ 5486400 w 5652879"/>
              <a:gd name="connsiteY37" fmla="*/ 590550 h 5267324"/>
              <a:gd name="connsiteX38" fmla="*/ 5486400 w 5652879"/>
              <a:gd name="connsiteY38" fmla="*/ 647700 h 5267324"/>
              <a:gd name="connsiteX39" fmla="*/ 5607843 w 5652879"/>
              <a:gd name="connsiteY39" fmla="*/ 659606 h 5267324"/>
              <a:gd name="connsiteX40" fmla="*/ 5650706 w 5652879"/>
              <a:gd name="connsiteY40" fmla="*/ 771525 h 5267324"/>
              <a:gd name="connsiteX41" fmla="*/ 4993482 w 5652879"/>
              <a:gd name="connsiteY41" fmla="*/ 3445669 h 5267324"/>
              <a:gd name="connsiteX42" fmla="*/ 4900613 w 5652879"/>
              <a:gd name="connsiteY42" fmla="*/ 3490913 h 5267324"/>
              <a:gd name="connsiteX43" fmla="*/ 3307557 w 5652879"/>
              <a:gd name="connsiteY43" fmla="*/ 3148013 h 5267324"/>
              <a:gd name="connsiteX44" fmla="*/ 3086100 w 5652879"/>
              <a:gd name="connsiteY44" fmla="*/ 3124200 h 5267324"/>
              <a:gd name="connsiteX45" fmla="*/ 3021806 w 5652879"/>
              <a:gd name="connsiteY45" fmla="*/ 3307556 h 5267324"/>
              <a:gd name="connsiteX46" fmla="*/ 2959894 w 5652879"/>
              <a:gd name="connsiteY46" fmla="*/ 3457575 h 5267324"/>
              <a:gd name="connsiteX47" fmla="*/ 2852737 w 5652879"/>
              <a:gd name="connsiteY47" fmla="*/ 3659981 h 5267324"/>
              <a:gd name="connsiteX48" fmla="*/ 2676525 w 5652879"/>
              <a:gd name="connsiteY48" fmla="*/ 3990975 h 5267324"/>
              <a:gd name="connsiteX49" fmla="*/ 2502694 w 5652879"/>
              <a:gd name="connsiteY49" fmla="*/ 4700587 h 5267324"/>
              <a:gd name="connsiteX50" fmla="*/ 2443162 w 5652879"/>
              <a:gd name="connsiteY50" fmla="*/ 5267324 h 5267324"/>
              <a:gd name="connsiteX51" fmla="*/ 1602581 w 5652879"/>
              <a:gd name="connsiteY51" fmla="*/ 5264944 h 5267324"/>
              <a:gd name="connsiteX0" fmla="*/ 1602581 w 5653605"/>
              <a:gd name="connsiteY0" fmla="*/ 5264944 h 5267324"/>
              <a:gd name="connsiteX1" fmla="*/ 1771650 w 5653605"/>
              <a:gd name="connsiteY1" fmla="*/ 4743450 h 5267324"/>
              <a:gd name="connsiteX2" fmla="*/ 1812131 w 5653605"/>
              <a:gd name="connsiteY2" fmla="*/ 4650582 h 5267324"/>
              <a:gd name="connsiteX3" fmla="*/ 1854994 w 5653605"/>
              <a:gd name="connsiteY3" fmla="*/ 4452938 h 5267324"/>
              <a:gd name="connsiteX4" fmla="*/ 1902619 w 5653605"/>
              <a:gd name="connsiteY4" fmla="*/ 4243387 h 5267324"/>
              <a:gd name="connsiteX5" fmla="*/ 1881187 w 5653605"/>
              <a:gd name="connsiteY5" fmla="*/ 4017169 h 5267324"/>
              <a:gd name="connsiteX6" fmla="*/ 1885950 w 5653605"/>
              <a:gd name="connsiteY6" fmla="*/ 3905250 h 5267324"/>
              <a:gd name="connsiteX7" fmla="*/ 1883569 w 5653605"/>
              <a:gd name="connsiteY7" fmla="*/ 3602831 h 5267324"/>
              <a:gd name="connsiteX8" fmla="*/ 1969294 w 5653605"/>
              <a:gd name="connsiteY8" fmla="*/ 3274219 h 5267324"/>
              <a:gd name="connsiteX9" fmla="*/ 1988344 w 5653605"/>
              <a:gd name="connsiteY9" fmla="*/ 3131344 h 5267324"/>
              <a:gd name="connsiteX10" fmla="*/ 1985963 w 5653605"/>
              <a:gd name="connsiteY10" fmla="*/ 3043237 h 5267324"/>
              <a:gd name="connsiteX11" fmla="*/ 1740694 w 5653605"/>
              <a:gd name="connsiteY11" fmla="*/ 2964656 h 5267324"/>
              <a:gd name="connsiteX12" fmla="*/ 1331119 w 5653605"/>
              <a:gd name="connsiteY12" fmla="*/ 2902744 h 5267324"/>
              <a:gd name="connsiteX13" fmla="*/ 371475 w 5653605"/>
              <a:gd name="connsiteY13" fmla="*/ 2867025 h 5267324"/>
              <a:gd name="connsiteX14" fmla="*/ 85725 w 5653605"/>
              <a:gd name="connsiteY14" fmla="*/ 2762250 h 5267324"/>
              <a:gd name="connsiteX15" fmla="*/ 123825 w 5653605"/>
              <a:gd name="connsiteY15" fmla="*/ 1828800 h 5267324"/>
              <a:gd name="connsiteX16" fmla="*/ 0 w 5653605"/>
              <a:gd name="connsiteY16" fmla="*/ 1743075 h 5267324"/>
              <a:gd name="connsiteX17" fmla="*/ 0 w 5653605"/>
              <a:gd name="connsiteY17" fmla="*/ 1304925 h 5267324"/>
              <a:gd name="connsiteX18" fmla="*/ 47625 w 5653605"/>
              <a:gd name="connsiteY18" fmla="*/ 1209675 h 5267324"/>
              <a:gd name="connsiteX19" fmla="*/ 95250 w 5653605"/>
              <a:gd name="connsiteY19" fmla="*/ 1143000 h 5267324"/>
              <a:gd name="connsiteX20" fmla="*/ 95250 w 5653605"/>
              <a:gd name="connsiteY20" fmla="*/ 276225 h 5267324"/>
              <a:gd name="connsiteX21" fmla="*/ 161925 w 5653605"/>
              <a:gd name="connsiteY21" fmla="*/ 228600 h 5267324"/>
              <a:gd name="connsiteX22" fmla="*/ 266700 w 5653605"/>
              <a:gd name="connsiteY22" fmla="*/ 247650 h 5267324"/>
              <a:gd name="connsiteX23" fmla="*/ 295275 w 5653605"/>
              <a:gd name="connsiteY23" fmla="*/ 114300 h 5267324"/>
              <a:gd name="connsiteX24" fmla="*/ 533400 w 5653605"/>
              <a:gd name="connsiteY24" fmla="*/ 0 h 5267324"/>
              <a:gd name="connsiteX25" fmla="*/ 2124075 w 5653605"/>
              <a:gd name="connsiteY25" fmla="*/ 142875 h 5267324"/>
              <a:gd name="connsiteX26" fmla="*/ 2466975 w 5653605"/>
              <a:gd name="connsiteY26" fmla="*/ 247650 h 5267324"/>
              <a:gd name="connsiteX27" fmla="*/ 2800350 w 5653605"/>
              <a:gd name="connsiteY27" fmla="*/ 381000 h 5267324"/>
              <a:gd name="connsiteX28" fmla="*/ 2914650 w 5653605"/>
              <a:gd name="connsiteY28" fmla="*/ 180975 h 5267324"/>
              <a:gd name="connsiteX29" fmla="*/ 3219450 w 5653605"/>
              <a:gd name="connsiteY29" fmla="*/ 38100 h 5267324"/>
              <a:gd name="connsiteX30" fmla="*/ 3762375 w 5653605"/>
              <a:gd name="connsiteY30" fmla="*/ 47625 h 5267324"/>
              <a:gd name="connsiteX31" fmla="*/ 4552950 w 5653605"/>
              <a:gd name="connsiteY31" fmla="*/ 142875 h 5267324"/>
              <a:gd name="connsiteX32" fmla="*/ 4924425 w 5653605"/>
              <a:gd name="connsiteY32" fmla="*/ 238125 h 5267324"/>
              <a:gd name="connsiteX33" fmla="*/ 4981575 w 5653605"/>
              <a:gd name="connsiteY33" fmla="*/ 323850 h 5267324"/>
              <a:gd name="connsiteX34" fmla="*/ 5019675 w 5653605"/>
              <a:gd name="connsiteY34" fmla="*/ 400050 h 5267324"/>
              <a:gd name="connsiteX35" fmla="*/ 5153025 w 5653605"/>
              <a:gd name="connsiteY35" fmla="*/ 466725 h 5267324"/>
              <a:gd name="connsiteX36" fmla="*/ 5267325 w 5653605"/>
              <a:gd name="connsiteY36" fmla="*/ 561975 h 5267324"/>
              <a:gd name="connsiteX37" fmla="*/ 5486400 w 5653605"/>
              <a:gd name="connsiteY37" fmla="*/ 590550 h 5267324"/>
              <a:gd name="connsiteX38" fmla="*/ 5486400 w 5653605"/>
              <a:gd name="connsiteY38" fmla="*/ 647700 h 5267324"/>
              <a:gd name="connsiteX39" fmla="*/ 5607843 w 5653605"/>
              <a:gd name="connsiteY39" fmla="*/ 659606 h 5267324"/>
              <a:gd name="connsiteX40" fmla="*/ 5650706 w 5653605"/>
              <a:gd name="connsiteY40" fmla="*/ 771525 h 5267324"/>
              <a:gd name="connsiteX41" fmla="*/ 4993482 w 5653605"/>
              <a:gd name="connsiteY41" fmla="*/ 3445669 h 5267324"/>
              <a:gd name="connsiteX42" fmla="*/ 4900613 w 5653605"/>
              <a:gd name="connsiteY42" fmla="*/ 3490913 h 5267324"/>
              <a:gd name="connsiteX43" fmla="*/ 3307557 w 5653605"/>
              <a:gd name="connsiteY43" fmla="*/ 3148013 h 5267324"/>
              <a:gd name="connsiteX44" fmla="*/ 3086100 w 5653605"/>
              <a:gd name="connsiteY44" fmla="*/ 3124200 h 5267324"/>
              <a:gd name="connsiteX45" fmla="*/ 3021806 w 5653605"/>
              <a:gd name="connsiteY45" fmla="*/ 3307556 h 5267324"/>
              <a:gd name="connsiteX46" fmla="*/ 2959894 w 5653605"/>
              <a:gd name="connsiteY46" fmla="*/ 3457575 h 5267324"/>
              <a:gd name="connsiteX47" fmla="*/ 2852737 w 5653605"/>
              <a:gd name="connsiteY47" fmla="*/ 3659981 h 5267324"/>
              <a:gd name="connsiteX48" fmla="*/ 2676525 w 5653605"/>
              <a:gd name="connsiteY48" fmla="*/ 3990975 h 5267324"/>
              <a:gd name="connsiteX49" fmla="*/ 2502694 w 5653605"/>
              <a:gd name="connsiteY49" fmla="*/ 4700587 h 5267324"/>
              <a:gd name="connsiteX50" fmla="*/ 2443162 w 5653605"/>
              <a:gd name="connsiteY50" fmla="*/ 5267324 h 5267324"/>
              <a:gd name="connsiteX51" fmla="*/ 1602581 w 5653605"/>
              <a:gd name="connsiteY51" fmla="*/ 5264944 h 5267324"/>
              <a:gd name="connsiteX0" fmla="*/ 1602581 w 5653605"/>
              <a:gd name="connsiteY0" fmla="*/ 5264944 h 5267324"/>
              <a:gd name="connsiteX1" fmla="*/ 1771650 w 5653605"/>
              <a:gd name="connsiteY1" fmla="*/ 4743450 h 5267324"/>
              <a:gd name="connsiteX2" fmla="*/ 1812131 w 5653605"/>
              <a:gd name="connsiteY2" fmla="*/ 4650582 h 5267324"/>
              <a:gd name="connsiteX3" fmla="*/ 1854994 w 5653605"/>
              <a:gd name="connsiteY3" fmla="*/ 4452938 h 5267324"/>
              <a:gd name="connsiteX4" fmla="*/ 1902619 w 5653605"/>
              <a:gd name="connsiteY4" fmla="*/ 4243387 h 5267324"/>
              <a:gd name="connsiteX5" fmla="*/ 1881187 w 5653605"/>
              <a:gd name="connsiteY5" fmla="*/ 4017169 h 5267324"/>
              <a:gd name="connsiteX6" fmla="*/ 1885950 w 5653605"/>
              <a:gd name="connsiteY6" fmla="*/ 3905250 h 5267324"/>
              <a:gd name="connsiteX7" fmla="*/ 1883569 w 5653605"/>
              <a:gd name="connsiteY7" fmla="*/ 3602831 h 5267324"/>
              <a:gd name="connsiteX8" fmla="*/ 1969294 w 5653605"/>
              <a:gd name="connsiteY8" fmla="*/ 3274219 h 5267324"/>
              <a:gd name="connsiteX9" fmla="*/ 1988344 w 5653605"/>
              <a:gd name="connsiteY9" fmla="*/ 3131344 h 5267324"/>
              <a:gd name="connsiteX10" fmla="*/ 1985963 w 5653605"/>
              <a:gd name="connsiteY10" fmla="*/ 3043237 h 5267324"/>
              <a:gd name="connsiteX11" fmla="*/ 1740694 w 5653605"/>
              <a:gd name="connsiteY11" fmla="*/ 2964656 h 5267324"/>
              <a:gd name="connsiteX12" fmla="*/ 1331119 w 5653605"/>
              <a:gd name="connsiteY12" fmla="*/ 2902744 h 5267324"/>
              <a:gd name="connsiteX13" fmla="*/ 371475 w 5653605"/>
              <a:gd name="connsiteY13" fmla="*/ 2867025 h 5267324"/>
              <a:gd name="connsiteX14" fmla="*/ 85725 w 5653605"/>
              <a:gd name="connsiteY14" fmla="*/ 2762250 h 5267324"/>
              <a:gd name="connsiteX15" fmla="*/ 123825 w 5653605"/>
              <a:gd name="connsiteY15" fmla="*/ 1828800 h 5267324"/>
              <a:gd name="connsiteX16" fmla="*/ 0 w 5653605"/>
              <a:gd name="connsiteY16" fmla="*/ 1743075 h 5267324"/>
              <a:gd name="connsiteX17" fmla="*/ 0 w 5653605"/>
              <a:gd name="connsiteY17" fmla="*/ 1304925 h 5267324"/>
              <a:gd name="connsiteX18" fmla="*/ 47625 w 5653605"/>
              <a:gd name="connsiteY18" fmla="*/ 1209675 h 5267324"/>
              <a:gd name="connsiteX19" fmla="*/ 95250 w 5653605"/>
              <a:gd name="connsiteY19" fmla="*/ 1143000 h 5267324"/>
              <a:gd name="connsiteX20" fmla="*/ 95250 w 5653605"/>
              <a:gd name="connsiteY20" fmla="*/ 276225 h 5267324"/>
              <a:gd name="connsiteX21" fmla="*/ 161925 w 5653605"/>
              <a:gd name="connsiteY21" fmla="*/ 228600 h 5267324"/>
              <a:gd name="connsiteX22" fmla="*/ 266700 w 5653605"/>
              <a:gd name="connsiteY22" fmla="*/ 247650 h 5267324"/>
              <a:gd name="connsiteX23" fmla="*/ 295275 w 5653605"/>
              <a:gd name="connsiteY23" fmla="*/ 114300 h 5267324"/>
              <a:gd name="connsiteX24" fmla="*/ 533400 w 5653605"/>
              <a:gd name="connsiteY24" fmla="*/ 0 h 5267324"/>
              <a:gd name="connsiteX25" fmla="*/ 2124075 w 5653605"/>
              <a:gd name="connsiteY25" fmla="*/ 142875 h 5267324"/>
              <a:gd name="connsiteX26" fmla="*/ 2466975 w 5653605"/>
              <a:gd name="connsiteY26" fmla="*/ 247650 h 5267324"/>
              <a:gd name="connsiteX27" fmla="*/ 2800350 w 5653605"/>
              <a:gd name="connsiteY27" fmla="*/ 381000 h 5267324"/>
              <a:gd name="connsiteX28" fmla="*/ 2914650 w 5653605"/>
              <a:gd name="connsiteY28" fmla="*/ 180975 h 5267324"/>
              <a:gd name="connsiteX29" fmla="*/ 3219450 w 5653605"/>
              <a:gd name="connsiteY29" fmla="*/ 38100 h 5267324"/>
              <a:gd name="connsiteX30" fmla="*/ 3762375 w 5653605"/>
              <a:gd name="connsiteY30" fmla="*/ 47625 h 5267324"/>
              <a:gd name="connsiteX31" fmla="*/ 4552950 w 5653605"/>
              <a:gd name="connsiteY31" fmla="*/ 142875 h 5267324"/>
              <a:gd name="connsiteX32" fmla="*/ 4924425 w 5653605"/>
              <a:gd name="connsiteY32" fmla="*/ 238125 h 5267324"/>
              <a:gd name="connsiteX33" fmla="*/ 4981575 w 5653605"/>
              <a:gd name="connsiteY33" fmla="*/ 323850 h 5267324"/>
              <a:gd name="connsiteX34" fmla="*/ 5019675 w 5653605"/>
              <a:gd name="connsiteY34" fmla="*/ 400050 h 5267324"/>
              <a:gd name="connsiteX35" fmla="*/ 5153025 w 5653605"/>
              <a:gd name="connsiteY35" fmla="*/ 466725 h 5267324"/>
              <a:gd name="connsiteX36" fmla="*/ 5267325 w 5653605"/>
              <a:gd name="connsiteY36" fmla="*/ 561975 h 5267324"/>
              <a:gd name="connsiteX37" fmla="*/ 5486400 w 5653605"/>
              <a:gd name="connsiteY37" fmla="*/ 590550 h 5267324"/>
              <a:gd name="connsiteX38" fmla="*/ 5488781 w 5653605"/>
              <a:gd name="connsiteY38" fmla="*/ 647700 h 5267324"/>
              <a:gd name="connsiteX39" fmla="*/ 5607843 w 5653605"/>
              <a:gd name="connsiteY39" fmla="*/ 659606 h 5267324"/>
              <a:gd name="connsiteX40" fmla="*/ 5650706 w 5653605"/>
              <a:gd name="connsiteY40" fmla="*/ 771525 h 5267324"/>
              <a:gd name="connsiteX41" fmla="*/ 4993482 w 5653605"/>
              <a:gd name="connsiteY41" fmla="*/ 3445669 h 5267324"/>
              <a:gd name="connsiteX42" fmla="*/ 4900613 w 5653605"/>
              <a:gd name="connsiteY42" fmla="*/ 3490913 h 5267324"/>
              <a:gd name="connsiteX43" fmla="*/ 3307557 w 5653605"/>
              <a:gd name="connsiteY43" fmla="*/ 3148013 h 5267324"/>
              <a:gd name="connsiteX44" fmla="*/ 3086100 w 5653605"/>
              <a:gd name="connsiteY44" fmla="*/ 3124200 h 5267324"/>
              <a:gd name="connsiteX45" fmla="*/ 3021806 w 5653605"/>
              <a:gd name="connsiteY45" fmla="*/ 3307556 h 5267324"/>
              <a:gd name="connsiteX46" fmla="*/ 2959894 w 5653605"/>
              <a:gd name="connsiteY46" fmla="*/ 3457575 h 5267324"/>
              <a:gd name="connsiteX47" fmla="*/ 2852737 w 5653605"/>
              <a:gd name="connsiteY47" fmla="*/ 3659981 h 5267324"/>
              <a:gd name="connsiteX48" fmla="*/ 2676525 w 5653605"/>
              <a:gd name="connsiteY48" fmla="*/ 3990975 h 5267324"/>
              <a:gd name="connsiteX49" fmla="*/ 2502694 w 5653605"/>
              <a:gd name="connsiteY49" fmla="*/ 4700587 h 5267324"/>
              <a:gd name="connsiteX50" fmla="*/ 2443162 w 5653605"/>
              <a:gd name="connsiteY50" fmla="*/ 5267324 h 5267324"/>
              <a:gd name="connsiteX51" fmla="*/ 1602581 w 5653605"/>
              <a:gd name="connsiteY51" fmla="*/ 5264944 h 5267324"/>
              <a:gd name="connsiteX0" fmla="*/ 1602581 w 5653605"/>
              <a:gd name="connsiteY0" fmla="*/ 5264944 h 5267324"/>
              <a:gd name="connsiteX1" fmla="*/ 1771650 w 5653605"/>
              <a:gd name="connsiteY1" fmla="*/ 4743450 h 5267324"/>
              <a:gd name="connsiteX2" fmla="*/ 1812131 w 5653605"/>
              <a:gd name="connsiteY2" fmla="*/ 4650582 h 5267324"/>
              <a:gd name="connsiteX3" fmla="*/ 1854994 w 5653605"/>
              <a:gd name="connsiteY3" fmla="*/ 4452938 h 5267324"/>
              <a:gd name="connsiteX4" fmla="*/ 1902619 w 5653605"/>
              <a:gd name="connsiteY4" fmla="*/ 4243387 h 5267324"/>
              <a:gd name="connsiteX5" fmla="*/ 1881187 w 5653605"/>
              <a:gd name="connsiteY5" fmla="*/ 4017169 h 5267324"/>
              <a:gd name="connsiteX6" fmla="*/ 1885950 w 5653605"/>
              <a:gd name="connsiteY6" fmla="*/ 3905250 h 5267324"/>
              <a:gd name="connsiteX7" fmla="*/ 1883569 w 5653605"/>
              <a:gd name="connsiteY7" fmla="*/ 3602831 h 5267324"/>
              <a:gd name="connsiteX8" fmla="*/ 1969294 w 5653605"/>
              <a:gd name="connsiteY8" fmla="*/ 3274219 h 5267324"/>
              <a:gd name="connsiteX9" fmla="*/ 1988344 w 5653605"/>
              <a:gd name="connsiteY9" fmla="*/ 3131344 h 5267324"/>
              <a:gd name="connsiteX10" fmla="*/ 1985963 w 5653605"/>
              <a:gd name="connsiteY10" fmla="*/ 3043237 h 5267324"/>
              <a:gd name="connsiteX11" fmla="*/ 1740694 w 5653605"/>
              <a:gd name="connsiteY11" fmla="*/ 2964656 h 5267324"/>
              <a:gd name="connsiteX12" fmla="*/ 1331119 w 5653605"/>
              <a:gd name="connsiteY12" fmla="*/ 2902744 h 5267324"/>
              <a:gd name="connsiteX13" fmla="*/ 371475 w 5653605"/>
              <a:gd name="connsiteY13" fmla="*/ 2867025 h 5267324"/>
              <a:gd name="connsiteX14" fmla="*/ 85725 w 5653605"/>
              <a:gd name="connsiteY14" fmla="*/ 2762250 h 5267324"/>
              <a:gd name="connsiteX15" fmla="*/ 123825 w 5653605"/>
              <a:gd name="connsiteY15" fmla="*/ 1828800 h 5267324"/>
              <a:gd name="connsiteX16" fmla="*/ 0 w 5653605"/>
              <a:gd name="connsiteY16" fmla="*/ 1743075 h 5267324"/>
              <a:gd name="connsiteX17" fmla="*/ 0 w 5653605"/>
              <a:gd name="connsiteY17" fmla="*/ 1304925 h 5267324"/>
              <a:gd name="connsiteX18" fmla="*/ 47625 w 5653605"/>
              <a:gd name="connsiteY18" fmla="*/ 1209675 h 5267324"/>
              <a:gd name="connsiteX19" fmla="*/ 95250 w 5653605"/>
              <a:gd name="connsiteY19" fmla="*/ 1143000 h 5267324"/>
              <a:gd name="connsiteX20" fmla="*/ 95250 w 5653605"/>
              <a:gd name="connsiteY20" fmla="*/ 276225 h 5267324"/>
              <a:gd name="connsiteX21" fmla="*/ 161925 w 5653605"/>
              <a:gd name="connsiteY21" fmla="*/ 228600 h 5267324"/>
              <a:gd name="connsiteX22" fmla="*/ 266700 w 5653605"/>
              <a:gd name="connsiteY22" fmla="*/ 247650 h 5267324"/>
              <a:gd name="connsiteX23" fmla="*/ 295275 w 5653605"/>
              <a:gd name="connsiteY23" fmla="*/ 114300 h 5267324"/>
              <a:gd name="connsiteX24" fmla="*/ 533400 w 5653605"/>
              <a:gd name="connsiteY24" fmla="*/ 0 h 5267324"/>
              <a:gd name="connsiteX25" fmla="*/ 2124075 w 5653605"/>
              <a:gd name="connsiteY25" fmla="*/ 142875 h 5267324"/>
              <a:gd name="connsiteX26" fmla="*/ 2466975 w 5653605"/>
              <a:gd name="connsiteY26" fmla="*/ 247650 h 5267324"/>
              <a:gd name="connsiteX27" fmla="*/ 2800350 w 5653605"/>
              <a:gd name="connsiteY27" fmla="*/ 381000 h 5267324"/>
              <a:gd name="connsiteX28" fmla="*/ 2914650 w 5653605"/>
              <a:gd name="connsiteY28" fmla="*/ 180975 h 5267324"/>
              <a:gd name="connsiteX29" fmla="*/ 3219450 w 5653605"/>
              <a:gd name="connsiteY29" fmla="*/ 38100 h 5267324"/>
              <a:gd name="connsiteX30" fmla="*/ 3762375 w 5653605"/>
              <a:gd name="connsiteY30" fmla="*/ 47625 h 5267324"/>
              <a:gd name="connsiteX31" fmla="*/ 4552950 w 5653605"/>
              <a:gd name="connsiteY31" fmla="*/ 142875 h 5267324"/>
              <a:gd name="connsiteX32" fmla="*/ 4924425 w 5653605"/>
              <a:gd name="connsiteY32" fmla="*/ 238125 h 5267324"/>
              <a:gd name="connsiteX33" fmla="*/ 4981575 w 5653605"/>
              <a:gd name="connsiteY33" fmla="*/ 323850 h 5267324"/>
              <a:gd name="connsiteX34" fmla="*/ 5019675 w 5653605"/>
              <a:gd name="connsiteY34" fmla="*/ 400050 h 5267324"/>
              <a:gd name="connsiteX35" fmla="*/ 5153025 w 5653605"/>
              <a:gd name="connsiteY35" fmla="*/ 466725 h 5267324"/>
              <a:gd name="connsiteX36" fmla="*/ 5241131 w 5653605"/>
              <a:gd name="connsiteY36" fmla="*/ 550069 h 5267324"/>
              <a:gd name="connsiteX37" fmla="*/ 5486400 w 5653605"/>
              <a:gd name="connsiteY37" fmla="*/ 590550 h 5267324"/>
              <a:gd name="connsiteX38" fmla="*/ 5488781 w 5653605"/>
              <a:gd name="connsiteY38" fmla="*/ 647700 h 5267324"/>
              <a:gd name="connsiteX39" fmla="*/ 5607843 w 5653605"/>
              <a:gd name="connsiteY39" fmla="*/ 659606 h 5267324"/>
              <a:gd name="connsiteX40" fmla="*/ 5650706 w 5653605"/>
              <a:gd name="connsiteY40" fmla="*/ 771525 h 5267324"/>
              <a:gd name="connsiteX41" fmla="*/ 4993482 w 5653605"/>
              <a:gd name="connsiteY41" fmla="*/ 3445669 h 5267324"/>
              <a:gd name="connsiteX42" fmla="*/ 4900613 w 5653605"/>
              <a:gd name="connsiteY42" fmla="*/ 3490913 h 5267324"/>
              <a:gd name="connsiteX43" fmla="*/ 3307557 w 5653605"/>
              <a:gd name="connsiteY43" fmla="*/ 3148013 h 5267324"/>
              <a:gd name="connsiteX44" fmla="*/ 3086100 w 5653605"/>
              <a:gd name="connsiteY44" fmla="*/ 3124200 h 5267324"/>
              <a:gd name="connsiteX45" fmla="*/ 3021806 w 5653605"/>
              <a:gd name="connsiteY45" fmla="*/ 3307556 h 5267324"/>
              <a:gd name="connsiteX46" fmla="*/ 2959894 w 5653605"/>
              <a:gd name="connsiteY46" fmla="*/ 3457575 h 5267324"/>
              <a:gd name="connsiteX47" fmla="*/ 2852737 w 5653605"/>
              <a:gd name="connsiteY47" fmla="*/ 3659981 h 5267324"/>
              <a:gd name="connsiteX48" fmla="*/ 2676525 w 5653605"/>
              <a:gd name="connsiteY48" fmla="*/ 3990975 h 5267324"/>
              <a:gd name="connsiteX49" fmla="*/ 2502694 w 5653605"/>
              <a:gd name="connsiteY49" fmla="*/ 4700587 h 5267324"/>
              <a:gd name="connsiteX50" fmla="*/ 2443162 w 5653605"/>
              <a:gd name="connsiteY50" fmla="*/ 5267324 h 5267324"/>
              <a:gd name="connsiteX51" fmla="*/ 1602581 w 5653605"/>
              <a:gd name="connsiteY51" fmla="*/ 5264944 h 5267324"/>
              <a:gd name="connsiteX0" fmla="*/ 1602581 w 5653605"/>
              <a:gd name="connsiteY0" fmla="*/ 5264944 h 5267324"/>
              <a:gd name="connsiteX1" fmla="*/ 1771650 w 5653605"/>
              <a:gd name="connsiteY1" fmla="*/ 4743450 h 5267324"/>
              <a:gd name="connsiteX2" fmla="*/ 1812131 w 5653605"/>
              <a:gd name="connsiteY2" fmla="*/ 4650582 h 5267324"/>
              <a:gd name="connsiteX3" fmla="*/ 1854994 w 5653605"/>
              <a:gd name="connsiteY3" fmla="*/ 4452938 h 5267324"/>
              <a:gd name="connsiteX4" fmla="*/ 1902619 w 5653605"/>
              <a:gd name="connsiteY4" fmla="*/ 4243387 h 5267324"/>
              <a:gd name="connsiteX5" fmla="*/ 1881187 w 5653605"/>
              <a:gd name="connsiteY5" fmla="*/ 4017169 h 5267324"/>
              <a:gd name="connsiteX6" fmla="*/ 1885950 w 5653605"/>
              <a:gd name="connsiteY6" fmla="*/ 3905250 h 5267324"/>
              <a:gd name="connsiteX7" fmla="*/ 1883569 w 5653605"/>
              <a:gd name="connsiteY7" fmla="*/ 3602831 h 5267324"/>
              <a:gd name="connsiteX8" fmla="*/ 1969294 w 5653605"/>
              <a:gd name="connsiteY8" fmla="*/ 3274219 h 5267324"/>
              <a:gd name="connsiteX9" fmla="*/ 1988344 w 5653605"/>
              <a:gd name="connsiteY9" fmla="*/ 3131344 h 5267324"/>
              <a:gd name="connsiteX10" fmla="*/ 1985963 w 5653605"/>
              <a:gd name="connsiteY10" fmla="*/ 3043237 h 5267324"/>
              <a:gd name="connsiteX11" fmla="*/ 1740694 w 5653605"/>
              <a:gd name="connsiteY11" fmla="*/ 2964656 h 5267324"/>
              <a:gd name="connsiteX12" fmla="*/ 1331119 w 5653605"/>
              <a:gd name="connsiteY12" fmla="*/ 2902744 h 5267324"/>
              <a:gd name="connsiteX13" fmla="*/ 371475 w 5653605"/>
              <a:gd name="connsiteY13" fmla="*/ 2867025 h 5267324"/>
              <a:gd name="connsiteX14" fmla="*/ 85725 w 5653605"/>
              <a:gd name="connsiteY14" fmla="*/ 2762250 h 5267324"/>
              <a:gd name="connsiteX15" fmla="*/ 123825 w 5653605"/>
              <a:gd name="connsiteY15" fmla="*/ 1828800 h 5267324"/>
              <a:gd name="connsiteX16" fmla="*/ 0 w 5653605"/>
              <a:gd name="connsiteY16" fmla="*/ 1743075 h 5267324"/>
              <a:gd name="connsiteX17" fmla="*/ 0 w 5653605"/>
              <a:gd name="connsiteY17" fmla="*/ 1304925 h 5267324"/>
              <a:gd name="connsiteX18" fmla="*/ 47625 w 5653605"/>
              <a:gd name="connsiteY18" fmla="*/ 1209675 h 5267324"/>
              <a:gd name="connsiteX19" fmla="*/ 95250 w 5653605"/>
              <a:gd name="connsiteY19" fmla="*/ 1143000 h 5267324"/>
              <a:gd name="connsiteX20" fmla="*/ 95250 w 5653605"/>
              <a:gd name="connsiteY20" fmla="*/ 276225 h 5267324"/>
              <a:gd name="connsiteX21" fmla="*/ 161925 w 5653605"/>
              <a:gd name="connsiteY21" fmla="*/ 228600 h 5267324"/>
              <a:gd name="connsiteX22" fmla="*/ 266700 w 5653605"/>
              <a:gd name="connsiteY22" fmla="*/ 247650 h 5267324"/>
              <a:gd name="connsiteX23" fmla="*/ 295275 w 5653605"/>
              <a:gd name="connsiteY23" fmla="*/ 114300 h 5267324"/>
              <a:gd name="connsiteX24" fmla="*/ 533400 w 5653605"/>
              <a:gd name="connsiteY24" fmla="*/ 0 h 5267324"/>
              <a:gd name="connsiteX25" fmla="*/ 2124075 w 5653605"/>
              <a:gd name="connsiteY25" fmla="*/ 142875 h 5267324"/>
              <a:gd name="connsiteX26" fmla="*/ 2466975 w 5653605"/>
              <a:gd name="connsiteY26" fmla="*/ 247650 h 5267324"/>
              <a:gd name="connsiteX27" fmla="*/ 2800350 w 5653605"/>
              <a:gd name="connsiteY27" fmla="*/ 381000 h 5267324"/>
              <a:gd name="connsiteX28" fmla="*/ 2914650 w 5653605"/>
              <a:gd name="connsiteY28" fmla="*/ 180975 h 5267324"/>
              <a:gd name="connsiteX29" fmla="*/ 3219450 w 5653605"/>
              <a:gd name="connsiteY29" fmla="*/ 38100 h 5267324"/>
              <a:gd name="connsiteX30" fmla="*/ 3762375 w 5653605"/>
              <a:gd name="connsiteY30" fmla="*/ 47625 h 5267324"/>
              <a:gd name="connsiteX31" fmla="*/ 4552950 w 5653605"/>
              <a:gd name="connsiteY31" fmla="*/ 142875 h 5267324"/>
              <a:gd name="connsiteX32" fmla="*/ 4924425 w 5653605"/>
              <a:gd name="connsiteY32" fmla="*/ 238125 h 5267324"/>
              <a:gd name="connsiteX33" fmla="*/ 4981575 w 5653605"/>
              <a:gd name="connsiteY33" fmla="*/ 323850 h 5267324"/>
              <a:gd name="connsiteX34" fmla="*/ 5019675 w 5653605"/>
              <a:gd name="connsiteY34" fmla="*/ 400050 h 5267324"/>
              <a:gd name="connsiteX35" fmla="*/ 5153025 w 5653605"/>
              <a:gd name="connsiteY35" fmla="*/ 466725 h 5267324"/>
              <a:gd name="connsiteX36" fmla="*/ 5241131 w 5653605"/>
              <a:gd name="connsiteY36" fmla="*/ 550069 h 5267324"/>
              <a:gd name="connsiteX37" fmla="*/ 5476875 w 5653605"/>
              <a:gd name="connsiteY37" fmla="*/ 581025 h 5267324"/>
              <a:gd name="connsiteX38" fmla="*/ 5488781 w 5653605"/>
              <a:gd name="connsiteY38" fmla="*/ 647700 h 5267324"/>
              <a:gd name="connsiteX39" fmla="*/ 5607843 w 5653605"/>
              <a:gd name="connsiteY39" fmla="*/ 659606 h 5267324"/>
              <a:gd name="connsiteX40" fmla="*/ 5650706 w 5653605"/>
              <a:gd name="connsiteY40" fmla="*/ 771525 h 5267324"/>
              <a:gd name="connsiteX41" fmla="*/ 4993482 w 5653605"/>
              <a:gd name="connsiteY41" fmla="*/ 3445669 h 5267324"/>
              <a:gd name="connsiteX42" fmla="*/ 4900613 w 5653605"/>
              <a:gd name="connsiteY42" fmla="*/ 3490913 h 5267324"/>
              <a:gd name="connsiteX43" fmla="*/ 3307557 w 5653605"/>
              <a:gd name="connsiteY43" fmla="*/ 3148013 h 5267324"/>
              <a:gd name="connsiteX44" fmla="*/ 3086100 w 5653605"/>
              <a:gd name="connsiteY44" fmla="*/ 3124200 h 5267324"/>
              <a:gd name="connsiteX45" fmla="*/ 3021806 w 5653605"/>
              <a:gd name="connsiteY45" fmla="*/ 3307556 h 5267324"/>
              <a:gd name="connsiteX46" fmla="*/ 2959894 w 5653605"/>
              <a:gd name="connsiteY46" fmla="*/ 3457575 h 5267324"/>
              <a:gd name="connsiteX47" fmla="*/ 2852737 w 5653605"/>
              <a:gd name="connsiteY47" fmla="*/ 3659981 h 5267324"/>
              <a:gd name="connsiteX48" fmla="*/ 2676525 w 5653605"/>
              <a:gd name="connsiteY48" fmla="*/ 3990975 h 5267324"/>
              <a:gd name="connsiteX49" fmla="*/ 2502694 w 5653605"/>
              <a:gd name="connsiteY49" fmla="*/ 4700587 h 5267324"/>
              <a:gd name="connsiteX50" fmla="*/ 2443162 w 5653605"/>
              <a:gd name="connsiteY50" fmla="*/ 5267324 h 5267324"/>
              <a:gd name="connsiteX51" fmla="*/ 1602581 w 5653605"/>
              <a:gd name="connsiteY51" fmla="*/ 5264944 h 5267324"/>
              <a:gd name="connsiteX0" fmla="*/ 1602581 w 5653605"/>
              <a:gd name="connsiteY0" fmla="*/ 5264944 h 5267324"/>
              <a:gd name="connsiteX1" fmla="*/ 1771650 w 5653605"/>
              <a:gd name="connsiteY1" fmla="*/ 4743450 h 5267324"/>
              <a:gd name="connsiteX2" fmla="*/ 1812131 w 5653605"/>
              <a:gd name="connsiteY2" fmla="*/ 4650582 h 5267324"/>
              <a:gd name="connsiteX3" fmla="*/ 1854994 w 5653605"/>
              <a:gd name="connsiteY3" fmla="*/ 4452938 h 5267324"/>
              <a:gd name="connsiteX4" fmla="*/ 1902619 w 5653605"/>
              <a:gd name="connsiteY4" fmla="*/ 4243387 h 5267324"/>
              <a:gd name="connsiteX5" fmla="*/ 1881187 w 5653605"/>
              <a:gd name="connsiteY5" fmla="*/ 4017169 h 5267324"/>
              <a:gd name="connsiteX6" fmla="*/ 1885950 w 5653605"/>
              <a:gd name="connsiteY6" fmla="*/ 3905250 h 5267324"/>
              <a:gd name="connsiteX7" fmla="*/ 1883569 w 5653605"/>
              <a:gd name="connsiteY7" fmla="*/ 3602831 h 5267324"/>
              <a:gd name="connsiteX8" fmla="*/ 1969294 w 5653605"/>
              <a:gd name="connsiteY8" fmla="*/ 3274219 h 5267324"/>
              <a:gd name="connsiteX9" fmla="*/ 1988344 w 5653605"/>
              <a:gd name="connsiteY9" fmla="*/ 3131344 h 5267324"/>
              <a:gd name="connsiteX10" fmla="*/ 1985963 w 5653605"/>
              <a:gd name="connsiteY10" fmla="*/ 3043237 h 5267324"/>
              <a:gd name="connsiteX11" fmla="*/ 1740694 w 5653605"/>
              <a:gd name="connsiteY11" fmla="*/ 2964656 h 5267324"/>
              <a:gd name="connsiteX12" fmla="*/ 1331119 w 5653605"/>
              <a:gd name="connsiteY12" fmla="*/ 2902744 h 5267324"/>
              <a:gd name="connsiteX13" fmla="*/ 371475 w 5653605"/>
              <a:gd name="connsiteY13" fmla="*/ 2867025 h 5267324"/>
              <a:gd name="connsiteX14" fmla="*/ 85725 w 5653605"/>
              <a:gd name="connsiteY14" fmla="*/ 2762250 h 5267324"/>
              <a:gd name="connsiteX15" fmla="*/ 123825 w 5653605"/>
              <a:gd name="connsiteY15" fmla="*/ 1828800 h 5267324"/>
              <a:gd name="connsiteX16" fmla="*/ 0 w 5653605"/>
              <a:gd name="connsiteY16" fmla="*/ 1743075 h 5267324"/>
              <a:gd name="connsiteX17" fmla="*/ 0 w 5653605"/>
              <a:gd name="connsiteY17" fmla="*/ 1304925 h 5267324"/>
              <a:gd name="connsiteX18" fmla="*/ 47625 w 5653605"/>
              <a:gd name="connsiteY18" fmla="*/ 1209675 h 5267324"/>
              <a:gd name="connsiteX19" fmla="*/ 95250 w 5653605"/>
              <a:gd name="connsiteY19" fmla="*/ 1143000 h 5267324"/>
              <a:gd name="connsiteX20" fmla="*/ 95250 w 5653605"/>
              <a:gd name="connsiteY20" fmla="*/ 276225 h 5267324"/>
              <a:gd name="connsiteX21" fmla="*/ 161925 w 5653605"/>
              <a:gd name="connsiteY21" fmla="*/ 228600 h 5267324"/>
              <a:gd name="connsiteX22" fmla="*/ 266700 w 5653605"/>
              <a:gd name="connsiteY22" fmla="*/ 247650 h 5267324"/>
              <a:gd name="connsiteX23" fmla="*/ 295275 w 5653605"/>
              <a:gd name="connsiteY23" fmla="*/ 114300 h 5267324"/>
              <a:gd name="connsiteX24" fmla="*/ 533400 w 5653605"/>
              <a:gd name="connsiteY24" fmla="*/ 0 h 5267324"/>
              <a:gd name="connsiteX25" fmla="*/ 2124075 w 5653605"/>
              <a:gd name="connsiteY25" fmla="*/ 142875 h 5267324"/>
              <a:gd name="connsiteX26" fmla="*/ 2466975 w 5653605"/>
              <a:gd name="connsiteY26" fmla="*/ 247650 h 5267324"/>
              <a:gd name="connsiteX27" fmla="*/ 2800350 w 5653605"/>
              <a:gd name="connsiteY27" fmla="*/ 381000 h 5267324"/>
              <a:gd name="connsiteX28" fmla="*/ 2914650 w 5653605"/>
              <a:gd name="connsiteY28" fmla="*/ 180975 h 5267324"/>
              <a:gd name="connsiteX29" fmla="*/ 3219450 w 5653605"/>
              <a:gd name="connsiteY29" fmla="*/ 38100 h 5267324"/>
              <a:gd name="connsiteX30" fmla="*/ 3762375 w 5653605"/>
              <a:gd name="connsiteY30" fmla="*/ 47625 h 5267324"/>
              <a:gd name="connsiteX31" fmla="*/ 4552950 w 5653605"/>
              <a:gd name="connsiteY31" fmla="*/ 142875 h 5267324"/>
              <a:gd name="connsiteX32" fmla="*/ 4924425 w 5653605"/>
              <a:gd name="connsiteY32" fmla="*/ 238125 h 5267324"/>
              <a:gd name="connsiteX33" fmla="*/ 4981575 w 5653605"/>
              <a:gd name="connsiteY33" fmla="*/ 323850 h 5267324"/>
              <a:gd name="connsiteX34" fmla="*/ 5019675 w 5653605"/>
              <a:gd name="connsiteY34" fmla="*/ 400050 h 5267324"/>
              <a:gd name="connsiteX35" fmla="*/ 5153025 w 5653605"/>
              <a:gd name="connsiteY35" fmla="*/ 466725 h 5267324"/>
              <a:gd name="connsiteX36" fmla="*/ 5241131 w 5653605"/>
              <a:gd name="connsiteY36" fmla="*/ 550069 h 5267324"/>
              <a:gd name="connsiteX37" fmla="*/ 5484018 w 5653605"/>
              <a:gd name="connsiteY37" fmla="*/ 578644 h 5267324"/>
              <a:gd name="connsiteX38" fmla="*/ 5488781 w 5653605"/>
              <a:gd name="connsiteY38" fmla="*/ 647700 h 5267324"/>
              <a:gd name="connsiteX39" fmla="*/ 5607843 w 5653605"/>
              <a:gd name="connsiteY39" fmla="*/ 659606 h 5267324"/>
              <a:gd name="connsiteX40" fmla="*/ 5650706 w 5653605"/>
              <a:gd name="connsiteY40" fmla="*/ 771525 h 5267324"/>
              <a:gd name="connsiteX41" fmla="*/ 4993482 w 5653605"/>
              <a:gd name="connsiteY41" fmla="*/ 3445669 h 5267324"/>
              <a:gd name="connsiteX42" fmla="*/ 4900613 w 5653605"/>
              <a:gd name="connsiteY42" fmla="*/ 3490913 h 5267324"/>
              <a:gd name="connsiteX43" fmla="*/ 3307557 w 5653605"/>
              <a:gd name="connsiteY43" fmla="*/ 3148013 h 5267324"/>
              <a:gd name="connsiteX44" fmla="*/ 3086100 w 5653605"/>
              <a:gd name="connsiteY44" fmla="*/ 3124200 h 5267324"/>
              <a:gd name="connsiteX45" fmla="*/ 3021806 w 5653605"/>
              <a:gd name="connsiteY45" fmla="*/ 3307556 h 5267324"/>
              <a:gd name="connsiteX46" fmla="*/ 2959894 w 5653605"/>
              <a:gd name="connsiteY46" fmla="*/ 3457575 h 5267324"/>
              <a:gd name="connsiteX47" fmla="*/ 2852737 w 5653605"/>
              <a:gd name="connsiteY47" fmla="*/ 3659981 h 5267324"/>
              <a:gd name="connsiteX48" fmla="*/ 2676525 w 5653605"/>
              <a:gd name="connsiteY48" fmla="*/ 3990975 h 5267324"/>
              <a:gd name="connsiteX49" fmla="*/ 2502694 w 5653605"/>
              <a:gd name="connsiteY49" fmla="*/ 4700587 h 5267324"/>
              <a:gd name="connsiteX50" fmla="*/ 2443162 w 5653605"/>
              <a:gd name="connsiteY50" fmla="*/ 5267324 h 5267324"/>
              <a:gd name="connsiteX51" fmla="*/ 1602581 w 5653605"/>
              <a:gd name="connsiteY51" fmla="*/ 5264944 h 5267324"/>
              <a:gd name="connsiteX0" fmla="*/ 1602581 w 5653605"/>
              <a:gd name="connsiteY0" fmla="*/ 5264944 h 5267324"/>
              <a:gd name="connsiteX1" fmla="*/ 1771650 w 5653605"/>
              <a:gd name="connsiteY1" fmla="*/ 4743450 h 5267324"/>
              <a:gd name="connsiteX2" fmla="*/ 1812131 w 5653605"/>
              <a:gd name="connsiteY2" fmla="*/ 4650582 h 5267324"/>
              <a:gd name="connsiteX3" fmla="*/ 1854994 w 5653605"/>
              <a:gd name="connsiteY3" fmla="*/ 4452938 h 5267324"/>
              <a:gd name="connsiteX4" fmla="*/ 1902619 w 5653605"/>
              <a:gd name="connsiteY4" fmla="*/ 4243387 h 5267324"/>
              <a:gd name="connsiteX5" fmla="*/ 1881187 w 5653605"/>
              <a:gd name="connsiteY5" fmla="*/ 4017169 h 5267324"/>
              <a:gd name="connsiteX6" fmla="*/ 1885950 w 5653605"/>
              <a:gd name="connsiteY6" fmla="*/ 3905250 h 5267324"/>
              <a:gd name="connsiteX7" fmla="*/ 1883569 w 5653605"/>
              <a:gd name="connsiteY7" fmla="*/ 3602831 h 5267324"/>
              <a:gd name="connsiteX8" fmla="*/ 1969294 w 5653605"/>
              <a:gd name="connsiteY8" fmla="*/ 3274219 h 5267324"/>
              <a:gd name="connsiteX9" fmla="*/ 1988344 w 5653605"/>
              <a:gd name="connsiteY9" fmla="*/ 3131344 h 5267324"/>
              <a:gd name="connsiteX10" fmla="*/ 1985963 w 5653605"/>
              <a:gd name="connsiteY10" fmla="*/ 3043237 h 5267324"/>
              <a:gd name="connsiteX11" fmla="*/ 1740694 w 5653605"/>
              <a:gd name="connsiteY11" fmla="*/ 2964656 h 5267324"/>
              <a:gd name="connsiteX12" fmla="*/ 1331119 w 5653605"/>
              <a:gd name="connsiteY12" fmla="*/ 2902744 h 5267324"/>
              <a:gd name="connsiteX13" fmla="*/ 371475 w 5653605"/>
              <a:gd name="connsiteY13" fmla="*/ 2867025 h 5267324"/>
              <a:gd name="connsiteX14" fmla="*/ 85725 w 5653605"/>
              <a:gd name="connsiteY14" fmla="*/ 2762250 h 5267324"/>
              <a:gd name="connsiteX15" fmla="*/ 123825 w 5653605"/>
              <a:gd name="connsiteY15" fmla="*/ 1828800 h 5267324"/>
              <a:gd name="connsiteX16" fmla="*/ 0 w 5653605"/>
              <a:gd name="connsiteY16" fmla="*/ 1743075 h 5267324"/>
              <a:gd name="connsiteX17" fmla="*/ 0 w 5653605"/>
              <a:gd name="connsiteY17" fmla="*/ 1304925 h 5267324"/>
              <a:gd name="connsiteX18" fmla="*/ 47625 w 5653605"/>
              <a:gd name="connsiteY18" fmla="*/ 1209675 h 5267324"/>
              <a:gd name="connsiteX19" fmla="*/ 95250 w 5653605"/>
              <a:gd name="connsiteY19" fmla="*/ 1143000 h 5267324"/>
              <a:gd name="connsiteX20" fmla="*/ 95250 w 5653605"/>
              <a:gd name="connsiteY20" fmla="*/ 276225 h 5267324"/>
              <a:gd name="connsiteX21" fmla="*/ 161925 w 5653605"/>
              <a:gd name="connsiteY21" fmla="*/ 228600 h 5267324"/>
              <a:gd name="connsiteX22" fmla="*/ 266700 w 5653605"/>
              <a:gd name="connsiteY22" fmla="*/ 247650 h 5267324"/>
              <a:gd name="connsiteX23" fmla="*/ 295275 w 5653605"/>
              <a:gd name="connsiteY23" fmla="*/ 114300 h 5267324"/>
              <a:gd name="connsiteX24" fmla="*/ 533400 w 5653605"/>
              <a:gd name="connsiteY24" fmla="*/ 0 h 5267324"/>
              <a:gd name="connsiteX25" fmla="*/ 2124075 w 5653605"/>
              <a:gd name="connsiteY25" fmla="*/ 142875 h 5267324"/>
              <a:gd name="connsiteX26" fmla="*/ 2466975 w 5653605"/>
              <a:gd name="connsiteY26" fmla="*/ 247650 h 5267324"/>
              <a:gd name="connsiteX27" fmla="*/ 2800350 w 5653605"/>
              <a:gd name="connsiteY27" fmla="*/ 381000 h 5267324"/>
              <a:gd name="connsiteX28" fmla="*/ 2914650 w 5653605"/>
              <a:gd name="connsiteY28" fmla="*/ 180975 h 5267324"/>
              <a:gd name="connsiteX29" fmla="*/ 3219450 w 5653605"/>
              <a:gd name="connsiteY29" fmla="*/ 38100 h 5267324"/>
              <a:gd name="connsiteX30" fmla="*/ 3762375 w 5653605"/>
              <a:gd name="connsiteY30" fmla="*/ 47625 h 5267324"/>
              <a:gd name="connsiteX31" fmla="*/ 4552950 w 5653605"/>
              <a:gd name="connsiteY31" fmla="*/ 142875 h 5267324"/>
              <a:gd name="connsiteX32" fmla="*/ 4924425 w 5653605"/>
              <a:gd name="connsiteY32" fmla="*/ 238125 h 5267324"/>
              <a:gd name="connsiteX33" fmla="*/ 4981575 w 5653605"/>
              <a:gd name="connsiteY33" fmla="*/ 323850 h 5267324"/>
              <a:gd name="connsiteX34" fmla="*/ 5019675 w 5653605"/>
              <a:gd name="connsiteY34" fmla="*/ 400050 h 5267324"/>
              <a:gd name="connsiteX35" fmla="*/ 5150644 w 5653605"/>
              <a:gd name="connsiteY35" fmla="*/ 485775 h 5267324"/>
              <a:gd name="connsiteX36" fmla="*/ 5241131 w 5653605"/>
              <a:gd name="connsiteY36" fmla="*/ 550069 h 5267324"/>
              <a:gd name="connsiteX37" fmla="*/ 5484018 w 5653605"/>
              <a:gd name="connsiteY37" fmla="*/ 578644 h 5267324"/>
              <a:gd name="connsiteX38" fmla="*/ 5488781 w 5653605"/>
              <a:gd name="connsiteY38" fmla="*/ 647700 h 5267324"/>
              <a:gd name="connsiteX39" fmla="*/ 5607843 w 5653605"/>
              <a:gd name="connsiteY39" fmla="*/ 659606 h 5267324"/>
              <a:gd name="connsiteX40" fmla="*/ 5650706 w 5653605"/>
              <a:gd name="connsiteY40" fmla="*/ 771525 h 5267324"/>
              <a:gd name="connsiteX41" fmla="*/ 4993482 w 5653605"/>
              <a:gd name="connsiteY41" fmla="*/ 3445669 h 5267324"/>
              <a:gd name="connsiteX42" fmla="*/ 4900613 w 5653605"/>
              <a:gd name="connsiteY42" fmla="*/ 3490913 h 5267324"/>
              <a:gd name="connsiteX43" fmla="*/ 3307557 w 5653605"/>
              <a:gd name="connsiteY43" fmla="*/ 3148013 h 5267324"/>
              <a:gd name="connsiteX44" fmla="*/ 3086100 w 5653605"/>
              <a:gd name="connsiteY44" fmla="*/ 3124200 h 5267324"/>
              <a:gd name="connsiteX45" fmla="*/ 3021806 w 5653605"/>
              <a:gd name="connsiteY45" fmla="*/ 3307556 h 5267324"/>
              <a:gd name="connsiteX46" fmla="*/ 2959894 w 5653605"/>
              <a:gd name="connsiteY46" fmla="*/ 3457575 h 5267324"/>
              <a:gd name="connsiteX47" fmla="*/ 2852737 w 5653605"/>
              <a:gd name="connsiteY47" fmla="*/ 3659981 h 5267324"/>
              <a:gd name="connsiteX48" fmla="*/ 2676525 w 5653605"/>
              <a:gd name="connsiteY48" fmla="*/ 3990975 h 5267324"/>
              <a:gd name="connsiteX49" fmla="*/ 2502694 w 5653605"/>
              <a:gd name="connsiteY49" fmla="*/ 4700587 h 5267324"/>
              <a:gd name="connsiteX50" fmla="*/ 2443162 w 5653605"/>
              <a:gd name="connsiteY50" fmla="*/ 5267324 h 5267324"/>
              <a:gd name="connsiteX51" fmla="*/ 1602581 w 5653605"/>
              <a:gd name="connsiteY51" fmla="*/ 5264944 h 5267324"/>
              <a:gd name="connsiteX0" fmla="*/ 1602581 w 5653605"/>
              <a:gd name="connsiteY0" fmla="*/ 5264944 h 5267324"/>
              <a:gd name="connsiteX1" fmla="*/ 1771650 w 5653605"/>
              <a:gd name="connsiteY1" fmla="*/ 4743450 h 5267324"/>
              <a:gd name="connsiteX2" fmla="*/ 1812131 w 5653605"/>
              <a:gd name="connsiteY2" fmla="*/ 4650582 h 5267324"/>
              <a:gd name="connsiteX3" fmla="*/ 1854994 w 5653605"/>
              <a:gd name="connsiteY3" fmla="*/ 4452938 h 5267324"/>
              <a:gd name="connsiteX4" fmla="*/ 1902619 w 5653605"/>
              <a:gd name="connsiteY4" fmla="*/ 4243387 h 5267324"/>
              <a:gd name="connsiteX5" fmla="*/ 1881187 w 5653605"/>
              <a:gd name="connsiteY5" fmla="*/ 4017169 h 5267324"/>
              <a:gd name="connsiteX6" fmla="*/ 1885950 w 5653605"/>
              <a:gd name="connsiteY6" fmla="*/ 3905250 h 5267324"/>
              <a:gd name="connsiteX7" fmla="*/ 1883569 w 5653605"/>
              <a:gd name="connsiteY7" fmla="*/ 3602831 h 5267324"/>
              <a:gd name="connsiteX8" fmla="*/ 1969294 w 5653605"/>
              <a:gd name="connsiteY8" fmla="*/ 3274219 h 5267324"/>
              <a:gd name="connsiteX9" fmla="*/ 1988344 w 5653605"/>
              <a:gd name="connsiteY9" fmla="*/ 3131344 h 5267324"/>
              <a:gd name="connsiteX10" fmla="*/ 1985963 w 5653605"/>
              <a:gd name="connsiteY10" fmla="*/ 3043237 h 5267324"/>
              <a:gd name="connsiteX11" fmla="*/ 1740694 w 5653605"/>
              <a:gd name="connsiteY11" fmla="*/ 2964656 h 5267324"/>
              <a:gd name="connsiteX12" fmla="*/ 1331119 w 5653605"/>
              <a:gd name="connsiteY12" fmla="*/ 2902744 h 5267324"/>
              <a:gd name="connsiteX13" fmla="*/ 371475 w 5653605"/>
              <a:gd name="connsiteY13" fmla="*/ 2867025 h 5267324"/>
              <a:gd name="connsiteX14" fmla="*/ 85725 w 5653605"/>
              <a:gd name="connsiteY14" fmla="*/ 2762250 h 5267324"/>
              <a:gd name="connsiteX15" fmla="*/ 123825 w 5653605"/>
              <a:gd name="connsiteY15" fmla="*/ 1828800 h 5267324"/>
              <a:gd name="connsiteX16" fmla="*/ 0 w 5653605"/>
              <a:gd name="connsiteY16" fmla="*/ 1743075 h 5267324"/>
              <a:gd name="connsiteX17" fmla="*/ 0 w 5653605"/>
              <a:gd name="connsiteY17" fmla="*/ 1304925 h 5267324"/>
              <a:gd name="connsiteX18" fmla="*/ 47625 w 5653605"/>
              <a:gd name="connsiteY18" fmla="*/ 1209675 h 5267324"/>
              <a:gd name="connsiteX19" fmla="*/ 95250 w 5653605"/>
              <a:gd name="connsiteY19" fmla="*/ 1143000 h 5267324"/>
              <a:gd name="connsiteX20" fmla="*/ 95250 w 5653605"/>
              <a:gd name="connsiteY20" fmla="*/ 276225 h 5267324"/>
              <a:gd name="connsiteX21" fmla="*/ 161925 w 5653605"/>
              <a:gd name="connsiteY21" fmla="*/ 228600 h 5267324"/>
              <a:gd name="connsiteX22" fmla="*/ 266700 w 5653605"/>
              <a:gd name="connsiteY22" fmla="*/ 247650 h 5267324"/>
              <a:gd name="connsiteX23" fmla="*/ 295275 w 5653605"/>
              <a:gd name="connsiteY23" fmla="*/ 114300 h 5267324"/>
              <a:gd name="connsiteX24" fmla="*/ 533400 w 5653605"/>
              <a:gd name="connsiteY24" fmla="*/ 0 h 5267324"/>
              <a:gd name="connsiteX25" fmla="*/ 2124075 w 5653605"/>
              <a:gd name="connsiteY25" fmla="*/ 142875 h 5267324"/>
              <a:gd name="connsiteX26" fmla="*/ 2466975 w 5653605"/>
              <a:gd name="connsiteY26" fmla="*/ 247650 h 5267324"/>
              <a:gd name="connsiteX27" fmla="*/ 2800350 w 5653605"/>
              <a:gd name="connsiteY27" fmla="*/ 381000 h 5267324"/>
              <a:gd name="connsiteX28" fmla="*/ 2914650 w 5653605"/>
              <a:gd name="connsiteY28" fmla="*/ 180975 h 5267324"/>
              <a:gd name="connsiteX29" fmla="*/ 3219450 w 5653605"/>
              <a:gd name="connsiteY29" fmla="*/ 38100 h 5267324"/>
              <a:gd name="connsiteX30" fmla="*/ 3762375 w 5653605"/>
              <a:gd name="connsiteY30" fmla="*/ 47625 h 5267324"/>
              <a:gd name="connsiteX31" fmla="*/ 4552950 w 5653605"/>
              <a:gd name="connsiteY31" fmla="*/ 142875 h 5267324"/>
              <a:gd name="connsiteX32" fmla="*/ 4924425 w 5653605"/>
              <a:gd name="connsiteY32" fmla="*/ 238125 h 5267324"/>
              <a:gd name="connsiteX33" fmla="*/ 4981575 w 5653605"/>
              <a:gd name="connsiteY33" fmla="*/ 323850 h 5267324"/>
              <a:gd name="connsiteX34" fmla="*/ 5088731 w 5653605"/>
              <a:gd name="connsiteY34" fmla="*/ 404813 h 5267324"/>
              <a:gd name="connsiteX35" fmla="*/ 5150644 w 5653605"/>
              <a:gd name="connsiteY35" fmla="*/ 485775 h 5267324"/>
              <a:gd name="connsiteX36" fmla="*/ 5241131 w 5653605"/>
              <a:gd name="connsiteY36" fmla="*/ 550069 h 5267324"/>
              <a:gd name="connsiteX37" fmla="*/ 5484018 w 5653605"/>
              <a:gd name="connsiteY37" fmla="*/ 578644 h 5267324"/>
              <a:gd name="connsiteX38" fmla="*/ 5488781 w 5653605"/>
              <a:gd name="connsiteY38" fmla="*/ 647700 h 5267324"/>
              <a:gd name="connsiteX39" fmla="*/ 5607843 w 5653605"/>
              <a:gd name="connsiteY39" fmla="*/ 659606 h 5267324"/>
              <a:gd name="connsiteX40" fmla="*/ 5650706 w 5653605"/>
              <a:gd name="connsiteY40" fmla="*/ 771525 h 5267324"/>
              <a:gd name="connsiteX41" fmla="*/ 4993482 w 5653605"/>
              <a:gd name="connsiteY41" fmla="*/ 3445669 h 5267324"/>
              <a:gd name="connsiteX42" fmla="*/ 4900613 w 5653605"/>
              <a:gd name="connsiteY42" fmla="*/ 3490913 h 5267324"/>
              <a:gd name="connsiteX43" fmla="*/ 3307557 w 5653605"/>
              <a:gd name="connsiteY43" fmla="*/ 3148013 h 5267324"/>
              <a:gd name="connsiteX44" fmla="*/ 3086100 w 5653605"/>
              <a:gd name="connsiteY44" fmla="*/ 3124200 h 5267324"/>
              <a:gd name="connsiteX45" fmla="*/ 3021806 w 5653605"/>
              <a:gd name="connsiteY45" fmla="*/ 3307556 h 5267324"/>
              <a:gd name="connsiteX46" fmla="*/ 2959894 w 5653605"/>
              <a:gd name="connsiteY46" fmla="*/ 3457575 h 5267324"/>
              <a:gd name="connsiteX47" fmla="*/ 2852737 w 5653605"/>
              <a:gd name="connsiteY47" fmla="*/ 3659981 h 5267324"/>
              <a:gd name="connsiteX48" fmla="*/ 2676525 w 5653605"/>
              <a:gd name="connsiteY48" fmla="*/ 3990975 h 5267324"/>
              <a:gd name="connsiteX49" fmla="*/ 2502694 w 5653605"/>
              <a:gd name="connsiteY49" fmla="*/ 4700587 h 5267324"/>
              <a:gd name="connsiteX50" fmla="*/ 2443162 w 5653605"/>
              <a:gd name="connsiteY50" fmla="*/ 5267324 h 5267324"/>
              <a:gd name="connsiteX51" fmla="*/ 1602581 w 5653605"/>
              <a:gd name="connsiteY51" fmla="*/ 5264944 h 5267324"/>
              <a:gd name="connsiteX0" fmla="*/ 1602581 w 5653605"/>
              <a:gd name="connsiteY0" fmla="*/ 5264944 h 5267324"/>
              <a:gd name="connsiteX1" fmla="*/ 1771650 w 5653605"/>
              <a:gd name="connsiteY1" fmla="*/ 4743450 h 5267324"/>
              <a:gd name="connsiteX2" fmla="*/ 1812131 w 5653605"/>
              <a:gd name="connsiteY2" fmla="*/ 4650582 h 5267324"/>
              <a:gd name="connsiteX3" fmla="*/ 1854994 w 5653605"/>
              <a:gd name="connsiteY3" fmla="*/ 4452938 h 5267324"/>
              <a:gd name="connsiteX4" fmla="*/ 1902619 w 5653605"/>
              <a:gd name="connsiteY4" fmla="*/ 4243387 h 5267324"/>
              <a:gd name="connsiteX5" fmla="*/ 1881187 w 5653605"/>
              <a:gd name="connsiteY5" fmla="*/ 4017169 h 5267324"/>
              <a:gd name="connsiteX6" fmla="*/ 1885950 w 5653605"/>
              <a:gd name="connsiteY6" fmla="*/ 3905250 h 5267324"/>
              <a:gd name="connsiteX7" fmla="*/ 1883569 w 5653605"/>
              <a:gd name="connsiteY7" fmla="*/ 3602831 h 5267324"/>
              <a:gd name="connsiteX8" fmla="*/ 1969294 w 5653605"/>
              <a:gd name="connsiteY8" fmla="*/ 3274219 h 5267324"/>
              <a:gd name="connsiteX9" fmla="*/ 1988344 w 5653605"/>
              <a:gd name="connsiteY9" fmla="*/ 3131344 h 5267324"/>
              <a:gd name="connsiteX10" fmla="*/ 1985963 w 5653605"/>
              <a:gd name="connsiteY10" fmla="*/ 3043237 h 5267324"/>
              <a:gd name="connsiteX11" fmla="*/ 1740694 w 5653605"/>
              <a:gd name="connsiteY11" fmla="*/ 2964656 h 5267324"/>
              <a:gd name="connsiteX12" fmla="*/ 1331119 w 5653605"/>
              <a:gd name="connsiteY12" fmla="*/ 2902744 h 5267324"/>
              <a:gd name="connsiteX13" fmla="*/ 371475 w 5653605"/>
              <a:gd name="connsiteY13" fmla="*/ 2867025 h 5267324"/>
              <a:gd name="connsiteX14" fmla="*/ 85725 w 5653605"/>
              <a:gd name="connsiteY14" fmla="*/ 2762250 h 5267324"/>
              <a:gd name="connsiteX15" fmla="*/ 123825 w 5653605"/>
              <a:gd name="connsiteY15" fmla="*/ 1828800 h 5267324"/>
              <a:gd name="connsiteX16" fmla="*/ 0 w 5653605"/>
              <a:gd name="connsiteY16" fmla="*/ 1743075 h 5267324"/>
              <a:gd name="connsiteX17" fmla="*/ 0 w 5653605"/>
              <a:gd name="connsiteY17" fmla="*/ 1304925 h 5267324"/>
              <a:gd name="connsiteX18" fmla="*/ 47625 w 5653605"/>
              <a:gd name="connsiteY18" fmla="*/ 1209675 h 5267324"/>
              <a:gd name="connsiteX19" fmla="*/ 95250 w 5653605"/>
              <a:gd name="connsiteY19" fmla="*/ 1143000 h 5267324"/>
              <a:gd name="connsiteX20" fmla="*/ 95250 w 5653605"/>
              <a:gd name="connsiteY20" fmla="*/ 276225 h 5267324"/>
              <a:gd name="connsiteX21" fmla="*/ 161925 w 5653605"/>
              <a:gd name="connsiteY21" fmla="*/ 228600 h 5267324"/>
              <a:gd name="connsiteX22" fmla="*/ 266700 w 5653605"/>
              <a:gd name="connsiteY22" fmla="*/ 247650 h 5267324"/>
              <a:gd name="connsiteX23" fmla="*/ 295275 w 5653605"/>
              <a:gd name="connsiteY23" fmla="*/ 114300 h 5267324"/>
              <a:gd name="connsiteX24" fmla="*/ 533400 w 5653605"/>
              <a:gd name="connsiteY24" fmla="*/ 0 h 5267324"/>
              <a:gd name="connsiteX25" fmla="*/ 2124075 w 5653605"/>
              <a:gd name="connsiteY25" fmla="*/ 142875 h 5267324"/>
              <a:gd name="connsiteX26" fmla="*/ 2466975 w 5653605"/>
              <a:gd name="connsiteY26" fmla="*/ 247650 h 5267324"/>
              <a:gd name="connsiteX27" fmla="*/ 2800350 w 5653605"/>
              <a:gd name="connsiteY27" fmla="*/ 381000 h 5267324"/>
              <a:gd name="connsiteX28" fmla="*/ 2914650 w 5653605"/>
              <a:gd name="connsiteY28" fmla="*/ 180975 h 5267324"/>
              <a:gd name="connsiteX29" fmla="*/ 3219450 w 5653605"/>
              <a:gd name="connsiteY29" fmla="*/ 38100 h 5267324"/>
              <a:gd name="connsiteX30" fmla="*/ 3762375 w 5653605"/>
              <a:gd name="connsiteY30" fmla="*/ 47625 h 5267324"/>
              <a:gd name="connsiteX31" fmla="*/ 4552950 w 5653605"/>
              <a:gd name="connsiteY31" fmla="*/ 142875 h 5267324"/>
              <a:gd name="connsiteX32" fmla="*/ 4924425 w 5653605"/>
              <a:gd name="connsiteY32" fmla="*/ 238125 h 5267324"/>
              <a:gd name="connsiteX33" fmla="*/ 5024437 w 5653605"/>
              <a:gd name="connsiteY33" fmla="*/ 392906 h 5267324"/>
              <a:gd name="connsiteX34" fmla="*/ 5088731 w 5653605"/>
              <a:gd name="connsiteY34" fmla="*/ 404813 h 5267324"/>
              <a:gd name="connsiteX35" fmla="*/ 5150644 w 5653605"/>
              <a:gd name="connsiteY35" fmla="*/ 485775 h 5267324"/>
              <a:gd name="connsiteX36" fmla="*/ 5241131 w 5653605"/>
              <a:gd name="connsiteY36" fmla="*/ 550069 h 5267324"/>
              <a:gd name="connsiteX37" fmla="*/ 5484018 w 5653605"/>
              <a:gd name="connsiteY37" fmla="*/ 578644 h 5267324"/>
              <a:gd name="connsiteX38" fmla="*/ 5488781 w 5653605"/>
              <a:gd name="connsiteY38" fmla="*/ 647700 h 5267324"/>
              <a:gd name="connsiteX39" fmla="*/ 5607843 w 5653605"/>
              <a:gd name="connsiteY39" fmla="*/ 659606 h 5267324"/>
              <a:gd name="connsiteX40" fmla="*/ 5650706 w 5653605"/>
              <a:gd name="connsiteY40" fmla="*/ 771525 h 5267324"/>
              <a:gd name="connsiteX41" fmla="*/ 4993482 w 5653605"/>
              <a:gd name="connsiteY41" fmla="*/ 3445669 h 5267324"/>
              <a:gd name="connsiteX42" fmla="*/ 4900613 w 5653605"/>
              <a:gd name="connsiteY42" fmla="*/ 3490913 h 5267324"/>
              <a:gd name="connsiteX43" fmla="*/ 3307557 w 5653605"/>
              <a:gd name="connsiteY43" fmla="*/ 3148013 h 5267324"/>
              <a:gd name="connsiteX44" fmla="*/ 3086100 w 5653605"/>
              <a:gd name="connsiteY44" fmla="*/ 3124200 h 5267324"/>
              <a:gd name="connsiteX45" fmla="*/ 3021806 w 5653605"/>
              <a:gd name="connsiteY45" fmla="*/ 3307556 h 5267324"/>
              <a:gd name="connsiteX46" fmla="*/ 2959894 w 5653605"/>
              <a:gd name="connsiteY46" fmla="*/ 3457575 h 5267324"/>
              <a:gd name="connsiteX47" fmla="*/ 2852737 w 5653605"/>
              <a:gd name="connsiteY47" fmla="*/ 3659981 h 5267324"/>
              <a:gd name="connsiteX48" fmla="*/ 2676525 w 5653605"/>
              <a:gd name="connsiteY48" fmla="*/ 3990975 h 5267324"/>
              <a:gd name="connsiteX49" fmla="*/ 2502694 w 5653605"/>
              <a:gd name="connsiteY49" fmla="*/ 4700587 h 5267324"/>
              <a:gd name="connsiteX50" fmla="*/ 2443162 w 5653605"/>
              <a:gd name="connsiteY50" fmla="*/ 5267324 h 5267324"/>
              <a:gd name="connsiteX51" fmla="*/ 1602581 w 5653605"/>
              <a:gd name="connsiteY51" fmla="*/ 5264944 h 5267324"/>
              <a:gd name="connsiteX0" fmla="*/ 1602581 w 5653605"/>
              <a:gd name="connsiteY0" fmla="*/ 5264944 h 5267324"/>
              <a:gd name="connsiteX1" fmla="*/ 1771650 w 5653605"/>
              <a:gd name="connsiteY1" fmla="*/ 4743450 h 5267324"/>
              <a:gd name="connsiteX2" fmla="*/ 1812131 w 5653605"/>
              <a:gd name="connsiteY2" fmla="*/ 4650582 h 5267324"/>
              <a:gd name="connsiteX3" fmla="*/ 1854994 w 5653605"/>
              <a:gd name="connsiteY3" fmla="*/ 4452938 h 5267324"/>
              <a:gd name="connsiteX4" fmla="*/ 1902619 w 5653605"/>
              <a:gd name="connsiteY4" fmla="*/ 4243387 h 5267324"/>
              <a:gd name="connsiteX5" fmla="*/ 1881187 w 5653605"/>
              <a:gd name="connsiteY5" fmla="*/ 4017169 h 5267324"/>
              <a:gd name="connsiteX6" fmla="*/ 1885950 w 5653605"/>
              <a:gd name="connsiteY6" fmla="*/ 3905250 h 5267324"/>
              <a:gd name="connsiteX7" fmla="*/ 1883569 w 5653605"/>
              <a:gd name="connsiteY7" fmla="*/ 3602831 h 5267324"/>
              <a:gd name="connsiteX8" fmla="*/ 1969294 w 5653605"/>
              <a:gd name="connsiteY8" fmla="*/ 3274219 h 5267324"/>
              <a:gd name="connsiteX9" fmla="*/ 1988344 w 5653605"/>
              <a:gd name="connsiteY9" fmla="*/ 3131344 h 5267324"/>
              <a:gd name="connsiteX10" fmla="*/ 1985963 w 5653605"/>
              <a:gd name="connsiteY10" fmla="*/ 3043237 h 5267324"/>
              <a:gd name="connsiteX11" fmla="*/ 1740694 w 5653605"/>
              <a:gd name="connsiteY11" fmla="*/ 2964656 h 5267324"/>
              <a:gd name="connsiteX12" fmla="*/ 1331119 w 5653605"/>
              <a:gd name="connsiteY12" fmla="*/ 2902744 h 5267324"/>
              <a:gd name="connsiteX13" fmla="*/ 371475 w 5653605"/>
              <a:gd name="connsiteY13" fmla="*/ 2867025 h 5267324"/>
              <a:gd name="connsiteX14" fmla="*/ 85725 w 5653605"/>
              <a:gd name="connsiteY14" fmla="*/ 2762250 h 5267324"/>
              <a:gd name="connsiteX15" fmla="*/ 123825 w 5653605"/>
              <a:gd name="connsiteY15" fmla="*/ 1828800 h 5267324"/>
              <a:gd name="connsiteX16" fmla="*/ 0 w 5653605"/>
              <a:gd name="connsiteY16" fmla="*/ 1743075 h 5267324"/>
              <a:gd name="connsiteX17" fmla="*/ 0 w 5653605"/>
              <a:gd name="connsiteY17" fmla="*/ 1304925 h 5267324"/>
              <a:gd name="connsiteX18" fmla="*/ 47625 w 5653605"/>
              <a:gd name="connsiteY18" fmla="*/ 1209675 h 5267324"/>
              <a:gd name="connsiteX19" fmla="*/ 95250 w 5653605"/>
              <a:gd name="connsiteY19" fmla="*/ 1143000 h 5267324"/>
              <a:gd name="connsiteX20" fmla="*/ 95250 w 5653605"/>
              <a:gd name="connsiteY20" fmla="*/ 276225 h 5267324"/>
              <a:gd name="connsiteX21" fmla="*/ 161925 w 5653605"/>
              <a:gd name="connsiteY21" fmla="*/ 228600 h 5267324"/>
              <a:gd name="connsiteX22" fmla="*/ 266700 w 5653605"/>
              <a:gd name="connsiteY22" fmla="*/ 247650 h 5267324"/>
              <a:gd name="connsiteX23" fmla="*/ 295275 w 5653605"/>
              <a:gd name="connsiteY23" fmla="*/ 114300 h 5267324"/>
              <a:gd name="connsiteX24" fmla="*/ 533400 w 5653605"/>
              <a:gd name="connsiteY24" fmla="*/ 0 h 5267324"/>
              <a:gd name="connsiteX25" fmla="*/ 2124075 w 5653605"/>
              <a:gd name="connsiteY25" fmla="*/ 142875 h 5267324"/>
              <a:gd name="connsiteX26" fmla="*/ 2466975 w 5653605"/>
              <a:gd name="connsiteY26" fmla="*/ 247650 h 5267324"/>
              <a:gd name="connsiteX27" fmla="*/ 2800350 w 5653605"/>
              <a:gd name="connsiteY27" fmla="*/ 381000 h 5267324"/>
              <a:gd name="connsiteX28" fmla="*/ 2914650 w 5653605"/>
              <a:gd name="connsiteY28" fmla="*/ 180975 h 5267324"/>
              <a:gd name="connsiteX29" fmla="*/ 3219450 w 5653605"/>
              <a:gd name="connsiteY29" fmla="*/ 38100 h 5267324"/>
              <a:gd name="connsiteX30" fmla="*/ 3762375 w 5653605"/>
              <a:gd name="connsiteY30" fmla="*/ 47625 h 5267324"/>
              <a:gd name="connsiteX31" fmla="*/ 4552950 w 5653605"/>
              <a:gd name="connsiteY31" fmla="*/ 142875 h 5267324"/>
              <a:gd name="connsiteX32" fmla="*/ 4924425 w 5653605"/>
              <a:gd name="connsiteY32" fmla="*/ 238125 h 5267324"/>
              <a:gd name="connsiteX33" fmla="*/ 5024437 w 5653605"/>
              <a:gd name="connsiteY33" fmla="*/ 392906 h 5267324"/>
              <a:gd name="connsiteX34" fmla="*/ 5083969 w 5653605"/>
              <a:gd name="connsiteY34" fmla="*/ 411957 h 5267324"/>
              <a:gd name="connsiteX35" fmla="*/ 5150644 w 5653605"/>
              <a:gd name="connsiteY35" fmla="*/ 485775 h 5267324"/>
              <a:gd name="connsiteX36" fmla="*/ 5241131 w 5653605"/>
              <a:gd name="connsiteY36" fmla="*/ 550069 h 5267324"/>
              <a:gd name="connsiteX37" fmla="*/ 5484018 w 5653605"/>
              <a:gd name="connsiteY37" fmla="*/ 578644 h 5267324"/>
              <a:gd name="connsiteX38" fmla="*/ 5488781 w 5653605"/>
              <a:gd name="connsiteY38" fmla="*/ 647700 h 5267324"/>
              <a:gd name="connsiteX39" fmla="*/ 5607843 w 5653605"/>
              <a:gd name="connsiteY39" fmla="*/ 659606 h 5267324"/>
              <a:gd name="connsiteX40" fmla="*/ 5650706 w 5653605"/>
              <a:gd name="connsiteY40" fmla="*/ 771525 h 5267324"/>
              <a:gd name="connsiteX41" fmla="*/ 4993482 w 5653605"/>
              <a:gd name="connsiteY41" fmla="*/ 3445669 h 5267324"/>
              <a:gd name="connsiteX42" fmla="*/ 4900613 w 5653605"/>
              <a:gd name="connsiteY42" fmla="*/ 3490913 h 5267324"/>
              <a:gd name="connsiteX43" fmla="*/ 3307557 w 5653605"/>
              <a:gd name="connsiteY43" fmla="*/ 3148013 h 5267324"/>
              <a:gd name="connsiteX44" fmla="*/ 3086100 w 5653605"/>
              <a:gd name="connsiteY44" fmla="*/ 3124200 h 5267324"/>
              <a:gd name="connsiteX45" fmla="*/ 3021806 w 5653605"/>
              <a:gd name="connsiteY45" fmla="*/ 3307556 h 5267324"/>
              <a:gd name="connsiteX46" fmla="*/ 2959894 w 5653605"/>
              <a:gd name="connsiteY46" fmla="*/ 3457575 h 5267324"/>
              <a:gd name="connsiteX47" fmla="*/ 2852737 w 5653605"/>
              <a:gd name="connsiteY47" fmla="*/ 3659981 h 5267324"/>
              <a:gd name="connsiteX48" fmla="*/ 2676525 w 5653605"/>
              <a:gd name="connsiteY48" fmla="*/ 3990975 h 5267324"/>
              <a:gd name="connsiteX49" fmla="*/ 2502694 w 5653605"/>
              <a:gd name="connsiteY49" fmla="*/ 4700587 h 5267324"/>
              <a:gd name="connsiteX50" fmla="*/ 2443162 w 5653605"/>
              <a:gd name="connsiteY50" fmla="*/ 5267324 h 5267324"/>
              <a:gd name="connsiteX51" fmla="*/ 1602581 w 5653605"/>
              <a:gd name="connsiteY51" fmla="*/ 5264944 h 5267324"/>
              <a:gd name="connsiteX0" fmla="*/ 1602581 w 5653605"/>
              <a:gd name="connsiteY0" fmla="*/ 5264944 h 5267324"/>
              <a:gd name="connsiteX1" fmla="*/ 1771650 w 5653605"/>
              <a:gd name="connsiteY1" fmla="*/ 4743450 h 5267324"/>
              <a:gd name="connsiteX2" fmla="*/ 1812131 w 5653605"/>
              <a:gd name="connsiteY2" fmla="*/ 4650582 h 5267324"/>
              <a:gd name="connsiteX3" fmla="*/ 1854994 w 5653605"/>
              <a:gd name="connsiteY3" fmla="*/ 4452938 h 5267324"/>
              <a:gd name="connsiteX4" fmla="*/ 1902619 w 5653605"/>
              <a:gd name="connsiteY4" fmla="*/ 4243387 h 5267324"/>
              <a:gd name="connsiteX5" fmla="*/ 1881187 w 5653605"/>
              <a:gd name="connsiteY5" fmla="*/ 4017169 h 5267324"/>
              <a:gd name="connsiteX6" fmla="*/ 1885950 w 5653605"/>
              <a:gd name="connsiteY6" fmla="*/ 3905250 h 5267324"/>
              <a:gd name="connsiteX7" fmla="*/ 1883569 w 5653605"/>
              <a:gd name="connsiteY7" fmla="*/ 3602831 h 5267324"/>
              <a:gd name="connsiteX8" fmla="*/ 1969294 w 5653605"/>
              <a:gd name="connsiteY8" fmla="*/ 3274219 h 5267324"/>
              <a:gd name="connsiteX9" fmla="*/ 1988344 w 5653605"/>
              <a:gd name="connsiteY9" fmla="*/ 3131344 h 5267324"/>
              <a:gd name="connsiteX10" fmla="*/ 1985963 w 5653605"/>
              <a:gd name="connsiteY10" fmla="*/ 3043237 h 5267324"/>
              <a:gd name="connsiteX11" fmla="*/ 1740694 w 5653605"/>
              <a:gd name="connsiteY11" fmla="*/ 2964656 h 5267324"/>
              <a:gd name="connsiteX12" fmla="*/ 1331119 w 5653605"/>
              <a:gd name="connsiteY12" fmla="*/ 2902744 h 5267324"/>
              <a:gd name="connsiteX13" fmla="*/ 371475 w 5653605"/>
              <a:gd name="connsiteY13" fmla="*/ 2867025 h 5267324"/>
              <a:gd name="connsiteX14" fmla="*/ 85725 w 5653605"/>
              <a:gd name="connsiteY14" fmla="*/ 2762250 h 5267324"/>
              <a:gd name="connsiteX15" fmla="*/ 123825 w 5653605"/>
              <a:gd name="connsiteY15" fmla="*/ 1828800 h 5267324"/>
              <a:gd name="connsiteX16" fmla="*/ 0 w 5653605"/>
              <a:gd name="connsiteY16" fmla="*/ 1743075 h 5267324"/>
              <a:gd name="connsiteX17" fmla="*/ 0 w 5653605"/>
              <a:gd name="connsiteY17" fmla="*/ 1304925 h 5267324"/>
              <a:gd name="connsiteX18" fmla="*/ 47625 w 5653605"/>
              <a:gd name="connsiteY18" fmla="*/ 1209675 h 5267324"/>
              <a:gd name="connsiteX19" fmla="*/ 95250 w 5653605"/>
              <a:gd name="connsiteY19" fmla="*/ 1143000 h 5267324"/>
              <a:gd name="connsiteX20" fmla="*/ 95250 w 5653605"/>
              <a:gd name="connsiteY20" fmla="*/ 276225 h 5267324"/>
              <a:gd name="connsiteX21" fmla="*/ 161925 w 5653605"/>
              <a:gd name="connsiteY21" fmla="*/ 228600 h 5267324"/>
              <a:gd name="connsiteX22" fmla="*/ 266700 w 5653605"/>
              <a:gd name="connsiteY22" fmla="*/ 247650 h 5267324"/>
              <a:gd name="connsiteX23" fmla="*/ 295275 w 5653605"/>
              <a:gd name="connsiteY23" fmla="*/ 114300 h 5267324"/>
              <a:gd name="connsiteX24" fmla="*/ 533400 w 5653605"/>
              <a:gd name="connsiteY24" fmla="*/ 0 h 5267324"/>
              <a:gd name="connsiteX25" fmla="*/ 2124075 w 5653605"/>
              <a:gd name="connsiteY25" fmla="*/ 142875 h 5267324"/>
              <a:gd name="connsiteX26" fmla="*/ 2466975 w 5653605"/>
              <a:gd name="connsiteY26" fmla="*/ 247650 h 5267324"/>
              <a:gd name="connsiteX27" fmla="*/ 2800350 w 5653605"/>
              <a:gd name="connsiteY27" fmla="*/ 381000 h 5267324"/>
              <a:gd name="connsiteX28" fmla="*/ 2914650 w 5653605"/>
              <a:gd name="connsiteY28" fmla="*/ 180975 h 5267324"/>
              <a:gd name="connsiteX29" fmla="*/ 3219450 w 5653605"/>
              <a:gd name="connsiteY29" fmla="*/ 38100 h 5267324"/>
              <a:gd name="connsiteX30" fmla="*/ 3762375 w 5653605"/>
              <a:gd name="connsiteY30" fmla="*/ 47625 h 5267324"/>
              <a:gd name="connsiteX31" fmla="*/ 4552950 w 5653605"/>
              <a:gd name="connsiteY31" fmla="*/ 142875 h 5267324"/>
              <a:gd name="connsiteX32" fmla="*/ 4879181 w 5653605"/>
              <a:gd name="connsiteY32" fmla="*/ 192881 h 5267324"/>
              <a:gd name="connsiteX33" fmla="*/ 5024437 w 5653605"/>
              <a:gd name="connsiteY33" fmla="*/ 392906 h 5267324"/>
              <a:gd name="connsiteX34" fmla="*/ 5083969 w 5653605"/>
              <a:gd name="connsiteY34" fmla="*/ 411957 h 5267324"/>
              <a:gd name="connsiteX35" fmla="*/ 5150644 w 5653605"/>
              <a:gd name="connsiteY35" fmla="*/ 485775 h 5267324"/>
              <a:gd name="connsiteX36" fmla="*/ 5241131 w 5653605"/>
              <a:gd name="connsiteY36" fmla="*/ 550069 h 5267324"/>
              <a:gd name="connsiteX37" fmla="*/ 5484018 w 5653605"/>
              <a:gd name="connsiteY37" fmla="*/ 578644 h 5267324"/>
              <a:gd name="connsiteX38" fmla="*/ 5488781 w 5653605"/>
              <a:gd name="connsiteY38" fmla="*/ 647700 h 5267324"/>
              <a:gd name="connsiteX39" fmla="*/ 5607843 w 5653605"/>
              <a:gd name="connsiteY39" fmla="*/ 659606 h 5267324"/>
              <a:gd name="connsiteX40" fmla="*/ 5650706 w 5653605"/>
              <a:gd name="connsiteY40" fmla="*/ 771525 h 5267324"/>
              <a:gd name="connsiteX41" fmla="*/ 4993482 w 5653605"/>
              <a:gd name="connsiteY41" fmla="*/ 3445669 h 5267324"/>
              <a:gd name="connsiteX42" fmla="*/ 4900613 w 5653605"/>
              <a:gd name="connsiteY42" fmla="*/ 3490913 h 5267324"/>
              <a:gd name="connsiteX43" fmla="*/ 3307557 w 5653605"/>
              <a:gd name="connsiteY43" fmla="*/ 3148013 h 5267324"/>
              <a:gd name="connsiteX44" fmla="*/ 3086100 w 5653605"/>
              <a:gd name="connsiteY44" fmla="*/ 3124200 h 5267324"/>
              <a:gd name="connsiteX45" fmla="*/ 3021806 w 5653605"/>
              <a:gd name="connsiteY45" fmla="*/ 3307556 h 5267324"/>
              <a:gd name="connsiteX46" fmla="*/ 2959894 w 5653605"/>
              <a:gd name="connsiteY46" fmla="*/ 3457575 h 5267324"/>
              <a:gd name="connsiteX47" fmla="*/ 2852737 w 5653605"/>
              <a:gd name="connsiteY47" fmla="*/ 3659981 h 5267324"/>
              <a:gd name="connsiteX48" fmla="*/ 2676525 w 5653605"/>
              <a:gd name="connsiteY48" fmla="*/ 3990975 h 5267324"/>
              <a:gd name="connsiteX49" fmla="*/ 2502694 w 5653605"/>
              <a:gd name="connsiteY49" fmla="*/ 4700587 h 5267324"/>
              <a:gd name="connsiteX50" fmla="*/ 2443162 w 5653605"/>
              <a:gd name="connsiteY50" fmla="*/ 5267324 h 5267324"/>
              <a:gd name="connsiteX51" fmla="*/ 1602581 w 5653605"/>
              <a:gd name="connsiteY51" fmla="*/ 5264944 h 5267324"/>
              <a:gd name="connsiteX0" fmla="*/ 1602581 w 5653605"/>
              <a:gd name="connsiteY0" fmla="*/ 5264944 h 5267324"/>
              <a:gd name="connsiteX1" fmla="*/ 1771650 w 5653605"/>
              <a:gd name="connsiteY1" fmla="*/ 4743450 h 5267324"/>
              <a:gd name="connsiteX2" fmla="*/ 1812131 w 5653605"/>
              <a:gd name="connsiteY2" fmla="*/ 4650582 h 5267324"/>
              <a:gd name="connsiteX3" fmla="*/ 1854994 w 5653605"/>
              <a:gd name="connsiteY3" fmla="*/ 4452938 h 5267324"/>
              <a:gd name="connsiteX4" fmla="*/ 1902619 w 5653605"/>
              <a:gd name="connsiteY4" fmla="*/ 4243387 h 5267324"/>
              <a:gd name="connsiteX5" fmla="*/ 1881187 w 5653605"/>
              <a:gd name="connsiteY5" fmla="*/ 4017169 h 5267324"/>
              <a:gd name="connsiteX6" fmla="*/ 1885950 w 5653605"/>
              <a:gd name="connsiteY6" fmla="*/ 3905250 h 5267324"/>
              <a:gd name="connsiteX7" fmla="*/ 1883569 w 5653605"/>
              <a:gd name="connsiteY7" fmla="*/ 3602831 h 5267324"/>
              <a:gd name="connsiteX8" fmla="*/ 1969294 w 5653605"/>
              <a:gd name="connsiteY8" fmla="*/ 3274219 h 5267324"/>
              <a:gd name="connsiteX9" fmla="*/ 1988344 w 5653605"/>
              <a:gd name="connsiteY9" fmla="*/ 3131344 h 5267324"/>
              <a:gd name="connsiteX10" fmla="*/ 1985963 w 5653605"/>
              <a:gd name="connsiteY10" fmla="*/ 3043237 h 5267324"/>
              <a:gd name="connsiteX11" fmla="*/ 1740694 w 5653605"/>
              <a:gd name="connsiteY11" fmla="*/ 2964656 h 5267324"/>
              <a:gd name="connsiteX12" fmla="*/ 1331119 w 5653605"/>
              <a:gd name="connsiteY12" fmla="*/ 2902744 h 5267324"/>
              <a:gd name="connsiteX13" fmla="*/ 371475 w 5653605"/>
              <a:gd name="connsiteY13" fmla="*/ 2867025 h 5267324"/>
              <a:gd name="connsiteX14" fmla="*/ 85725 w 5653605"/>
              <a:gd name="connsiteY14" fmla="*/ 2762250 h 5267324"/>
              <a:gd name="connsiteX15" fmla="*/ 123825 w 5653605"/>
              <a:gd name="connsiteY15" fmla="*/ 1828800 h 5267324"/>
              <a:gd name="connsiteX16" fmla="*/ 0 w 5653605"/>
              <a:gd name="connsiteY16" fmla="*/ 1743075 h 5267324"/>
              <a:gd name="connsiteX17" fmla="*/ 0 w 5653605"/>
              <a:gd name="connsiteY17" fmla="*/ 1304925 h 5267324"/>
              <a:gd name="connsiteX18" fmla="*/ 47625 w 5653605"/>
              <a:gd name="connsiteY18" fmla="*/ 1209675 h 5267324"/>
              <a:gd name="connsiteX19" fmla="*/ 95250 w 5653605"/>
              <a:gd name="connsiteY19" fmla="*/ 1143000 h 5267324"/>
              <a:gd name="connsiteX20" fmla="*/ 95250 w 5653605"/>
              <a:gd name="connsiteY20" fmla="*/ 276225 h 5267324"/>
              <a:gd name="connsiteX21" fmla="*/ 161925 w 5653605"/>
              <a:gd name="connsiteY21" fmla="*/ 228600 h 5267324"/>
              <a:gd name="connsiteX22" fmla="*/ 266700 w 5653605"/>
              <a:gd name="connsiteY22" fmla="*/ 247650 h 5267324"/>
              <a:gd name="connsiteX23" fmla="*/ 295275 w 5653605"/>
              <a:gd name="connsiteY23" fmla="*/ 114300 h 5267324"/>
              <a:gd name="connsiteX24" fmla="*/ 533400 w 5653605"/>
              <a:gd name="connsiteY24" fmla="*/ 0 h 5267324"/>
              <a:gd name="connsiteX25" fmla="*/ 2124075 w 5653605"/>
              <a:gd name="connsiteY25" fmla="*/ 142875 h 5267324"/>
              <a:gd name="connsiteX26" fmla="*/ 2466975 w 5653605"/>
              <a:gd name="connsiteY26" fmla="*/ 247650 h 5267324"/>
              <a:gd name="connsiteX27" fmla="*/ 2800350 w 5653605"/>
              <a:gd name="connsiteY27" fmla="*/ 381000 h 5267324"/>
              <a:gd name="connsiteX28" fmla="*/ 2914650 w 5653605"/>
              <a:gd name="connsiteY28" fmla="*/ 180975 h 5267324"/>
              <a:gd name="connsiteX29" fmla="*/ 3219450 w 5653605"/>
              <a:gd name="connsiteY29" fmla="*/ 38100 h 5267324"/>
              <a:gd name="connsiteX30" fmla="*/ 3762375 w 5653605"/>
              <a:gd name="connsiteY30" fmla="*/ 47625 h 5267324"/>
              <a:gd name="connsiteX31" fmla="*/ 4552950 w 5653605"/>
              <a:gd name="connsiteY31" fmla="*/ 142875 h 5267324"/>
              <a:gd name="connsiteX32" fmla="*/ 4879181 w 5653605"/>
              <a:gd name="connsiteY32" fmla="*/ 192881 h 5267324"/>
              <a:gd name="connsiteX33" fmla="*/ 4991100 w 5653605"/>
              <a:gd name="connsiteY33" fmla="*/ 316706 h 5267324"/>
              <a:gd name="connsiteX34" fmla="*/ 5024437 w 5653605"/>
              <a:gd name="connsiteY34" fmla="*/ 392906 h 5267324"/>
              <a:gd name="connsiteX35" fmla="*/ 5083969 w 5653605"/>
              <a:gd name="connsiteY35" fmla="*/ 411957 h 5267324"/>
              <a:gd name="connsiteX36" fmla="*/ 5150644 w 5653605"/>
              <a:gd name="connsiteY36" fmla="*/ 485775 h 5267324"/>
              <a:gd name="connsiteX37" fmla="*/ 5241131 w 5653605"/>
              <a:gd name="connsiteY37" fmla="*/ 550069 h 5267324"/>
              <a:gd name="connsiteX38" fmla="*/ 5484018 w 5653605"/>
              <a:gd name="connsiteY38" fmla="*/ 578644 h 5267324"/>
              <a:gd name="connsiteX39" fmla="*/ 5488781 w 5653605"/>
              <a:gd name="connsiteY39" fmla="*/ 647700 h 5267324"/>
              <a:gd name="connsiteX40" fmla="*/ 5607843 w 5653605"/>
              <a:gd name="connsiteY40" fmla="*/ 659606 h 5267324"/>
              <a:gd name="connsiteX41" fmla="*/ 5650706 w 5653605"/>
              <a:gd name="connsiteY41" fmla="*/ 771525 h 5267324"/>
              <a:gd name="connsiteX42" fmla="*/ 4993482 w 5653605"/>
              <a:gd name="connsiteY42" fmla="*/ 3445669 h 5267324"/>
              <a:gd name="connsiteX43" fmla="*/ 4900613 w 5653605"/>
              <a:gd name="connsiteY43" fmla="*/ 3490913 h 5267324"/>
              <a:gd name="connsiteX44" fmla="*/ 3307557 w 5653605"/>
              <a:gd name="connsiteY44" fmla="*/ 3148013 h 5267324"/>
              <a:gd name="connsiteX45" fmla="*/ 3086100 w 5653605"/>
              <a:gd name="connsiteY45" fmla="*/ 3124200 h 5267324"/>
              <a:gd name="connsiteX46" fmla="*/ 3021806 w 5653605"/>
              <a:gd name="connsiteY46" fmla="*/ 3307556 h 5267324"/>
              <a:gd name="connsiteX47" fmla="*/ 2959894 w 5653605"/>
              <a:gd name="connsiteY47" fmla="*/ 3457575 h 5267324"/>
              <a:gd name="connsiteX48" fmla="*/ 2852737 w 5653605"/>
              <a:gd name="connsiteY48" fmla="*/ 3659981 h 5267324"/>
              <a:gd name="connsiteX49" fmla="*/ 2676525 w 5653605"/>
              <a:gd name="connsiteY49" fmla="*/ 3990975 h 5267324"/>
              <a:gd name="connsiteX50" fmla="*/ 2502694 w 5653605"/>
              <a:gd name="connsiteY50" fmla="*/ 4700587 h 5267324"/>
              <a:gd name="connsiteX51" fmla="*/ 2443162 w 5653605"/>
              <a:gd name="connsiteY51" fmla="*/ 5267324 h 5267324"/>
              <a:gd name="connsiteX52" fmla="*/ 1602581 w 5653605"/>
              <a:gd name="connsiteY52" fmla="*/ 5264944 h 5267324"/>
              <a:gd name="connsiteX0" fmla="*/ 1602581 w 5653605"/>
              <a:gd name="connsiteY0" fmla="*/ 5264944 h 5267324"/>
              <a:gd name="connsiteX1" fmla="*/ 1771650 w 5653605"/>
              <a:gd name="connsiteY1" fmla="*/ 4743450 h 5267324"/>
              <a:gd name="connsiteX2" fmla="*/ 1812131 w 5653605"/>
              <a:gd name="connsiteY2" fmla="*/ 4650582 h 5267324"/>
              <a:gd name="connsiteX3" fmla="*/ 1854994 w 5653605"/>
              <a:gd name="connsiteY3" fmla="*/ 4452938 h 5267324"/>
              <a:gd name="connsiteX4" fmla="*/ 1902619 w 5653605"/>
              <a:gd name="connsiteY4" fmla="*/ 4243387 h 5267324"/>
              <a:gd name="connsiteX5" fmla="*/ 1881187 w 5653605"/>
              <a:gd name="connsiteY5" fmla="*/ 4017169 h 5267324"/>
              <a:gd name="connsiteX6" fmla="*/ 1885950 w 5653605"/>
              <a:gd name="connsiteY6" fmla="*/ 3905250 h 5267324"/>
              <a:gd name="connsiteX7" fmla="*/ 1883569 w 5653605"/>
              <a:gd name="connsiteY7" fmla="*/ 3602831 h 5267324"/>
              <a:gd name="connsiteX8" fmla="*/ 1969294 w 5653605"/>
              <a:gd name="connsiteY8" fmla="*/ 3274219 h 5267324"/>
              <a:gd name="connsiteX9" fmla="*/ 1988344 w 5653605"/>
              <a:gd name="connsiteY9" fmla="*/ 3131344 h 5267324"/>
              <a:gd name="connsiteX10" fmla="*/ 1985963 w 5653605"/>
              <a:gd name="connsiteY10" fmla="*/ 3043237 h 5267324"/>
              <a:gd name="connsiteX11" fmla="*/ 1740694 w 5653605"/>
              <a:gd name="connsiteY11" fmla="*/ 2964656 h 5267324"/>
              <a:gd name="connsiteX12" fmla="*/ 1331119 w 5653605"/>
              <a:gd name="connsiteY12" fmla="*/ 2902744 h 5267324"/>
              <a:gd name="connsiteX13" fmla="*/ 371475 w 5653605"/>
              <a:gd name="connsiteY13" fmla="*/ 2867025 h 5267324"/>
              <a:gd name="connsiteX14" fmla="*/ 85725 w 5653605"/>
              <a:gd name="connsiteY14" fmla="*/ 2762250 h 5267324"/>
              <a:gd name="connsiteX15" fmla="*/ 123825 w 5653605"/>
              <a:gd name="connsiteY15" fmla="*/ 1828800 h 5267324"/>
              <a:gd name="connsiteX16" fmla="*/ 0 w 5653605"/>
              <a:gd name="connsiteY16" fmla="*/ 1743075 h 5267324"/>
              <a:gd name="connsiteX17" fmla="*/ 0 w 5653605"/>
              <a:gd name="connsiteY17" fmla="*/ 1304925 h 5267324"/>
              <a:gd name="connsiteX18" fmla="*/ 47625 w 5653605"/>
              <a:gd name="connsiteY18" fmla="*/ 1209675 h 5267324"/>
              <a:gd name="connsiteX19" fmla="*/ 95250 w 5653605"/>
              <a:gd name="connsiteY19" fmla="*/ 1143000 h 5267324"/>
              <a:gd name="connsiteX20" fmla="*/ 95250 w 5653605"/>
              <a:gd name="connsiteY20" fmla="*/ 276225 h 5267324"/>
              <a:gd name="connsiteX21" fmla="*/ 161925 w 5653605"/>
              <a:gd name="connsiteY21" fmla="*/ 228600 h 5267324"/>
              <a:gd name="connsiteX22" fmla="*/ 266700 w 5653605"/>
              <a:gd name="connsiteY22" fmla="*/ 247650 h 5267324"/>
              <a:gd name="connsiteX23" fmla="*/ 295275 w 5653605"/>
              <a:gd name="connsiteY23" fmla="*/ 114300 h 5267324"/>
              <a:gd name="connsiteX24" fmla="*/ 533400 w 5653605"/>
              <a:gd name="connsiteY24" fmla="*/ 0 h 5267324"/>
              <a:gd name="connsiteX25" fmla="*/ 2124075 w 5653605"/>
              <a:gd name="connsiteY25" fmla="*/ 142875 h 5267324"/>
              <a:gd name="connsiteX26" fmla="*/ 2466975 w 5653605"/>
              <a:gd name="connsiteY26" fmla="*/ 247650 h 5267324"/>
              <a:gd name="connsiteX27" fmla="*/ 2800350 w 5653605"/>
              <a:gd name="connsiteY27" fmla="*/ 381000 h 5267324"/>
              <a:gd name="connsiteX28" fmla="*/ 2914650 w 5653605"/>
              <a:gd name="connsiteY28" fmla="*/ 180975 h 5267324"/>
              <a:gd name="connsiteX29" fmla="*/ 3219450 w 5653605"/>
              <a:gd name="connsiteY29" fmla="*/ 38100 h 5267324"/>
              <a:gd name="connsiteX30" fmla="*/ 3762375 w 5653605"/>
              <a:gd name="connsiteY30" fmla="*/ 47625 h 5267324"/>
              <a:gd name="connsiteX31" fmla="*/ 4552950 w 5653605"/>
              <a:gd name="connsiteY31" fmla="*/ 142875 h 5267324"/>
              <a:gd name="connsiteX32" fmla="*/ 4879181 w 5653605"/>
              <a:gd name="connsiteY32" fmla="*/ 192881 h 5267324"/>
              <a:gd name="connsiteX33" fmla="*/ 4991100 w 5653605"/>
              <a:gd name="connsiteY33" fmla="*/ 316706 h 5267324"/>
              <a:gd name="connsiteX34" fmla="*/ 5024437 w 5653605"/>
              <a:gd name="connsiteY34" fmla="*/ 392906 h 5267324"/>
              <a:gd name="connsiteX35" fmla="*/ 5083969 w 5653605"/>
              <a:gd name="connsiteY35" fmla="*/ 411957 h 5267324"/>
              <a:gd name="connsiteX36" fmla="*/ 5150644 w 5653605"/>
              <a:gd name="connsiteY36" fmla="*/ 485775 h 5267324"/>
              <a:gd name="connsiteX37" fmla="*/ 5241131 w 5653605"/>
              <a:gd name="connsiteY37" fmla="*/ 550069 h 5267324"/>
              <a:gd name="connsiteX38" fmla="*/ 5484018 w 5653605"/>
              <a:gd name="connsiteY38" fmla="*/ 578644 h 5267324"/>
              <a:gd name="connsiteX39" fmla="*/ 5488781 w 5653605"/>
              <a:gd name="connsiteY39" fmla="*/ 647700 h 5267324"/>
              <a:gd name="connsiteX40" fmla="*/ 5607843 w 5653605"/>
              <a:gd name="connsiteY40" fmla="*/ 659606 h 5267324"/>
              <a:gd name="connsiteX41" fmla="*/ 5650706 w 5653605"/>
              <a:gd name="connsiteY41" fmla="*/ 771525 h 5267324"/>
              <a:gd name="connsiteX42" fmla="*/ 4993482 w 5653605"/>
              <a:gd name="connsiteY42" fmla="*/ 3445669 h 5267324"/>
              <a:gd name="connsiteX43" fmla="*/ 4900613 w 5653605"/>
              <a:gd name="connsiteY43" fmla="*/ 3490913 h 5267324"/>
              <a:gd name="connsiteX44" fmla="*/ 3307557 w 5653605"/>
              <a:gd name="connsiteY44" fmla="*/ 3148013 h 5267324"/>
              <a:gd name="connsiteX45" fmla="*/ 3086100 w 5653605"/>
              <a:gd name="connsiteY45" fmla="*/ 3124200 h 5267324"/>
              <a:gd name="connsiteX46" fmla="*/ 3021806 w 5653605"/>
              <a:gd name="connsiteY46" fmla="*/ 3307556 h 5267324"/>
              <a:gd name="connsiteX47" fmla="*/ 2959894 w 5653605"/>
              <a:gd name="connsiteY47" fmla="*/ 3457575 h 5267324"/>
              <a:gd name="connsiteX48" fmla="*/ 2852737 w 5653605"/>
              <a:gd name="connsiteY48" fmla="*/ 3659981 h 5267324"/>
              <a:gd name="connsiteX49" fmla="*/ 2676525 w 5653605"/>
              <a:gd name="connsiteY49" fmla="*/ 3990975 h 5267324"/>
              <a:gd name="connsiteX50" fmla="*/ 2502694 w 5653605"/>
              <a:gd name="connsiteY50" fmla="*/ 4700587 h 5267324"/>
              <a:gd name="connsiteX51" fmla="*/ 2443162 w 5653605"/>
              <a:gd name="connsiteY51" fmla="*/ 5267324 h 5267324"/>
              <a:gd name="connsiteX52" fmla="*/ 1602581 w 5653605"/>
              <a:gd name="connsiteY52" fmla="*/ 5264944 h 5267324"/>
              <a:gd name="connsiteX0" fmla="*/ 1602581 w 5653605"/>
              <a:gd name="connsiteY0" fmla="*/ 5264944 h 5267324"/>
              <a:gd name="connsiteX1" fmla="*/ 1771650 w 5653605"/>
              <a:gd name="connsiteY1" fmla="*/ 4743450 h 5267324"/>
              <a:gd name="connsiteX2" fmla="*/ 1812131 w 5653605"/>
              <a:gd name="connsiteY2" fmla="*/ 4650582 h 5267324"/>
              <a:gd name="connsiteX3" fmla="*/ 1854994 w 5653605"/>
              <a:gd name="connsiteY3" fmla="*/ 4452938 h 5267324"/>
              <a:gd name="connsiteX4" fmla="*/ 1902619 w 5653605"/>
              <a:gd name="connsiteY4" fmla="*/ 4243387 h 5267324"/>
              <a:gd name="connsiteX5" fmla="*/ 1881187 w 5653605"/>
              <a:gd name="connsiteY5" fmla="*/ 4017169 h 5267324"/>
              <a:gd name="connsiteX6" fmla="*/ 1885950 w 5653605"/>
              <a:gd name="connsiteY6" fmla="*/ 3905250 h 5267324"/>
              <a:gd name="connsiteX7" fmla="*/ 1883569 w 5653605"/>
              <a:gd name="connsiteY7" fmla="*/ 3602831 h 5267324"/>
              <a:gd name="connsiteX8" fmla="*/ 1969294 w 5653605"/>
              <a:gd name="connsiteY8" fmla="*/ 3274219 h 5267324"/>
              <a:gd name="connsiteX9" fmla="*/ 1988344 w 5653605"/>
              <a:gd name="connsiteY9" fmla="*/ 3131344 h 5267324"/>
              <a:gd name="connsiteX10" fmla="*/ 1985963 w 5653605"/>
              <a:gd name="connsiteY10" fmla="*/ 3043237 h 5267324"/>
              <a:gd name="connsiteX11" fmla="*/ 1740694 w 5653605"/>
              <a:gd name="connsiteY11" fmla="*/ 2964656 h 5267324"/>
              <a:gd name="connsiteX12" fmla="*/ 1331119 w 5653605"/>
              <a:gd name="connsiteY12" fmla="*/ 2902744 h 5267324"/>
              <a:gd name="connsiteX13" fmla="*/ 371475 w 5653605"/>
              <a:gd name="connsiteY13" fmla="*/ 2867025 h 5267324"/>
              <a:gd name="connsiteX14" fmla="*/ 85725 w 5653605"/>
              <a:gd name="connsiteY14" fmla="*/ 2762250 h 5267324"/>
              <a:gd name="connsiteX15" fmla="*/ 123825 w 5653605"/>
              <a:gd name="connsiteY15" fmla="*/ 1828800 h 5267324"/>
              <a:gd name="connsiteX16" fmla="*/ 0 w 5653605"/>
              <a:gd name="connsiteY16" fmla="*/ 1743075 h 5267324"/>
              <a:gd name="connsiteX17" fmla="*/ 0 w 5653605"/>
              <a:gd name="connsiteY17" fmla="*/ 1304925 h 5267324"/>
              <a:gd name="connsiteX18" fmla="*/ 47625 w 5653605"/>
              <a:gd name="connsiteY18" fmla="*/ 1209675 h 5267324"/>
              <a:gd name="connsiteX19" fmla="*/ 95250 w 5653605"/>
              <a:gd name="connsiteY19" fmla="*/ 1143000 h 5267324"/>
              <a:gd name="connsiteX20" fmla="*/ 95250 w 5653605"/>
              <a:gd name="connsiteY20" fmla="*/ 276225 h 5267324"/>
              <a:gd name="connsiteX21" fmla="*/ 161925 w 5653605"/>
              <a:gd name="connsiteY21" fmla="*/ 228600 h 5267324"/>
              <a:gd name="connsiteX22" fmla="*/ 266700 w 5653605"/>
              <a:gd name="connsiteY22" fmla="*/ 247650 h 5267324"/>
              <a:gd name="connsiteX23" fmla="*/ 295275 w 5653605"/>
              <a:gd name="connsiteY23" fmla="*/ 114300 h 5267324"/>
              <a:gd name="connsiteX24" fmla="*/ 533400 w 5653605"/>
              <a:gd name="connsiteY24" fmla="*/ 0 h 5267324"/>
              <a:gd name="connsiteX25" fmla="*/ 2124075 w 5653605"/>
              <a:gd name="connsiteY25" fmla="*/ 142875 h 5267324"/>
              <a:gd name="connsiteX26" fmla="*/ 2466975 w 5653605"/>
              <a:gd name="connsiteY26" fmla="*/ 247650 h 5267324"/>
              <a:gd name="connsiteX27" fmla="*/ 2800350 w 5653605"/>
              <a:gd name="connsiteY27" fmla="*/ 381000 h 5267324"/>
              <a:gd name="connsiteX28" fmla="*/ 2914650 w 5653605"/>
              <a:gd name="connsiteY28" fmla="*/ 180975 h 5267324"/>
              <a:gd name="connsiteX29" fmla="*/ 3219450 w 5653605"/>
              <a:gd name="connsiteY29" fmla="*/ 38100 h 5267324"/>
              <a:gd name="connsiteX30" fmla="*/ 3762375 w 5653605"/>
              <a:gd name="connsiteY30" fmla="*/ 47625 h 5267324"/>
              <a:gd name="connsiteX31" fmla="*/ 4552950 w 5653605"/>
              <a:gd name="connsiteY31" fmla="*/ 142875 h 5267324"/>
              <a:gd name="connsiteX32" fmla="*/ 4879181 w 5653605"/>
              <a:gd name="connsiteY32" fmla="*/ 192881 h 5267324"/>
              <a:gd name="connsiteX33" fmla="*/ 4991100 w 5653605"/>
              <a:gd name="connsiteY33" fmla="*/ 316706 h 5267324"/>
              <a:gd name="connsiteX34" fmla="*/ 5014912 w 5653605"/>
              <a:gd name="connsiteY34" fmla="*/ 392906 h 5267324"/>
              <a:gd name="connsiteX35" fmla="*/ 5083969 w 5653605"/>
              <a:gd name="connsiteY35" fmla="*/ 411957 h 5267324"/>
              <a:gd name="connsiteX36" fmla="*/ 5150644 w 5653605"/>
              <a:gd name="connsiteY36" fmla="*/ 485775 h 5267324"/>
              <a:gd name="connsiteX37" fmla="*/ 5241131 w 5653605"/>
              <a:gd name="connsiteY37" fmla="*/ 550069 h 5267324"/>
              <a:gd name="connsiteX38" fmla="*/ 5484018 w 5653605"/>
              <a:gd name="connsiteY38" fmla="*/ 578644 h 5267324"/>
              <a:gd name="connsiteX39" fmla="*/ 5488781 w 5653605"/>
              <a:gd name="connsiteY39" fmla="*/ 647700 h 5267324"/>
              <a:gd name="connsiteX40" fmla="*/ 5607843 w 5653605"/>
              <a:gd name="connsiteY40" fmla="*/ 659606 h 5267324"/>
              <a:gd name="connsiteX41" fmla="*/ 5650706 w 5653605"/>
              <a:gd name="connsiteY41" fmla="*/ 771525 h 5267324"/>
              <a:gd name="connsiteX42" fmla="*/ 4993482 w 5653605"/>
              <a:gd name="connsiteY42" fmla="*/ 3445669 h 5267324"/>
              <a:gd name="connsiteX43" fmla="*/ 4900613 w 5653605"/>
              <a:gd name="connsiteY43" fmla="*/ 3490913 h 5267324"/>
              <a:gd name="connsiteX44" fmla="*/ 3307557 w 5653605"/>
              <a:gd name="connsiteY44" fmla="*/ 3148013 h 5267324"/>
              <a:gd name="connsiteX45" fmla="*/ 3086100 w 5653605"/>
              <a:gd name="connsiteY45" fmla="*/ 3124200 h 5267324"/>
              <a:gd name="connsiteX46" fmla="*/ 3021806 w 5653605"/>
              <a:gd name="connsiteY46" fmla="*/ 3307556 h 5267324"/>
              <a:gd name="connsiteX47" fmla="*/ 2959894 w 5653605"/>
              <a:gd name="connsiteY47" fmla="*/ 3457575 h 5267324"/>
              <a:gd name="connsiteX48" fmla="*/ 2852737 w 5653605"/>
              <a:gd name="connsiteY48" fmla="*/ 3659981 h 5267324"/>
              <a:gd name="connsiteX49" fmla="*/ 2676525 w 5653605"/>
              <a:gd name="connsiteY49" fmla="*/ 3990975 h 5267324"/>
              <a:gd name="connsiteX50" fmla="*/ 2502694 w 5653605"/>
              <a:gd name="connsiteY50" fmla="*/ 4700587 h 5267324"/>
              <a:gd name="connsiteX51" fmla="*/ 2443162 w 5653605"/>
              <a:gd name="connsiteY51" fmla="*/ 5267324 h 5267324"/>
              <a:gd name="connsiteX52" fmla="*/ 1602581 w 5653605"/>
              <a:gd name="connsiteY52" fmla="*/ 5264944 h 5267324"/>
              <a:gd name="connsiteX0" fmla="*/ 1602581 w 5653605"/>
              <a:gd name="connsiteY0" fmla="*/ 5264944 h 5267324"/>
              <a:gd name="connsiteX1" fmla="*/ 1771650 w 5653605"/>
              <a:gd name="connsiteY1" fmla="*/ 4743450 h 5267324"/>
              <a:gd name="connsiteX2" fmla="*/ 1812131 w 5653605"/>
              <a:gd name="connsiteY2" fmla="*/ 4650582 h 5267324"/>
              <a:gd name="connsiteX3" fmla="*/ 1854994 w 5653605"/>
              <a:gd name="connsiteY3" fmla="*/ 4452938 h 5267324"/>
              <a:gd name="connsiteX4" fmla="*/ 1902619 w 5653605"/>
              <a:gd name="connsiteY4" fmla="*/ 4243387 h 5267324"/>
              <a:gd name="connsiteX5" fmla="*/ 1881187 w 5653605"/>
              <a:gd name="connsiteY5" fmla="*/ 4017169 h 5267324"/>
              <a:gd name="connsiteX6" fmla="*/ 1885950 w 5653605"/>
              <a:gd name="connsiteY6" fmla="*/ 3905250 h 5267324"/>
              <a:gd name="connsiteX7" fmla="*/ 1883569 w 5653605"/>
              <a:gd name="connsiteY7" fmla="*/ 3602831 h 5267324"/>
              <a:gd name="connsiteX8" fmla="*/ 1969294 w 5653605"/>
              <a:gd name="connsiteY8" fmla="*/ 3274219 h 5267324"/>
              <a:gd name="connsiteX9" fmla="*/ 1988344 w 5653605"/>
              <a:gd name="connsiteY9" fmla="*/ 3131344 h 5267324"/>
              <a:gd name="connsiteX10" fmla="*/ 1985963 w 5653605"/>
              <a:gd name="connsiteY10" fmla="*/ 3043237 h 5267324"/>
              <a:gd name="connsiteX11" fmla="*/ 1740694 w 5653605"/>
              <a:gd name="connsiteY11" fmla="*/ 2964656 h 5267324"/>
              <a:gd name="connsiteX12" fmla="*/ 1331119 w 5653605"/>
              <a:gd name="connsiteY12" fmla="*/ 2902744 h 5267324"/>
              <a:gd name="connsiteX13" fmla="*/ 371475 w 5653605"/>
              <a:gd name="connsiteY13" fmla="*/ 2867025 h 5267324"/>
              <a:gd name="connsiteX14" fmla="*/ 85725 w 5653605"/>
              <a:gd name="connsiteY14" fmla="*/ 2762250 h 5267324"/>
              <a:gd name="connsiteX15" fmla="*/ 123825 w 5653605"/>
              <a:gd name="connsiteY15" fmla="*/ 1828800 h 5267324"/>
              <a:gd name="connsiteX16" fmla="*/ 0 w 5653605"/>
              <a:gd name="connsiteY16" fmla="*/ 1743075 h 5267324"/>
              <a:gd name="connsiteX17" fmla="*/ 0 w 5653605"/>
              <a:gd name="connsiteY17" fmla="*/ 1304925 h 5267324"/>
              <a:gd name="connsiteX18" fmla="*/ 47625 w 5653605"/>
              <a:gd name="connsiteY18" fmla="*/ 1209675 h 5267324"/>
              <a:gd name="connsiteX19" fmla="*/ 95250 w 5653605"/>
              <a:gd name="connsiteY19" fmla="*/ 1143000 h 5267324"/>
              <a:gd name="connsiteX20" fmla="*/ 95250 w 5653605"/>
              <a:gd name="connsiteY20" fmla="*/ 276225 h 5267324"/>
              <a:gd name="connsiteX21" fmla="*/ 161925 w 5653605"/>
              <a:gd name="connsiteY21" fmla="*/ 228600 h 5267324"/>
              <a:gd name="connsiteX22" fmla="*/ 266700 w 5653605"/>
              <a:gd name="connsiteY22" fmla="*/ 247650 h 5267324"/>
              <a:gd name="connsiteX23" fmla="*/ 295275 w 5653605"/>
              <a:gd name="connsiteY23" fmla="*/ 114300 h 5267324"/>
              <a:gd name="connsiteX24" fmla="*/ 533400 w 5653605"/>
              <a:gd name="connsiteY24" fmla="*/ 0 h 5267324"/>
              <a:gd name="connsiteX25" fmla="*/ 2124075 w 5653605"/>
              <a:gd name="connsiteY25" fmla="*/ 142875 h 5267324"/>
              <a:gd name="connsiteX26" fmla="*/ 2466975 w 5653605"/>
              <a:gd name="connsiteY26" fmla="*/ 247650 h 5267324"/>
              <a:gd name="connsiteX27" fmla="*/ 2800350 w 5653605"/>
              <a:gd name="connsiteY27" fmla="*/ 381000 h 5267324"/>
              <a:gd name="connsiteX28" fmla="*/ 2914650 w 5653605"/>
              <a:gd name="connsiteY28" fmla="*/ 180975 h 5267324"/>
              <a:gd name="connsiteX29" fmla="*/ 3219450 w 5653605"/>
              <a:gd name="connsiteY29" fmla="*/ 38100 h 5267324"/>
              <a:gd name="connsiteX30" fmla="*/ 3762375 w 5653605"/>
              <a:gd name="connsiteY30" fmla="*/ 47625 h 5267324"/>
              <a:gd name="connsiteX31" fmla="*/ 4552950 w 5653605"/>
              <a:gd name="connsiteY31" fmla="*/ 142875 h 5267324"/>
              <a:gd name="connsiteX32" fmla="*/ 4879181 w 5653605"/>
              <a:gd name="connsiteY32" fmla="*/ 192881 h 5267324"/>
              <a:gd name="connsiteX33" fmla="*/ 4991100 w 5653605"/>
              <a:gd name="connsiteY33" fmla="*/ 316706 h 5267324"/>
              <a:gd name="connsiteX34" fmla="*/ 5014912 w 5653605"/>
              <a:gd name="connsiteY34" fmla="*/ 392906 h 5267324"/>
              <a:gd name="connsiteX35" fmla="*/ 5083969 w 5653605"/>
              <a:gd name="connsiteY35" fmla="*/ 411957 h 5267324"/>
              <a:gd name="connsiteX36" fmla="*/ 5150644 w 5653605"/>
              <a:gd name="connsiteY36" fmla="*/ 485775 h 5267324"/>
              <a:gd name="connsiteX37" fmla="*/ 5241131 w 5653605"/>
              <a:gd name="connsiteY37" fmla="*/ 550069 h 5267324"/>
              <a:gd name="connsiteX38" fmla="*/ 5484018 w 5653605"/>
              <a:gd name="connsiteY38" fmla="*/ 578644 h 5267324"/>
              <a:gd name="connsiteX39" fmla="*/ 5488781 w 5653605"/>
              <a:gd name="connsiteY39" fmla="*/ 647700 h 5267324"/>
              <a:gd name="connsiteX40" fmla="*/ 5607843 w 5653605"/>
              <a:gd name="connsiteY40" fmla="*/ 659606 h 5267324"/>
              <a:gd name="connsiteX41" fmla="*/ 5650706 w 5653605"/>
              <a:gd name="connsiteY41" fmla="*/ 771525 h 5267324"/>
              <a:gd name="connsiteX42" fmla="*/ 4993482 w 5653605"/>
              <a:gd name="connsiteY42" fmla="*/ 3445669 h 5267324"/>
              <a:gd name="connsiteX43" fmla="*/ 4900613 w 5653605"/>
              <a:gd name="connsiteY43" fmla="*/ 3490913 h 5267324"/>
              <a:gd name="connsiteX44" fmla="*/ 3307557 w 5653605"/>
              <a:gd name="connsiteY44" fmla="*/ 3148013 h 5267324"/>
              <a:gd name="connsiteX45" fmla="*/ 3086100 w 5653605"/>
              <a:gd name="connsiteY45" fmla="*/ 3124200 h 5267324"/>
              <a:gd name="connsiteX46" fmla="*/ 3021806 w 5653605"/>
              <a:gd name="connsiteY46" fmla="*/ 3307556 h 5267324"/>
              <a:gd name="connsiteX47" fmla="*/ 2959894 w 5653605"/>
              <a:gd name="connsiteY47" fmla="*/ 3457575 h 5267324"/>
              <a:gd name="connsiteX48" fmla="*/ 2852737 w 5653605"/>
              <a:gd name="connsiteY48" fmla="*/ 3659981 h 5267324"/>
              <a:gd name="connsiteX49" fmla="*/ 2676525 w 5653605"/>
              <a:gd name="connsiteY49" fmla="*/ 3990975 h 5267324"/>
              <a:gd name="connsiteX50" fmla="*/ 2502694 w 5653605"/>
              <a:gd name="connsiteY50" fmla="*/ 4700587 h 5267324"/>
              <a:gd name="connsiteX51" fmla="*/ 2443162 w 5653605"/>
              <a:gd name="connsiteY51" fmla="*/ 5267324 h 5267324"/>
              <a:gd name="connsiteX52" fmla="*/ 1602581 w 5653605"/>
              <a:gd name="connsiteY52" fmla="*/ 5264944 h 5267324"/>
              <a:gd name="connsiteX0" fmla="*/ 1602581 w 5653605"/>
              <a:gd name="connsiteY0" fmla="*/ 5264944 h 5267324"/>
              <a:gd name="connsiteX1" fmla="*/ 1771650 w 5653605"/>
              <a:gd name="connsiteY1" fmla="*/ 4743450 h 5267324"/>
              <a:gd name="connsiteX2" fmla="*/ 1812131 w 5653605"/>
              <a:gd name="connsiteY2" fmla="*/ 4650582 h 5267324"/>
              <a:gd name="connsiteX3" fmla="*/ 1854994 w 5653605"/>
              <a:gd name="connsiteY3" fmla="*/ 4452938 h 5267324"/>
              <a:gd name="connsiteX4" fmla="*/ 1902619 w 5653605"/>
              <a:gd name="connsiteY4" fmla="*/ 4243387 h 5267324"/>
              <a:gd name="connsiteX5" fmla="*/ 1881187 w 5653605"/>
              <a:gd name="connsiteY5" fmla="*/ 4017169 h 5267324"/>
              <a:gd name="connsiteX6" fmla="*/ 1885950 w 5653605"/>
              <a:gd name="connsiteY6" fmla="*/ 3905250 h 5267324"/>
              <a:gd name="connsiteX7" fmla="*/ 1883569 w 5653605"/>
              <a:gd name="connsiteY7" fmla="*/ 3602831 h 5267324"/>
              <a:gd name="connsiteX8" fmla="*/ 1969294 w 5653605"/>
              <a:gd name="connsiteY8" fmla="*/ 3274219 h 5267324"/>
              <a:gd name="connsiteX9" fmla="*/ 1988344 w 5653605"/>
              <a:gd name="connsiteY9" fmla="*/ 3131344 h 5267324"/>
              <a:gd name="connsiteX10" fmla="*/ 1985963 w 5653605"/>
              <a:gd name="connsiteY10" fmla="*/ 3043237 h 5267324"/>
              <a:gd name="connsiteX11" fmla="*/ 1740694 w 5653605"/>
              <a:gd name="connsiteY11" fmla="*/ 2964656 h 5267324"/>
              <a:gd name="connsiteX12" fmla="*/ 1331119 w 5653605"/>
              <a:gd name="connsiteY12" fmla="*/ 2902744 h 5267324"/>
              <a:gd name="connsiteX13" fmla="*/ 371475 w 5653605"/>
              <a:gd name="connsiteY13" fmla="*/ 2867025 h 5267324"/>
              <a:gd name="connsiteX14" fmla="*/ 85725 w 5653605"/>
              <a:gd name="connsiteY14" fmla="*/ 2762250 h 5267324"/>
              <a:gd name="connsiteX15" fmla="*/ 123825 w 5653605"/>
              <a:gd name="connsiteY15" fmla="*/ 1828800 h 5267324"/>
              <a:gd name="connsiteX16" fmla="*/ 0 w 5653605"/>
              <a:gd name="connsiteY16" fmla="*/ 1743075 h 5267324"/>
              <a:gd name="connsiteX17" fmla="*/ 0 w 5653605"/>
              <a:gd name="connsiteY17" fmla="*/ 1304925 h 5267324"/>
              <a:gd name="connsiteX18" fmla="*/ 47625 w 5653605"/>
              <a:gd name="connsiteY18" fmla="*/ 1209675 h 5267324"/>
              <a:gd name="connsiteX19" fmla="*/ 95250 w 5653605"/>
              <a:gd name="connsiteY19" fmla="*/ 1143000 h 5267324"/>
              <a:gd name="connsiteX20" fmla="*/ 95250 w 5653605"/>
              <a:gd name="connsiteY20" fmla="*/ 276225 h 5267324"/>
              <a:gd name="connsiteX21" fmla="*/ 161925 w 5653605"/>
              <a:gd name="connsiteY21" fmla="*/ 228600 h 5267324"/>
              <a:gd name="connsiteX22" fmla="*/ 266700 w 5653605"/>
              <a:gd name="connsiteY22" fmla="*/ 247650 h 5267324"/>
              <a:gd name="connsiteX23" fmla="*/ 295275 w 5653605"/>
              <a:gd name="connsiteY23" fmla="*/ 114300 h 5267324"/>
              <a:gd name="connsiteX24" fmla="*/ 533400 w 5653605"/>
              <a:gd name="connsiteY24" fmla="*/ 0 h 5267324"/>
              <a:gd name="connsiteX25" fmla="*/ 2124075 w 5653605"/>
              <a:gd name="connsiteY25" fmla="*/ 142875 h 5267324"/>
              <a:gd name="connsiteX26" fmla="*/ 2466975 w 5653605"/>
              <a:gd name="connsiteY26" fmla="*/ 247650 h 5267324"/>
              <a:gd name="connsiteX27" fmla="*/ 2800350 w 5653605"/>
              <a:gd name="connsiteY27" fmla="*/ 381000 h 5267324"/>
              <a:gd name="connsiteX28" fmla="*/ 2914650 w 5653605"/>
              <a:gd name="connsiteY28" fmla="*/ 180975 h 5267324"/>
              <a:gd name="connsiteX29" fmla="*/ 3219450 w 5653605"/>
              <a:gd name="connsiteY29" fmla="*/ 38100 h 5267324"/>
              <a:gd name="connsiteX30" fmla="*/ 3762375 w 5653605"/>
              <a:gd name="connsiteY30" fmla="*/ 47625 h 5267324"/>
              <a:gd name="connsiteX31" fmla="*/ 4552950 w 5653605"/>
              <a:gd name="connsiteY31" fmla="*/ 142875 h 5267324"/>
              <a:gd name="connsiteX32" fmla="*/ 4879181 w 5653605"/>
              <a:gd name="connsiteY32" fmla="*/ 192881 h 5267324"/>
              <a:gd name="connsiteX33" fmla="*/ 4991100 w 5653605"/>
              <a:gd name="connsiteY33" fmla="*/ 316706 h 5267324"/>
              <a:gd name="connsiteX34" fmla="*/ 5014912 w 5653605"/>
              <a:gd name="connsiteY34" fmla="*/ 392906 h 5267324"/>
              <a:gd name="connsiteX35" fmla="*/ 5083969 w 5653605"/>
              <a:gd name="connsiteY35" fmla="*/ 411957 h 5267324"/>
              <a:gd name="connsiteX36" fmla="*/ 5150644 w 5653605"/>
              <a:gd name="connsiteY36" fmla="*/ 485775 h 5267324"/>
              <a:gd name="connsiteX37" fmla="*/ 5241131 w 5653605"/>
              <a:gd name="connsiteY37" fmla="*/ 550069 h 5267324"/>
              <a:gd name="connsiteX38" fmla="*/ 5484018 w 5653605"/>
              <a:gd name="connsiteY38" fmla="*/ 578644 h 5267324"/>
              <a:gd name="connsiteX39" fmla="*/ 5488781 w 5653605"/>
              <a:gd name="connsiteY39" fmla="*/ 647700 h 5267324"/>
              <a:gd name="connsiteX40" fmla="*/ 5607843 w 5653605"/>
              <a:gd name="connsiteY40" fmla="*/ 659606 h 5267324"/>
              <a:gd name="connsiteX41" fmla="*/ 5650706 w 5653605"/>
              <a:gd name="connsiteY41" fmla="*/ 771525 h 5267324"/>
              <a:gd name="connsiteX42" fmla="*/ 4993482 w 5653605"/>
              <a:gd name="connsiteY42" fmla="*/ 3445669 h 5267324"/>
              <a:gd name="connsiteX43" fmla="*/ 4900613 w 5653605"/>
              <a:gd name="connsiteY43" fmla="*/ 3490913 h 5267324"/>
              <a:gd name="connsiteX44" fmla="*/ 3307557 w 5653605"/>
              <a:gd name="connsiteY44" fmla="*/ 3148013 h 5267324"/>
              <a:gd name="connsiteX45" fmla="*/ 3086100 w 5653605"/>
              <a:gd name="connsiteY45" fmla="*/ 3124200 h 5267324"/>
              <a:gd name="connsiteX46" fmla="*/ 3021806 w 5653605"/>
              <a:gd name="connsiteY46" fmla="*/ 3307556 h 5267324"/>
              <a:gd name="connsiteX47" fmla="*/ 2959894 w 5653605"/>
              <a:gd name="connsiteY47" fmla="*/ 3457575 h 5267324"/>
              <a:gd name="connsiteX48" fmla="*/ 2852737 w 5653605"/>
              <a:gd name="connsiteY48" fmla="*/ 3659981 h 5267324"/>
              <a:gd name="connsiteX49" fmla="*/ 2676525 w 5653605"/>
              <a:gd name="connsiteY49" fmla="*/ 3990975 h 5267324"/>
              <a:gd name="connsiteX50" fmla="*/ 2502694 w 5653605"/>
              <a:gd name="connsiteY50" fmla="*/ 4700587 h 5267324"/>
              <a:gd name="connsiteX51" fmla="*/ 2443162 w 5653605"/>
              <a:gd name="connsiteY51" fmla="*/ 5267324 h 5267324"/>
              <a:gd name="connsiteX52" fmla="*/ 1602581 w 5653605"/>
              <a:gd name="connsiteY52" fmla="*/ 5264944 h 5267324"/>
              <a:gd name="connsiteX0" fmla="*/ 1602581 w 5653605"/>
              <a:gd name="connsiteY0" fmla="*/ 5264944 h 5267324"/>
              <a:gd name="connsiteX1" fmla="*/ 1771650 w 5653605"/>
              <a:gd name="connsiteY1" fmla="*/ 4743450 h 5267324"/>
              <a:gd name="connsiteX2" fmla="*/ 1812131 w 5653605"/>
              <a:gd name="connsiteY2" fmla="*/ 4650582 h 5267324"/>
              <a:gd name="connsiteX3" fmla="*/ 1854994 w 5653605"/>
              <a:gd name="connsiteY3" fmla="*/ 4452938 h 5267324"/>
              <a:gd name="connsiteX4" fmla="*/ 1902619 w 5653605"/>
              <a:gd name="connsiteY4" fmla="*/ 4243387 h 5267324"/>
              <a:gd name="connsiteX5" fmla="*/ 1881187 w 5653605"/>
              <a:gd name="connsiteY5" fmla="*/ 4017169 h 5267324"/>
              <a:gd name="connsiteX6" fmla="*/ 1885950 w 5653605"/>
              <a:gd name="connsiteY6" fmla="*/ 3905250 h 5267324"/>
              <a:gd name="connsiteX7" fmla="*/ 1883569 w 5653605"/>
              <a:gd name="connsiteY7" fmla="*/ 3602831 h 5267324"/>
              <a:gd name="connsiteX8" fmla="*/ 1969294 w 5653605"/>
              <a:gd name="connsiteY8" fmla="*/ 3274219 h 5267324"/>
              <a:gd name="connsiteX9" fmla="*/ 1988344 w 5653605"/>
              <a:gd name="connsiteY9" fmla="*/ 3131344 h 5267324"/>
              <a:gd name="connsiteX10" fmla="*/ 1985963 w 5653605"/>
              <a:gd name="connsiteY10" fmla="*/ 3043237 h 5267324"/>
              <a:gd name="connsiteX11" fmla="*/ 1740694 w 5653605"/>
              <a:gd name="connsiteY11" fmla="*/ 2964656 h 5267324"/>
              <a:gd name="connsiteX12" fmla="*/ 1331119 w 5653605"/>
              <a:gd name="connsiteY12" fmla="*/ 2902744 h 5267324"/>
              <a:gd name="connsiteX13" fmla="*/ 371475 w 5653605"/>
              <a:gd name="connsiteY13" fmla="*/ 2867025 h 5267324"/>
              <a:gd name="connsiteX14" fmla="*/ 85725 w 5653605"/>
              <a:gd name="connsiteY14" fmla="*/ 2762250 h 5267324"/>
              <a:gd name="connsiteX15" fmla="*/ 123825 w 5653605"/>
              <a:gd name="connsiteY15" fmla="*/ 1828800 h 5267324"/>
              <a:gd name="connsiteX16" fmla="*/ 0 w 5653605"/>
              <a:gd name="connsiteY16" fmla="*/ 1743075 h 5267324"/>
              <a:gd name="connsiteX17" fmla="*/ 0 w 5653605"/>
              <a:gd name="connsiteY17" fmla="*/ 1304925 h 5267324"/>
              <a:gd name="connsiteX18" fmla="*/ 47625 w 5653605"/>
              <a:gd name="connsiteY18" fmla="*/ 1209675 h 5267324"/>
              <a:gd name="connsiteX19" fmla="*/ 95250 w 5653605"/>
              <a:gd name="connsiteY19" fmla="*/ 1143000 h 5267324"/>
              <a:gd name="connsiteX20" fmla="*/ 95250 w 5653605"/>
              <a:gd name="connsiteY20" fmla="*/ 276225 h 5267324"/>
              <a:gd name="connsiteX21" fmla="*/ 161925 w 5653605"/>
              <a:gd name="connsiteY21" fmla="*/ 228600 h 5267324"/>
              <a:gd name="connsiteX22" fmla="*/ 266700 w 5653605"/>
              <a:gd name="connsiteY22" fmla="*/ 247650 h 5267324"/>
              <a:gd name="connsiteX23" fmla="*/ 295275 w 5653605"/>
              <a:gd name="connsiteY23" fmla="*/ 114300 h 5267324"/>
              <a:gd name="connsiteX24" fmla="*/ 533400 w 5653605"/>
              <a:gd name="connsiteY24" fmla="*/ 0 h 5267324"/>
              <a:gd name="connsiteX25" fmla="*/ 2124075 w 5653605"/>
              <a:gd name="connsiteY25" fmla="*/ 142875 h 5267324"/>
              <a:gd name="connsiteX26" fmla="*/ 2466975 w 5653605"/>
              <a:gd name="connsiteY26" fmla="*/ 247650 h 5267324"/>
              <a:gd name="connsiteX27" fmla="*/ 2800350 w 5653605"/>
              <a:gd name="connsiteY27" fmla="*/ 381000 h 5267324"/>
              <a:gd name="connsiteX28" fmla="*/ 2914650 w 5653605"/>
              <a:gd name="connsiteY28" fmla="*/ 180975 h 5267324"/>
              <a:gd name="connsiteX29" fmla="*/ 3231357 w 5653605"/>
              <a:gd name="connsiteY29" fmla="*/ 52388 h 5267324"/>
              <a:gd name="connsiteX30" fmla="*/ 3762375 w 5653605"/>
              <a:gd name="connsiteY30" fmla="*/ 47625 h 5267324"/>
              <a:gd name="connsiteX31" fmla="*/ 4552950 w 5653605"/>
              <a:gd name="connsiteY31" fmla="*/ 142875 h 5267324"/>
              <a:gd name="connsiteX32" fmla="*/ 4879181 w 5653605"/>
              <a:gd name="connsiteY32" fmla="*/ 192881 h 5267324"/>
              <a:gd name="connsiteX33" fmla="*/ 4991100 w 5653605"/>
              <a:gd name="connsiteY33" fmla="*/ 316706 h 5267324"/>
              <a:gd name="connsiteX34" fmla="*/ 5014912 w 5653605"/>
              <a:gd name="connsiteY34" fmla="*/ 392906 h 5267324"/>
              <a:gd name="connsiteX35" fmla="*/ 5083969 w 5653605"/>
              <a:gd name="connsiteY35" fmla="*/ 411957 h 5267324"/>
              <a:gd name="connsiteX36" fmla="*/ 5150644 w 5653605"/>
              <a:gd name="connsiteY36" fmla="*/ 485775 h 5267324"/>
              <a:gd name="connsiteX37" fmla="*/ 5241131 w 5653605"/>
              <a:gd name="connsiteY37" fmla="*/ 550069 h 5267324"/>
              <a:gd name="connsiteX38" fmla="*/ 5484018 w 5653605"/>
              <a:gd name="connsiteY38" fmla="*/ 578644 h 5267324"/>
              <a:gd name="connsiteX39" fmla="*/ 5488781 w 5653605"/>
              <a:gd name="connsiteY39" fmla="*/ 647700 h 5267324"/>
              <a:gd name="connsiteX40" fmla="*/ 5607843 w 5653605"/>
              <a:gd name="connsiteY40" fmla="*/ 659606 h 5267324"/>
              <a:gd name="connsiteX41" fmla="*/ 5650706 w 5653605"/>
              <a:gd name="connsiteY41" fmla="*/ 771525 h 5267324"/>
              <a:gd name="connsiteX42" fmla="*/ 4993482 w 5653605"/>
              <a:gd name="connsiteY42" fmla="*/ 3445669 h 5267324"/>
              <a:gd name="connsiteX43" fmla="*/ 4900613 w 5653605"/>
              <a:gd name="connsiteY43" fmla="*/ 3490913 h 5267324"/>
              <a:gd name="connsiteX44" fmla="*/ 3307557 w 5653605"/>
              <a:gd name="connsiteY44" fmla="*/ 3148013 h 5267324"/>
              <a:gd name="connsiteX45" fmla="*/ 3086100 w 5653605"/>
              <a:gd name="connsiteY45" fmla="*/ 3124200 h 5267324"/>
              <a:gd name="connsiteX46" fmla="*/ 3021806 w 5653605"/>
              <a:gd name="connsiteY46" fmla="*/ 3307556 h 5267324"/>
              <a:gd name="connsiteX47" fmla="*/ 2959894 w 5653605"/>
              <a:gd name="connsiteY47" fmla="*/ 3457575 h 5267324"/>
              <a:gd name="connsiteX48" fmla="*/ 2852737 w 5653605"/>
              <a:gd name="connsiteY48" fmla="*/ 3659981 h 5267324"/>
              <a:gd name="connsiteX49" fmla="*/ 2676525 w 5653605"/>
              <a:gd name="connsiteY49" fmla="*/ 3990975 h 5267324"/>
              <a:gd name="connsiteX50" fmla="*/ 2502694 w 5653605"/>
              <a:gd name="connsiteY50" fmla="*/ 4700587 h 5267324"/>
              <a:gd name="connsiteX51" fmla="*/ 2443162 w 5653605"/>
              <a:gd name="connsiteY51" fmla="*/ 5267324 h 5267324"/>
              <a:gd name="connsiteX52" fmla="*/ 1602581 w 5653605"/>
              <a:gd name="connsiteY52" fmla="*/ 5264944 h 5267324"/>
              <a:gd name="connsiteX0" fmla="*/ 1602581 w 5653605"/>
              <a:gd name="connsiteY0" fmla="*/ 5264944 h 5267324"/>
              <a:gd name="connsiteX1" fmla="*/ 1771650 w 5653605"/>
              <a:gd name="connsiteY1" fmla="*/ 4743450 h 5267324"/>
              <a:gd name="connsiteX2" fmla="*/ 1812131 w 5653605"/>
              <a:gd name="connsiteY2" fmla="*/ 4650582 h 5267324"/>
              <a:gd name="connsiteX3" fmla="*/ 1854994 w 5653605"/>
              <a:gd name="connsiteY3" fmla="*/ 4452938 h 5267324"/>
              <a:gd name="connsiteX4" fmla="*/ 1902619 w 5653605"/>
              <a:gd name="connsiteY4" fmla="*/ 4243387 h 5267324"/>
              <a:gd name="connsiteX5" fmla="*/ 1881187 w 5653605"/>
              <a:gd name="connsiteY5" fmla="*/ 4017169 h 5267324"/>
              <a:gd name="connsiteX6" fmla="*/ 1885950 w 5653605"/>
              <a:gd name="connsiteY6" fmla="*/ 3905250 h 5267324"/>
              <a:gd name="connsiteX7" fmla="*/ 1883569 w 5653605"/>
              <a:gd name="connsiteY7" fmla="*/ 3602831 h 5267324"/>
              <a:gd name="connsiteX8" fmla="*/ 1969294 w 5653605"/>
              <a:gd name="connsiteY8" fmla="*/ 3274219 h 5267324"/>
              <a:gd name="connsiteX9" fmla="*/ 1988344 w 5653605"/>
              <a:gd name="connsiteY9" fmla="*/ 3131344 h 5267324"/>
              <a:gd name="connsiteX10" fmla="*/ 1985963 w 5653605"/>
              <a:gd name="connsiteY10" fmla="*/ 3043237 h 5267324"/>
              <a:gd name="connsiteX11" fmla="*/ 1740694 w 5653605"/>
              <a:gd name="connsiteY11" fmla="*/ 2964656 h 5267324"/>
              <a:gd name="connsiteX12" fmla="*/ 1331119 w 5653605"/>
              <a:gd name="connsiteY12" fmla="*/ 2902744 h 5267324"/>
              <a:gd name="connsiteX13" fmla="*/ 371475 w 5653605"/>
              <a:gd name="connsiteY13" fmla="*/ 2867025 h 5267324"/>
              <a:gd name="connsiteX14" fmla="*/ 85725 w 5653605"/>
              <a:gd name="connsiteY14" fmla="*/ 2762250 h 5267324"/>
              <a:gd name="connsiteX15" fmla="*/ 123825 w 5653605"/>
              <a:gd name="connsiteY15" fmla="*/ 1828800 h 5267324"/>
              <a:gd name="connsiteX16" fmla="*/ 0 w 5653605"/>
              <a:gd name="connsiteY16" fmla="*/ 1743075 h 5267324"/>
              <a:gd name="connsiteX17" fmla="*/ 0 w 5653605"/>
              <a:gd name="connsiteY17" fmla="*/ 1304925 h 5267324"/>
              <a:gd name="connsiteX18" fmla="*/ 47625 w 5653605"/>
              <a:gd name="connsiteY18" fmla="*/ 1209675 h 5267324"/>
              <a:gd name="connsiteX19" fmla="*/ 95250 w 5653605"/>
              <a:gd name="connsiteY19" fmla="*/ 1143000 h 5267324"/>
              <a:gd name="connsiteX20" fmla="*/ 95250 w 5653605"/>
              <a:gd name="connsiteY20" fmla="*/ 276225 h 5267324"/>
              <a:gd name="connsiteX21" fmla="*/ 161925 w 5653605"/>
              <a:gd name="connsiteY21" fmla="*/ 228600 h 5267324"/>
              <a:gd name="connsiteX22" fmla="*/ 266700 w 5653605"/>
              <a:gd name="connsiteY22" fmla="*/ 247650 h 5267324"/>
              <a:gd name="connsiteX23" fmla="*/ 295275 w 5653605"/>
              <a:gd name="connsiteY23" fmla="*/ 114300 h 5267324"/>
              <a:gd name="connsiteX24" fmla="*/ 533400 w 5653605"/>
              <a:gd name="connsiteY24" fmla="*/ 0 h 5267324"/>
              <a:gd name="connsiteX25" fmla="*/ 2124075 w 5653605"/>
              <a:gd name="connsiteY25" fmla="*/ 142875 h 5267324"/>
              <a:gd name="connsiteX26" fmla="*/ 2466975 w 5653605"/>
              <a:gd name="connsiteY26" fmla="*/ 247650 h 5267324"/>
              <a:gd name="connsiteX27" fmla="*/ 2800350 w 5653605"/>
              <a:gd name="connsiteY27" fmla="*/ 381000 h 5267324"/>
              <a:gd name="connsiteX28" fmla="*/ 2914650 w 5653605"/>
              <a:gd name="connsiteY28" fmla="*/ 180975 h 5267324"/>
              <a:gd name="connsiteX29" fmla="*/ 3231357 w 5653605"/>
              <a:gd name="connsiteY29" fmla="*/ 52388 h 5267324"/>
              <a:gd name="connsiteX30" fmla="*/ 3762375 w 5653605"/>
              <a:gd name="connsiteY30" fmla="*/ 47625 h 5267324"/>
              <a:gd name="connsiteX31" fmla="*/ 4552950 w 5653605"/>
              <a:gd name="connsiteY31" fmla="*/ 142875 h 5267324"/>
              <a:gd name="connsiteX32" fmla="*/ 4879181 w 5653605"/>
              <a:gd name="connsiteY32" fmla="*/ 192881 h 5267324"/>
              <a:gd name="connsiteX33" fmla="*/ 4991100 w 5653605"/>
              <a:gd name="connsiteY33" fmla="*/ 316706 h 5267324"/>
              <a:gd name="connsiteX34" fmla="*/ 5014912 w 5653605"/>
              <a:gd name="connsiteY34" fmla="*/ 392906 h 5267324"/>
              <a:gd name="connsiteX35" fmla="*/ 5083969 w 5653605"/>
              <a:gd name="connsiteY35" fmla="*/ 411957 h 5267324"/>
              <a:gd name="connsiteX36" fmla="*/ 5150644 w 5653605"/>
              <a:gd name="connsiteY36" fmla="*/ 485775 h 5267324"/>
              <a:gd name="connsiteX37" fmla="*/ 5241131 w 5653605"/>
              <a:gd name="connsiteY37" fmla="*/ 550069 h 5267324"/>
              <a:gd name="connsiteX38" fmla="*/ 5484018 w 5653605"/>
              <a:gd name="connsiteY38" fmla="*/ 578644 h 5267324"/>
              <a:gd name="connsiteX39" fmla="*/ 5488781 w 5653605"/>
              <a:gd name="connsiteY39" fmla="*/ 647700 h 5267324"/>
              <a:gd name="connsiteX40" fmla="*/ 5607843 w 5653605"/>
              <a:gd name="connsiteY40" fmla="*/ 659606 h 5267324"/>
              <a:gd name="connsiteX41" fmla="*/ 5650706 w 5653605"/>
              <a:gd name="connsiteY41" fmla="*/ 771525 h 5267324"/>
              <a:gd name="connsiteX42" fmla="*/ 4993482 w 5653605"/>
              <a:gd name="connsiteY42" fmla="*/ 3445669 h 5267324"/>
              <a:gd name="connsiteX43" fmla="*/ 4900613 w 5653605"/>
              <a:gd name="connsiteY43" fmla="*/ 3490913 h 5267324"/>
              <a:gd name="connsiteX44" fmla="*/ 3307557 w 5653605"/>
              <a:gd name="connsiteY44" fmla="*/ 3148013 h 5267324"/>
              <a:gd name="connsiteX45" fmla="*/ 3086100 w 5653605"/>
              <a:gd name="connsiteY45" fmla="*/ 3124200 h 5267324"/>
              <a:gd name="connsiteX46" fmla="*/ 3021806 w 5653605"/>
              <a:gd name="connsiteY46" fmla="*/ 3307556 h 5267324"/>
              <a:gd name="connsiteX47" fmla="*/ 2959894 w 5653605"/>
              <a:gd name="connsiteY47" fmla="*/ 3457575 h 5267324"/>
              <a:gd name="connsiteX48" fmla="*/ 2852737 w 5653605"/>
              <a:gd name="connsiteY48" fmla="*/ 3659981 h 5267324"/>
              <a:gd name="connsiteX49" fmla="*/ 2676525 w 5653605"/>
              <a:gd name="connsiteY49" fmla="*/ 3990975 h 5267324"/>
              <a:gd name="connsiteX50" fmla="*/ 2502694 w 5653605"/>
              <a:gd name="connsiteY50" fmla="*/ 4700587 h 5267324"/>
              <a:gd name="connsiteX51" fmla="*/ 2443162 w 5653605"/>
              <a:gd name="connsiteY51" fmla="*/ 5267324 h 5267324"/>
              <a:gd name="connsiteX52" fmla="*/ 1602581 w 5653605"/>
              <a:gd name="connsiteY52" fmla="*/ 5264944 h 5267324"/>
              <a:gd name="connsiteX0" fmla="*/ 1602581 w 5653605"/>
              <a:gd name="connsiteY0" fmla="*/ 5264944 h 5267324"/>
              <a:gd name="connsiteX1" fmla="*/ 1771650 w 5653605"/>
              <a:gd name="connsiteY1" fmla="*/ 4743450 h 5267324"/>
              <a:gd name="connsiteX2" fmla="*/ 1812131 w 5653605"/>
              <a:gd name="connsiteY2" fmla="*/ 4650582 h 5267324"/>
              <a:gd name="connsiteX3" fmla="*/ 1854994 w 5653605"/>
              <a:gd name="connsiteY3" fmla="*/ 4452938 h 5267324"/>
              <a:gd name="connsiteX4" fmla="*/ 1902619 w 5653605"/>
              <a:gd name="connsiteY4" fmla="*/ 4243387 h 5267324"/>
              <a:gd name="connsiteX5" fmla="*/ 1881187 w 5653605"/>
              <a:gd name="connsiteY5" fmla="*/ 4017169 h 5267324"/>
              <a:gd name="connsiteX6" fmla="*/ 1885950 w 5653605"/>
              <a:gd name="connsiteY6" fmla="*/ 3905250 h 5267324"/>
              <a:gd name="connsiteX7" fmla="*/ 1883569 w 5653605"/>
              <a:gd name="connsiteY7" fmla="*/ 3602831 h 5267324"/>
              <a:gd name="connsiteX8" fmla="*/ 1969294 w 5653605"/>
              <a:gd name="connsiteY8" fmla="*/ 3274219 h 5267324"/>
              <a:gd name="connsiteX9" fmla="*/ 1988344 w 5653605"/>
              <a:gd name="connsiteY9" fmla="*/ 3131344 h 5267324"/>
              <a:gd name="connsiteX10" fmla="*/ 1985963 w 5653605"/>
              <a:gd name="connsiteY10" fmla="*/ 3043237 h 5267324"/>
              <a:gd name="connsiteX11" fmla="*/ 1740694 w 5653605"/>
              <a:gd name="connsiteY11" fmla="*/ 2964656 h 5267324"/>
              <a:gd name="connsiteX12" fmla="*/ 1331119 w 5653605"/>
              <a:gd name="connsiteY12" fmla="*/ 2902744 h 5267324"/>
              <a:gd name="connsiteX13" fmla="*/ 371475 w 5653605"/>
              <a:gd name="connsiteY13" fmla="*/ 2867025 h 5267324"/>
              <a:gd name="connsiteX14" fmla="*/ 85725 w 5653605"/>
              <a:gd name="connsiteY14" fmla="*/ 2762250 h 5267324"/>
              <a:gd name="connsiteX15" fmla="*/ 123825 w 5653605"/>
              <a:gd name="connsiteY15" fmla="*/ 1828800 h 5267324"/>
              <a:gd name="connsiteX16" fmla="*/ 0 w 5653605"/>
              <a:gd name="connsiteY16" fmla="*/ 1743075 h 5267324"/>
              <a:gd name="connsiteX17" fmla="*/ 0 w 5653605"/>
              <a:gd name="connsiteY17" fmla="*/ 1304925 h 5267324"/>
              <a:gd name="connsiteX18" fmla="*/ 47625 w 5653605"/>
              <a:gd name="connsiteY18" fmla="*/ 1209675 h 5267324"/>
              <a:gd name="connsiteX19" fmla="*/ 95250 w 5653605"/>
              <a:gd name="connsiteY19" fmla="*/ 1143000 h 5267324"/>
              <a:gd name="connsiteX20" fmla="*/ 95250 w 5653605"/>
              <a:gd name="connsiteY20" fmla="*/ 276225 h 5267324"/>
              <a:gd name="connsiteX21" fmla="*/ 161925 w 5653605"/>
              <a:gd name="connsiteY21" fmla="*/ 228600 h 5267324"/>
              <a:gd name="connsiteX22" fmla="*/ 266700 w 5653605"/>
              <a:gd name="connsiteY22" fmla="*/ 247650 h 5267324"/>
              <a:gd name="connsiteX23" fmla="*/ 295275 w 5653605"/>
              <a:gd name="connsiteY23" fmla="*/ 114300 h 5267324"/>
              <a:gd name="connsiteX24" fmla="*/ 533400 w 5653605"/>
              <a:gd name="connsiteY24" fmla="*/ 0 h 5267324"/>
              <a:gd name="connsiteX25" fmla="*/ 2124075 w 5653605"/>
              <a:gd name="connsiteY25" fmla="*/ 142875 h 5267324"/>
              <a:gd name="connsiteX26" fmla="*/ 2466975 w 5653605"/>
              <a:gd name="connsiteY26" fmla="*/ 247650 h 5267324"/>
              <a:gd name="connsiteX27" fmla="*/ 2800350 w 5653605"/>
              <a:gd name="connsiteY27" fmla="*/ 381000 h 5267324"/>
              <a:gd name="connsiteX28" fmla="*/ 2914650 w 5653605"/>
              <a:gd name="connsiteY28" fmla="*/ 180975 h 5267324"/>
              <a:gd name="connsiteX29" fmla="*/ 3231357 w 5653605"/>
              <a:gd name="connsiteY29" fmla="*/ 52388 h 5267324"/>
              <a:gd name="connsiteX30" fmla="*/ 3762375 w 5653605"/>
              <a:gd name="connsiteY30" fmla="*/ 47625 h 5267324"/>
              <a:gd name="connsiteX31" fmla="*/ 4552950 w 5653605"/>
              <a:gd name="connsiteY31" fmla="*/ 142875 h 5267324"/>
              <a:gd name="connsiteX32" fmla="*/ 4879181 w 5653605"/>
              <a:gd name="connsiteY32" fmla="*/ 192881 h 5267324"/>
              <a:gd name="connsiteX33" fmla="*/ 4991100 w 5653605"/>
              <a:gd name="connsiteY33" fmla="*/ 316706 h 5267324"/>
              <a:gd name="connsiteX34" fmla="*/ 5014912 w 5653605"/>
              <a:gd name="connsiteY34" fmla="*/ 392906 h 5267324"/>
              <a:gd name="connsiteX35" fmla="*/ 5083969 w 5653605"/>
              <a:gd name="connsiteY35" fmla="*/ 411957 h 5267324"/>
              <a:gd name="connsiteX36" fmla="*/ 5150644 w 5653605"/>
              <a:gd name="connsiteY36" fmla="*/ 485775 h 5267324"/>
              <a:gd name="connsiteX37" fmla="*/ 5241131 w 5653605"/>
              <a:gd name="connsiteY37" fmla="*/ 550069 h 5267324"/>
              <a:gd name="connsiteX38" fmla="*/ 5484018 w 5653605"/>
              <a:gd name="connsiteY38" fmla="*/ 578644 h 5267324"/>
              <a:gd name="connsiteX39" fmla="*/ 5488781 w 5653605"/>
              <a:gd name="connsiteY39" fmla="*/ 647700 h 5267324"/>
              <a:gd name="connsiteX40" fmla="*/ 5607843 w 5653605"/>
              <a:gd name="connsiteY40" fmla="*/ 659606 h 5267324"/>
              <a:gd name="connsiteX41" fmla="*/ 5650706 w 5653605"/>
              <a:gd name="connsiteY41" fmla="*/ 771525 h 5267324"/>
              <a:gd name="connsiteX42" fmla="*/ 4993482 w 5653605"/>
              <a:gd name="connsiteY42" fmla="*/ 3445669 h 5267324"/>
              <a:gd name="connsiteX43" fmla="*/ 4900613 w 5653605"/>
              <a:gd name="connsiteY43" fmla="*/ 3490913 h 5267324"/>
              <a:gd name="connsiteX44" fmla="*/ 3307557 w 5653605"/>
              <a:gd name="connsiteY44" fmla="*/ 3148013 h 5267324"/>
              <a:gd name="connsiteX45" fmla="*/ 3086100 w 5653605"/>
              <a:gd name="connsiteY45" fmla="*/ 3124200 h 5267324"/>
              <a:gd name="connsiteX46" fmla="*/ 3021806 w 5653605"/>
              <a:gd name="connsiteY46" fmla="*/ 3307556 h 5267324"/>
              <a:gd name="connsiteX47" fmla="*/ 2959894 w 5653605"/>
              <a:gd name="connsiteY47" fmla="*/ 3457575 h 5267324"/>
              <a:gd name="connsiteX48" fmla="*/ 2852737 w 5653605"/>
              <a:gd name="connsiteY48" fmla="*/ 3659981 h 5267324"/>
              <a:gd name="connsiteX49" fmla="*/ 2676525 w 5653605"/>
              <a:gd name="connsiteY49" fmla="*/ 3990975 h 5267324"/>
              <a:gd name="connsiteX50" fmla="*/ 2502694 w 5653605"/>
              <a:gd name="connsiteY50" fmla="*/ 4700587 h 5267324"/>
              <a:gd name="connsiteX51" fmla="*/ 2443162 w 5653605"/>
              <a:gd name="connsiteY51" fmla="*/ 5267324 h 5267324"/>
              <a:gd name="connsiteX52" fmla="*/ 1602581 w 5653605"/>
              <a:gd name="connsiteY52" fmla="*/ 5264944 h 5267324"/>
              <a:gd name="connsiteX0" fmla="*/ 1602581 w 5653605"/>
              <a:gd name="connsiteY0" fmla="*/ 5264944 h 5267324"/>
              <a:gd name="connsiteX1" fmla="*/ 1771650 w 5653605"/>
              <a:gd name="connsiteY1" fmla="*/ 4743450 h 5267324"/>
              <a:gd name="connsiteX2" fmla="*/ 1812131 w 5653605"/>
              <a:gd name="connsiteY2" fmla="*/ 4650582 h 5267324"/>
              <a:gd name="connsiteX3" fmla="*/ 1854994 w 5653605"/>
              <a:gd name="connsiteY3" fmla="*/ 4452938 h 5267324"/>
              <a:gd name="connsiteX4" fmla="*/ 1902619 w 5653605"/>
              <a:gd name="connsiteY4" fmla="*/ 4243387 h 5267324"/>
              <a:gd name="connsiteX5" fmla="*/ 1881187 w 5653605"/>
              <a:gd name="connsiteY5" fmla="*/ 4017169 h 5267324"/>
              <a:gd name="connsiteX6" fmla="*/ 1885950 w 5653605"/>
              <a:gd name="connsiteY6" fmla="*/ 3905250 h 5267324"/>
              <a:gd name="connsiteX7" fmla="*/ 1883569 w 5653605"/>
              <a:gd name="connsiteY7" fmla="*/ 3602831 h 5267324"/>
              <a:gd name="connsiteX8" fmla="*/ 1969294 w 5653605"/>
              <a:gd name="connsiteY8" fmla="*/ 3274219 h 5267324"/>
              <a:gd name="connsiteX9" fmla="*/ 1988344 w 5653605"/>
              <a:gd name="connsiteY9" fmla="*/ 3131344 h 5267324"/>
              <a:gd name="connsiteX10" fmla="*/ 1985963 w 5653605"/>
              <a:gd name="connsiteY10" fmla="*/ 3043237 h 5267324"/>
              <a:gd name="connsiteX11" fmla="*/ 1740694 w 5653605"/>
              <a:gd name="connsiteY11" fmla="*/ 2964656 h 5267324"/>
              <a:gd name="connsiteX12" fmla="*/ 1331119 w 5653605"/>
              <a:gd name="connsiteY12" fmla="*/ 2902744 h 5267324"/>
              <a:gd name="connsiteX13" fmla="*/ 371475 w 5653605"/>
              <a:gd name="connsiteY13" fmla="*/ 2867025 h 5267324"/>
              <a:gd name="connsiteX14" fmla="*/ 85725 w 5653605"/>
              <a:gd name="connsiteY14" fmla="*/ 2762250 h 5267324"/>
              <a:gd name="connsiteX15" fmla="*/ 123825 w 5653605"/>
              <a:gd name="connsiteY15" fmla="*/ 1828800 h 5267324"/>
              <a:gd name="connsiteX16" fmla="*/ 0 w 5653605"/>
              <a:gd name="connsiteY16" fmla="*/ 1743075 h 5267324"/>
              <a:gd name="connsiteX17" fmla="*/ 0 w 5653605"/>
              <a:gd name="connsiteY17" fmla="*/ 1304925 h 5267324"/>
              <a:gd name="connsiteX18" fmla="*/ 47625 w 5653605"/>
              <a:gd name="connsiteY18" fmla="*/ 1209675 h 5267324"/>
              <a:gd name="connsiteX19" fmla="*/ 95250 w 5653605"/>
              <a:gd name="connsiteY19" fmla="*/ 1143000 h 5267324"/>
              <a:gd name="connsiteX20" fmla="*/ 95250 w 5653605"/>
              <a:gd name="connsiteY20" fmla="*/ 276225 h 5267324"/>
              <a:gd name="connsiteX21" fmla="*/ 161925 w 5653605"/>
              <a:gd name="connsiteY21" fmla="*/ 228600 h 5267324"/>
              <a:gd name="connsiteX22" fmla="*/ 266700 w 5653605"/>
              <a:gd name="connsiteY22" fmla="*/ 247650 h 5267324"/>
              <a:gd name="connsiteX23" fmla="*/ 295275 w 5653605"/>
              <a:gd name="connsiteY23" fmla="*/ 114300 h 5267324"/>
              <a:gd name="connsiteX24" fmla="*/ 533400 w 5653605"/>
              <a:gd name="connsiteY24" fmla="*/ 0 h 5267324"/>
              <a:gd name="connsiteX25" fmla="*/ 2124075 w 5653605"/>
              <a:gd name="connsiteY25" fmla="*/ 142875 h 5267324"/>
              <a:gd name="connsiteX26" fmla="*/ 2466975 w 5653605"/>
              <a:gd name="connsiteY26" fmla="*/ 247650 h 5267324"/>
              <a:gd name="connsiteX27" fmla="*/ 2800350 w 5653605"/>
              <a:gd name="connsiteY27" fmla="*/ 381000 h 5267324"/>
              <a:gd name="connsiteX28" fmla="*/ 2914650 w 5653605"/>
              <a:gd name="connsiteY28" fmla="*/ 180975 h 5267324"/>
              <a:gd name="connsiteX29" fmla="*/ 3231357 w 5653605"/>
              <a:gd name="connsiteY29" fmla="*/ 52388 h 5267324"/>
              <a:gd name="connsiteX30" fmla="*/ 3762375 w 5653605"/>
              <a:gd name="connsiteY30" fmla="*/ 47625 h 5267324"/>
              <a:gd name="connsiteX31" fmla="*/ 4552950 w 5653605"/>
              <a:gd name="connsiteY31" fmla="*/ 142875 h 5267324"/>
              <a:gd name="connsiteX32" fmla="*/ 4879181 w 5653605"/>
              <a:gd name="connsiteY32" fmla="*/ 192881 h 5267324"/>
              <a:gd name="connsiteX33" fmla="*/ 4991100 w 5653605"/>
              <a:gd name="connsiteY33" fmla="*/ 316706 h 5267324"/>
              <a:gd name="connsiteX34" fmla="*/ 5014912 w 5653605"/>
              <a:gd name="connsiteY34" fmla="*/ 392906 h 5267324"/>
              <a:gd name="connsiteX35" fmla="*/ 5083969 w 5653605"/>
              <a:gd name="connsiteY35" fmla="*/ 411957 h 5267324"/>
              <a:gd name="connsiteX36" fmla="*/ 5150644 w 5653605"/>
              <a:gd name="connsiteY36" fmla="*/ 485775 h 5267324"/>
              <a:gd name="connsiteX37" fmla="*/ 5241131 w 5653605"/>
              <a:gd name="connsiteY37" fmla="*/ 550069 h 5267324"/>
              <a:gd name="connsiteX38" fmla="*/ 5484018 w 5653605"/>
              <a:gd name="connsiteY38" fmla="*/ 578644 h 5267324"/>
              <a:gd name="connsiteX39" fmla="*/ 5488781 w 5653605"/>
              <a:gd name="connsiteY39" fmla="*/ 647700 h 5267324"/>
              <a:gd name="connsiteX40" fmla="*/ 5607843 w 5653605"/>
              <a:gd name="connsiteY40" fmla="*/ 659606 h 5267324"/>
              <a:gd name="connsiteX41" fmla="*/ 5650706 w 5653605"/>
              <a:gd name="connsiteY41" fmla="*/ 771525 h 5267324"/>
              <a:gd name="connsiteX42" fmla="*/ 4993482 w 5653605"/>
              <a:gd name="connsiteY42" fmla="*/ 3445669 h 5267324"/>
              <a:gd name="connsiteX43" fmla="*/ 4900613 w 5653605"/>
              <a:gd name="connsiteY43" fmla="*/ 3490913 h 5267324"/>
              <a:gd name="connsiteX44" fmla="*/ 3307557 w 5653605"/>
              <a:gd name="connsiteY44" fmla="*/ 3148013 h 5267324"/>
              <a:gd name="connsiteX45" fmla="*/ 3086100 w 5653605"/>
              <a:gd name="connsiteY45" fmla="*/ 3124200 h 5267324"/>
              <a:gd name="connsiteX46" fmla="*/ 3021806 w 5653605"/>
              <a:gd name="connsiteY46" fmla="*/ 3307556 h 5267324"/>
              <a:gd name="connsiteX47" fmla="*/ 2959894 w 5653605"/>
              <a:gd name="connsiteY47" fmla="*/ 3457575 h 5267324"/>
              <a:gd name="connsiteX48" fmla="*/ 2852737 w 5653605"/>
              <a:gd name="connsiteY48" fmla="*/ 3659981 h 5267324"/>
              <a:gd name="connsiteX49" fmla="*/ 2676525 w 5653605"/>
              <a:gd name="connsiteY49" fmla="*/ 3990975 h 5267324"/>
              <a:gd name="connsiteX50" fmla="*/ 2502694 w 5653605"/>
              <a:gd name="connsiteY50" fmla="*/ 4700587 h 5267324"/>
              <a:gd name="connsiteX51" fmla="*/ 2443162 w 5653605"/>
              <a:gd name="connsiteY51" fmla="*/ 5267324 h 5267324"/>
              <a:gd name="connsiteX52" fmla="*/ 1602581 w 5653605"/>
              <a:gd name="connsiteY52" fmla="*/ 5264944 h 5267324"/>
              <a:gd name="connsiteX0" fmla="*/ 1602581 w 5653605"/>
              <a:gd name="connsiteY0" fmla="*/ 5264944 h 5267324"/>
              <a:gd name="connsiteX1" fmla="*/ 1771650 w 5653605"/>
              <a:gd name="connsiteY1" fmla="*/ 4743450 h 5267324"/>
              <a:gd name="connsiteX2" fmla="*/ 1812131 w 5653605"/>
              <a:gd name="connsiteY2" fmla="*/ 4650582 h 5267324"/>
              <a:gd name="connsiteX3" fmla="*/ 1854994 w 5653605"/>
              <a:gd name="connsiteY3" fmla="*/ 4452938 h 5267324"/>
              <a:gd name="connsiteX4" fmla="*/ 1902619 w 5653605"/>
              <a:gd name="connsiteY4" fmla="*/ 4243387 h 5267324"/>
              <a:gd name="connsiteX5" fmla="*/ 1881187 w 5653605"/>
              <a:gd name="connsiteY5" fmla="*/ 4017169 h 5267324"/>
              <a:gd name="connsiteX6" fmla="*/ 1885950 w 5653605"/>
              <a:gd name="connsiteY6" fmla="*/ 3905250 h 5267324"/>
              <a:gd name="connsiteX7" fmla="*/ 1883569 w 5653605"/>
              <a:gd name="connsiteY7" fmla="*/ 3602831 h 5267324"/>
              <a:gd name="connsiteX8" fmla="*/ 1969294 w 5653605"/>
              <a:gd name="connsiteY8" fmla="*/ 3274219 h 5267324"/>
              <a:gd name="connsiteX9" fmla="*/ 1988344 w 5653605"/>
              <a:gd name="connsiteY9" fmla="*/ 3131344 h 5267324"/>
              <a:gd name="connsiteX10" fmla="*/ 1985963 w 5653605"/>
              <a:gd name="connsiteY10" fmla="*/ 3043237 h 5267324"/>
              <a:gd name="connsiteX11" fmla="*/ 1740694 w 5653605"/>
              <a:gd name="connsiteY11" fmla="*/ 2964656 h 5267324"/>
              <a:gd name="connsiteX12" fmla="*/ 1331119 w 5653605"/>
              <a:gd name="connsiteY12" fmla="*/ 2902744 h 5267324"/>
              <a:gd name="connsiteX13" fmla="*/ 371475 w 5653605"/>
              <a:gd name="connsiteY13" fmla="*/ 2867025 h 5267324"/>
              <a:gd name="connsiteX14" fmla="*/ 85725 w 5653605"/>
              <a:gd name="connsiteY14" fmla="*/ 2762250 h 5267324"/>
              <a:gd name="connsiteX15" fmla="*/ 123825 w 5653605"/>
              <a:gd name="connsiteY15" fmla="*/ 1828800 h 5267324"/>
              <a:gd name="connsiteX16" fmla="*/ 0 w 5653605"/>
              <a:gd name="connsiteY16" fmla="*/ 1743075 h 5267324"/>
              <a:gd name="connsiteX17" fmla="*/ 0 w 5653605"/>
              <a:gd name="connsiteY17" fmla="*/ 1304925 h 5267324"/>
              <a:gd name="connsiteX18" fmla="*/ 47625 w 5653605"/>
              <a:gd name="connsiteY18" fmla="*/ 1209675 h 5267324"/>
              <a:gd name="connsiteX19" fmla="*/ 95250 w 5653605"/>
              <a:gd name="connsiteY19" fmla="*/ 1143000 h 5267324"/>
              <a:gd name="connsiteX20" fmla="*/ 95250 w 5653605"/>
              <a:gd name="connsiteY20" fmla="*/ 276225 h 5267324"/>
              <a:gd name="connsiteX21" fmla="*/ 161925 w 5653605"/>
              <a:gd name="connsiteY21" fmla="*/ 228600 h 5267324"/>
              <a:gd name="connsiteX22" fmla="*/ 266700 w 5653605"/>
              <a:gd name="connsiteY22" fmla="*/ 247650 h 5267324"/>
              <a:gd name="connsiteX23" fmla="*/ 295275 w 5653605"/>
              <a:gd name="connsiteY23" fmla="*/ 114300 h 5267324"/>
              <a:gd name="connsiteX24" fmla="*/ 533400 w 5653605"/>
              <a:gd name="connsiteY24" fmla="*/ 0 h 5267324"/>
              <a:gd name="connsiteX25" fmla="*/ 2124075 w 5653605"/>
              <a:gd name="connsiteY25" fmla="*/ 142875 h 5267324"/>
              <a:gd name="connsiteX26" fmla="*/ 2466975 w 5653605"/>
              <a:gd name="connsiteY26" fmla="*/ 247650 h 5267324"/>
              <a:gd name="connsiteX27" fmla="*/ 2800350 w 5653605"/>
              <a:gd name="connsiteY27" fmla="*/ 381000 h 5267324"/>
              <a:gd name="connsiteX28" fmla="*/ 2914650 w 5653605"/>
              <a:gd name="connsiteY28" fmla="*/ 180975 h 5267324"/>
              <a:gd name="connsiteX29" fmla="*/ 3231357 w 5653605"/>
              <a:gd name="connsiteY29" fmla="*/ 52388 h 5267324"/>
              <a:gd name="connsiteX30" fmla="*/ 3762375 w 5653605"/>
              <a:gd name="connsiteY30" fmla="*/ 47625 h 5267324"/>
              <a:gd name="connsiteX31" fmla="*/ 4552950 w 5653605"/>
              <a:gd name="connsiteY31" fmla="*/ 142875 h 5267324"/>
              <a:gd name="connsiteX32" fmla="*/ 4879181 w 5653605"/>
              <a:gd name="connsiteY32" fmla="*/ 192881 h 5267324"/>
              <a:gd name="connsiteX33" fmla="*/ 4991100 w 5653605"/>
              <a:gd name="connsiteY33" fmla="*/ 316706 h 5267324"/>
              <a:gd name="connsiteX34" fmla="*/ 5014912 w 5653605"/>
              <a:gd name="connsiteY34" fmla="*/ 392906 h 5267324"/>
              <a:gd name="connsiteX35" fmla="*/ 5083969 w 5653605"/>
              <a:gd name="connsiteY35" fmla="*/ 411957 h 5267324"/>
              <a:gd name="connsiteX36" fmla="*/ 5150644 w 5653605"/>
              <a:gd name="connsiteY36" fmla="*/ 485775 h 5267324"/>
              <a:gd name="connsiteX37" fmla="*/ 5241131 w 5653605"/>
              <a:gd name="connsiteY37" fmla="*/ 550069 h 5267324"/>
              <a:gd name="connsiteX38" fmla="*/ 5484018 w 5653605"/>
              <a:gd name="connsiteY38" fmla="*/ 578644 h 5267324"/>
              <a:gd name="connsiteX39" fmla="*/ 5488781 w 5653605"/>
              <a:gd name="connsiteY39" fmla="*/ 647700 h 5267324"/>
              <a:gd name="connsiteX40" fmla="*/ 5607843 w 5653605"/>
              <a:gd name="connsiteY40" fmla="*/ 659606 h 5267324"/>
              <a:gd name="connsiteX41" fmla="*/ 5650706 w 5653605"/>
              <a:gd name="connsiteY41" fmla="*/ 771525 h 5267324"/>
              <a:gd name="connsiteX42" fmla="*/ 4993482 w 5653605"/>
              <a:gd name="connsiteY42" fmla="*/ 3445669 h 5267324"/>
              <a:gd name="connsiteX43" fmla="*/ 4900613 w 5653605"/>
              <a:gd name="connsiteY43" fmla="*/ 3490913 h 5267324"/>
              <a:gd name="connsiteX44" fmla="*/ 3307557 w 5653605"/>
              <a:gd name="connsiteY44" fmla="*/ 3148013 h 5267324"/>
              <a:gd name="connsiteX45" fmla="*/ 3086100 w 5653605"/>
              <a:gd name="connsiteY45" fmla="*/ 3124200 h 5267324"/>
              <a:gd name="connsiteX46" fmla="*/ 3021806 w 5653605"/>
              <a:gd name="connsiteY46" fmla="*/ 3307556 h 5267324"/>
              <a:gd name="connsiteX47" fmla="*/ 2959894 w 5653605"/>
              <a:gd name="connsiteY47" fmla="*/ 3457575 h 5267324"/>
              <a:gd name="connsiteX48" fmla="*/ 2852737 w 5653605"/>
              <a:gd name="connsiteY48" fmla="*/ 3659981 h 5267324"/>
              <a:gd name="connsiteX49" fmla="*/ 2676525 w 5653605"/>
              <a:gd name="connsiteY49" fmla="*/ 3990975 h 5267324"/>
              <a:gd name="connsiteX50" fmla="*/ 2502694 w 5653605"/>
              <a:gd name="connsiteY50" fmla="*/ 4700587 h 5267324"/>
              <a:gd name="connsiteX51" fmla="*/ 2443162 w 5653605"/>
              <a:gd name="connsiteY51" fmla="*/ 5267324 h 5267324"/>
              <a:gd name="connsiteX52" fmla="*/ 1602581 w 5653605"/>
              <a:gd name="connsiteY52" fmla="*/ 5264944 h 5267324"/>
              <a:gd name="connsiteX0" fmla="*/ 1602581 w 5653605"/>
              <a:gd name="connsiteY0" fmla="*/ 5264944 h 5267324"/>
              <a:gd name="connsiteX1" fmla="*/ 1771650 w 5653605"/>
              <a:gd name="connsiteY1" fmla="*/ 4743450 h 5267324"/>
              <a:gd name="connsiteX2" fmla="*/ 1812131 w 5653605"/>
              <a:gd name="connsiteY2" fmla="*/ 4650582 h 5267324"/>
              <a:gd name="connsiteX3" fmla="*/ 1854994 w 5653605"/>
              <a:gd name="connsiteY3" fmla="*/ 4452938 h 5267324"/>
              <a:gd name="connsiteX4" fmla="*/ 1902619 w 5653605"/>
              <a:gd name="connsiteY4" fmla="*/ 4243387 h 5267324"/>
              <a:gd name="connsiteX5" fmla="*/ 1881187 w 5653605"/>
              <a:gd name="connsiteY5" fmla="*/ 4017169 h 5267324"/>
              <a:gd name="connsiteX6" fmla="*/ 1885950 w 5653605"/>
              <a:gd name="connsiteY6" fmla="*/ 3905250 h 5267324"/>
              <a:gd name="connsiteX7" fmla="*/ 1883569 w 5653605"/>
              <a:gd name="connsiteY7" fmla="*/ 3602831 h 5267324"/>
              <a:gd name="connsiteX8" fmla="*/ 1969294 w 5653605"/>
              <a:gd name="connsiteY8" fmla="*/ 3274219 h 5267324"/>
              <a:gd name="connsiteX9" fmla="*/ 1988344 w 5653605"/>
              <a:gd name="connsiteY9" fmla="*/ 3131344 h 5267324"/>
              <a:gd name="connsiteX10" fmla="*/ 1985963 w 5653605"/>
              <a:gd name="connsiteY10" fmla="*/ 3043237 h 5267324"/>
              <a:gd name="connsiteX11" fmla="*/ 1740694 w 5653605"/>
              <a:gd name="connsiteY11" fmla="*/ 2964656 h 5267324"/>
              <a:gd name="connsiteX12" fmla="*/ 1331119 w 5653605"/>
              <a:gd name="connsiteY12" fmla="*/ 2902744 h 5267324"/>
              <a:gd name="connsiteX13" fmla="*/ 371475 w 5653605"/>
              <a:gd name="connsiteY13" fmla="*/ 2867025 h 5267324"/>
              <a:gd name="connsiteX14" fmla="*/ 85725 w 5653605"/>
              <a:gd name="connsiteY14" fmla="*/ 2762250 h 5267324"/>
              <a:gd name="connsiteX15" fmla="*/ 123825 w 5653605"/>
              <a:gd name="connsiteY15" fmla="*/ 1828800 h 5267324"/>
              <a:gd name="connsiteX16" fmla="*/ 0 w 5653605"/>
              <a:gd name="connsiteY16" fmla="*/ 1743075 h 5267324"/>
              <a:gd name="connsiteX17" fmla="*/ 0 w 5653605"/>
              <a:gd name="connsiteY17" fmla="*/ 1304925 h 5267324"/>
              <a:gd name="connsiteX18" fmla="*/ 47625 w 5653605"/>
              <a:gd name="connsiteY18" fmla="*/ 1209675 h 5267324"/>
              <a:gd name="connsiteX19" fmla="*/ 95250 w 5653605"/>
              <a:gd name="connsiteY19" fmla="*/ 1143000 h 5267324"/>
              <a:gd name="connsiteX20" fmla="*/ 95250 w 5653605"/>
              <a:gd name="connsiteY20" fmla="*/ 276225 h 5267324"/>
              <a:gd name="connsiteX21" fmla="*/ 161925 w 5653605"/>
              <a:gd name="connsiteY21" fmla="*/ 228600 h 5267324"/>
              <a:gd name="connsiteX22" fmla="*/ 266700 w 5653605"/>
              <a:gd name="connsiteY22" fmla="*/ 247650 h 5267324"/>
              <a:gd name="connsiteX23" fmla="*/ 295275 w 5653605"/>
              <a:gd name="connsiteY23" fmla="*/ 114300 h 5267324"/>
              <a:gd name="connsiteX24" fmla="*/ 533400 w 5653605"/>
              <a:gd name="connsiteY24" fmla="*/ 0 h 5267324"/>
              <a:gd name="connsiteX25" fmla="*/ 2124075 w 5653605"/>
              <a:gd name="connsiteY25" fmla="*/ 142875 h 5267324"/>
              <a:gd name="connsiteX26" fmla="*/ 2466975 w 5653605"/>
              <a:gd name="connsiteY26" fmla="*/ 247650 h 5267324"/>
              <a:gd name="connsiteX27" fmla="*/ 2800350 w 5653605"/>
              <a:gd name="connsiteY27" fmla="*/ 381000 h 5267324"/>
              <a:gd name="connsiteX28" fmla="*/ 2914650 w 5653605"/>
              <a:gd name="connsiteY28" fmla="*/ 180975 h 5267324"/>
              <a:gd name="connsiteX29" fmla="*/ 3231357 w 5653605"/>
              <a:gd name="connsiteY29" fmla="*/ 52388 h 5267324"/>
              <a:gd name="connsiteX30" fmla="*/ 3762375 w 5653605"/>
              <a:gd name="connsiteY30" fmla="*/ 47625 h 5267324"/>
              <a:gd name="connsiteX31" fmla="*/ 4552950 w 5653605"/>
              <a:gd name="connsiteY31" fmla="*/ 142875 h 5267324"/>
              <a:gd name="connsiteX32" fmla="*/ 4879181 w 5653605"/>
              <a:gd name="connsiteY32" fmla="*/ 192881 h 5267324"/>
              <a:gd name="connsiteX33" fmla="*/ 4991100 w 5653605"/>
              <a:gd name="connsiteY33" fmla="*/ 316706 h 5267324"/>
              <a:gd name="connsiteX34" fmla="*/ 5014912 w 5653605"/>
              <a:gd name="connsiteY34" fmla="*/ 392906 h 5267324"/>
              <a:gd name="connsiteX35" fmla="*/ 5083969 w 5653605"/>
              <a:gd name="connsiteY35" fmla="*/ 411957 h 5267324"/>
              <a:gd name="connsiteX36" fmla="*/ 5150644 w 5653605"/>
              <a:gd name="connsiteY36" fmla="*/ 485775 h 5267324"/>
              <a:gd name="connsiteX37" fmla="*/ 5241131 w 5653605"/>
              <a:gd name="connsiteY37" fmla="*/ 550069 h 5267324"/>
              <a:gd name="connsiteX38" fmla="*/ 5484018 w 5653605"/>
              <a:gd name="connsiteY38" fmla="*/ 578644 h 5267324"/>
              <a:gd name="connsiteX39" fmla="*/ 5488781 w 5653605"/>
              <a:gd name="connsiteY39" fmla="*/ 647700 h 5267324"/>
              <a:gd name="connsiteX40" fmla="*/ 5607843 w 5653605"/>
              <a:gd name="connsiteY40" fmla="*/ 659606 h 5267324"/>
              <a:gd name="connsiteX41" fmla="*/ 5650706 w 5653605"/>
              <a:gd name="connsiteY41" fmla="*/ 771525 h 5267324"/>
              <a:gd name="connsiteX42" fmla="*/ 4993482 w 5653605"/>
              <a:gd name="connsiteY42" fmla="*/ 3445669 h 5267324"/>
              <a:gd name="connsiteX43" fmla="*/ 4900613 w 5653605"/>
              <a:gd name="connsiteY43" fmla="*/ 3490913 h 5267324"/>
              <a:gd name="connsiteX44" fmla="*/ 3307557 w 5653605"/>
              <a:gd name="connsiteY44" fmla="*/ 3148013 h 5267324"/>
              <a:gd name="connsiteX45" fmla="*/ 3086100 w 5653605"/>
              <a:gd name="connsiteY45" fmla="*/ 3124200 h 5267324"/>
              <a:gd name="connsiteX46" fmla="*/ 3021806 w 5653605"/>
              <a:gd name="connsiteY46" fmla="*/ 3307556 h 5267324"/>
              <a:gd name="connsiteX47" fmla="*/ 2959894 w 5653605"/>
              <a:gd name="connsiteY47" fmla="*/ 3457575 h 5267324"/>
              <a:gd name="connsiteX48" fmla="*/ 2852737 w 5653605"/>
              <a:gd name="connsiteY48" fmla="*/ 3659981 h 5267324"/>
              <a:gd name="connsiteX49" fmla="*/ 2676525 w 5653605"/>
              <a:gd name="connsiteY49" fmla="*/ 3990975 h 5267324"/>
              <a:gd name="connsiteX50" fmla="*/ 2502694 w 5653605"/>
              <a:gd name="connsiteY50" fmla="*/ 4700587 h 5267324"/>
              <a:gd name="connsiteX51" fmla="*/ 2443162 w 5653605"/>
              <a:gd name="connsiteY51" fmla="*/ 5267324 h 5267324"/>
              <a:gd name="connsiteX52" fmla="*/ 1602581 w 5653605"/>
              <a:gd name="connsiteY52" fmla="*/ 5264944 h 5267324"/>
              <a:gd name="connsiteX0" fmla="*/ 1602581 w 5653605"/>
              <a:gd name="connsiteY0" fmla="*/ 5264944 h 5267324"/>
              <a:gd name="connsiteX1" fmla="*/ 1771650 w 5653605"/>
              <a:gd name="connsiteY1" fmla="*/ 4743450 h 5267324"/>
              <a:gd name="connsiteX2" fmla="*/ 1812131 w 5653605"/>
              <a:gd name="connsiteY2" fmla="*/ 4650582 h 5267324"/>
              <a:gd name="connsiteX3" fmla="*/ 1854994 w 5653605"/>
              <a:gd name="connsiteY3" fmla="*/ 4452938 h 5267324"/>
              <a:gd name="connsiteX4" fmla="*/ 1902619 w 5653605"/>
              <a:gd name="connsiteY4" fmla="*/ 4243387 h 5267324"/>
              <a:gd name="connsiteX5" fmla="*/ 1881187 w 5653605"/>
              <a:gd name="connsiteY5" fmla="*/ 4017169 h 5267324"/>
              <a:gd name="connsiteX6" fmla="*/ 1885950 w 5653605"/>
              <a:gd name="connsiteY6" fmla="*/ 3905250 h 5267324"/>
              <a:gd name="connsiteX7" fmla="*/ 1883569 w 5653605"/>
              <a:gd name="connsiteY7" fmla="*/ 3602831 h 5267324"/>
              <a:gd name="connsiteX8" fmla="*/ 1969294 w 5653605"/>
              <a:gd name="connsiteY8" fmla="*/ 3274219 h 5267324"/>
              <a:gd name="connsiteX9" fmla="*/ 1988344 w 5653605"/>
              <a:gd name="connsiteY9" fmla="*/ 3131344 h 5267324"/>
              <a:gd name="connsiteX10" fmla="*/ 1985963 w 5653605"/>
              <a:gd name="connsiteY10" fmla="*/ 3043237 h 5267324"/>
              <a:gd name="connsiteX11" fmla="*/ 1740694 w 5653605"/>
              <a:gd name="connsiteY11" fmla="*/ 2964656 h 5267324"/>
              <a:gd name="connsiteX12" fmla="*/ 1331119 w 5653605"/>
              <a:gd name="connsiteY12" fmla="*/ 2902744 h 5267324"/>
              <a:gd name="connsiteX13" fmla="*/ 371475 w 5653605"/>
              <a:gd name="connsiteY13" fmla="*/ 2867025 h 5267324"/>
              <a:gd name="connsiteX14" fmla="*/ 85725 w 5653605"/>
              <a:gd name="connsiteY14" fmla="*/ 2762250 h 5267324"/>
              <a:gd name="connsiteX15" fmla="*/ 123825 w 5653605"/>
              <a:gd name="connsiteY15" fmla="*/ 1828800 h 5267324"/>
              <a:gd name="connsiteX16" fmla="*/ 0 w 5653605"/>
              <a:gd name="connsiteY16" fmla="*/ 1743075 h 5267324"/>
              <a:gd name="connsiteX17" fmla="*/ 0 w 5653605"/>
              <a:gd name="connsiteY17" fmla="*/ 1304925 h 5267324"/>
              <a:gd name="connsiteX18" fmla="*/ 47625 w 5653605"/>
              <a:gd name="connsiteY18" fmla="*/ 1209675 h 5267324"/>
              <a:gd name="connsiteX19" fmla="*/ 95250 w 5653605"/>
              <a:gd name="connsiteY19" fmla="*/ 1143000 h 5267324"/>
              <a:gd name="connsiteX20" fmla="*/ 95250 w 5653605"/>
              <a:gd name="connsiteY20" fmla="*/ 276225 h 5267324"/>
              <a:gd name="connsiteX21" fmla="*/ 161925 w 5653605"/>
              <a:gd name="connsiteY21" fmla="*/ 228600 h 5267324"/>
              <a:gd name="connsiteX22" fmla="*/ 266700 w 5653605"/>
              <a:gd name="connsiteY22" fmla="*/ 247650 h 5267324"/>
              <a:gd name="connsiteX23" fmla="*/ 295275 w 5653605"/>
              <a:gd name="connsiteY23" fmla="*/ 114300 h 5267324"/>
              <a:gd name="connsiteX24" fmla="*/ 533400 w 5653605"/>
              <a:gd name="connsiteY24" fmla="*/ 0 h 5267324"/>
              <a:gd name="connsiteX25" fmla="*/ 2124075 w 5653605"/>
              <a:gd name="connsiteY25" fmla="*/ 142875 h 5267324"/>
              <a:gd name="connsiteX26" fmla="*/ 2466975 w 5653605"/>
              <a:gd name="connsiteY26" fmla="*/ 247650 h 5267324"/>
              <a:gd name="connsiteX27" fmla="*/ 2800350 w 5653605"/>
              <a:gd name="connsiteY27" fmla="*/ 381000 h 5267324"/>
              <a:gd name="connsiteX28" fmla="*/ 2914650 w 5653605"/>
              <a:gd name="connsiteY28" fmla="*/ 180975 h 5267324"/>
              <a:gd name="connsiteX29" fmla="*/ 3231357 w 5653605"/>
              <a:gd name="connsiteY29" fmla="*/ 52388 h 5267324"/>
              <a:gd name="connsiteX30" fmla="*/ 3762375 w 5653605"/>
              <a:gd name="connsiteY30" fmla="*/ 47625 h 5267324"/>
              <a:gd name="connsiteX31" fmla="*/ 4552950 w 5653605"/>
              <a:gd name="connsiteY31" fmla="*/ 142875 h 5267324"/>
              <a:gd name="connsiteX32" fmla="*/ 4879181 w 5653605"/>
              <a:gd name="connsiteY32" fmla="*/ 192881 h 5267324"/>
              <a:gd name="connsiteX33" fmla="*/ 4991100 w 5653605"/>
              <a:gd name="connsiteY33" fmla="*/ 316706 h 5267324"/>
              <a:gd name="connsiteX34" fmla="*/ 5014912 w 5653605"/>
              <a:gd name="connsiteY34" fmla="*/ 392906 h 5267324"/>
              <a:gd name="connsiteX35" fmla="*/ 5083969 w 5653605"/>
              <a:gd name="connsiteY35" fmla="*/ 411957 h 5267324"/>
              <a:gd name="connsiteX36" fmla="*/ 5150644 w 5653605"/>
              <a:gd name="connsiteY36" fmla="*/ 485775 h 5267324"/>
              <a:gd name="connsiteX37" fmla="*/ 5241131 w 5653605"/>
              <a:gd name="connsiteY37" fmla="*/ 550069 h 5267324"/>
              <a:gd name="connsiteX38" fmla="*/ 5484018 w 5653605"/>
              <a:gd name="connsiteY38" fmla="*/ 578644 h 5267324"/>
              <a:gd name="connsiteX39" fmla="*/ 5488781 w 5653605"/>
              <a:gd name="connsiteY39" fmla="*/ 647700 h 5267324"/>
              <a:gd name="connsiteX40" fmla="*/ 5607843 w 5653605"/>
              <a:gd name="connsiteY40" fmla="*/ 659606 h 5267324"/>
              <a:gd name="connsiteX41" fmla="*/ 5650706 w 5653605"/>
              <a:gd name="connsiteY41" fmla="*/ 771525 h 5267324"/>
              <a:gd name="connsiteX42" fmla="*/ 4993482 w 5653605"/>
              <a:gd name="connsiteY42" fmla="*/ 3445669 h 5267324"/>
              <a:gd name="connsiteX43" fmla="*/ 4900613 w 5653605"/>
              <a:gd name="connsiteY43" fmla="*/ 3490913 h 5267324"/>
              <a:gd name="connsiteX44" fmla="*/ 3307557 w 5653605"/>
              <a:gd name="connsiteY44" fmla="*/ 3148013 h 5267324"/>
              <a:gd name="connsiteX45" fmla="*/ 3086100 w 5653605"/>
              <a:gd name="connsiteY45" fmla="*/ 3124200 h 5267324"/>
              <a:gd name="connsiteX46" fmla="*/ 3021806 w 5653605"/>
              <a:gd name="connsiteY46" fmla="*/ 3307556 h 5267324"/>
              <a:gd name="connsiteX47" fmla="*/ 2959894 w 5653605"/>
              <a:gd name="connsiteY47" fmla="*/ 3457575 h 5267324"/>
              <a:gd name="connsiteX48" fmla="*/ 2852737 w 5653605"/>
              <a:gd name="connsiteY48" fmla="*/ 3659981 h 5267324"/>
              <a:gd name="connsiteX49" fmla="*/ 2676525 w 5653605"/>
              <a:gd name="connsiteY49" fmla="*/ 3990975 h 5267324"/>
              <a:gd name="connsiteX50" fmla="*/ 2502694 w 5653605"/>
              <a:gd name="connsiteY50" fmla="*/ 4700587 h 5267324"/>
              <a:gd name="connsiteX51" fmla="*/ 2443162 w 5653605"/>
              <a:gd name="connsiteY51" fmla="*/ 5267324 h 5267324"/>
              <a:gd name="connsiteX52" fmla="*/ 1602581 w 5653605"/>
              <a:gd name="connsiteY52" fmla="*/ 5264944 h 5267324"/>
              <a:gd name="connsiteX0" fmla="*/ 1602581 w 5653605"/>
              <a:gd name="connsiteY0" fmla="*/ 5264944 h 5267324"/>
              <a:gd name="connsiteX1" fmla="*/ 1771650 w 5653605"/>
              <a:gd name="connsiteY1" fmla="*/ 4743450 h 5267324"/>
              <a:gd name="connsiteX2" fmla="*/ 1812131 w 5653605"/>
              <a:gd name="connsiteY2" fmla="*/ 4650582 h 5267324"/>
              <a:gd name="connsiteX3" fmla="*/ 1854994 w 5653605"/>
              <a:gd name="connsiteY3" fmla="*/ 4452938 h 5267324"/>
              <a:gd name="connsiteX4" fmla="*/ 1902619 w 5653605"/>
              <a:gd name="connsiteY4" fmla="*/ 4243387 h 5267324"/>
              <a:gd name="connsiteX5" fmla="*/ 1881187 w 5653605"/>
              <a:gd name="connsiteY5" fmla="*/ 4017169 h 5267324"/>
              <a:gd name="connsiteX6" fmla="*/ 1885950 w 5653605"/>
              <a:gd name="connsiteY6" fmla="*/ 3905250 h 5267324"/>
              <a:gd name="connsiteX7" fmla="*/ 1883569 w 5653605"/>
              <a:gd name="connsiteY7" fmla="*/ 3602831 h 5267324"/>
              <a:gd name="connsiteX8" fmla="*/ 1969294 w 5653605"/>
              <a:gd name="connsiteY8" fmla="*/ 3274219 h 5267324"/>
              <a:gd name="connsiteX9" fmla="*/ 1988344 w 5653605"/>
              <a:gd name="connsiteY9" fmla="*/ 3131344 h 5267324"/>
              <a:gd name="connsiteX10" fmla="*/ 1985963 w 5653605"/>
              <a:gd name="connsiteY10" fmla="*/ 3043237 h 5267324"/>
              <a:gd name="connsiteX11" fmla="*/ 1740694 w 5653605"/>
              <a:gd name="connsiteY11" fmla="*/ 2964656 h 5267324"/>
              <a:gd name="connsiteX12" fmla="*/ 1331119 w 5653605"/>
              <a:gd name="connsiteY12" fmla="*/ 2902744 h 5267324"/>
              <a:gd name="connsiteX13" fmla="*/ 371475 w 5653605"/>
              <a:gd name="connsiteY13" fmla="*/ 2867025 h 5267324"/>
              <a:gd name="connsiteX14" fmla="*/ 85725 w 5653605"/>
              <a:gd name="connsiteY14" fmla="*/ 2762250 h 5267324"/>
              <a:gd name="connsiteX15" fmla="*/ 123825 w 5653605"/>
              <a:gd name="connsiteY15" fmla="*/ 1828800 h 5267324"/>
              <a:gd name="connsiteX16" fmla="*/ 0 w 5653605"/>
              <a:gd name="connsiteY16" fmla="*/ 1743075 h 5267324"/>
              <a:gd name="connsiteX17" fmla="*/ 0 w 5653605"/>
              <a:gd name="connsiteY17" fmla="*/ 1304925 h 5267324"/>
              <a:gd name="connsiteX18" fmla="*/ 47625 w 5653605"/>
              <a:gd name="connsiteY18" fmla="*/ 1209675 h 5267324"/>
              <a:gd name="connsiteX19" fmla="*/ 95250 w 5653605"/>
              <a:gd name="connsiteY19" fmla="*/ 1143000 h 5267324"/>
              <a:gd name="connsiteX20" fmla="*/ 95250 w 5653605"/>
              <a:gd name="connsiteY20" fmla="*/ 276225 h 5267324"/>
              <a:gd name="connsiteX21" fmla="*/ 161925 w 5653605"/>
              <a:gd name="connsiteY21" fmla="*/ 228600 h 5267324"/>
              <a:gd name="connsiteX22" fmla="*/ 266700 w 5653605"/>
              <a:gd name="connsiteY22" fmla="*/ 247650 h 5267324"/>
              <a:gd name="connsiteX23" fmla="*/ 295275 w 5653605"/>
              <a:gd name="connsiteY23" fmla="*/ 114300 h 5267324"/>
              <a:gd name="connsiteX24" fmla="*/ 533400 w 5653605"/>
              <a:gd name="connsiteY24" fmla="*/ 0 h 5267324"/>
              <a:gd name="connsiteX25" fmla="*/ 2124075 w 5653605"/>
              <a:gd name="connsiteY25" fmla="*/ 142875 h 5267324"/>
              <a:gd name="connsiteX26" fmla="*/ 2466975 w 5653605"/>
              <a:gd name="connsiteY26" fmla="*/ 247650 h 5267324"/>
              <a:gd name="connsiteX27" fmla="*/ 2800350 w 5653605"/>
              <a:gd name="connsiteY27" fmla="*/ 381000 h 5267324"/>
              <a:gd name="connsiteX28" fmla="*/ 2914650 w 5653605"/>
              <a:gd name="connsiteY28" fmla="*/ 180975 h 5267324"/>
              <a:gd name="connsiteX29" fmla="*/ 3231357 w 5653605"/>
              <a:gd name="connsiteY29" fmla="*/ 52388 h 5267324"/>
              <a:gd name="connsiteX30" fmla="*/ 3762375 w 5653605"/>
              <a:gd name="connsiteY30" fmla="*/ 47625 h 5267324"/>
              <a:gd name="connsiteX31" fmla="*/ 4552950 w 5653605"/>
              <a:gd name="connsiteY31" fmla="*/ 142875 h 5267324"/>
              <a:gd name="connsiteX32" fmla="*/ 4879181 w 5653605"/>
              <a:gd name="connsiteY32" fmla="*/ 192881 h 5267324"/>
              <a:gd name="connsiteX33" fmla="*/ 4991100 w 5653605"/>
              <a:gd name="connsiteY33" fmla="*/ 316706 h 5267324"/>
              <a:gd name="connsiteX34" fmla="*/ 5014912 w 5653605"/>
              <a:gd name="connsiteY34" fmla="*/ 392906 h 5267324"/>
              <a:gd name="connsiteX35" fmla="*/ 5083969 w 5653605"/>
              <a:gd name="connsiteY35" fmla="*/ 411957 h 5267324"/>
              <a:gd name="connsiteX36" fmla="*/ 5150644 w 5653605"/>
              <a:gd name="connsiteY36" fmla="*/ 485775 h 5267324"/>
              <a:gd name="connsiteX37" fmla="*/ 5241131 w 5653605"/>
              <a:gd name="connsiteY37" fmla="*/ 550069 h 5267324"/>
              <a:gd name="connsiteX38" fmla="*/ 5484018 w 5653605"/>
              <a:gd name="connsiteY38" fmla="*/ 578644 h 5267324"/>
              <a:gd name="connsiteX39" fmla="*/ 5488781 w 5653605"/>
              <a:gd name="connsiteY39" fmla="*/ 647700 h 5267324"/>
              <a:gd name="connsiteX40" fmla="*/ 5607843 w 5653605"/>
              <a:gd name="connsiteY40" fmla="*/ 659606 h 5267324"/>
              <a:gd name="connsiteX41" fmla="*/ 5650706 w 5653605"/>
              <a:gd name="connsiteY41" fmla="*/ 771525 h 5267324"/>
              <a:gd name="connsiteX42" fmla="*/ 4993482 w 5653605"/>
              <a:gd name="connsiteY42" fmla="*/ 3445669 h 5267324"/>
              <a:gd name="connsiteX43" fmla="*/ 4900613 w 5653605"/>
              <a:gd name="connsiteY43" fmla="*/ 3490913 h 5267324"/>
              <a:gd name="connsiteX44" fmla="*/ 3307557 w 5653605"/>
              <a:gd name="connsiteY44" fmla="*/ 3148013 h 5267324"/>
              <a:gd name="connsiteX45" fmla="*/ 3086100 w 5653605"/>
              <a:gd name="connsiteY45" fmla="*/ 3124200 h 5267324"/>
              <a:gd name="connsiteX46" fmla="*/ 3021806 w 5653605"/>
              <a:gd name="connsiteY46" fmla="*/ 3307556 h 5267324"/>
              <a:gd name="connsiteX47" fmla="*/ 2959894 w 5653605"/>
              <a:gd name="connsiteY47" fmla="*/ 3457575 h 5267324"/>
              <a:gd name="connsiteX48" fmla="*/ 2852737 w 5653605"/>
              <a:gd name="connsiteY48" fmla="*/ 3659981 h 5267324"/>
              <a:gd name="connsiteX49" fmla="*/ 2676525 w 5653605"/>
              <a:gd name="connsiteY49" fmla="*/ 3990975 h 5267324"/>
              <a:gd name="connsiteX50" fmla="*/ 2502694 w 5653605"/>
              <a:gd name="connsiteY50" fmla="*/ 4700587 h 5267324"/>
              <a:gd name="connsiteX51" fmla="*/ 2443162 w 5653605"/>
              <a:gd name="connsiteY51" fmla="*/ 5267324 h 5267324"/>
              <a:gd name="connsiteX52" fmla="*/ 1602581 w 5653605"/>
              <a:gd name="connsiteY52" fmla="*/ 5264944 h 5267324"/>
              <a:gd name="connsiteX0" fmla="*/ 1602581 w 5653605"/>
              <a:gd name="connsiteY0" fmla="*/ 5264944 h 5267324"/>
              <a:gd name="connsiteX1" fmla="*/ 1771650 w 5653605"/>
              <a:gd name="connsiteY1" fmla="*/ 4743450 h 5267324"/>
              <a:gd name="connsiteX2" fmla="*/ 1812131 w 5653605"/>
              <a:gd name="connsiteY2" fmla="*/ 4650582 h 5267324"/>
              <a:gd name="connsiteX3" fmla="*/ 1854994 w 5653605"/>
              <a:gd name="connsiteY3" fmla="*/ 4452938 h 5267324"/>
              <a:gd name="connsiteX4" fmla="*/ 1902619 w 5653605"/>
              <a:gd name="connsiteY4" fmla="*/ 4243387 h 5267324"/>
              <a:gd name="connsiteX5" fmla="*/ 1881187 w 5653605"/>
              <a:gd name="connsiteY5" fmla="*/ 4017169 h 5267324"/>
              <a:gd name="connsiteX6" fmla="*/ 1885950 w 5653605"/>
              <a:gd name="connsiteY6" fmla="*/ 3905250 h 5267324"/>
              <a:gd name="connsiteX7" fmla="*/ 1883569 w 5653605"/>
              <a:gd name="connsiteY7" fmla="*/ 3602831 h 5267324"/>
              <a:gd name="connsiteX8" fmla="*/ 1969294 w 5653605"/>
              <a:gd name="connsiteY8" fmla="*/ 3274219 h 5267324"/>
              <a:gd name="connsiteX9" fmla="*/ 1988344 w 5653605"/>
              <a:gd name="connsiteY9" fmla="*/ 3131344 h 5267324"/>
              <a:gd name="connsiteX10" fmla="*/ 1985963 w 5653605"/>
              <a:gd name="connsiteY10" fmla="*/ 3043237 h 5267324"/>
              <a:gd name="connsiteX11" fmla="*/ 1740694 w 5653605"/>
              <a:gd name="connsiteY11" fmla="*/ 2964656 h 5267324"/>
              <a:gd name="connsiteX12" fmla="*/ 1331119 w 5653605"/>
              <a:gd name="connsiteY12" fmla="*/ 2902744 h 5267324"/>
              <a:gd name="connsiteX13" fmla="*/ 371475 w 5653605"/>
              <a:gd name="connsiteY13" fmla="*/ 2867025 h 5267324"/>
              <a:gd name="connsiteX14" fmla="*/ 85725 w 5653605"/>
              <a:gd name="connsiteY14" fmla="*/ 2762250 h 5267324"/>
              <a:gd name="connsiteX15" fmla="*/ 123825 w 5653605"/>
              <a:gd name="connsiteY15" fmla="*/ 1828800 h 5267324"/>
              <a:gd name="connsiteX16" fmla="*/ 0 w 5653605"/>
              <a:gd name="connsiteY16" fmla="*/ 1743075 h 5267324"/>
              <a:gd name="connsiteX17" fmla="*/ 0 w 5653605"/>
              <a:gd name="connsiteY17" fmla="*/ 1304925 h 5267324"/>
              <a:gd name="connsiteX18" fmla="*/ 47625 w 5653605"/>
              <a:gd name="connsiteY18" fmla="*/ 1209675 h 5267324"/>
              <a:gd name="connsiteX19" fmla="*/ 95250 w 5653605"/>
              <a:gd name="connsiteY19" fmla="*/ 1143000 h 5267324"/>
              <a:gd name="connsiteX20" fmla="*/ 95250 w 5653605"/>
              <a:gd name="connsiteY20" fmla="*/ 276225 h 5267324"/>
              <a:gd name="connsiteX21" fmla="*/ 161925 w 5653605"/>
              <a:gd name="connsiteY21" fmla="*/ 228600 h 5267324"/>
              <a:gd name="connsiteX22" fmla="*/ 266700 w 5653605"/>
              <a:gd name="connsiteY22" fmla="*/ 247650 h 5267324"/>
              <a:gd name="connsiteX23" fmla="*/ 295275 w 5653605"/>
              <a:gd name="connsiteY23" fmla="*/ 114300 h 5267324"/>
              <a:gd name="connsiteX24" fmla="*/ 533400 w 5653605"/>
              <a:gd name="connsiteY24" fmla="*/ 0 h 5267324"/>
              <a:gd name="connsiteX25" fmla="*/ 2124075 w 5653605"/>
              <a:gd name="connsiteY25" fmla="*/ 142875 h 5267324"/>
              <a:gd name="connsiteX26" fmla="*/ 2466975 w 5653605"/>
              <a:gd name="connsiteY26" fmla="*/ 247650 h 5267324"/>
              <a:gd name="connsiteX27" fmla="*/ 2800350 w 5653605"/>
              <a:gd name="connsiteY27" fmla="*/ 381000 h 5267324"/>
              <a:gd name="connsiteX28" fmla="*/ 2926556 w 5653605"/>
              <a:gd name="connsiteY28" fmla="*/ 183357 h 5267324"/>
              <a:gd name="connsiteX29" fmla="*/ 3231357 w 5653605"/>
              <a:gd name="connsiteY29" fmla="*/ 52388 h 5267324"/>
              <a:gd name="connsiteX30" fmla="*/ 3762375 w 5653605"/>
              <a:gd name="connsiteY30" fmla="*/ 47625 h 5267324"/>
              <a:gd name="connsiteX31" fmla="*/ 4552950 w 5653605"/>
              <a:gd name="connsiteY31" fmla="*/ 142875 h 5267324"/>
              <a:gd name="connsiteX32" fmla="*/ 4879181 w 5653605"/>
              <a:gd name="connsiteY32" fmla="*/ 192881 h 5267324"/>
              <a:gd name="connsiteX33" fmla="*/ 4991100 w 5653605"/>
              <a:gd name="connsiteY33" fmla="*/ 316706 h 5267324"/>
              <a:gd name="connsiteX34" fmla="*/ 5014912 w 5653605"/>
              <a:gd name="connsiteY34" fmla="*/ 392906 h 5267324"/>
              <a:gd name="connsiteX35" fmla="*/ 5083969 w 5653605"/>
              <a:gd name="connsiteY35" fmla="*/ 411957 h 5267324"/>
              <a:gd name="connsiteX36" fmla="*/ 5150644 w 5653605"/>
              <a:gd name="connsiteY36" fmla="*/ 485775 h 5267324"/>
              <a:gd name="connsiteX37" fmla="*/ 5241131 w 5653605"/>
              <a:gd name="connsiteY37" fmla="*/ 550069 h 5267324"/>
              <a:gd name="connsiteX38" fmla="*/ 5484018 w 5653605"/>
              <a:gd name="connsiteY38" fmla="*/ 578644 h 5267324"/>
              <a:gd name="connsiteX39" fmla="*/ 5488781 w 5653605"/>
              <a:gd name="connsiteY39" fmla="*/ 647700 h 5267324"/>
              <a:gd name="connsiteX40" fmla="*/ 5607843 w 5653605"/>
              <a:gd name="connsiteY40" fmla="*/ 659606 h 5267324"/>
              <a:gd name="connsiteX41" fmla="*/ 5650706 w 5653605"/>
              <a:gd name="connsiteY41" fmla="*/ 771525 h 5267324"/>
              <a:gd name="connsiteX42" fmla="*/ 4993482 w 5653605"/>
              <a:gd name="connsiteY42" fmla="*/ 3445669 h 5267324"/>
              <a:gd name="connsiteX43" fmla="*/ 4900613 w 5653605"/>
              <a:gd name="connsiteY43" fmla="*/ 3490913 h 5267324"/>
              <a:gd name="connsiteX44" fmla="*/ 3307557 w 5653605"/>
              <a:gd name="connsiteY44" fmla="*/ 3148013 h 5267324"/>
              <a:gd name="connsiteX45" fmla="*/ 3086100 w 5653605"/>
              <a:gd name="connsiteY45" fmla="*/ 3124200 h 5267324"/>
              <a:gd name="connsiteX46" fmla="*/ 3021806 w 5653605"/>
              <a:gd name="connsiteY46" fmla="*/ 3307556 h 5267324"/>
              <a:gd name="connsiteX47" fmla="*/ 2959894 w 5653605"/>
              <a:gd name="connsiteY47" fmla="*/ 3457575 h 5267324"/>
              <a:gd name="connsiteX48" fmla="*/ 2852737 w 5653605"/>
              <a:gd name="connsiteY48" fmla="*/ 3659981 h 5267324"/>
              <a:gd name="connsiteX49" fmla="*/ 2676525 w 5653605"/>
              <a:gd name="connsiteY49" fmla="*/ 3990975 h 5267324"/>
              <a:gd name="connsiteX50" fmla="*/ 2502694 w 5653605"/>
              <a:gd name="connsiteY50" fmla="*/ 4700587 h 5267324"/>
              <a:gd name="connsiteX51" fmla="*/ 2443162 w 5653605"/>
              <a:gd name="connsiteY51" fmla="*/ 5267324 h 5267324"/>
              <a:gd name="connsiteX52" fmla="*/ 1602581 w 5653605"/>
              <a:gd name="connsiteY52" fmla="*/ 5264944 h 5267324"/>
              <a:gd name="connsiteX0" fmla="*/ 1602581 w 5653605"/>
              <a:gd name="connsiteY0" fmla="*/ 5264944 h 5267324"/>
              <a:gd name="connsiteX1" fmla="*/ 1771650 w 5653605"/>
              <a:gd name="connsiteY1" fmla="*/ 4743450 h 5267324"/>
              <a:gd name="connsiteX2" fmla="*/ 1812131 w 5653605"/>
              <a:gd name="connsiteY2" fmla="*/ 4650582 h 5267324"/>
              <a:gd name="connsiteX3" fmla="*/ 1854994 w 5653605"/>
              <a:gd name="connsiteY3" fmla="*/ 4452938 h 5267324"/>
              <a:gd name="connsiteX4" fmla="*/ 1902619 w 5653605"/>
              <a:gd name="connsiteY4" fmla="*/ 4243387 h 5267324"/>
              <a:gd name="connsiteX5" fmla="*/ 1881187 w 5653605"/>
              <a:gd name="connsiteY5" fmla="*/ 4017169 h 5267324"/>
              <a:gd name="connsiteX6" fmla="*/ 1885950 w 5653605"/>
              <a:gd name="connsiteY6" fmla="*/ 3905250 h 5267324"/>
              <a:gd name="connsiteX7" fmla="*/ 1883569 w 5653605"/>
              <a:gd name="connsiteY7" fmla="*/ 3602831 h 5267324"/>
              <a:gd name="connsiteX8" fmla="*/ 1969294 w 5653605"/>
              <a:gd name="connsiteY8" fmla="*/ 3274219 h 5267324"/>
              <a:gd name="connsiteX9" fmla="*/ 1988344 w 5653605"/>
              <a:gd name="connsiteY9" fmla="*/ 3131344 h 5267324"/>
              <a:gd name="connsiteX10" fmla="*/ 1985963 w 5653605"/>
              <a:gd name="connsiteY10" fmla="*/ 3043237 h 5267324"/>
              <a:gd name="connsiteX11" fmla="*/ 1740694 w 5653605"/>
              <a:gd name="connsiteY11" fmla="*/ 2964656 h 5267324"/>
              <a:gd name="connsiteX12" fmla="*/ 1331119 w 5653605"/>
              <a:gd name="connsiteY12" fmla="*/ 2902744 h 5267324"/>
              <a:gd name="connsiteX13" fmla="*/ 371475 w 5653605"/>
              <a:gd name="connsiteY13" fmla="*/ 2867025 h 5267324"/>
              <a:gd name="connsiteX14" fmla="*/ 85725 w 5653605"/>
              <a:gd name="connsiteY14" fmla="*/ 2762250 h 5267324"/>
              <a:gd name="connsiteX15" fmla="*/ 123825 w 5653605"/>
              <a:gd name="connsiteY15" fmla="*/ 1828800 h 5267324"/>
              <a:gd name="connsiteX16" fmla="*/ 0 w 5653605"/>
              <a:gd name="connsiteY16" fmla="*/ 1743075 h 5267324"/>
              <a:gd name="connsiteX17" fmla="*/ 0 w 5653605"/>
              <a:gd name="connsiteY17" fmla="*/ 1304925 h 5267324"/>
              <a:gd name="connsiteX18" fmla="*/ 47625 w 5653605"/>
              <a:gd name="connsiteY18" fmla="*/ 1209675 h 5267324"/>
              <a:gd name="connsiteX19" fmla="*/ 95250 w 5653605"/>
              <a:gd name="connsiteY19" fmla="*/ 1143000 h 5267324"/>
              <a:gd name="connsiteX20" fmla="*/ 95250 w 5653605"/>
              <a:gd name="connsiteY20" fmla="*/ 276225 h 5267324"/>
              <a:gd name="connsiteX21" fmla="*/ 161925 w 5653605"/>
              <a:gd name="connsiteY21" fmla="*/ 228600 h 5267324"/>
              <a:gd name="connsiteX22" fmla="*/ 266700 w 5653605"/>
              <a:gd name="connsiteY22" fmla="*/ 247650 h 5267324"/>
              <a:gd name="connsiteX23" fmla="*/ 295275 w 5653605"/>
              <a:gd name="connsiteY23" fmla="*/ 114300 h 5267324"/>
              <a:gd name="connsiteX24" fmla="*/ 533400 w 5653605"/>
              <a:gd name="connsiteY24" fmla="*/ 0 h 5267324"/>
              <a:gd name="connsiteX25" fmla="*/ 2124075 w 5653605"/>
              <a:gd name="connsiteY25" fmla="*/ 142875 h 5267324"/>
              <a:gd name="connsiteX26" fmla="*/ 2486025 w 5653605"/>
              <a:gd name="connsiteY26" fmla="*/ 240506 h 5267324"/>
              <a:gd name="connsiteX27" fmla="*/ 2800350 w 5653605"/>
              <a:gd name="connsiteY27" fmla="*/ 381000 h 5267324"/>
              <a:gd name="connsiteX28" fmla="*/ 2926556 w 5653605"/>
              <a:gd name="connsiteY28" fmla="*/ 183357 h 5267324"/>
              <a:gd name="connsiteX29" fmla="*/ 3231357 w 5653605"/>
              <a:gd name="connsiteY29" fmla="*/ 52388 h 5267324"/>
              <a:gd name="connsiteX30" fmla="*/ 3762375 w 5653605"/>
              <a:gd name="connsiteY30" fmla="*/ 47625 h 5267324"/>
              <a:gd name="connsiteX31" fmla="*/ 4552950 w 5653605"/>
              <a:gd name="connsiteY31" fmla="*/ 142875 h 5267324"/>
              <a:gd name="connsiteX32" fmla="*/ 4879181 w 5653605"/>
              <a:gd name="connsiteY32" fmla="*/ 192881 h 5267324"/>
              <a:gd name="connsiteX33" fmla="*/ 4991100 w 5653605"/>
              <a:gd name="connsiteY33" fmla="*/ 316706 h 5267324"/>
              <a:gd name="connsiteX34" fmla="*/ 5014912 w 5653605"/>
              <a:gd name="connsiteY34" fmla="*/ 392906 h 5267324"/>
              <a:gd name="connsiteX35" fmla="*/ 5083969 w 5653605"/>
              <a:gd name="connsiteY35" fmla="*/ 411957 h 5267324"/>
              <a:gd name="connsiteX36" fmla="*/ 5150644 w 5653605"/>
              <a:gd name="connsiteY36" fmla="*/ 485775 h 5267324"/>
              <a:gd name="connsiteX37" fmla="*/ 5241131 w 5653605"/>
              <a:gd name="connsiteY37" fmla="*/ 550069 h 5267324"/>
              <a:gd name="connsiteX38" fmla="*/ 5484018 w 5653605"/>
              <a:gd name="connsiteY38" fmla="*/ 578644 h 5267324"/>
              <a:gd name="connsiteX39" fmla="*/ 5488781 w 5653605"/>
              <a:gd name="connsiteY39" fmla="*/ 647700 h 5267324"/>
              <a:gd name="connsiteX40" fmla="*/ 5607843 w 5653605"/>
              <a:gd name="connsiteY40" fmla="*/ 659606 h 5267324"/>
              <a:gd name="connsiteX41" fmla="*/ 5650706 w 5653605"/>
              <a:gd name="connsiteY41" fmla="*/ 771525 h 5267324"/>
              <a:gd name="connsiteX42" fmla="*/ 4993482 w 5653605"/>
              <a:gd name="connsiteY42" fmla="*/ 3445669 h 5267324"/>
              <a:gd name="connsiteX43" fmla="*/ 4900613 w 5653605"/>
              <a:gd name="connsiteY43" fmla="*/ 3490913 h 5267324"/>
              <a:gd name="connsiteX44" fmla="*/ 3307557 w 5653605"/>
              <a:gd name="connsiteY44" fmla="*/ 3148013 h 5267324"/>
              <a:gd name="connsiteX45" fmla="*/ 3086100 w 5653605"/>
              <a:gd name="connsiteY45" fmla="*/ 3124200 h 5267324"/>
              <a:gd name="connsiteX46" fmla="*/ 3021806 w 5653605"/>
              <a:gd name="connsiteY46" fmla="*/ 3307556 h 5267324"/>
              <a:gd name="connsiteX47" fmla="*/ 2959894 w 5653605"/>
              <a:gd name="connsiteY47" fmla="*/ 3457575 h 5267324"/>
              <a:gd name="connsiteX48" fmla="*/ 2852737 w 5653605"/>
              <a:gd name="connsiteY48" fmla="*/ 3659981 h 5267324"/>
              <a:gd name="connsiteX49" fmla="*/ 2676525 w 5653605"/>
              <a:gd name="connsiteY49" fmla="*/ 3990975 h 5267324"/>
              <a:gd name="connsiteX50" fmla="*/ 2502694 w 5653605"/>
              <a:gd name="connsiteY50" fmla="*/ 4700587 h 5267324"/>
              <a:gd name="connsiteX51" fmla="*/ 2443162 w 5653605"/>
              <a:gd name="connsiteY51" fmla="*/ 5267324 h 5267324"/>
              <a:gd name="connsiteX52" fmla="*/ 1602581 w 5653605"/>
              <a:gd name="connsiteY52" fmla="*/ 5264944 h 5267324"/>
              <a:gd name="connsiteX0" fmla="*/ 1602581 w 5653605"/>
              <a:gd name="connsiteY0" fmla="*/ 5264944 h 5267324"/>
              <a:gd name="connsiteX1" fmla="*/ 1771650 w 5653605"/>
              <a:gd name="connsiteY1" fmla="*/ 4743450 h 5267324"/>
              <a:gd name="connsiteX2" fmla="*/ 1812131 w 5653605"/>
              <a:gd name="connsiteY2" fmla="*/ 4650582 h 5267324"/>
              <a:gd name="connsiteX3" fmla="*/ 1854994 w 5653605"/>
              <a:gd name="connsiteY3" fmla="*/ 4452938 h 5267324"/>
              <a:gd name="connsiteX4" fmla="*/ 1902619 w 5653605"/>
              <a:gd name="connsiteY4" fmla="*/ 4243387 h 5267324"/>
              <a:gd name="connsiteX5" fmla="*/ 1881187 w 5653605"/>
              <a:gd name="connsiteY5" fmla="*/ 4017169 h 5267324"/>
              <a:gd name="connsiteX6" fmla="*/ 1885950 w 5653605"/>
              <a:gd name="connsiteY6" fmla="*/ 3905250 h 5267324"/>
              <a:gd name="connsiteX7" fmla="*/ 1883569 w 5653605"/>
              <a:gd name="connsiteY7" fmla="*/ 3602831 h 5267324"/>
              <a:gd name="connsiteX8" fmla="*/ 1969294 w 5653605"/>
              <a:gd name="connsiteY8" fmla="*/ 3274219 h 5267324"/>
              <a:gd name="connsiteX9" fmla="*/ 1988344 w 5653605"/>
              <a:gd name="connsiteY9" fmla="*/ 3131344 h 5267324"/>
              <a:gd name="connsiteX10" fmla="*/ 1985963 w 5653605"/>
              <a:gd name="connsiteY10" fmla="*/ 3043237 h 5267324"/>
              <a:gd name="connsiteX11" fmla="*/ 1740694 w 5653605"/>
              <a:gd name="connsiteY11" fmla="*/ 2964656 h 5267324"/>
              <a:gd name="connsiteX12" fmla="*/ 1331119 w 5653605"/>
              <a:gd name="connsiteY12" fmla="*/ 2902744 h 5267324"/>
              <a:gd name="connsiteX13" fmla="*/ 371475 w 5653605"/>
              <a:gd name="connsiteY13" fmla="*/ 2867025 h 5267324"/>
              <a:gd name="connsiteX14" fmla="*/ 85725 w 5653605"/>
              <a:gd name="connsiteY14" fmla="*/ 2762250 h 5267324"/>
              <a:gd name="connsiteX15" fmla="*/ 123825 w 5653605"/>
              <a:gd name="connsiteY15" fmla="*/ 1828800 h 5267324"/>
              <a:gd name="connsiteX16" fmla="*/ 0 w 5653605"/>
              <a:gd name="connsiteY16" fmla="*/ 1743075 h 5267324"/>
              <a:gd name="connsiteX17" fmla="*/ 0 w 5653605"/>
              <a:gd name="connsiteY17" fmla="*/ 1304925 h 5267324"/>
              <a:gd name="connsiteX18" fmla="*/ 47625 w 5653605"/>
              <a:gd name="connsiteY18" fmla="*/ 1209675 h 5267324"/>
              <a:gd name="connsiteX19" fmla="*/ 95250 w 5653605"/>
              <a:gd name="connsiteY19" fmla="*/ 1143000 h 5267324"/>
              <a:gd name="connsiteX20" fmla="*/ 95250 w 5653605"/>
              <a:gd name="connsiteY20" fmla="*/ 276225 h 5267324"/>
              <a:gd name="connsiteX21" fmla="*/ 161925 w 5653605"/>
              <a:gd name="connsiteY21" fmla="*/ 228600 h 5267324"/>
              <a:gd name="connsiteX22" fmla="*/ 266700 w 5653605"/>
              <a:gd name="connsiteY22" fmla="*/ 247650 h 5267324"/>
              <a:gd name="connsiteX23" fmla="*/ 295275 w 5653605"/>
              <a:gd name="connsiteY23" fmla="*/ 114300 h 5267324"/>
              <a:gd name="connsiteX24" fmla="*/ 533400 w 5653605"/>
              <a:gd name="connsiteY24" fmla="*/ 0 h 5267324"/>
              <a:gd name="connsiteX25" fmla="*/ 2124075 w 5653605"/>
              <a:gd name="connsiteY25" fmla="*/ 142875 h 5267324"/>
              <a:gd name="connsiteX26" fmla="*/ 2486025 w 5653605"/>
              <a:gd name="connsiteY26" fmla="*/ 240506 h 5267324"/>
              <a:gd name="connsiteX27" fmla="*/ 2800350 w 5653605"/>
              <a:gd name="connsiteY27" fmla="*/ 381000 h 5267324"/>
              <a:gd name="connsiteX28" fmla="*/ 2926556 w 5653605"/>
              <a:gd name="connsiteY28" fmla="*/ 183357 h 5267324"/>
              <a:gd name="connsiteX29" fmla="*/ 3231357 w 5653605"/>
              <a:gd name="connsiteY29" fmla="*/ 52388 h 5267324"/>
              <a:gd name="connsiteX30" fmla="*/ 3762375 w 5653605"/>
              <a:gd name="connsiteY30" fmla="*/ 47625 h 5267324"/>
              <a:gd name="connsiteX31" fmla="*/ 4552950 w 5653605"/>
              <a:gd name="connsiteY31" fmla="*/ 142875 h 5267324"/>
              <a:gd name="connsiteX32" fmla="*/ 4879181 w 5653605"/>
              <a:gd name="connsiteY32" fmla="*/ 192881 h 5267324"/>
              <a:gd name="connsiteX33" fmla="*/ 4991100 w 5653605"/>
              <a:gd name="connsiteY33" fmla="*/ 316706 h 5267324"/>
              <a:gd name="connsiteX34" fmla="*/ 5014912 w 5653605"/>
              <a:gd name="connsiteY34" fmla="*/ 392906 h 5267324"/>
              <a:gd name="connsiteX35" fmla="*/ 5083969 w 5653605"/>
              <a:gd name="connsiteY35" fmla="*/ 411957 h 5267324"/>
              <a:gd name="connsiteX36" fmla="*/ 5150644 w 5653605"/>
              <a:gd name="connsiteY36" fmla="*/ 485775 h 5267324"/>
              <a:gd name="connsiteX37" fmla="*/ 5241131 w 5653605"/>
              <a:gd name="connsiteY37" fmla="*/ 550069 h 5267324"/>
              <a:gd name="connsiteX38" fmla="*/ 5484018 w 5653605"/>
              <a:gd name="connsiteY38" fmla="*/ 578644 h 5267324"/>
              <a:gd name="connsiteX39" fmla="*/ 5488781 w 5653605"/>
              <a:gd name="connsiteY39" fmla="*/ 647700 h 5267324"/>
              <a:gd name="connsiteX40" fmla="*/ 5607843 w 5653605"/>
              <a:gd name="connsiteY40" fmla="*/ 659606 h 5267324"/>
              <a:gd name="connsiteX41" fmla="*/ 5650706 w 5653605"/>
              <a:gd name="connsiteY41" fmla="*/ 771525 h 5267324"/>
              <a:gd name="connsiteX42" fmla="*/ 4993482 w 5653605"/>
              <a:gd name="connsiteY42" fmla="*/ 3445669 h 5267324"/>
              <a:gd name="connsiteX43" fmla="*/ 4900613 w 5653605"/>
              <a:gd name="connsiteY43" fmla="*/ 3490913 h 5267324"/>
              <a:gd name="connsiteX44" fmla="*/ 3307557 w 5653605"/>
              <a:gd name="connsiteY44" fmla="*/ 3148013 h 5267324"/>
              <a:gd name="connsiteX45" fmla="*/ 3086100 w 5653605"/>
              <a:gd name="connsiteY45" fmla="*/ 3124200 h 5267324"/>
              <a:gd name="connsiteX46" fmla="*/ 3021806 w 5653605"/>
              <a:gd name="connsiteY46" fmla="*/ 3307556 h 5267324"/>
              <a:gd name="connsiteX47" fmla="*/ 2959894 w 5653605"/>
              <a:gd name="connsiteY47" fmla="*/ 3457575 h 5267324"/>
              <a:gd name="connsiteX48" fmla="*/ 2852737 w 5653605"/>
              <a:gd name="connsiteY48" fmla="*/ 3659981 h 5267324"/>
              <a:gd name="connsiteX49" fmla="*/ 2676525 w 5653605"/>
              <a:gd name="connsiteY49" fmla="*/ 3990975 h 5267324"/>
              <a:gd name="connsiteX50" fmla="*/ 2502694 w 5653605"/>
              <a:gd name="connsiteY50" fmla="*/ 4700587 h 5267324"/>
              <a:gd name="connsiteX51" fmla="*/ 2443162 w 5653605"/>
              <a:gd name="connsiteY51" fmla="*/ 5267324 h 5267324"/>
              <a:gd name="connsiteX52" fmla="*/ 1602581 w 5653605"/>
              <a:gd name="connsiteY52" fmla="*/ 5264944 h 5267324"/>
              <a:gd name="connsiteX0" fmla="*/ 1602581 w 5653605"/>
              <a:gd name="connsiteY0" fmla="*/ 5264944 h 5267324"/>
              <a:gd name="connsiteX1" fmla="*/ 1771650 w 5653605"/>
              <a:gd name="connsiteY1" fmla="*/ 4743450 h 5267324"/>
              <a:gd name="connsiteX2" fmla="*/ 1812131 w 5653605"/>
              <a:gd name="connsiteY2" fmla="*/ 4650582 h 5267324"/>
              <a:gd name="connsiteX3" fmla="*/ 1854994 w 5653605"/>
              <a:gd name="connsiteY3" fmla="*/ 4452938 h 5267324"/>
              <a:gd name="connsiteX4" fmla="*/ 1902619 w 5653605"/>
              <a:gd name="connsiteY4" fmla="*/ 4243387 h 5267324"/>
              <a:gd name="connsiteX5" fmla="*/ 1881187 w 5653605"/>
              <a:gd name="connsiteY5" fmla="*/ 4017169 h 5267324"/>
              <a:gd name="connsiteX6" fmla="*/ 1885950 w 5653605"/>
              <a:gd name="connsiteY6" fmla="*/ 3905250 h 5267324"/>
              <a:gd name="connsiteX7" fmla="*/ 1883569 w 5653605"/>
              <a:gd name="connsiteY7" fmla="*/ 3602831 h 5267324"/>
              <a:gd name="connsiteX8" fmla="*/ 1969294 w 5653605"/>
              <a:gd name="connsiteY8" fmla="*/ 3274219 h 5267324"/>
              <a:gd name="connsiteX9" fmla="*/ 1988344 w 5653605"/>
              <a:gd name="connsiteY9" fmla="*/ 3131344 h 5267324"/>
              <a:gd name="connsiteX10" fmla="*/ 1985963 w 5653605"/>
              <a:gd name="connsiteY10" fmla="*/ 3043237 h 5267324"/>
              <a:gd name="connsiteX11" fmla="*/ 1740694 w 5653605"/>
              <a:gd name="connsiteY11" fmla="*/ 2964656 h 5267324"/>
              <a:gd name="connsiteX12" fmla="*/ 1331119 w 5653605"/>
              <a:gd name="connsiteY12" fmla="*/ 2902744 h 5267324"/>
              <a:gd name="connsiteX13" fmla="*/ 371475 w 5653605"/>
              <a:gd name="connsiteY13" fmla="*/ 2867025 h 5267324"/>
              <a:gd name="connsiteX14" fmla="*/ 85725 w 5653605"/>
              <a:gd name="connsiteY14" fmla="*/ 2762250 h 5267324"/>
              <a:gd name="connsiteX15" fmla="*/ 123825 w 5653605"/>
              <a:gd name="connsiteY15" fmla="*/ 1828800 h 5267324"/>
              <a:gd name="connsiteX16" fmla="*/ 0 w 5653605"/>
              <a:gd name="connsiteY16" fmla="*/ 1743075 h 5267324"/>
              <a:gd name="connsiteX17" fmla="*/ 0 w 5653605"/>
              <a:gd name="connsiteY17" fmla="*/ 1304925 h 5267324"/>
              <a:gd name="connsiteX18" fmla="*/ 47625 w 5653605"/>
              <a:gd name="connsiteY18" fmla="*/ 1209675 h 5267324"/>
              <a:gd name="connsiteX19" fmla="*/ 95250 w 5653605"/>
              <a:gd name="connsiteY19" fmla="*/ 1143000 h 5267324"/>
              <a:gd name="connsiteX20" fmla="*/ 95250 w 5653605"/>
              <a:gd name="connsiteY20" fmla="*/ 276225 h 5267324"/>
              <a:gd name="connsiteX21" fmla="*/ 161925 w 5653605"/>
              <a:gd name="connsiteY21" fmla="*/ 228600 h 5267324"/>
              <a:gd name="connsiteX22" fmla="*/ 266700 w 5653605"/>
              <a:gd name="connsiteY22" fmla="*/ 247650 h 5267324"/>
              <a:gd name="connsiteX23" fmla="*/ 295275 w 5653605"/>
              <a:gd name="connsiteY23" fmla="*/ 114300 h 5267324"/>
              <a:gd name="connsiteX24" fmla="*/ 533400 w 5653605"/>
              <a:gd name="connsiteY24" fmla="*/ 0 h 5267324"/>
              <a:gd name="connsiteX25" fmla="*/ 2116931 w 5653605"/>
              <a:gd name="connsiteY25" fmla="*/ 152400 h 5267324"/>
              <a:gd name="connsiteX26" fmla="*/ 2486025 w 5653605"/>
              <a:gd name="connsiteY26" fmla="*/ 240506 h 5267324"/>
              <a:gd name="connsiteX27" fmla="*/ 2800350 w 5653605"/>
              <a:gd name="connsiteY27" fmla="*/ 381000 h 5267324"/>
              <a:gd name="connsiteX28" fmla="*/ 2926556 w 5653605"/>
              <a:gd name="connsiteY28" fmla="*/ 183357 h 5267324"/>
              <a:gd name="connsiteX29" fmla="*/ 3231357 w 5653605"/>
              <a:gd name="connsiteY29" fmla="*/ 52388 h 5267324"/>
              <a:gd name="connsiteX30" fmla="*/ 3762375 w 5653605"/>
              <a:gd name="connsiteY30" fmla="*/ 47625 h 5267324"/>
              <a:gd name="connsiteX31" fmla="*/ 4552950 w 5653605"/>
              <a:gd name="connsiteY31" fmla="*/ 142875 h 5267324"/>
              <a:gd name="connsiteX32" fmla="*/ 4879181 w 5653605"/>
              <a:gd name="connsiteY32" fmla="*/ 192881 h 5267324"/>
              <a:gd name="connsiteX33" fmla="*/ 4991100 w 5653605"/>
              <a:gd name="connsiteY33" fmla="*/ 316706 h 5267324"/>
              <a:gd name="connsiteX34" fmla="*/ 5014912 w 5653605"/>
              <a:gd name="connsiteY34" fmla="*/ 392906 h 5267324"/>
              <a:gd name="connsiteX35" fmla="*/ 5083969 w 5653605"/>
              <a:gd name="connsiteY35" fmla="*/ 411957 h 5267324"/>
              <a:gd name="connsiteX36" fmla="*/ 5150644 w 5653605"/>
              <a:gd name="connsiteY36" fmla="*/ 485775 h 5267324"/>
              <a:gd name="connsiteX37" fmla="*/ 5241131 w 5653605"/>
              <a:gd name="connsiteY37" fmla="*/ 550069 h 5267324"/>
              <a:gd name="connsiteX38" fmla="*/ 5484018 w 5653605"/>
              <a:gd name="connsiteY38" fmla="*/ 578644 h 5267324"/>
              <a:gd name="connsiteX39" fmla="*/ 5488781 w 5653605"/>
              <a:gd name="connsiteY39" fmla="*/ 647700 h 5267324"/>
              <a:gd name="connsiteX40" fmla="*/ 5607843 w 5653605"/>
              <a:gd name="connsiteY40" fmla="*/ 659606 h 5267324"/>
              <a:gd name="connsiteX41" fmla="*/ 5650706 w 5653605"/>
              <a:gd name="connsiteY41" fmla="*/ 771525 h 5267324"/>
              <a:gd name="connsiteX42" fmla="*/ 4993482 w 5653605"/>
              <a:gd name="connsiteY42" fmla="*/ 3445669 h 5267324"/>
              <a:gd name="connsiteX43" fmla="*/ 4900613 w 5653605"/>
              <a:gd name="connsiteY43" fmla="*/ 3490913 h 5267324"/>
              <a:gd name="connsiteX44" fmla="*/ 3307557 w 5653605"/>
              <a:gd name="connsiteY44" fmla="*/ 3148013 h 5267324"/>
              <a:gd name="connsiteX45" fmla="*/ 3086100 w 5653605"/>
              <a:gd name="connsiteY45" fmla="*/ 3124200 h 5267324"/>
              <a:gd name="connsiteX46" fmla="*/ 3021806 w 5653605"/>
              <a:gd name="connsiteY46" fmla="*/ 3307556 h 5267324"/>
              <a:gd name="connsiteX47" fmla="*/ 2959894 w 5653605"/>
              <a:gd name="connsiteY47" fmla="*/ 3457575 h 5267324"/>
              <a:gd name="connsiteX48" fmla="*/ 2852737 w 5653605"/>
              <a:gd name="connsiteY48" fmla="*/ 3659981 h 5267324"/>
              <a:gd name="connsiteX49" fmla="*/ 2676525 w 5653605"/>
              <a:gd name="connsiteY49" fmla="*/ 3990975 h 5267324"/>
              <a:gd name="connsiteX50" fmla="*/ 2502694 w 5653605"/>
              <a:gd name="connsiteY50" fmla="*/ 4700587 h 5267324"/>
              <a:gd name="connsiteX51" fmla="*/ 2443162 w 5653605"/>
              <a:gd name="connsiteY51" fmla="*/ 5267324 h 5267324"/>
              <a:gd name="connsiteX52" fmla="*/ 1602581 w 5653605"/>
              <a:gd name="connsiteY52" fmla="*/ 5264944 h 5267324"/>
              <a:gd name="connsiteX0" fmla="*/ 1602581 w 5653605"/>
              <a:gd name="connsiteY0" fmla="*/ 5264944 h 5267324"/>
              <a:gd name="connsiteX1" fmla="*/ 1771650 w 5653605"/>
              <a:gd name="connsiteY1" fmla="*/ 4743450 h 5267324"/>
              <a:gd name="connsiteX2" fmla="*/ 1812131 w 5653605"/>
              <a:gd name="connsiteY2" fmla="*/ 4650582 h 5267324"/>
              <a:gd name="connsiteX3" fmla="*/ 1854994 w 5653605"/>
              <a:gd name="connsiteY3" fmla="*/ 4452938 h 5267324"/>
              <a:gd name="connsiteX4" fmla="*/ 1902619 w 5653605"/>
              <a:gd name="connsiteY4" fmla="*/ 4243387 h 5267324"/>
              <a:gd name="connsiteX5" fmla="*/ 1881187 w 5653605"/>
              <a:gd name="connsiteY5" fmla="*/ 4017169 h 5267324"/>
              <a:gd name="connsiteX6" fmla="*/ 1885950 w 5653605"/>
              <a:gd name="connsiteY6" fmla="*/ 3905250 h 5267324"/>
              <a:gd name="connsiteX7" fmla="*/ 1883569 w 5653605"/>
              <a:gd name="connsiteY7" fmla="*/ 3602831 h 5267324"/>
              <a:gd name="connsiteX8" fmla="*/ 1969294 w 5653605"/>
              <a:gd name="connsiteY8" fmla="*/ 3274219 h 5267324"/>
              <a:gd name="connsiteX9" fmla="*/ 1988344 w 5653605"/>
              <a:gd name="connsiteY9" fmla="*/ 3131344 h 5267324"/>
              <a:gd name="connsiteX10" fmla="*/ 1985963 w 5653605"/>
              <a:gd name="connsiteY10" fmla="*/ 3043237 h 5267324"/>
              <a:gd name="connsiteX11" fmla="*/ 1740694 w 5653605"/>
              <a:gd name="connsiteY11" fmla="*/ 2964656 h 5267324"/>
              <a:gd name="connsiteX12" fmla="*/ 1331119 w 5653605"/>
              <a:gd name="connsiteY12" fmla="*/ 2902744 h 5267324"/>
              <a:gd name="connsiteX13" fmla="*/ 371475 w 5653605"/>
              <a:gd name="connsiteY13" fmla="*/ 2867025 h 5267324"/>
              <a:gd name="connsiteX14" fmla="*/ 85725 w 5653605"/>
              <a:gd name="connsiteY14" fmla="*/ 2762250 h 5267324"/>
              <a:gd name="connsiteX15" fmla="*/ 123825 w 5653605"/>
              <a:gd name="connsiteY15" fmla="*/ 1828800 h 5267324"/>
              <a:gd name="connsiteX16" fmla="*/ 0 w 5653605"/>
              <a:gd name="connsiteY16" fmla="*/ 1743075 h 5267324"/>
              <a:gd name="connsiteX17" fmla="*/ 0 w 5653605"/>
              <a:gd name="connsiteY17" fmla="*/ 1304925 h 5267324"/>
              <a:gd name="connsiteX18" fmla="*/ 47625 w 5653605"/>
              <a:gd name="connsiteY18" fmla="*/ 1209675 h 5267324"/>
              <a:gd name="connsiteX19" fmla="*/ 95250 w 5653605"/>
              <a:gd name="connsiteY19" fmla="*/ 1143000 h 5267324"/>
              <a:gd name="connsiteX20" fmla="*/ 95250 w 5653605"/>
              <a:gd name="connsiteY20" fmla="*/ 276225 h 5267324"/>
              <a:gd name="connsiteX21" fmla="*/ 161925 w 5653605"/>
              <a:gd name="connsiteY21" fmla="*/ 228600 h 5267324"/>
              <a:gd name="connsiteX22" fmla="*/ 266700 w 5653605"/>
              <a:gd name="connsiteY22" fmla="*/ 247650 h 5267324"/>
              <a:gd name="connsiteX23" fmla="*/ 295275 w 5653605"/>
              <a:gd name="connsiteY23" fmla="*/ 114300 h 5267324"/>
              <a:gd name="connsiteX24" fmla="*/ 533400 w 5653605"/>
              <a:gd name="connsiteY24" fmla="*/ 0 h 5267324"/>
              <a:gd name="connsiteX25" fmla="*/ 2116931 w 5653605"/>
              <a:gd name="connsiteY25" fmla="*/ 152400 h 5267324"/>
              <a:gd name="connsiteX26" fmla="*/ 2486025 w 5653605"/>
              <a:gd name="connsiteY26" fmla="*/ 240506 h 5267324"/>
              <a:gd name="connsiteX27" fmla="*/ 2800350 w 5653605"/>
              <a:gd name="connsiteY27" fmla="*/ 381000 h 5267324"/>
              <a:gd name="connsiteX28" fmla="*/ 2926556 w 5653605"/>
              <a:gd name="connsiteY28" fmla="*/ 183357 h 5267324"/>
              <a:gd name="connsiteX29" fmla="*/ 3231357 w 5653605"/>
              <a:gd name="connsiteY29" fmla="*/ 52388 h 5267324"/>
              <a:gd name="connsiteX30" fmla="*/ 3762375 w 5653605"/>
              <a:gd name="connsiteY30" fmla="*/ 47625 h 5267324"/>
              <a:gd name="connsiteX31" fmla="*/ 4552950 w 5653605"/>
              <a:gd name="connsiteY31" fmla="*/ 142875 h 5267324"/>
              <a:gd name="connsiteX32" fmla="*/ 4879181 w 5653605"/>
              <a:gd name="connsiteY32" fmla="*/ 192881 h 5267324"/>
              <a:gd name="connsiteX33" fmla="*/ 4991100 w 5653605"/>
              <a:gd name="connsiteY33" fmla="*/ 316706 h 5267324"/>
              <a:gd name="connsiteX34" fmla="*/ 5014912 w 5653605"/>
              <a:gd name="connsiteY34" fmla="*/ 392906 h 5267324"/>
              <a:gd name="connsiteX35" fmla="*/ 5083969 w 5653605"/>
              <a:gd name="connsiteY35" fmla="*/ 411957 h 5267324"/>
              <a:gd name="connsiteX36" fmla="*/ 5150644 w 5653605"/>
              <a:gd name="connsiteY36" fmla="*/ 485775 h 5267324"/>
              <a:gd name="connsiteX37" fmla="*/ 5241131 w 5653605"/>
              <a:gd name="connsiteY37" fmla="*/ 550069 h 5267324"/>
              <a:gd name="connsiteX38" fmla="*/ 5484018 w 5653605"/>
              <a:gd name="connsiteY38" fmla="*/ 578644 h 5267324"/>
              <a:gd name="connsiteX39" fmla="*/ 5488781 w 5653605"/>
              <a:gd name="connsiteY39" fmla="*/ 647700 h 5267324"/>
              <a:gd name="connsiteX40" fmla="*/ 5607843 w 5653605"/>
              <a:gd name="connsiteY40" fmla="*/ 659606 h 5267324"/>
              <a:gd name="connsiteX41" fmla="*/ 5650706 w 5653605"/>
              <a:gd name="connsiteY41" fmla="*/ 771525 h 5267324"/>
              <a:gd name="connsiteX42" fmla="*/ 4993482 w 5653605"/>
              <a:gd name="connsiteY42" fmla="*/ 3445669 h 5267324"/>
              <a:gd name="connsiteX43" fmla="*/ 4900613 w 5653605"/>
              <a:gd name="connsiteY43" fmla="*/ 3490913 h 5267324"/>
              <a:gd name="connsiteX44" fmla="*/ 3307557 w 5653605"/>
              <a:gd name="connsiteY44" fmla="*/ 3148013 h 5267324"/>
              <a:gd name="connsiteX45" fmla="*/ 3086100 w 5653605"/>
              <a:gd name="connsiteY45" fmla="*/ 3124200 h 5267324"/>
              <a:gd name="connsiteX46" fmla="*/ 3021806 w 5653605"/>
              <a:gd name="connsiteY46" fmla="*/ 3307556 h 5267324"/>
              <a:gd name="connsiteX47" fmla="*/ 2959894 w 5653605"/>
              <a:gd name="connsiteY47" fmla="*/ 3457575 h 5267324"/>
              <a:gd name="connsiteX48" fmla="*/ 2852737 w 5653605"/>
              <a:gd name="connsiteY48" fmla="*/ 3659981 h 5267324"/>
              <a:gd name="connsiteX49" fmla="*/ 2676525 w 5653605"/>
              <a:gd name="connsiteY49" fmla="*/ 3990975 h 5267324"/>
              <a:gd name="connsiteX50" fmla="*/ 2502694 w 5653605"/>
              <a:gd name="connsiteY50" fmla="*/ 4700587 h 5267324"/>
              <a:gd name="connsiteX51" fmla="*/ 2443162 w 5653605"/>
              <a:gd name="connsiteY51" fmla="*/ 5267324 h 5267324"/>
              <a:gd name="connsiteX52" fmla="*/ 1602581 w 5653605"/>
              <a:gd name="connsiteY52" fmla="*/ 5264944 h 5267324"/>
              <a:gd name="connsiteX0" fmla="*/ 1602581 w 5653605"/>
              <a:gd name="connsiteY0" fmla="*/ 5264944 h 5267324"/>
              <a:gd name="connsiteX1" fmla="*/ 1771650 w 5653605"/>
              <a:gd name="connsiteY1" fmla="*/ 4743450 h 5267324"/>
              <a:gd name="connsiteX2" fmla="*/ 1812131 w 5653605"/>
              <a:gd name="connsiteY2" fmla="*/ 4650582 h 5267324"/>
              <a:gd name="connsiteX3" fmla="*/ 1854994 w 5653605"/>
              <a:gd name="connsiteY3" fmla="*/ 4452938 h 5267324"/>
              <a:gd name="connsiteX4" fmla="*/ 1902619 w 5653605"/>
              <a:gd name="connsiteY4" fmla="*/ 4243387 h 5267324"/>
              <a:gd name="connsiteX5" fmla="*/ 1881187 w 5653605"/>
              <a:gd name="connsiteY5" fmla="*/ 4017169 h 5267324"/>
              <a:gd name="connsiteX6" fmla="*/ 1885950 w 5653605"/>
              <a:gd name="connsiteY6" fmla="*/ 3905250 h 5267324"/>
              <a:gd name="connsiteX7" fmla="*/ 1883569 w 5653605"/>
              <a:gd name="connsiteY7" fmla="*/ 3602831 h 5267324"/>
              <a:gd name="connsiteX8" fmla="*/ 1969294 w 5653605"/>
              <a:gd name="connsiteY8" fmla="*/ 3274219 h 5267324"/>
              <a:gd name="connsiteX9" fmla="*/ 1988344 w 5653605"/>
              <a:gd name="connsiteY9" fmla="*/ 3131344 h 5267324"/>
              <a:gd name="connsiteX10" fmla="*/ 1985963 w 5653605"/>
              <a:gd name="connsiteY10" fmla="*/ 3043237 h 5267324"/>
              <a:gd name="connsiteX11" fmla="*/ 1740694 w 5653605"/>
              <a:gd name="connsiteY11" fmla="*/ 2964656 h 5267324"/>
              <a:gd name="connsiteX12" fmla="*/ 1331119 w 5653605"/>
              <a:gd name="connsiteY12" fmla="*/ 2902744 h 5267324"/>
              <a:gd name="connsiteX13" fmla="*/ 371475 w 5653605"/>
              <a:gd name="connsiteY13" fmla="*/ 2867025 h 5267324"/>
              <a:gd name="connsiteX14" fmla="*/ 85725 w 5653605"/>
              <a:gd name="connsiteY14" fmla="*/ 2762250 h 5267324"/>
              <a:gd name="connsiteX15" fmla="*/ 123825 w 5653605"/>
              <a:gd name="connsiteY15" fmla="*/ 1828800 h 5267324"/>
              <a:gd name="connsiteX16" fmla="*/ 0 w 5653605"/>
              <a:gd name="connsiteY16" fmla="*/ 1743075 h 5267324"/>
              <a:gd name="connsiteX17" fmla="*/ 0 w 5653605"/>
              <a:gd name="connsiteY17" fmla="*/ 1304925 h 5267324"/>
              <a:gd name="connsiteX18" fmla="*/ 47625 w 5653605"/>
              <a:gd name="connsiteY18" fmla="*/ 1209675 h 5267324"/>
              <a:gd name="connsiteX19" fmla="*/ 95250 w 5653605"/>
              <a:gd name="connsiteY19" fmla="*/ 1143000 h 5267324"/>
              <a:gd name="connsiteX20" fmla="*/ 95250 w 5653605"/>
              <a:gd name="connsiteY20" fmla="*/ 276225 h 5267324"/>
              <a:gd name="connsiteX21" fmla="*/ 161925 w 5653605"/>
              <a:gd name="connsiteY21" fmla="*/ 228600 h 5267324"/>
              <a:gd name="connsiteX22" fmla="*/ 266700 w 5653605"/>
              <a:gd name="connsiteY22" fmla="*/ 247650 h 5267324"/>
              <a:gd name="connsiteX23" fmla="*/ 295275 w 5653605"/>
              <a:gd name="connsiteY23" fmla="*/ 114300 h 5267324"/>
              <a:gd name="connsiteX24" fmla="*/ 533400 w 5653605"/>
              <a:gd name="connsiteY24" fmla="*/ 0 h 5267324"/>
              <a:gd name="connsiteX25" fmla="*/ 2116931 w 5653605"/>
              <a:gd name="connsiteY25" fmla="*/ 152400 h 5267324"/>
              <a:gd name="connsiteX26" fmla="*/ 2486025 w 5653605"/>
              <a:gd name="connsiteY26" fmla="*/ 240506 h 5267324"/>
              <a:gd name="connsiteX27" fmla="*/ 2800350 w 5653605"/>
              <a:gd name="connsiteY27" fmla="*/ 381000 h 5267324"/>
              <a:gd name="connsiteX28" fmla="*/ 2926556 w 5653605"/>
              <a:gd name="connsiteY28" fmla="*/ 183357 h 5267324"/>
              <a:gd name="connsiteX29" fmla="*/ 3231357 w 5653605"/>
              <a:gd name="connsiteY29" fmla="*/ 52388 h 5267324"/>
              <a:gd name="connsiteX30" fmla="*/ 3762375 w 5653605"/>
              <a:gd name="connsiteY30" fmla="*/ 47625 h 5267324"/>
              <a:gd name="connsiteX31" fmla="*/ 4552950 w 5653605"/>
              <a:gd name="connsiteY31" fmla="*/ 142875 h 5267324"/>
              <a:gd name="connsiteX32" fmla="*/ 4879181 w 5653605"/>
              <a:gd name="connsiteY32" fmla="*/ 192881 h 5267324"/>
              <a:gd name="connsiteX33" fmla="*/ 4991100 w 5653605"/>
              <a:gd name="connsiteY33" fmla="*/ 316706 h 5267324"/>
              <a:gd name="connsiteX34" fmla="*/ 5014912 w 5653605"/>
              <a:gd name="connsiteY34" fmla="*/ 392906 h 5267324"/>
              <a:gd name="connsiteX35" fmla="*/ 5083969 w 5653605"/>
              <a:gd name="connsiteY35" fmla="*/ 411957 h 5267324"/>
              <a:gd name="connsiteX36" fmla="*/ 5150644 w 5653605"/>
              <a:gd name="connsiteY36" fmla="*/ 485775 h 5267324"/>
              <a:gd name="connsiteX37" fmla="*/ 5241131 w 5653605"/>
              <a:gd name="connsiteY37" fmla="*/ 550069 h 5267324"/>
              <a:gd name="connsiteX38" fmla="*/ 5484018 w 5653605"/>
              <a:gd name="connsiteY38" fmla="*/ 578644 h 5267324"/>
              <a:gd name="connsiteX39" fmla="*/ 5488781 w 5653605"/>
              <a:gd name="connsiteY39" fmla="*/ 647700 h 5267324"/>
              <a:gd name="connsiteX40" fmla="*/ 5607843 w 5653605"/>
              <a:gd name="connsiteY40" fmla="*/ 659606 h 5267324"/>
              <a:gd name="connsiteX41" fmla="*/ 5650706 w 5653605"/>
              <a:gd name="connsiteY41" fmla="*/ 771525 h 5267324"/>
              <a:gd name="connsiteX42" fmla="*/ 4993482 w 5653605"/>
              <a:gd name="connsiteY42" fmla="*/ 3445669 h 5267324"/>
              <a:gd name="connsiteX43" fmla="*/ 4900613 w 5653605"/>
              <a:gd name="connsiteY43" fmla="*/ 3490913 h 5267324"/>
              <a:gd name="connsiteX44" fmla="*/ 3307557 w 5653605"/>
              <a:gd name="connsiteY44" fmla="*/ 3148013 h 5267324"/>
              <a:gd name="connsiteX45" fmla="*/ 3086100 w 5653605"/>
              <a:gd name="connsiteY45" fmla="*/ 3124200 h 5267324"/>
              <a:gd name="connsiteX46" fmla="*/ 3021806 w 5653605"/>
              <a:gd name="connsiteY46" fmla="*/ 3307556 h 5267324"/>
              <a:gd name="connsiteX47" fmla="*/ 2959894 w 5653605"/>
              <a:gd name="connsiteY47" fmla="*/ 3457575 h 5267324"/>
              <a:gd name="connsiteX48" fmla="*/ 2852737 w 5653605"/>
              <a:gd name="connsiteY48" fmla="*/ 3659981 h 5267324"/>
              <a:gd name="connsiteX49" fmla="*/ 2676525 w 5653605"/>
              <a:gd name="connsiteY49" fmla="*/ 3990975 h 5267324"/>
              <a:gd name="connsiteX50" fmla="*/ 2502694 w 5653605"/>
              <a:gd name="connsiteY50" fmla="*/ 4700587 h 5267324"/>
              <a:gd name="connsiteX51" fmla="*/ 2443162 w 5653605"/>
              <a:gd name="connsiteY51" fmla="*/ 5267324 h 5267324"/>
              <a:gd name="connsiteX52" fmla="*/ 1602581 w 5653605"/>
              <a:gd name="connsiteY52" fmla="*/ 5264944 h 5267324"/>
              <a:gd name="connsiteX0" fmla="*/ 1602581 w 5653605"/>
              <a:gd name="connsiteY0" fmla="*/ 5241131 h 5243511"/>
              <a:gd name="connsiteX1" fmla="*/ 1771650 w 5653605"/>
              <a:gd name="connsiteY1" fmla="*/ 4719637 h 5243511"/>
              <a:gd name="connsiteX2" fmla="*/ 1812131 w 5653605"/>
              <a:gd name="connsiteY2" fmla="*/ 4626769 h 5243511"/>
              <a:gd name="connsiteX3" fmla="*/ 1854994 w 5653605"/>
              <a:gd name="connsiteY3" fmla="*/ 4429125 h 5243511"/>
              <a:gd name="connsiteX4" fmla="*/ 1902619 w 5653605"/>
              <a:gd name="connsiteY4" fmla="*/ 4219574 h 5243511"/>
              <a:gd name="connsiteX5" fmla="*/ 1881187 w 5653605"/>
              <a:gd name="connsiteY5" fmla="*/ 3993356 h 5243511"/>
              <a:gd name="connsiteX6" fmla="*/ 1885950 w 5653605"/>
              <a:gd name="connsiteY6" fmla="*/ 3881437 h 5243511"/>
              <a:gd name="connsiteX7" fmla="*/ 1883569 w 5653605"/>
              <a:gd name="connsiteY7" fmla="*/ 3579018 h 5243511"/>
              <a:gd name="connsiteX8" fmla="*/ 1969294 w 5653605"/>
              <a:gd name="connsiteY8" fmla="*/ 3250406 h 5243511"/>
              <a:gd name="connsiteX9" fmla="*/ 1988344 w 5653605"/>
              <a:gd name="connsiteY9" fmla="*/ 3107531 h 5243511"/>
              <a:gd name="connsiteX10" fmla="*/ 1985963 w 5653605"/>
              <a:gd name="connsiteY10" fmla="*/ 3019424 h 5243511"/>
              <a:gd name="connsiteX11" fmla="*/ 1740694 w 5653605"/>
              <a:gd name="connsiteY11" fmla="*/ 2940843 h 5243511"/>
              <a:gd name="connsiteX12" fmla="*/ 1331119 w 5653605"/>
              <a:gd name="connsiteY12" fmla="*/ 2878931 h 5243511"/>
              <a:gd name="connsiteX13" fmla="*/ 371475 w 5653605"/>
              <a:gd name="connsiteY13" fmla="*/ 2843212 h 5243511"/>
              <a:gd name="connsiteX14" fmla="*/ 85725 w 5653605"/>
              <a:gd name="connsiteY14" fmla="*/ 2738437 h 5243511"/>
              <a:gd name="connsiteX15" fmla="*/ 123825 w 5653605"/>
              <a:gd name="connsiteY15" fmla="*/ 1804987 h 5243511"/>
              <a:gd name="connsiteX16" fmla="*/ 0 w 5653605"/>
              <a:gd name="connsiteY16" fmla="*/ 1719262 h 5243511"/>
              <a:gd name="connsiteX17" fmla="*/ 0 w 5653605"/>
              <a:gd name="connsiteY17" fmla="*/ 1281112 h 5243511"/>
              <a:gd name="connsiteX18" fmla="*/ 47625 w 5653605"/>
              <a:gd name="connsiteY18" fmla="*/ 1185862 h 5243511"/>
              <a:gd name="connsiteX19" fmla="*/ 95250 w 5653605"/>
              <a:gd name="connsiteY19" fmla="*/ 1119187 h 5243511"/>
              <a:gd name="connsiteX20" fmla="*/ 95250 w 5653605"/>
              <a:gd name="connsiteY20" fmla="*/ 252412 h 5243511"/>
              <a:gd name="connsiteX21" fmla="*/ 161925 w 5653605"/>
              <a:gd name="connsiteY21" fmla="*/ 204787 h 5243511"/>
              <a:gd name="connsiteX22" fmla="*/ 266700 w 5653605"/>
              <a:gd name="connsiteY22" fmla="*/ 223837 h 5243511"/>
              <a:gd name="connsiteX23" fmla="*/ 295275 w 5653605"/>
              <a:gd name="connsiteY23" fmla="*/ 90487 h 5243511"/>
              <a:gd name="connsiteX24" fmla="*/ 519112 w 5653605"/>
              <a:gd name="connsiteY24" fmla="*/ 0 h 5243511"/>
              <a:gd name="connsiteX25" fmla="*/ 2116931 w 5653605"/>
              <a:gd name="connsiteY25" fmla="*/ 128587 h 5243511"/>
              <a:gd name="connsiteX26" fmla="*/ 2486025 w 5653605"/>
              <a:gd name="connsiteY26" fmla="*/ 216693 h 5243511"/>
              <a:gd name="connsiteX27" fmla="*/ 2800350 w 5653605"/>
              <a:gd name="connsiteY27" fmla="*/ 357187 h 5243511"/>
              <a:gd name="connsiteX28" fmla="*/ 2926556 w 5653605"/>
              <a:gd name="connsiteY28" fmla="*/ 159544 h 5243511"/>
              <a:gd name="connsiteX29" fmla="*/ 3231357 w 5653605"/>
              <a:gd name="connsiteY29" fmla="*/ 28575 h 5243511"/>
              <a:gd name="connsiteX30" fmla="*/ 3762375 w 5653605"/>
              <a:gd name="connsiteY30" fmla="*/ 23812 h 5243511"/>
              <a:gd name="connsiteX31" fmla="*/ 4552950 w 5653605"/>
              <a:gd name="connsiteY31" fmla="*/ 119062 h 5243511"/>
              <a:gd name="connsiteX32" fmla="*/ 4879181 w 5653605"/>
              <a:gd name="connsiteY32" fmla="*/ 169068 h 5243511"/>
              <a:gd name="connsiteX33" fmla="*/ 4991100 w 5653605"/>
              <a:gd name="connsiteY33" fmla="*/ 292893 h 5243511"/>
              <a:gd name="connsiteX34" fmla="*/ 5014912 w 5653605"/>
              <a:gd name="connsiteY34" fmla="*/ 369093 h 5243511"/>
              <a:gd name="connsiteX35" fmla="*/ 5083969 w 5653605"/>
              <a:gd name="connsiteY35" fmla="*/ 388144 h 5243511"/>
              <a:gd name="connsiteX36" fmla="*/ 5150644 w 5653605"/>
              <a:gd name="connsiteY36" fmla="*/ 461962 h 5243511"/>
              <a:gd name="connsiteX37" fmla="*/ 5241131 w 5653605"/>
              <a:gd name="connsiteY37" fmla="*/ 526256 h 5243511"/>
              <a:gd name="connsiteX38" fmla="*/ 5484018 w 5653605"/>
              <a:gd name="connsiteY38" fmla="*/ 554831 h 5243511"/>
              <a:gd name="connsiteX39" fmla="*/ 5488781 w 5653605"/>
              <a:gd name="connsiteY39" fmla="*/ 623887 h 5243511"/>
              <a:gd name="connsiteX40" fmla="*/ 5607843 w 5653605"/>
              <a:gd name="connsiteY40" fmla="*/ 635793 h 5243511"/>
              <a:gd name="connsiteX41" fmla="*/ 5650706 w 5653605"/>
              <a:gd name="connsiteY41" fmla="*/ 747712 h 5243511"/>
              <a:gd name="connsiteX42" fmla="*/ 4993482 w 5653605"/>
              <a:gd name="connsiteY42" fmla="*/ 3421856 h 5243511"/>
              <a:gd name="connsiteX43" fmla="*/ 4900613 w 5653605"/>
              <a:gd name="connsiteY43" fmla="*/ 3467100 h 5243511"/>
              <a:gd name="connsiteX44" fmla="*/ 3307557 w 5653605"/>
              <a:gd name="connsiteY44" fmla="*/ 3124200 h 5243511"/>
              <a:gd name="connsiteX45" fmla="*/ 3086100 w 5653605"/>
              <a:gd name="connsiteY45" fmla="*/ 3100387 h 5243511"/>
              <a:gd name="connsiteX46" fmla="*/ 3021806 w 5653605"/>
              <a:gd name="connsiteY46" fmla="*/ 3283743 h 5243511"/>
              <a:gd name="connsiteX47" fmla="*/ 2959894 w 5653605"/>
              <a:gd name="connsiteY47" fmla="*/ 3433762 h 5243511"/>
              <a:gd name="connsiteX48" fmla="*/ 2852737 w 5653605"/>
              <a:gd name="connsiteY48" fmla="*/ 3636168 h 5243511"/>
              <a:gd name="connsiteX49" fmla="*/ 2676525 w 5653605"/>
              <a:gd name="connsiteY49" fmla="*/ 3967162 h 5243511"/>
              <a:gd name="connsiteX50" fmla="*/ 2502694 w 5653605"/>
              <a:gd name="connsiteY50" fmla="*/ 4676774 h 5243511"/>
              <a:gd name="connsiteX51" fmla="*/ 2443162 w 5653605"/>
              <a:gd name="connsiteY51" fmla="*/ 5243511 h 5243511"/>
              <a:gd name="connsiteX52" fmla="*/ 1602581 w 5653605"/>
              <a:gd name="connsiteY52" fmla="*/ 5241131 h 5243511"/>
              <a:gd name="connsiteX0" fmla="*/ 1602581 w 5653605"/>
              <a:gd name="connsiteY0" fmla="*/ 5241131 h 5243511"/>
              <a:gd name="connsiteX1" fmla="*/ 1771650 w 5653605"/>
              <a:gd name="connsiteY1" fmla="*/ 4719637 h 5243511"/>
              <a:gd name="connsiteX2" fmla="*/ 1812131 w 5653605"/>
              <a:gd name="connsiteY2" fmla="*/ 4626769 h 5243511"/>
              <a:gd name="connsiteX3" fmla="*/ 1854994 w 5653605"/>
              <a:gd name="connsiteY3" fmla="*/ 4429125 h 5243511"/>
              <a:gd name="connsiteX4" fmla="*/ 1902619 w 5653605"/>
              <a:gd name="connsiteY4" fmla="*/ 4219574 h 5243511"/>
              <a:gd name="connsiteX5" fmla="*/ 1881187 w 5653605"/>
              <a:gd name="connsiteY5" fmla="*/ 3993356 h 5243511"/>
              <a:gd name="connsiteX6" fmla="*/ 1885950 w 5653605"/>
              <a:gd name="connsiteY6" fmla="*/ 3881437 h 5243511"/>
              <a:gd name="connsiteX7" fmla="*/ 1883569 w 5653605"/>
              <a:gd name="connsiteY7" fmla="*/ 3579018 h 5243511"/>
              <a:gd name="connsiteX8" fmla="*/ 1969294 w 5653605"/>
              <a:gd name="connsiteY8" fmla="*/ 3250406 h 5243511"/>
              <a:gd name="connsiteX9" fmla="*/ 1988344 w 5653605"/>
              <a:gd name="connsiteY9" fmla="*/ 3107531 h 5243511"/>
              <a:gd name="connsiteX10" fmla="*/ 1985963 w 5653605"/>
              <a:gd name="connsiteY10" fmla="*/ 3019424 h 5243511"/>
              <a:gd name="connsiteX11" fmla="*/ 1740694 w 5653605"/>
              <a:gd name="connsiteY11" fmla="*/ 2940843 h 5243511"/>
              <a:gd name="connsiteX12" fmla="*/ 1331119 w 5653605"/>
              <a:gd name="connsiteY12" fmla="*/ 2878931 h 5243511"/>
              <a:gd name="connsiteX13" fmla="*/ 371475 w 5653605"/>
              <a:gd name="connsiteY13" fmla="*/ 2843212 h 5243511"/>
              <a:gd name="connsiteX14" fmla="*/ 85725 w 5653605"/>
              <a:gd name="connsiteY14" fmla="*/ 2738437 h 5243511"/>
              <a:gd name="connsiteX15" fmla="*/ 123825 w 5653605"/>
              <a:gd name="connsiteY15" fmla="*/ 1804987 h 5243511"/>
              <a:gd name="connsiteX16" fmla="*/ 0 w 5653605"/>
              <a:gd name="connsiteY16" fmla="*/ 1719262 h 5243511"/>
              <a:gd name="connsiteX17" fmla="*/ 0 w 5653605"/>
              <a:gd name="connsiteY17" fmla="*/ 1281112 h 5243511"/>
              <a:gd name="connsiteX18" fmla="*/ 47625 w 5653605"/>
              <a:gd name="connsiteY18" fmla="*/ 1185862 h 5243511"/>
              <a:gd name="connsiteX19" fmla="*/ 95250 w 5653605"/>
              <a:gd name="connsiteY19" fmla="*/ 1119187 h 5243511"/>
              <a:gd name="connsiteX20" fmla="*/ 95250 w 5653605"/>
              <a:gd name="connsiteY20" fmla="*/ 252412 h 5243511"/>
              <a:gd name="connsiteX21" fmla="*/ 161925 w 5653605"/>
              <a:gd name="connsiteY21" fmla="*/ 204787 h 5243511"/>
              <a:gd name="connsiteX22" fmla="*/ 266700 w 5653605"/>
              <a:gd name="connsiteY22" fmla="*/ 223837 h 5243511"/>
              <a:gd name="connsiteX23" fmla="*/ 295275 w 5653605"/>
              <a:gd name="connsiteY23" fmla="*/ 90487 h 5243511"/>
              <a:gd name="connsiteX24" fmla="*/ 519112 w 5653605"/>
              <a:gd name="connsiteY24" fmla="*/ 0 h 5243511"/>
              <a:gd name="connsiteX25" fmla="*/ 2116931 w 5653605"/>
              <a:gd name="connsiteY25" fmla="*/ 128587 h 5243511"/>
              <a:gd name="connsiteX26" fmla="*/ 2486025 w 5653605"/>
              <a:gd name="connsiteY26" fmla="*/ 216693 h 5243511"/>
              <a:gd name="connsiteX27" fmla="*/ 2800350 w 5653605"/>
              <a:gd name="connsiteY27" fmla="*/ 357187 h 5243511"/>
              <a:gd name="connsiteX28" fmla="*/ 2926556 w 5653605"/>
              <a:gd name="connsiteY28" fmla="*/ 159544 h 5243511"/>
              <a:gd name="connsiteX29" fmla="*/ 3231357 w 5653605"/>
              <a:gd name="connsiteY29" fmla="*/ 28575 h 5243511"/>
              <a:gd name="connsiteX30" fmla="*/ 3762375 w 5653605"/>
              <a:gd name="connsiteY30" fmla="*/ 23812 h 5243511"/>
              <a:gd name="connsiteX31" fmla="*/ 4552950 w 5653605"/>
              <a:gd name="connsiteY31" fmla="*/ 119062 h 5243511"/>
              <a:gd name="connsiteX32" fmla="*/ 4879181 w 5653605"/>
              <a:gd name="connsiteY32" fmla="*/ 169068 h 5243511"/>
              <a:gd name="connsiteX33" fmla="*/ 4991100 w 5653605"/>
              <a:gd name="connsiteY33" fmla="*/ 292893 h 5243511"/>
              <a:gd name="connsiteX34" fmla="*/ 5014912 w 5653605"/>
              <a:gd name="connsiteY34" fmla="*/ 369093 h 5243511"/>
              <a:gd name="connsiteX35" fmla="*/ 5083969 w 5653605"/>
              <a:gd name="connsiteY35" fmla="*/ 388144 h 5243511"/>
              <a:gd name="connsiteX36" fmla="*/ 5150644 w 5653605"/>
              <a:gd name="connsiteY36" fmla="*/ 461962 h 5243511"/>
              <a:gd name="connsiteX37" fmla="*/ 5241131 w 5653605"/>
              <a:gd name="connsiteY37" fmla="*/ 526256 h 5243511"/>
              <a:gd name="connsiteX38" fmla="*/ 5484018 w 5653605"/>
              <a:gd name="connsiteY38" fmla="*/ 554831 h 5243511"/>
              <a:gd name="connsiteX39" fmla="*/ 5488781 w 5653605"/>
              <a:gd name="connsiteY39" fmla="*/ 623887 h 5243511"/>
              <a:gd name="connsiteX40" fmla="*/ 5607843 w 5653605"/>
              <a:gd name="connsiteY40" fmla="*/ 635793 h 5243511"/>
              <a:gd name="connsiteX41" fmla="*/ 5650706 w 5653605"/>
              <a:gd name="connsiteY41" fmla="*/ 747712 h 5243511"/>
              <a:gd name="connsiteX42" fmla="*/ 4993482 w 5653605"/>
              <a:gd name="connsiteY42" fmla="*/ 3421856 h 5243511"/>
              <a:gd name="connsiteX43" fmla="*/ 4900613 w 5653605"/>
              <a:gd name="connsiteY43" fmla="*/ 3467100 h 5243511"/>
              <a:gd name="connsiteX44" fmla="*/ 3307557 w 5653605"/>
              <a:gd name="connsiteY44" fmla="*/ 3124200 h 5243511"/>
              <a:gd name="connsiteX45" fmla="*/ 3086100 w 5653605"/>
              <a:gd name="connsiteY45" fmla="*/ 3100387 h 5243511"/>
              <a:gd name="connsiteX46" fmla="*/ 3021806 w 5653605"/>
              <a:gd name="connsiteY46" fmla="*/ 3283743 h 5243511"/>
              <a:gd name="connsiteX47" fmla="*/ 2959894 w 5653605"/>
              <a:gd name="connsiteY47" fmla="*/ 3433762 h 5243511"/>
              <a:gd name="connsiteX48" fmla="*/ 2852737 w 5653605"/>
              <a:gd name="connsiteY48" fmla="*/ 3636168 h 5243511"/>
              <a:gd name="connsiteX49" fmla="*/ 2676525 w 5653605"/>
              <a:gd name="connsiteY49" fmla="*/ 3967162 h 5243511"/>
              <a:gd name="connsiteX50" fmla="*/ 2502694 w 5653605"/>
              <a:gd name="connsiteY50" fmla="*/ 4676774 h 5243511"/>
              <a:gd name="connsiteX51" fmla="*/ 2443162 w 5653605"/>
              <a:gd name="connsiteY51" fmla="*/ 5243511 h 5243511"/>
              <a:gd name="connsiteX52" fmla="*/ 1602581 w 5653605"/>
              <a:gd name="connsiteY52" fmla="*/ 5241131 h 5243511"/>
              <a:gd name="connsiteX0" fmla="*/ 1602581 w 5653605"/>
              <a:gd name="connsiteY0" fmla="*/ 5241131 h 5243511"/>
              <a:gd name="connsiteX1" fmla="*/ 1771650 w 5653605"/>
              <a:gd name="connsiteY1" fmla="*/ 4719637 h 5243511"/>
              <a:gd name="connsiteX2" fmla="*/ 1812131 w 5653605"/>
              <a:gd name="connsiteY2" fmla="*/ 4626769 h 5243511"/>
              <a:gd name="connsiteX3" fmla="*/ 1854994 w 5653605"/>
              <a:gd name="connsiteY3" fmla="*/ 4429125 h 5243511"/>
              <a:gd name="connsiteX4" fmla="*/ 1902619 w 5653605"/>
              <a:gd name="connsiteY4" fmla="*/ 4219574 h 5243511"/>
              <a:gd name="connsiteX5" fmla="*/ 1881187 w 5653605"/>
              <a:gd name="connsiteY5" fmla="*/ 3993356 h 5243511"/>
              <a:gd name="connsiteX6" fmla="*/ 1885950 w 5653605"/>
              <a:gd name="connsiteY6" fmla="*/ 3881437 h 5243511"/>
              <a:gd name="connsiteX7" fmla="*/ 1883569 w 5653605"/>
              <a:gd name="connsiteY7" fmla="*/ 3579018 h 5243511"/>
              <a:gd name="connsiteX8" fmla="*/ 1969294 w 5653605"/>
              <a:gd name="connsiteY8" fmla="*/ 3250406 h 5243511"/>
              <a:gd name="connsiteX9" fmla="*/ 1988344 w 5653605"/>
              <a:gd name="connsiteY9" fmla="*/ 3107531 h 5243511"/>
              <a:gd name="connsiteX10" fmla="*/ 1985963 w 5653605"/>
              <a:gd name="connsiteY10" fmla="*/ 3019424 h 5243511"/>
              <a:gd name="connsiteX11" fmla="*/ 1740694 w 5653605"/>
              <a:gd name="connsiteY11" fmla="*/ 2940843 h 5243511"/>
              <a:gd name="connsiteX12" fmla="*/ 1331119 w 5653605"/>
              <a:gd name="connsiteY12" fmla="*/ 2878931 h 5243511"/>
              <a:gd name="connsiteX13" fmla="*/ 371475 w 5653605"/>
              <a:gd name="connsiteY13" fmla="*/ 2843212 h 5243511"/>
              <a:gd name="connsiteX14" fmla="*/ 85725 w 5653605"/>
              <a:gd name="connsiteY14" fmla="*/ 2738437 h 5243511"/>
              <a:gd name="connsiteX15" fmla="*/ 123825 w 5653605"/>
              <a:gd name="connsiteY15" fmla="*/ 1804987 h 5243511"/>
              <a:gd name="connsiteX16" fmla="*/ 0 w 5653605"/>
              <a:gd name="connsiteY16" fmla="*/ 1719262 h 5243511"/>
              <a:gd name="connsiteX17" fmla="*/ 0 w 5653605"/>
              <a:gd name="connsiteY17" fmla="*/ 1281112 h 5243511"/>
              <a:gd name="connsiteX18" fmla="*/ 47625 w 5653605"/>
              <a:gd name="connsiteY18" fmla="*/ 1185862 h 5243511"/>
              <a:gd name="connsiteX19" fmla="*/ 95250 w 5653605"/>
              <a:gd name="connsiteY19" fmla="*/ 1119187 h 5243511"/>
              <a:gd name="connsiteX20" fmla="*/ 95250 w 5653605"/>
              <a:gd name="connsiteY20" fmla="*/ 252412 h 5243511"/>
              <a:gd name="connsiteX21" fmla="*/ 161925 w 5653605"/>
              <a:gd name="connsiteY21" fmla="*/ 204787 h 5243511"/>
              <a:gd name="connsiteX22" fmla="*/ 266700 w 5653605"/>
              <a:gd name="connsiteY22" fmla="*/ 223837 h 5243511"/>
              <a:gd name="connsiteX23" fmla="*/ 295275 w 5653605"/>
              <a:gd name="connsiteY23" fmla="*/ 90487 h 5243511"/>
              <a:gd name="connsiteX24" fmla="*/ 519112 w 5653605"/>
              <a:gd name="connsiteY24" fmla="*/ 0 h 5243511"/>
              <a:gd name="connsiteX25" fmla="*/ 2107406 w 5653605"/>
              <a:gd name="connsiteY25" fmla="*/ 130968 h 5243511"/>
              <a:gd name="connsiteX26" fmla="*/ 2486025 w 5653605"/>
              <a:gd name="connsiteY26" fmla="*/ 216693 h 5243511"/>
              <a:gd name="connsiteX27" fmla="*/ 2800350 w 5653605"/>
              <a:gd name="connsiteY27" fmla="*/ 357187 h 5243511"/>
              <a:gd name="connsiteX28" fmla="*/ 2926556 w 5653605"/>
              <a:gd name="connsiteY28" fmla="*/ 159544 h 5243511"/>
              <a:gd name="connsiteX29" fmla="*/ 3231357 w 5653605"/>
              <a:gd name="connsiteY29" fmla="*/ 28575 h 5243511"/>
              <a:gd name="connsiteX30" fmla="*/ 3762375 w 5653605"/>
              <a:gd name="connsiteY30" fmla="*/ 23812 h 5243511"/>
              <a:gd name="connsiteX31" fmla="*/ 4552950 w 5653605"/>
              <a:gd name="connsiteY31" fmla="*/ 119062 h 5243511"/>
              <a:gd name="connsiteX32" fmla="*/ 4879181 w 5653605"/>
              <a:gd name="connsiteY32" fmla="*/ 169068 h 5243511"/>
              <a:gd name="connsiteX33" fmla="*/ 4991100 w 5653605"/>
              <a:gd name="connsiteY33" fmla="*/ 292893 h 5243511"/>
              <a:gd name="connsiteX34" fmla="*/ 5014912 w 5653605"/>
              <a:gd name="connsiteY34" fmla="*/ 369093 h 5243511"/>
              <a:gd name="connsiteX35" fmla="*/ 5083969 w 5653605"/>
              <a:gd name="connsiteY35" fmla="*/ 388144 h 5243511"/>
              <a:gd name="connsiteX36" fmla="*/ 5150644 w 5653605"/>
              <a:gd name="connsiteY36" fmla="*/ 461962 h 5243511"/>
              <a:gd name="connsiteX37" fmla="*/ 5241131 w 5653605"/>
              <a:gd name="connsiteY37" fmla="*/ 526256 h 5243511"/>
              <a:gd name="connsiteX38" fmla="*/ 5484018 w 5653605"/>
              <a:gd name="connsiteY38" fmla="*/ 554831 h 5243511"/>
              <a:gd name="connsiteX39" fmla="*/ 5488781 w 5653605"/>
              <a:gd name="connsiteY39" fmla="*/ 623887 h 5243511"/>
              <a:gd name="connsiteX40" fmla="*/ 5607843 w 5653605"/>
              <a:gd name="connsiteY40" fmla="*/ 635793 h 5243511"/>
              <a:gd name="connsiteX41" fmla="*/ 5650706 w 5653605"/>
              <a:gd name="connsiteY41" fmla="*/ 747712 h 5243511"/>
              <a:gd name="connsiteX42" fmla="*/ 4993482 w 5653605"/>
              <a:gd name="connsiteY42" fmla="*/ 3421856 h 5243511"/>
              <a:gd name="connsiteX43" fmla="*/ 4900613 w 5653605"/>
              <a:gd name="connsiteY43" fmla="*/ 3467100 h 5243511"/>
              <a:gd name="connsiteX44" fmla="*/ 3307557 w 5653605"/>
              <a:gd name="connsiteY44" fmla="*/ 3124200 h 5243511"/>
              <a:gd name="connsiteX45" fmla="*/ 3086100 w 5653605"/>
              <a:gd name="connsiteY45" fmla="*/ 3100387 h 5243511"/>
              <a:gd name="connsiteX46" fmla="*/ 3021806 w 5653605"/>
              <a:gd name="connsiteY46" fmla="*/ 3283743 h 5243511"/>
              <a:gd name="connsiteX47" fmla="*/ 2959894 w 5653605"/>
              <a:gd name="connsiteY47" fmla="*/ 3433762 h 5243511"/>
              <a:gd name="connsiteX48" fmla="*/ 2852737 w 5653605"/>
              <a:gd name="connsiteY48" fmla="*/ 3636168 h 5243511"/>
              <a:gd name="connsiteX49" fmla="*/ 2676525 w 5653605"/>
              <a:gd name="connsiteY49" fmla="*/ 3967162 h 5243511"/>
              <a:gd name="connsiteX50" fmla="*/ 2502694 w 5653605"/>
              <a:gd name="connsiteY50" fmla="*/ 4676774 h 5243511"/>
              <a:gd name="connsiteX51" fmla="*/ 2443162 w 5653605"/>
              <a:gd name="connsiteY51" fmla="*/ 5243511 h 5243511"/>
              <a:gd name="connsiteX52" fmla="*/ 1602581 w 5653605"/>
              <a:gd name="connsiteY52" fmla="*/ 5241131 h 5243511"/>
              <a:gd name="connsiteX0" fmla="*/ 1602581 w 5653605"/>
              <a:gd name="connsiteY0" fmla="*/ 5241131 h 5243511"/>
              <a:gd name="connsiteX1" fmla="*/ 1771650 w 5653605"/>
              <a:gd name="connsiteY1" fmla="*/ 4719637 h 5243511"/>
              <a:gd name="connsiteX2" fmla="*/ 1812131 w 5653605"/>
              <a:gd name="connsiteY2" fmla="*/ 4626769 h 5243511"/>
              <a:gd name="connsiteX3" fmla="*/ 1854994 w 5653605"/>
              <a:gd name="connsiteY3" fmla="*/ 4429125 h 5243511"/>
              <a:gd name="connsiteX4" fmla="*/ 1902619 w 5653605"/>
              <a:gd name="connsiteY4" fmla="*/ 4219574 h 5243511"/>
              <a:gd name="connsiteX5" fmla="*/ 1881187 w 5653605"/>
              <a:gd name="connsiteY5" fmla="*/ 3993356 h 5243511"/>
              <a:gd name="connsiteX6" fmla="*/ 1885950 w 5653605"/>
              <a:gd name="connsiteY6" fmla="*/ 3881437 h 5243511"/>
              <a:gd name="connsiteX7" fmla="*/ 1883569 w 5653605"/>
              <a:gd name="connsiteY7" fmla="*/ 3579018 h 5243511"/>
              <a:gd name="connsiteX8" fmla="*/ 1969294 w 5653605"/>
              <a:gd name="connsiteY8" fmla="*/ 3250406 h 5243511"/>
              <a:gd name="connsiteX9" fmla="*/ 1988344 w 5653605"/>
              <a:gd name="connsiteY9" fmla="*/ 3107531 h 5243511"/>
              <a:gd name="connsiteX10" fmla="*/ 1985963 w 5653605"/>
              <a:gd name="connsiteY10" fmla="*/ 3019424 h 5243511"/>
              <a:gd name="connsiteX11" fmla="*/ 1740694 w 5653605"/>
              <a:gd name="connsiteY11" fmla="*/ 2940843 h 5243511"/>
              <a:gd name="connsiteX12" fmla="*/ 1331119 w 5653605"/>
              <a:gd name="connsiteY12" fmla="*/ 2878931 h 5243511"/>
              <a:gd name="connsiteX13" fmla="*/ 371475 w 5653605"/>
              <a:gd name="connsiteY13" fmla="*/ 2843212 h 5243511"/>
              <a:gd name="connsiteX14" fmla="*/ 85725 w 5653605"/>
              <a:gd name="connsiteY14" fmla="*/ 2738437 h 5243511"/>
              <a:gd name="connsiteX15" fmla="*/ 123825 w 5653605"/>
              <a:gd name="connsiteY15" fmla="*/ 1804987 h 5243511"/>
              <a:gd name="connsiteX16" fmla="*/ 0 w 5653605"/>
              <a:gd name="connsiteY16" fmla="*/ 1719262 h 5243511"/>
              <a:gd name="connsiteX17" fmla="*/ 0 w 5653605"/>
              <a:gd name="connsiteY17" fmla="*/ 1281112 h 5243511"/>
              <a:gd name="connsiteX18" fmla="*/ 47625 w 5653605"/>
              <a:gd name="connsiteY18" fmla="*/ 1185862 h 5243511"/>
              <a:gd name="connsiteX19" fmla="*/ 95250 w 5653605"/>
              <a:gd name="connsiteY19" fmla="*/ 1119187 h 5243511"/>
              <a:gd name="connsiteX20" fmla="*/ 95250 w 5653605"/>
              <a:gd name="connsiteY20" fmla="*/ 252412 h 5243511"/>
              <a:gd name="connsiteX21" fmla="*/ 161925 w 5653605"/>
              <a:gd name="connsiteY21" fmla="*/ 204787 h 5243511"/>
              <a:gd name="connsiteX22" fmla="*/ 266700 w 5653605"/>
              <a:gd name="connsiteY22" fmla="*/ 223837 h 5243511"/>
              <a:gd name="connsiteX23" fmla="*/ 295275 w 5653605"/>
              <a:gd name="connsiteY23" fmla="*/ 90487 h 5243511"/>
              <a:gd name="connsiteX24" fmla="*/ 519112 w 5653605"/>
              <a:gd name="connsiteY24" fmla="*/ 0 h 5243511"/>
              <a:gd name="connsiteX25" fmla="*/ 2107406 w 5653605"/>
              <a:gd name="connsiteY25" fmla="*/ 130968 h 5243511"/>
              <a:gd name="connsiteX26" fmla="*/ 2486025 w 5653605"/>
              <a:gd name="connsiteY26" fmla="*/ 216693 h 5243511"/>
              <a:gd name="connsiteX27" fmla="*/ 2800350 w 5653605"/>
              <a:gd name="connsiteY27" fmla="*/ 357187 h 5243511"/>
              <a:gd name="connsiteX28" fmla="*/ 2926556 w 5653605"/>
              <a:gd name="connsiteY28" fmla="*/ 159544 h 5243511"/>
              <a:gd name="connsiteX29" fmla="*/ 3231357 w 5653605"/>
              <a:gd name="connsiteY29" fmla="*/ 28575 h 5243511"/>
              <a:gd name="connsiteX30" fmla="*/ 3762375 w 5653605"/>
              <a:gd name="connsiteY30" fmla="*/ 23812 h 5243511"/>
              <a:gd name="connsiteX31" fmla="*/ 4552950 w 5653605"/>
              <a:gd name="connsiteY31" fmla="*/ 119062 h 5243511"/>
              <a:gd name="connsiteX32" fmla="*/ 4879181 w 5653605"/>
              <a:gd name="connsiteY32" fmla="*/ 169068 h 5243511"/>
              <a:gd name="connsiteX33" fmla="*/ 4991100 w 5653605"/>
              <a:gd name="connsiteY33" fmla="*/ 292893 h 5243511"/>
              <a:gd name="connsiteX34" fmla="*/ 5014912 w 5653605"/>
              <a:gd name="connsiteY34" fmla="*/ 369093 h 5243511"/>
              <a:gd name="connsiteX35" fmla="*/ 5083969 w 5653605"/>
              <a:gd name="connsiteY35" fmla="*/ 388144 h 5243511"/>
              <a:gd name="connsiteX36" fmla="*/ 5150644 w 5653605"/>
              <a:gd name="connsiteY36" fmla="*/ 461962 h 5243511"/>
              <a:gd name="connsiteX37" fmla="*/ 5241131 w 5653605"/>
              <a:gd name="connsiteY37" fmla="*/ 526256 h 5243511"/>
              <a:gd name="connsiteX38" fmla="*/ 5484018 w 5653605"/>
              <a:gd name="connsiteY38" fmla="*/ 554831 h 5243511"/>
              <a:gd name="connsiteX39" fmla="*/ 5488781 w 5653605"/>
              <a:gd name="connsiteY39" fmla="*/ 623887 h 5243511"/>
              <a:gd name="connsiteX40" fmla="*/ 5607843 w 5653605"/>
              <a:gd name="connsiteY40" fmla="*/ 635793 h 5243511"/>
              <a:gd name="connsiteX41" fmla="*/ 5650706 w 5653605"/>
              <a:gd name="connsiteY41" fmla="*/ 747712 h 5243511"/>
              <a:gd name="connsiteX42" fmla="*/ 4993482 w 5653605"/>
              <a:gd name="connsiteY42" fmla="*/ 3421856 h 5243511"/>
              <a:gd name="connsiteX43" fmla="*/ 4900613 w 5653605"/>
              <a:gd name="connsiteY43" fmla="*/ 3467100 h 5243511"/>
              <a:gd name="connsiteX44" fmla="*/ 3307557 w 5653605"/>
              <a:gd name="connsiteY44" fmla="*/ 3124200 h 5243511"/>
              <a:gd name="connsiteX45" fmla="*/ 3086100 w 5653605"/>
              <a:gd name="connsiteY45" fmla="*/ 3100387 h 5243511"/>
              <a:gd name="connsiteX46" fmla="*/ 3021806 w 5653605"/>
              <a:gd name="connsiteY46" fmla="*/ 3283743 h 5243511"/>
              <a:gd name="connsiteX47" fmla="*/ 2959894 w 5653605"/>
              <a:gd name="connsiteY47" fmla="*/ 3433762 h 5243511"/>
              <a:gd name="connsiteX48" fmla="*/ 2852737 w 5653605"/>
              <a:gd name="connsiteY48" fmla="*/ 3636168 h 5243511"/>
              <a:gd name="connsiteX49" fmla="*/ 2676525 w 5653605"/>
              <a:gd name="connsiteY49" fmla="*/ 3967162 h 5243511"/>
              <a:gd name="connsiteX50" fmla="*/ 2502694 w 5653605"/>
              <a:gd name="connsiteY50" fmla="*/ 4676774 h 5243511"/>
              <a:gd name="connsiteX51" fmla="*/ 2443162 w 5653605"/>
              <a:gd name="connsiteY51" fmla="*/ 5243511 h 5243511"/>
              <a:gd name="connsiteX52" fmla="*/ 1602581 w 5653605"/>
              <a:gd name="connsiteY52" fmla="*/ 5241131 h 5243511"/>
              <a:gd name="connsiteX0" fmla="*/ 1602581 w 5653605"/>
              <a:gd name="connsiteY0" fmla="*/ 5241131 h 5243511"/>
              <a:gd name="connsiteX1" fmla="*/ 1771650 w 5653605"/>
              <a:gd name="connsiteY1" fmla="*/ 4719637 h 5243511"/>
              <a:gd name="connsiteX2" fmla="*/ 1812131 w 5653605"/>
              <a:gd name="connsiteY2" fmla="*/ 4626769 h 5243511"/>
              <a:gd name="connsiteX3" fmla="*/ 1854994 w 5653605"/>
              <a:gd name="connsiteY3" fmla="*/ 4429125 h 5243511"/>
              <a:gd name="connsiteX4" fmla="*/ 1902619 w 5653605"/>
              <a:gd name="connsiteY4" fmla="*/ 4219574 h 5243511"/>
              <a:gd name="connsiteX5" fmla="*/ 1881187 w 5653605"/>
              <a:gd name="connsiteY5" fmla="*/ 3993356 h 5243511"/>
              <a:gd name="connsiteX6" fmla="*/ 1885950 w 5653605"/>
              <a:gd name="connsiteY6" fmla="*/ 3881437 h 5243511"/>
              <a:gd name="connsiteX7" fmla="*/ 1883569 w 5653605"/>
              <a:gd name="connsiteY7" fmla="*/ 3579018 h 5243511"/>
              <a:gd name="connsiteX8" fmla="*/ 1969294 w 5653605"/>
              <a:gd name="connsiteY8" fmla="*/ 3250406 h 5243511"/>
              <a:gd name="connsiteX9" fmla="*/ 1988344 w 5653605"/>
              <a:gd name="connsiteY9" fmla="*/ 3107531 h 5243511"/>
              <a:gd name="connsiteX10" fmla="*/ 1985963 w 5653605"/>
              <a:gd name="connsiteY10" fmla="*/ 3019424 h 5243511"/>
              <a:gd name="connsiteX11" fmla="*/ 1740694 w 5653605"/>
              <a:gd name="connsiteY11" fmla="*/ 2940843 h 5243511"/>
              <a:gd name="connsiteX12" fmla="*/ 1331119 w 5653605"/>
              <a:gd name="connsiteY12" fmla="*/ 2878931 h 5243511"/>
              <a:gd name="connsiteX13" fmla="*/ 371475 w 5653605"/>
              <a:gd name="connsiteY13" fmla="*/ 2843212 h 5243511"/>
              <a:gd name="connsiteX14" fmla="*/ 85725 w 5653605"/>
              <a:gd name="connsiteY14" fmla="*/ 2738437 h 5243511"/>
              <a:gd name="connsiteX15" fmla="*/ 123825 w 5653605"/>
              <a:gd name="connsiteY15" fmla="*/ 1804987 h 5243511"/>
              <a:gd name="connsiteX16" fmla="*/ 0 w 5653605"/>
              <a:gd name="connsiteY16" fmla="*/ 1719262 h 5243511"/>
              <a:gd name="connsiteX17" fmla="*/ 0 w 5653605"/>
              <a:gd name="connsiteY17" fmla="*/ 1281112 h 5243511"/>
              <a:gd name="connsiteX18" fmla="*/ 47625 w 5653605"/>
              <a:gd name="connsiteY18" fmla="*/ 1185862 h 5243511"/>
              <a:gd name="connsiteX19" fmla="*/ 95250 w 5653605"/>
              <a:gd name="connsiteY19" fmla="*/ 1119187 h 5243511"/>
              <a:gd name="connsiteX20" fmla="*/ 95250 w 5653605"/>
              <a:gd name="connsiteY20" fmla="*/ 252412 h 5243511"/>
              <a:gd name="connsiteX21" fmla="*/ 161925 w 5653605"/>
              <a:gd name="connsiteY21" fmla="*/ 204787 h 5243511"/>
              <a:gd name="connsiteX22" fmla="*/ 266700 w 5653605"/>
              <a:gd name="connsiteY22" fmla="*/ 223837 h 5243511"/>
              <a:gd name="connsiteX23" fmla="*/ 307181 w 5653605"/>
              <a:gd name="connsiteY23" fmla="*/ 138112 h 5243511"/>
              <a:gd name="connsiteX24" fmla="*/ 519112 w 5653605"/>
              <a:gd name="connsiteY24" fmla="*/ 0 h 5243511"/>
              <a:gd name="connsiteX25" fmla="*/ 2107406 w 5653605"/>
              <a:gd name="connsiteY25" fmla="*/ 130968 h 5243511"/>
              <a:gd name="connsiteX26" fmla="*/ 2486025 w 5653605"/>
              <a:gd name="connsiteY26" fmla="*/ 216693 h 5243511"/>
              <a:gd name="connsiteX27" fmla="*/ 2800350 w 5653605"/>
              <a:gd name="connsiteY27" fmla="*/ 357187 h 5243511"/>
              <a:gd name="connsiteX28" fmla="*/ 2926556 w 5653605"/>
              <a:gd name="connsiteY28" fmla="*/ 159544 h 5243511"/>
              <a:gd name="connsiteX29" fmla="*/ 3231357 w 5653605"/>
              <a:gd name="connsiteY29" fmla="*/ 28575 h 5243511"/>
              <a:gd name="connsiteX30" fmla="*/ 3762375 w 5653605"/>
              <a:gd name="connsiteY30" fmla="*/ 23812 h 5243511"/>
              <a:gd name="connsiteX31" fmla="*/ 4552950 w 5653605"/>
              <a:gd name="connsiteY31" fmla="*/ 119062 h 5243511"/>
              <a:gd name="connsiteX32" fmla="*/ 4879181 w 5653605"/>
              <a:gd name="connsiteY32" fmla="*/ 169068 h 5243511"/>
              <a:gd name="connsiteX33" fmla="*/ 4991100 w 5653605"/>
              <a:gd name="connsiteY33" fmla="*/ 292893 h 5243511"/>
              <a:gd name="connsiteX34" fmla="*/ 5014912 w 5653605"/>
              <a:gd name="connsiteY34" fmla="*/ 369093 h 5243511"/>
              <a:gd name="connsiteX35" fmla="*/ 5083969 w 5653605"/>
              <a:gd name="connsiteY35" fmla="*/ 388144 h 5243511"/>
              <a:gd name="connsiteX36" fmla="*/ 5150644 w 5653605"/>
              <a:gd name="connsiteY36" fmla="*/ 461962 h 5243511"/>
              <a:gd name="connsiteX37" fmla="*/ 5241131 w 5653605"/>
              <a:gd name="connsiteY37" fmla="*/ 526256 h 5243511"/>
              <a:gd name="connsiteX38" fmla="*/ 5484018 w 5653605"/>
              <a:gd name="connsiteY38" fmla="*/ 554831 h 5243511"/>
              <a:gd name="connsiteX39" fmla="*/ 5488781 w 5653605"/>
              <a:gd name="connsiteY39" fmla="*/ 623887 h 5243511"/>
              <a:gd name="connsiteX40" fmla="*/ 5607843 w 5653605"/>
              <a:gd name="connsiteY40" fmla="*/ 635793 h 5243511"/>
              <a:gd name="connsiteX41" fmla="*/ 5650706 w 5653605"/>
              <a:gd name="connsiteY41" fmla="*/ 747712 h 5243511"/>
              <a:gd name="connsiteX42" fmla="*/ 4993482 w 5653605"/>
              <a:gd name="connsiteY42" fmla="*/ 3421856 h 5243511"/>
              <a:gd name="connsiteX43" fmla="*/ 4900613 w 5653605"/>
              <a:gd name="connsiteY43" fmla="*/ 3467100 h 5243511"/>
              <a:gd name="connsiteX44" fmla="*/ 3307557 w 5653605"/>
              <a:gd name="connsiteY44" fmla="*/ 3124200 h 5243511"/>
              <a:gd name="connsiteX45" fmla="*/ 3086100 w 5653605"/>
              <a:gd name="connsiteY45" fmla="*/ 3100387 h 5243511"/>
              <a:gd name="connsiteX46" fmla="*/ 3021806 w 5653605"/>
              <a:gd name="connsiteY46" fmla="*/ 3283743 h 5243511"/>
              <a:gd name="connsiteX47" fmla="*/ 2959894 w 5653605"/>
              <a:gd name="connsiteY47" fmla="*/ 3433762 h 5243511"/>
              <a:gd name="connsiteX48" fmla="*/ 2852737 w 5653605"/>
              <a:gd name="connsiteY48" fmla="*/ 3636168 h 5243511"/>
              <a:gd name="connsiteX49" fmla="*/ 2676525 w 5653605"/>
              <a:gd name="connsiteY49" fmla="*/ 3967162 h 5243511"/>
              <a:gd name="connsiteX50" fmla="*/ 2502694 w 5653605"/>
              <a:gd name="connsiteY50" fmla="*/ 4676774 h 5243511"/>
              <a:gd name="connsiteX51" fmla="*/ 2443162 w 5653605"/>
              <a:gd name="connsiteY51" fmla="*/ 5243511 h 5243511"/>
              <a:gd name="connsiteX52" fmla="*/ 1602581 w 5653605"/>
              <a:gd name="connsiteY52" fmla="*/ 5241131 h 5243511"/>
              <a:gd name="connsiteX0" fmla="*/ 1602581 w 5653605"/>
              <a:gd name="connsiteY0" fmla="*/ 5241131 h 5243511"/>
              <a:gd name="connsiteX1" fmla="*/ 1771650 w 5653605"/>
              <a:gd name="connsiteY1" fmla="*/ 4719637 h 5243511"/>
              <a:gd name="connsiteX2" fmla="*/ 1812131 w 5653605"/>
              <a:gd name="connsiteY2" fmla="*/ 4626769 h 5243511"/>
              <a:gd name="connsiteX3" fmla="*/ 1854994 w 5653605"/>
              <a:gd name="connsiteY3" fmla="*/ 4429125 h 5243511"/>
              <a:gd name="connsiteX4" fmla="*/ 1902619 w 5653605"/>
              <a:gd name="connsiteY4" fmla="*/ 4219574 h 5243511"/>
              <a:gd name="connsiteX5" fmla="*/ 1881187 w 5653605"/>
              <a:gd name="connsiteY5" fmla="*/ 3993356 h 5243511"/>
              <a:gd name="connsiteX6" fmla="*/ 1885950 w 5653605"/>
              <a:gd name="connsiteY6" fmla="*/ 3881437 h 5243511"/>
              <a:gd name="connsiteX7" fmla="*/ 1883569 w 5653605"/>
              <a:gd name="connsiteY7" fmla="*/ 3579018 h 5243511"/>
              <a:gd name="connsiteX8" fmla="*/ 1969294 w 5653605"/>
              <a:gd name="connsiteY8" fmla="*/ 3250406 h 5243511"/>
              <a:gd name="connsiteX9" fmla="*/ 1988344 w 5653605"/>
              <a:gd name="connsiteY9" fmla="*/ 3107531 h 5243511"/>
              <a:gd name="connsiteX10" fmla="*/ 1985963 w 5653605"/>
              <a:gd name="connsiteY10" fmla="*/ 3019424 h 5243511"/>
              <a:gd name="connsiteX11" fmla="*/ 1740694 w 5653605"/>
              <a:gd name="connsiteY11" fmla="*/ 2940843 h 5243511"/>
              <a:gd name="connsiteX12" fmla="*/ 1331119 w 5653605"/>
              <a:gd name="connsiteY12" fmla="*/ 2878931 h 5243511"/>
              <a:gd name="connsiteX13" fmla="*/ 371475 w 5653605"/>
              <a:gd name="connsiteY13" fmla="*/ 2843212 h 5243511"/>
              <a:gd name="connsiteX14" fmla="*/ 85725 w 5653605"/>
              <a:gd name="connsiteY14" fmla="*/ 2738437 h 5243511"/>
              <a:gd name="connsiteX15" fmla="*/ 123825 w 5653605"/>
              <a:gd name="connsiteY15" fmla="*/ 1804987 h 5243511"/>
              <a:gd name="connsiteX16" fmla="*/ 0 w 5653605"/>
              <a:gd name="connsiteY16" fmla="*/ 1719262 h 5243511"/>
              <a:gd name="connsiteX17" fmla="*/ 0 w 5653605"/>
              <a:gd name="connsiteY17" fmla="*/ 1281112 h 5243511"/>
              <a:gd name="connsiteX18" fmla="*/ 47625 w 5653605"/>
              <a:gd name="connsiteY18" fmla="*/ 1185862 h 5243511"/>
              <a:gd name="connsiteX19" fmla="*/ 95250 w 5653605"/>
              <a:gd name="connsiteY19" fmla="*/ 1119187 h 5243511"/>
              <a:gd name="connsiteX20" fmla="*/ 95250 w 5653605"/>
              <a:gd name="connsiteY20" fmla="*/ 252412 h 5243511"/>
              <a:gd name="connsiteX21" fmla="*/ 161925 w 5653605"/>
              <a:gd name="connsiteY21" fmla="*/ 204787 h 5243511"/>
              <a:gd name="connsiteX22" fmla="*/ 288132 w 5653605"/>
              <a:gd name="connsiteY22" fmla="*/ 223837 h 5243511"/>
              <a:gd name="connsiteX23" fmla="*/ 307181 w 5653605"/>
              <a:gd name="connsiteY23" fmla="*/ 138112 h 5243511"/>
              <a:gd name="connsiteX24" fmla="*/ 519112 w 5653605"/>
              <a:gd name="connsiteY24" fmla="*/ 0 h 5243511"/>
              <a:gd name="connsiteX25" fmla="*/ 2107406 w 5653605"/>
              <a:gd name="connsiteY25" fmla="*/ 130968 h 5243511"/>
              <a:gd name="connsiteX26" fmla="*/ 2486025 w 5653605"/>
              <a:gd name="connsiteY26" fmla="*/ 216693 h 5243511"/>
              <a:gd name="connsiteX27" fmla="*/ 2800350 w 5653605"/>
              <a:gd name="connsiteY27" fmla="*/ 357187 h 5243511"/>
              <a:gd name="connsiteX28" fmla="*/ 2926556 w 5653605"/>
              <a:gd name="connsiteY28" fmla="*/ 159544 h 5243511"/>
              <a:gd name="connsiteX29" fmla="*/ 3231357 w 5653605"/>
              <a:gd name="connsiteY29" fmla="*/ 28575 h 5243511"/>
              <a:gd name="connsiteX30" fmla="*/ 3762375 w 5653605"/>
              <a:gd name="connsiteY30" fmla="*/ 23812 h 5243511"/>
              <a:gd name="connsiteX31" fmla="*/ 4552950 w 5653605"/>
              <a:gd name="connsiteY31" fmla="*/ 119062 h 5243511"/>
              <a:gd name="connsiteX32" fmla="*/ 4879181 w 5653605"/>
              <a:gd name="connsiteY32" fmla="*/ 169068 h 5243511"/>
              <a:gd name="connsiteX33" fmla="*/ 4991100 w 5653605"/>
              <a:gd name="connsiteY33" fmla="*/ 292893 h 5243511"/>
              <a:gd name="connsiteX34" fmla="*/ 5014912 w 5653605"/>
              <a:gd name="connsiteY34" fmla="*/ 369093 h 5243511"/>
              <a:gd name="connsiteX35" fmla="*/ 5083969 w 5653605"/>
              <a:gd name="connsiteY35" fmla="*/ 388144 h 5243511"/>
              <a:gd name="connsiteX36" fmla="*/ 5150644 w 5653605"/>
              <a:gd name="connsiteY36" fmla="*/ 461962 h 5243511"/>
              <a:gd name="connsiteX37" fmla="*/ 5241131 w 5653605"/>
              <a:gd name="connsiteY37" fmla="*/ 526256 h 5243511"/>
              <a:gd name="connsiteX38" fmla="*/ 5484018 w 5653605"/>
              <a:gd name="connsiteY38" fmla="*/ 554831 h 5243511"/>
              <a:gd name="connsiteX39" fmla="*/ 5488781 w 5653605"/>
              <a:gd name="connsiteY39" fmla="*/ 623887 h 5243511"/>
              <a:gd name="connsiteX40" fmla="*/ 5607843 w 5653605"/>
              <a:gd name="connsiteY40" fmla="*/ 635793 h 5243511"/>
              <a:gd name="connsiteX41" fmla="*/ 5650706 w 5653605"/>
              <a:gd name="connsiteY41" fmla="*/ 747712 h 5243511"/>
              <a:gd name="connsiteX42" fmla="*/ 4993482 w 5653605"/>
              <a:gd name="connsiteY42" fmla="*/ 3421856 h 5243511"/>
              <a:gd name="connsiteX43" fmla="*/ 4900613 w 5653605"/>
              <a:gd name="connsiteY43" fmla="*/ 3467100 h 5243511"/>
              <a:gd name="connsiteX44" fmla="*/ 3307557 w 5653605"/>
              <a:gd name="connsiteY44" fmla="*/ 3124200 h 5243511"/>
              <a:gd name="connsiteX45" fmla="*/ 3086100 w 5653605"/>
              <a:gd name="connsiteY45" fmla="*/ 3100387 h 5243511"/>
              <a:gd name="connsiteX46" fmla="*/ 3021806 w 5653605"/>
              <a:gd name="connsiteY46" fmla="*/ 3283743 h 5243511"/>
              <a:gd name="connsiteX47" fmla="*/ 2959894 w 5653605"/>
              <a:gd name="connsiteY47" fmla="*/ 3433762 h 5243511"/>
              <a:gd name="connsiteX48" fmla="*/ 2852737 w 5653605"/>
              <a:gd name="connsiteY48" fmla="*/ 3636168 h 5243511"/>
              <a:gd name="connsiteX49" fmla="*/ 2676525 w 5653605"/>
              <a:gd name="connsiteY49" fmla="*/ 3967162 h 5243511"/>
              <a:gd name="connsiteX50" fmla="*/ 2502694 w 5653605"/>
              <a:gd name="connsiteY50" fmla="*/ 4676774 h 5243511"/>
              <a:gd name="connsiteX51" fmla="*/ 2443162 w 5653605"/>
              <a:gd name="connsiteY51" fmla="*/ 5243511 h 5243511"/>
              <a:gd name="connsiteX52" fmla="*/ 1602581 w 5653605"/>
              <a:gd name="connsiteY52" fmla="*/ 5241131 h 5243511"/>
              <a:gd name="connsiteX0" fmla="*/ 1602581 w 5653605"/>
              <a:gd name="connsiteY0" fmla="*/ 5241131 h 5243511"/>
              <a:gd name="connsiteX1" fmla="*/ 1771650 w 5653605"/>
              <a:gd name="connsiteY1" fmla="*/ 4719637 h 5243511"/>
              <a:gd name="connsiteX2" fmla="*/ 1812131 w 5653605"/>
              <a:gd name="connsiteY2" fmla="*/ 4626769 h 5243511"/>
              <a:gd name="connsiteX3" fmla="*/ 1854994 w 5653605"/>
              <a:gd name="connsiteY3" fmla="*/ 4429125 h 5243511"/>
              <a:gd name="connsiteX4" fmla="*/ 1902619 w 5653605"/>
              <a:gd name="connsiteY4" fmla="*/ 4219574 h 5243511"/>
              <a:gd name="connsiteX5" fmla="*/ 1881187 w 5653605"/>
              <a:gd name="connsiteY5" fmla="*/ 3993356 h 5243511"/>
              <a:gd name="connsiteX6" fmla="*/ 1885950 w 5653605"/>
              <a:gd name="connsiteY6" fmla="*/ 3881437 h 5243511"/>
              <a:gd name="connsiteX7" fmla="*/ 1883569 w 5653605"/>
              <a:gd name="connsiteY7" fmla="*/ 3579018 h 5243511"/>
              <a:gd name="connsiteX8" fmla="*/ 1969294 w 5653605"/>
              <a:gd name="connsiteY8" fmla="*/ 3250406 h 5243511"/>
              <a:gd name="connsiteX9" fmla="*/ 1988344 w 5653605"/>
              <a:gd name="connsiteY9" fmla="*/ 3107531 h 5243511"/>
              <a:gd name="connsiteX10" fmla="*/ 1985963 w 5653605"/>
              <a:gd name="connsiteY10" fmla="*/ 3019424 h 5243511"/>
              <a:gd name="connsiteX11" fmla="*/ 1740694 w 5653605"/>
              <a:gd name="connsiteY11" fmla="*/ 2940843 h 5243511"/>
              <a:gd name="connsiteX12" fmla="*/ 1331119 w 5653605"/>
              <a:gd name="connsiteY12" fmla="*/ 2878931 h 5243511"/>
              <a:gd name="connsiteX13" fmla="*/ 371475 w 5653605"/>
              <a:gd name="connsiteY13" fmla="*/ 2843212 h 5243511"/>
              <a:gd name="connsiteX14" fmla="*/ 85725 w 5653605"/>
              <a:gd name="connsiteY14" fmla="*/ 2738437 h 5243511"/>
              <a:gd name="connsiteX15" fmla="*/ 123825 w 5653605"/>
              <a:gd name="connsiteY15" fmla="*/ 1804987 h 5243511"/>
              <a:gd name="connsiteX16" fmla="*/ 0 w 5653605"/>
              <a:gd name="connsiteY16" fmla="*/ 1719262 h 5243511"/>
              <a:gd name="connsiteX17" fmla="*/ 0 w 5653605"/>
              <a:gd name="connsiteY17" fmla="*/ 1281112 h 5243511"/>
              <a:gd name="connsiteX18" fmla="*/ 47625 w 5653605"/>
              <a:gd name="connsiteY18" fmla="*/ 1185862 h 5243511"/>
              <a:gd name="connsiteX19" fmla="*/ 95250 w 5653605"/>
              <a:gd name="connsiteY19" fmla="*/ 1119187 h 5243511"/>
              <a:gd name="connsiteX20" fmla="*/ 95250 w 5653605"/>
              <a:gd name="connsiteY20" fmla="*/ 252412 h 5243511"/>
              <a:gd name="connsiteX21" fmla="*/ 190500 w 5653605"/>
              <a:gd name="connsiteY21" fmla="*/ 216693 h 5243511"/>
              <a:gd name="connsiteX22" fmla="*/ 288132 w 5653605"/>
              <a:gd name="connsiteY22" fmla="*/ 223837 h 5243511"/>
              <a:gd name="connsiteX23" fmla="*/ 307181 w 5653605"/>
              <a:gd name="connsiteY23" fmla="*/ 138112 h 5243511"/>
              <a:gd name="connsiteX24" fmla="*/ 519112 w 5653605"/>
              <a:gd name="connsiteY24" fmla="*/ 0 h 5243511"/>
              <a:gd name="connsiteX25" fmla="*/ 2107406 w 5653605"/>
              <a:gd name="connsiteY25" fmla="*/ 130968 h 5243511"/>
              <a:gd name="connsiteX26" fmla="*/ 2486025 w 5653605"/>
              <a:gd name="connsiteY26" fmla="*/ 216693 h 5243511"/>
              <a:gd name="connsiteX27" fmla="*/ 2800350 w 5653605"/>
              <a:gd name="connsiteY27" fmla="*/ 357187 h 5243511"/>
              <a:gd name="connsiteX28" fmla="*/ 2926556 w 5653605"/>
              <a:gd name="connsiteY28" fmla="*/ 159544 h 5243511"/>
              <a:gd name="connsiteX29" fmla="*/ 3231357 w 5653605"/>
              <a:gd name="connsiteY29" fmla="*/ 28575 h 5243511"/>
              <a:gd name="connsiteX30" fmla="*/ 3762375 w 5653605"/>
              <a:gd name="connsiteY30" fmla="*/ 23812 h 5243511"/>
              <a:gd name="connsiteX31" fmla="*/ 4552950 w 5653605"/>
              <a:gd name="connsiteY31" fmla="*/ 119062 h 5243511"/>
              <a:gd name="connsiteX32" fmla="*/ 4879181 w 5653605"/>
              <a:gd name="connsiteY32" fmla="*/ 169068 h 5243511"/>
              <a:gd name="connsiteX33" fmla="*/ 4991100 w 5653605"/>
              <a:gd name="connsiteY33" fmla="*/ 292893 h 5243511"/>
              <a:gd name="connsiteX34" fmla="*/ 5014912 w 5653605"/>
              <a:gd name="connsiteY34" fmla="*/ 369093 h 5243511"/>
              <a:gd name="connsiteX35" fmla="*/ 5083969 w 5653605"/>
              <a:gd name="connsiteY35" fmla="*/ 388144 h 5243511"/>
              <a:gd name="connsiteX36" fmla="*/ 5150644 w 5653605"/>
              <a:gd name="connsiteY36" fmla="*/ 461962 h 5243511"/>
              <a:gd name="connsiteX37" fmla="*/ 5241131 w 5653605"/>
              <a:gd name="connsiteY37" fmla="*/ 526256 h 5243511"/>
              <a:gd name="connsiteX38" fmla="*/ 5484018 w 5653605"/>
              <a:gd name="connsiteY38" fmla="*/ 554831 h 5243511"/>
              <a:gd name="connsiteX39" fmla="*/ 5488781 w 5653605"/>
              <a:gd name="connsiteY39" fmla="*/ 623887 h 5243511"/>
              <a:gd name="connsiteX40" fmla="*/ 5607843 w 5653605"/>
              <a:gd name="connsiteY40" fmla="*/ 635793 h 5243511"/>
              <a:gd name="connsiteX41" fmla="*/ 5650706 w 5653605"/>
              <a:gd name="connsiteY41" fmla="*/ 747712 h 5243511"/>
              <a:gd name="connsiteX42" fmla="*/ 4993482 w 5653605"/>
              <a:gd name="connsiteY42" fmla="*/ 3421856 h 5243511"/>
              <a:gd name="connsiteX43" fmla="*/ 4900613 w 5653605"/>
              <a:gd name="connsiteY43" fmla="*/ 3467100 h 5243511"/>
              <a:gd name="connsiteX44" fmla="*/ 3307557 w 5653605"/>
              <a:gd name="connsiteY44" fmla="*/ 3124200 h 5243511"/>
              <a:gd name="connsiteX45" fmla="*/ 3086100 w 5653605"/>
              <a:gd name="connsiteY45" fmla="*/ 3100387 h 5243511"/>
              <a:gd name="connsiteX46" fmla="*/ 3021806 w 5653605"/>
              <a:gd name="connsiteY46" fmla="*/ 3283743 h 5243511"/>
              <a:gd name="connsiteX47" fmla="*/ 2959894 w 5653605"/>
              <a:gd name="connsiteY47" fmla="*/ 3433762 h 5243511"/>
              <a:gd name="connsiteX48" fmla="*/ 2852737 w 5653605"/>
              <a:gd name="connsiteY48" fmla="*/ 3636168 h 5243511"/>
              <a:gd name="connsiteX49" fmla="*/ 2676525 w 5653605"/>
              <a:gd name="connsiteY49" fmla="*/ 3967162 h 5243511"/>
              <a:gd name="connsiteX50" fmla="*/ 2502694 w 5653605"/>
              <a:gd name="connsiteY50" fmla="*/ 4676774 h 5243511"/>
              <a:gd name="connsiteX51" fmla="*/ 2443162 w 5653605"/>
              <a:gd name="connsiteY51" fmla="*/ 5243511 h 5243511"/>
              <a:gd name="connsiteX52" fmla="*/ 1602581 w 5653605"/>
              <a:gd name="connsiteY52" fmla="*/ 5241131 h 5243511"/>
              <a:gd name="connsiteX0" fmla="*/ 1602581 w 5653605"/>
              <a:gd name="connsiteY0" fmla="*/ 5241131 h 5243511"/>
              <a:gd name="connsiteX1" fmla="*/ 1771650 w 5653605"/>
              <a:gd name="connsiteY1" fmla="*/ 4719637 h 5243511"/>
              <a:gd name="connsiteX2" fmla="*/ 1812131 w 5653605"/>
              <a:gd name="connsiteY2" fmla="*/ 4626769 h 5243511"/>
              <a:gd name="connsiteX3" fmla="*/ 1854994 w 5653605"/>
              <a:gd name="connsiteY3" fmla="*/ 4429125 h 5243511"/>
              <a:gd name="connsiteX4" fmla="*/ 1902619 w 5653605"/>
              <a:gd name="connsiteY4" fmla="*/ 4219574 h 5243511"/>
              <a:gd name="connsiteX5" fmla="*/ 1881187 w 5653605"/>
              <a:gd name="connsiteY5" fmla="*/ 3993356 h 5243511"/>
              <a:gd name="connsiteX6" fmla="*/ 1885950 w 5653605"/>
              <a:gd name="connsiteY6" fmla="*/ 3881437 h 5243511"/>
              <a:gd name="connsiteX7" fmla="*/ 1883569 w 5653605"/>
              <a:gd name="connsiteY7" fmla="*/ 3579018 h 5243511"/>
              <a:gd name="connsiteX8" fmla="*/ 1969294 w 5653605"/>
              <a:gd name="connsiteY8" fmla="*/ 3250406 h 5243511"/>
              <a:gd name="connsiteX9" fmla="*/ 1988344 w 5653605"/>
              <a:gd name="connsiteY9" fmla="*/ 3107531 h 5243511"/>
              <a:gd name="connsiteX10" fmla="*/ 1985963 w 5653605"/>
              <a:gd name="connsiteY10" fmla="*/ 3019424 h 5243511"/>
              <a:gd name="connsiteX11" fmla="*/ 1740694 w 5653605"/>
              <a:gd name="connsiteY11" fmla="*/ 2940843 h 5243511"/>
              <a:gd name="connsiteX12" fmla="*/ 1331119 w 5653605"/>
              <a:gd name="connsiteY12" fmla="*/ 2878931 h 5243511"/>
              <a:gd name="connsiteX13" fmla="*/ 371475 w 5653605"/>
              <a:gd name="connsiteY13" fmla="*/ 2843212 h 5243511"/>
              <a:gd name="connsiteX14" fmla="*/ 85725 w 5653605"/>
              <a:gd name="connsiteY14" fmla="*/ 2738437 h 5243511"/>
              <a:gd name="connsiteX15" fmla="*/ 123825 w 5653605"/>
              <a:gd name="connsiteY15" fmla="*/ 1804987 h 5243511"/>
              <a:gd name="connsiteX16" fmla="*/ 0 w 5653605"/>
              <a:gd name="connsiteY16" fmla="*/ 1719262 h 5243511"/>
              <a:gd name="connsiteX17" fmla="*/ 0 w 5653605"/>
              <a:gd name="connsiteY17" fmla="*/ 1281112 h 5243511"/>
              <a:gd name="connsiteX18" fmla="*/ 47625 w 5653605"/>
              <a:gd name="connsiteY18" fmla="*/ 1185862 h 5243511"/>
              <a:gd name="connsiteX19" fmla="*/ 95250 w 5653605"/>
              <a:gd name="connsiteY19" fmla="*/ 1119187 h 5243511"/>
              <a:gd name="connsiteX20" fmla="*/ 114300 w 5653605"/>
              <a:gd name="connsiteY20" fmla="*/ 271462 h 5243511"/>
              <a:gd name="connsiteX21" fmla="*/ 190500 w 5653605"/>
              <a:gd name="connsiteY21" fmla="*/ 216693 h 5243511"/>
              <a:gd name="connsiteX22" fmla="*/ 288132 w 5653605"/>
              <a:gd name="connsiteY22" fmla="*/ 223837 h 5243511"/>
              <a:gd name="connsiteX23" fmla="*/ 307181 w 5653605"/>
              <a:gd name="connsiteY23" fmla="*/ 138112 h 5243511"/>
              <a:gd name="connsiteX24" fmla="*/ 519112 w 5653605"/>
              <a:gd name="connsiteY24" fmla="*/ 0 h 5243511"/>
              <a:gd name="connsiteX25" fmla="*/ 2107406 w 5653605"/>
              <a:gd name="connsiteY25" fmla="*/ 130968 h 5243511"/>
              <a:gd name="connsiteX26" fmla="*/ 2486025 w 5653605"/>
              <a:gd name="connsiteY26" fmla="*/ 216693 h 5243511"/>
              <a:gd name="connsiteX27" fmla="*/ 2800350 w 5653605"/>
              <a:gd name="connsiteY27" fmla="*/ 357187 h 5243511"/>
              <a:gd name="connsiteX28" fmla="*/ 2926556 w 5653605"/>
              <a:gd name="connsiteY28" fmla="*/ 159544 h 5243511"/>
              <a:gd name="connsiteX29" fmla="*/ 3231357 w 5653605"/>
              <a:gd name="connsiteY29" fmla="*/ 28575 h 5243511"/>
              <a:gd name="connsiteX30" fmla="*/ 3762375 w 5653605"/>
              <a:gd name="connsiteY30" fmla="*/ 23812 h 5243511"/>
              <a:gd name="connsiteX31" fmla="*/ 4552950 w 5653605"/>
              <a:gd name="connsiteY31" fmla="*/ 119062 h 5243511"/>
              <a:gd name="connsiteX32" fmla="*/ 4879181 w 5653605"/>
              <a:gd name="connsiteY32" fmla="*/ 169068 h 5243511"/>
              <a:gd name="connsiteX33" fmla="*/ 4991100 w 5653605"/>
              <a:gd name="connsiteY33" fmla="*/ 292893 h 5243511"/>
              <a:gd name="connsiteX34" fmla="*/ 5014912 w 5653605"/>
              <a:gd name="connsiteY34" fmla="*/ 369093 h 5243511"/>
              <a:gd name="connsiteX35" fmla="*/ 5083969 w 5653605"/>
              <a:gd name="connsiteY35" fmla="*/ 388144 h 5243511"/>
              <a:gd name="connsiteX36" fmla="*/ 5150644 w 5653605"/>
              <a:gd name="connsiteY36" fmla="*/ 461962 h 5243511"/>
              <a:gd name="connsiteX37" fmla="*/ 5241131 w 5653605"/>
              <a:gd name="connsiteY37" fmla="*/ 526256 h 5243511"/>
              <a:gd name="connsiteX38" fmla="*/ 5484018 w 5653605"/>
              <a:gd name="connsiteY38" fmla="*/ 554831 h 5243511"/>
              <a:gd name="connsiteX39" fmla="*/ 5488781 w 5653605"/>
              <a:gd name="connsiteY39" fmla="*/ 623887 h 5243511"/>
              <a:gd name="connsiteX40" fmla="*/ 5607843 w 5653605"/>
              <a:gd name="connsiteY40" fmla="*/ 635793 h 5243511"/>
              <a:gd name="connsiteX41" fmla="*/ 5650706 w 5653605"/>
              <a:gd name="connsiteY41" fmla="*/ 747712 h 5243511"/>
              <a:gd name="connsiteX42" fmla="*/ 4993482 w 5653605"/>
              <a:gd name="connsiteY42" fmla="*/ 3421856 h 5243511"/>
              <a:gd name="connsiteX43" fmla="*/ 4900613 w 5653605"/>
              <a:gd name="connsiteY43" fmla="*/ 3467100 h 5243511"/>
              <a:gd name="connsiteX44" fmla="*/ 3307557 w 5653605"/>
              <a:gd name="connsiteY44" fmla="*/ 3124200 h 5243511"/>
              <a:gd name="connsiteX45" fmla="*/ 3086100 w 5653605"/>
              <a:gd name="connsiteY45" fmla="*/ 3100387 h 5243511"/>
              <a:gd name="connsiteX46" fmla="*/ 3021806 w 5653605"/>
              <a:gd name="connsiteY46" fmla="*/ 3283743 h 5243511"/>
              <a:gd name="connsiteX47" fmla="*/ 2959894 w 5653605"/>
              <a:gd name="connsiteY47" fmla="*/ 3433762 h 5243511"/>
              <a:gd name="connsiteX48" fmla="*/ 2852737 w 5653605"/>
              <a:gd name="connsiteY48" fmla="*/ 3636168 h 5243511"/>
              <a:gd name="connsiteX49" fmla="*/ 2676525 w 5653605"/>
              <a:gd name="connsiteY49" fmla="*/ 3967162 h 5243511"/>
              <a:gd name="connsiteX50" fmla="*/ 2502694 w 5653605"/>
              <a:gd name="connsiteY50" fmla="*/ 4676774 h 5243511"/>
              <a:gd name="connsiteX51" fmla="*/ 2443162 w 5653605"/>
              <a:gd name="connsiteY51" fmla="*/ 5243511 h 5243511"/>
              <a:gd name="connsiteX52" fmla="*/ 1602581 w 5653605"/>
              <a:gd name="connsiteY52" fmla="*/ 5241131 h 5243511"/>
              <a:gd name="connsiteX0" fmla="*/ 1602581 w 5653605"/>
              <a:gd name="connsiteY0" fmla="*/ 5241131 h 5243511"/>
              <a:gd name="connsiteX1" fmla="*/ 1771650 w 5653605"/>
              <a:gd name="connsiteY1" fmla="*/ 4719637 h 5243511"/>
              <a:gd name="connsiteX2" fmla="*/ 1812131 w 5653605"/>
              <a:gd name="connsiteY2" fmla="*/ 4626769 h 5243511"/>
              <a:gd name="connsiteX3" fmla="*/ 1854994 w 5653605"/>
              <a:gd name="connsiteY3" fmla="*/ 4429125 h 5243511"/>
              <a:gd name="connsiteX4" fmla="*/ 1902619 w 5653605"/>
              <a:gd name="connsiteY4" fmla="*/ 4219574 h 5243511"/>
              <a:gd name="connsiteX5" fmla="*/ 1881187 w 5653605"/>
              <a:gd name="connsiteY5" fmla="*/ 3993356 h 5243511"/>
              <a:gd name="connsiteX6" fmla="*/ 1885950 w 5653605"/>
              <a:gd name="connsiteY6" fmla="*/ 3881437 h 5243511"/>
              <a:gd name="connsiteX7" fmla="*/ 1883569 w 5653605"/>
              <a:gd name="connsiteY7" fmla="*/ 3579018 h 5243511"/>
              <a:gd name="connsiteX8" fmla="*/ 1969294 w 5653605"/>
              <a:gd name="connsiteY8" fmla="*/ 3250406 h 5243511"/>
              <a:gd name="connsiteX9" fmla="*/ 1988344 w 5653605"/>
              <a:gd name="connsiteY9" fmla="*/ 3107531 h 5243511"/>
              <a:gd name="connsiteX10" fmla="*/ 1985963 w 5653605"/>
              <a:gd name="connsiteY10" fmla="*/ 3019424 h 5243511"/>
              <a:gd name="connsiteX11" fmla="*/ 1740694 w 5653605"/>
              <a:gd name="connsiteY11" fmla="*/ 2940843 h 5243511"/>
              <a:gd name="connsiteX12" fmla="*/ 1331119 w 5653605"/>
              <a:gd name="connsiteY12" fmla="*/ 2878931 h 5243511"/>
              <a:gd name="connsiteX13" fmla="*/ 371475 w 5653605"/>
              <a:gd name="connsiteY13" fmla="*/ 2843212 h 5243511"/>
              <a:gd name="connsiteX14" fmla="*/ 85725 w 5653605"/>
              <a:gd name="connsiteY14" fmla="*/ 2738437 h 5243511"/>
              <a:gd name="connsiteX15" fmla="*/ 123825 w 5653605"/>
              <a:gd name="connsiteY15" fmla="*/ 1804987 h 5243511"/>
              <a:gd name="connsiteX16" fmla="*/ 0 w 5653605"/>
              <a:gd name="connsiteY16" fmla="*/ 1719262 h 5243511"/>
              <a:gd name="connsiteX17" fmla="*/ 0 w 5653605"/>
              <a:gd name="connsiteY17" fmla="*/ 1281112 h 5243511"/>
              <a:gd name="connsiteX18" fmla="*/ 47625 w 5653605"/>
              <a:gd name="connsiteY18" fmla="*/ 1185862 h 5243511"/>
              <a:gd name="connsiteX19" fmla="*/ 95250 w 5653605"/>
              <a:gd name="connsiteY19" fmla="*/ 1119187 h 5243511"/>
              <a:gd name="connsiteX20" fmla="*/ 114300 w 5653605"/>
              <a:gd name="connsiteY20" fmla="*/ 271462 h 5243511"/>
              <a:gd name="connsiteX21" fmla="*/ 190500 w 5653605"/>
              <a:gd name="connsiteY21" fmla="*/ 216693 h 5243511"/>
              <a:gd name="connsiteX22" fmla="*/ 288132 w 5653605"/>
              <a:gd name="connsiteY22" fmla="*/ 223837 h 5243511"/>
              <a:gd name="connsiteX23" fmla="*/ 307181 w 5653605"/>
              <a:gd name="connsiteY23" fmla="*/ 138112 h 5243511"/>
              <a:gd name="connsiteX24" fmla="*/ 519112 w 5653605"/>
              <a:gd name="connsiteY24" fmla="*/ 0 h 5243511"/>
              <a:gd name="connsiteX25" fmla="*/ 2107406 w 5653605"/>
              <a:gd name="connsiteY25" fmla="*/ 130968 h 5243511"/>
              <a:gd name="connsiteX26" fmla="*/ 2486025 w 5653605"/>
              <a:gd name="connsiteY26" fmla="*/ 216693 h 5243511"/>
              <a:gd name="connsiteX27" fmla="*/ 2800350 w 5653605"/>
              <a:gd name="connsiteY27" fmla="*/ 357187 h 5243511"/>
              <a:gd name="connsiteX28" fmla="*/ 2926556 w 5653605"/>
              <a:gd name="connsiteY28" fmla="*/ 159544 h 5243511"/>
              <a:gd name="connsiteX29" fmla="*/ 3231357 w 5653605"/>
              <a:gd name="connsiteY29" fmla="*/ 28575 h 5243511"/>
              <a:gd name="connsiteX30" fmla="*/ 3762375 w 5653605"/>
              <a:gd name="connsiteY30" fmla="*/ 23812 h 5243511"/>
              <a:gd name="connsiteX31" fmla="*/ 4552950 w 5653605"/>
              <a:gd name="connsiteY31" fmla="*/ 119062 h 5243511"/>
              <a:gd name="connsiteX32" fmla="*/ 4879181 w 5653605"/>
              <a:gd name="connsiteY32" fmla="*/ 169068 h 5243511"/>
              <a:gd name="connsiteX33" fmla="*/ 4991100 w 5653605"/>
              <a:gd name="connsiteY33" fmla="*/ 292893 h 5243511"/>
              <a:gd name="connsiteX34" fmla="*/ 5014912 w 5653605"/>
              <a:gd name="connsiteY34" fmla="*/ 369093 h 5243511"/>
              <a:gd name="connsiteX35" fmla="*/ 5083969 w 5653605"/>
              <a:gd name="connsiteY35" fmla="*/ 388144 h 5243511"/>
              <a:gd name="connsiteX36" fmla="*/ 5150644 w 5653605"/>
              <a:gd name="connsiteY36" fmla="*/ 461962 h 5243511"/>
              <a:gd name="connsiteX37" fmla="*/ 5241131 w 5653605"/>
              <a:gd name="connsiteY37" fmla="*/ 526256 h 5243511"/>
              <a:gd name="connsiteX38" fmla="*/ 5484018 w 5653605"/>
              <a:gd name="connsiteY38" fmla="*/ 554831 h 5243511"/>
              <a:gd name="connsiteX39" fmla="*/ 5488781 w 5653605"/>
              <a:gd name="connsiteY39" fmla="*/ 623887 h 5243511"/>
              <a:gd name="connsiteX40" fmla="*/ 5607843 w 5653605"/>
              <a:gd name="connsiteY40" fmla="*/ 635793 h 5243511"/>
              <a:gd name="connsiteX41" fmla="*/ 5650706 w 5653605"/>
              <a:gd name="connsiteY41" fmla="*/ 747712 h 5243511"/>
              <a:gd name="connsiteX42" fmla="*/ 4993482 w 5653605"/>
              <a:gd name="connsiteY42" fmla="*/ 3421856 h 5243511"/>
              <a:gd name="connsiteX43" fmla="*/ 4900613 w 5653605"/>
              <a:gd name="connsiteY43" fmla="*/ 3467100 h 5243511"/>
              <a:gd name="connsiteX44" fmla="*/ 3307557 w 5653605"/>
              <a:gd name="connsiteY44" fmla="*/ 3124200 h 5243511"/>
              <a:gd name="connsiteX45" fmla="*/ 3086100 w 5653605"/>
              <a:gd name="connsiteY45" fmla="*/ 3100387 h 5243511"/>
              <a:gd name="connsiteX46" fmla="*/ 3021806 w 5653605"/>
              <a:gd name="connsiteY46" fmla="*/ 3283743 h 5243511"/>
              <a:gd name="connsiteX47" fmla="*/ 2959894 w 5653605"/>
              <a:gd name="connsiteY47" fmla="*/ 3433762 h 5243511"/>
              <a:gd name="connsiteX48" fmla="*/ 2852737 w 5653605"/>
              <a:gd name="connsiteY48" fmla="*/ 3636168 h 5243511"/>
              <a:gd name="connsiteX49" fmla="*/ 2676525 w 5653605"/>
              <a:gd name="connsiteY49" fmla="*/ 3967162 h 5243511"/>
              <a:gd name="connsiteX50" fmla="*/ 2502694 w 5653605"/>
              <a:gd name="connsiteY50" fmla="*/ 4676774 h 5243511"/>
              <a:gd name="connsiteX51" fmla="*/ 2443162 w 5653605"/>
              <a:gd name="connsiteY51" fmla="*/ 5243511 h 5243511"/>
              <a:gd name="connsiteX52" fmla="*/ 1602581 w 5653605"/>
              <a:gd name="connsiteY52" fmla="*/ 5241131 h 5243511"/>
              <a:gd name="connsiteX0" fmla="*/ 1602581 w 5653605"/>
              <a:gd name="connsiteY0" fmla="*/ 5241131 h 5243511"/>
              <a:gd name="connsiteX1" fmla="*/ 1771650 w 5653605"/>
              <a:gd name="connsiteY1" fmla="*/ 4719637 h 5243511"/>
              <a:gd name="connsiteX2" fmla="*/ 1812131 w 5653605"/>
              <a:gd name="connsiteY2" fmla="*/ 4626769 h 5243511"/>
              <a:gd name="connsiteX3" fmla="*/ 1854994 w 5653605"/>
              <a:gd name="connsiteY3" fmla="*/ 4429125 h 5243511"/>
              <a:gd name="connsiteX4" fmla="*/ 1902619 w 5653605"/>
              <a:gd name="connsiteY4" fmla="*/ 4219574 h 5243511"/>
              <a:gd name="connsiteX5" fmla="*/ 1881187 w 5653605"/>
              <a:gd name="connsiteY5" fmla="*/ 3993356 h 5243511"/>
              <a:gd name="connsiteX6" fmla="*/ 1885950 w 5653605"/>
              <a:gd name="connsiteY6" fmla="*/ 3881437 h 5243511"/>
              <a:gd name="connsiteX7" fmla="*/ 1883569 w 5653605"/>
              <a:gd name="connsiteY7" fmla="*/ 3579018 h 5243511"/>
              <a:gd name="connsiteX8" fmla="*/ 1969294 w 5653605"/>
              <a:gd name="connsiteY8" fmla="*/ 3250406 h 5243511"/>
              <a:gd name="connsiteX9" fmla="*/ 1988344 w 5653605"/>
              <a:gd name="connsiteY9" fmla="*/ 3107531 h 5243511"/>
              <a:gd name="connsiteX10" fmla="*/ 1985963 w 5653605"/>
              <a:gd name="connsiteY10" fmla="*/ 3019424 h 5243511"/>
              <a:gd name="connsiteX11" fmla="*/ 1740694 w 5653605"/>
              <a:gd name="connsiteY11" fmla="*/ 2940843 h 5243511"/>
              <a:gd name="connsiteX12" fmla="*/ 1331119 w 5653605"/>
              <a:gd name="connsiteY12" fmla="*/ 2878931 h 5243511"/>
              <a:gd name="connsiteX13" fmla="*/ 371475 w 5653605"/>
              <a:gd name="connsiteY13" fmla="*/ 2843212 h 5243511"/>
              <a:gd name="connsiteX14" fmla="*/ 85725 w 5653605"/>
              <a:gd name="connsiteY14" fmla="*/ 2738437 h 5243511"/>
              <a:gd name="connsiteX15" fmla="*/ 123825 w 5653605"/>
              <a:gd name="connsiteY15" fmla="*/ 1804987 h 5243511"/>
              <a:gd name="connsiteX16" fmla="*/ 0 w 5653605"/>
              <a:gd name="connsiteY16" fmla="*/ 1719262 h 5243511"/>
              <a:gd name="connsiteX17" fmla="*/ 0 w 5653605"/>
              <a:gd name="connsiteY17" fmla="*/ 1281112 h 5243511"/>
              <a:gd name="connsiteX18" fmla="*/ 47625 w 5653605"/>
              <a:gd name="connsiteY18" fmla="*/ 1185862 h 5243511"/>
              <a:gd name="connsiteX19" fmla="*/ 95250 w 5653605"/>
              <a:gd name="connsiteY19" fmla="*/ 1119187 h 5243511"/>
              <a:gd name="connsiteX20" fmla="*/ 114300 w 5653605"/>
              <a:gd name="connsiteY20" fmla="*/ 271462 h 5243511"/>
              <a:gd name="connsiteX21" fmla="*/ 190500 w 5653605"/>
              <a:gd name="connsiteY21" fmla="*/ 216693 h 5243511"/>
              <a:gd name="connsiteX22" fmla="*/ 288132 w 5653605"/>
              <a:gd name="connsiteY22" fmla="*/ 223837 h 5243511"/>
              <a:gd name="connsiteX23" fmla="*/ 307181 w 5653605"/>
              <a:gd name="connsiteY23" fmla="*/ 138112 h 5243511"/>
              <a:gd name="connsiteX24" fmla="*/ 519112 w 5653605"/>
              <a:gd name="connsiteY24" fmla="*/ 0 h 5243511"/>
              <a:gd name="connsiteX25" fmla="*/ 2107406 w 5653605"/>
              <a:gd name="connsiteY25" fmla="*/ 130968 h 5243511"/>
              <a:gd name="connsiteX26" fmla="*/ 2486025 w 5653605"/>
              <a:gd name="connsiteY26" fmla="*/ 216693 h 5243511"/>
              <a:gd name="connsiteX27" fmla="*/ 2800350 w 5653605"/>
              <a:gd name="connsiteY27" fmla="*/ 357187 h 5243511"/>
              <a:gd name="connsiteX28" fmla="*/ 2926556 w 5653605"/>
              <a:gd name="connsiteY28" fmla="*/ 159544 h 5243511"/>
              <a:gd name="connsiteX29" fmla="*/ 3231357 w 5653605"/>
              <a:gd name="connsiteY29" fmla="*/ 28575 h 5243511"/>
              <a:gd name="connsiteX30" fmla="*/ 3762375 w 5653605"/>
              <a:gd name="connsiteY30" fmla="*/ 23812 h 5243511"/>
              <a:gd name="connsiteX31" fmla="*/ 4552950 w 5653605"/>
              <a:gd name="connsiteY31" fmla="*/ 119062 h 5243511"/>
              <a:gd name="connsiteX32" fmla="*/ 4879181 w 5653605"/>
              <a:gd name="connsiteY32" fmla="*/ 169068 h 5243511"/>
              <a:gd name="connsiteX33" fmla="*/ 4991100 w 5653605"/>
              <a:gd name="connsiteY33" fmla="*/ 292893 h 5243511"/>
              <a:gd name="connsiteX34" fmla="*/ 5014912 w 5653605"/>
              <a:gd name="connsiteY34" fmla="*/ 369093 h 5243511"/>
              <a:gd name="connsiteX35" fmla="*/ 5083969 w 5653605"/>
              <a:gd name="connsiteY35" fmla="*/ 388144 h 5243511"/>
              <a:gd name="connsiteX36" fmla="*/ 5150644 w 5653605"/>
              <a:gd name="connsiteY36" fmla="*/ 461962 h 5243511"/>
              <a:gd name="connsiteX37" fmla="*/ 5241131 w 5653605"/>
              <a:gd name="connsiteY37" fmla="*/ 526256 h 5243511"/>
              <a:gd name="connsiteX38" fmla="*/ 5484018 w 5653605"/>
              <a:gd name="connsiteY38" fmla="*/ 554831 h 5243511"/>
              <a:gd name="connsiteX39" fmla="*/ 5488781 w 5653605"/>
              <a:gd name="connsiteY39" fmla="*/ 623887 h 5243511"/>
              <a:gd name="connsiteX40" fmla="*/ 5607843 w 5653605"/>
              <a:gd name="connsiteY40" fmla="*/ 635793 h 5243511"/>
              <a:gd name="connsiteX41" fmla="*/ 5650706 w 5653605"/>
              <a:gd name="connsiteY41" fmla="*/ 747712 h 5243511"/>
              <a:gd name="connsiteX42" fmla="*/ 4993482 w 5653605"/>
              <a:gd name="connsiteY42" fmla="*/ 3421856 h 5243511"/>
              <a:gd name="connsiteX43" fmla="*/ 4900613 w 5653605"/>
              <a:gd name="connsiteY43" fmla="*/ 3467100 h 5243511"/>
              <a:gd name="connsiteX44" fmla="*/ 3307557 w 5653605"/>
              <a:gd name="connsiteY44" fmla="*/ 3124200 h 5243511"/>
              <a:gd name="connsiteX45" fmla="*/ 3086100 w 5653605"/>
              <a:gd name="connsiteY45" fmla="*/ 3100387 h 5243511"/>
              <a:gd name="connsiteX46" fmla="*/ 3021806 w 5653605"/>
              <a:gd name="connsiteY46" fmla="*/ 3283743 h 5243511"/>
              <a:gd name="connsiteX47" fmla="*/ 2959894 w 5653605"/>
              <a:gd name="connsiteY47" fmla="*/ 3433762 h 5243511"/>
              <a:gd name="connsiteX48" fmla="*/ 2852737 w 5653605"/>
              <a:gd name="connsiteY48" fmla="*/ 3636168 h 5243511"/>
              <a:gd name="connsiteX49" fmla="*/ 2676525 w 5653605"/>
              <a:gd name="connsiteY49" fmla="*/ 3967162 h 5243511"/>
              <a:gd name="connsiteX50" fmla="*/ 2502694 w 5653605"/>
              <a:gd name="connsiteY50" fmla="*/ 4676774 h 5243511"/>
              <a:gd name="connsiteX51" fmla="*/ 2443162 w 5653605"/>
              <a:gd name="connsiteY51" fmla="*/ 5243511 h 5243511"/>
              <a:gd name="connsiteX52" fmla="*/ 1602581 w 5653605"/>
              <a:gd name="connsiteY52" fmla="*/ 5241131 h 5243511"/>
              <a:gd name="connsiteX0" fmla="*/ 1602581 w 5653605"/>
              <a:gd name="connsiteY0" fmla="*/ 5241131 h 5243511"/>
              <a:gd name="connsiteX1" fmla="*/ 1771650 w 5653605"/>
              <a:gd name="connsiteY1" fmla="*/ 4719637 h 5243511"/>
              <a:gd name="connsiteX2" fmla="*/ 1812131 w 5653605"/>
              <a:gd name="connsiteY2" fmla="*/ 4626769 h 5243511"/>
              <a:gd name="connsiteX3" fmla="*/ 1854994 w 5653605"/>
              <a:gd name="connsiteY3" fmla="*/ 4429125 h 5243511"/>
              <a:gd name="connsiteX4" fmla="*/ 1902619 w 5653605"/>
              <a:gd name="connsiteY4" fmla="*/ 4219574 h 5243511"/>
              <a:gd name="connsiteX5" fmla="*/ 1881187 w 5653605"/>
              <a:gd name="connsiteY5" fmla="*/ 3993356 h 5243511"/>
              <a:gd name="connsiteX6" fmla="*/ 1885950 w 5653605"/>
              <a:gd name="connsiteY6" fmla="*/ 3881437 h 5243511"/>
              <a:gd name="connsiteX7" fmla="*/ 1883569 w 5653605"/>
              <a:gd name="connsiteY7" fmla="*/ 3579018 h 5243511"/>
              <a:gd name="connsiteX8" fmla="*/ 1969294 w 5653605"/>
              <a:gd name="connsiteY8" fmla="*/ 3250406 h 5243511"/>
              <a:gd name="connsiteX9" fmla="*/ 1988344 w 5653605"/>
              <a:gd name="connsiteY9" fmla="*/ 3107531 h 5243511"/>
              <a:gd name="connsiteX10" fmla="*/ 1985963 w 5653605"/>
              <a:gd name="connsiteY10" fmla="*/ 3019424 h 5243511"/>
              <a:gd name="connsiteX11" fmla="*/ 1740694 w 5653605"/>
              <a:gd name="connsiteY11" fmla="*/ 2940843 h 5243511"/>
              <a:gd name="connsiteX12" fmla="*/ 1331119 w 5653605"/>
              <a:gd name="connsiteY12" fmla="*/ 2878931 h 5243511"/>
              <a:gd name="connsiteX13" fmla="*/ 371475 w 5653605"/>
              <a:gd name="connsiteY13" fmla="*/ 2843212 h 5243511"/>
              <a:gd name="connsiteX14" fmla="*/ 85725 w 5653605"/>
              <a:gd name="connsiteY14" fmla="*/ 2738437 h 5243511"/>
              <a:gd name="connsiteX15" fmla="*/ 123825 w 5653605"/>
              <a:gd name="connsiteY15" fmla="*/ 1804987 h 5243511"/>
              <a:gd name="connsiteX16" fmla="*/ 0 w 5653605"/>
              <a:gd name="connsiteY16" fmla="*/ 1719262 h 5243511"/>
              <a:gd name="connsiteX17" fmla="*/ 0 w 5653605"/>
              <a:gd name="connsiteY17" fmla="*/ 1281112 h 5243511"/>
              <a:gd name="connsiteX18" fmla="*/ 47625 w 5653605"/>
              <a:gd name="connsiteY18" fmla="*/ 1185862 h 5243511"/>
              <a:gd name="connsiteX19" fmla="*/ 100013 w 5653605"/>
              <a:gd name="connsiteY19" fmla="*/ 1171574 h 5243511"/>
              <a:gd name="connsiteX20" fmla="*/ 114300 w 5653605"/>
              <a:gd name="connsiteY20" fmla="*/ 271462 h 5243511"/>
              <a:gd name="connsiteX21" fmla="*/ 190500 w 5653605"/>
              <a:gd name="connsiteY21" fmla="*/ 216693 h 5243511"/>
              <a:gd name="connsiteX22" fmla="*/ 288132 w 5653605"/>
              <a:gd name="connsiteY22" fmla="*/ 223837 h 5243511"/>
              <a:gd name="connsiteX23" fmla="*/ 307181 w 5653605"/>
              <a:gd name="connsiteY23" fmla="*/ 138112 h 5243511"/>
              <a:gd name="connsiteX24" fmla="*/ 519112 w 5653605"/>
              <a:gd name="connsiteY24" fmla="*/ 0 h 5243511"/>
              <a:gd name="connsiteX25" fmla="*/ 2107406 w 5653605"/>
              <a:gd name="connsiteY25" fmla="*/ 130968 h 5243511"/>
              <a:gd name="connsiteX26" fmla="*/ 2486025 w 5653605"/>
              <a:gd name="connsiteY26" fmla="*/ 216693 h 5243511"/>
              <a:gd name="connsiteX27" fmla="*/ 2800350 w 5653605"/>
              <a:gd name="connsiteY27" fmla="*/ 357187 h 5243511"/>
              <a:gd name="connsiteX28" fmla="*/ 2926556 w 5653605"/>
              <a:gd name="connsiteY28" fmla="*/ 159544 h 5243511"/>
              <a:gd name="connsiteX29" fmla="*/ 3231357 w 5653605"/>
              <a:gd name="connsiteY29" fmla="*/ 28575 h 5243511"/>
              <a:gd name="connsiteX30" fmla="*/ 3762375 w 5653605"/>
              <a:gd name="connsiteY30" fmla="*/ 23812 h 5243511"/>
              <a:gd name="connsiteX31" fmla="*/ 4552950 w 5653605"/>
              <a:gd name="connsiteY31" fmla="*/ 119062 h 5243511"/>
              <a:gd name="connsiteX32" fmla="*/ 4879181 w 5653605"/>
              <a:gd name="connsiteY32" fmla="*/ 169068 h 5243511"/>
              <a:gd name="connsiteX33" fmla="*/ 4991100 w 5653605"/>
              <a:gd name="connsiteY33" fmla="*/ 292893 h 5243511"/>
              <a:gd name="connsiteX34" fmla="*/ 5014912 w 5653605"/>
              <a:gd name="connsiteY34" fmla="*/ 369093 h 5243511"/>
              <a:gd name="connsiteX35" fmla="*/ 5083969 w 5653605"/>
              <a:gd name="connsiteY35" fmla="*/ 388144 h 5243511"/>
              <a:gd name="connsiteX36" fmla="*/ 5150644 w 5653605"/>
              <a:gd name="connsiteY36" fmla="*/ 461962 h 5243511"/>
              <a:gd name="connsiteX37" fmla="*/ 5241131 w 5653605"/>
              <a:gd name="connsiteY37" fmla="*/ 526256 h 5243511"/>
              <a:gd name="connsiteX38" fmla="*/ 5484018 w 5653605"/>
              <a:gd name="connsiteY38" fmla="*/ 554831 h 5243511"/>
              <a:gd name="connsiteX39" fmla="*/ 5488781 w 5653605"/>
              <a:gd name="connsiteY39" fmla="*/ 623887 h 5243511"/>
              <a:gd name="connsiteX40" fmla="*/ 5607843 w 5653605"/>
              <a:gd name="connsiteY40" fmla="*/ 635793 h 5243511"/>
              <a:gd name="connsiteX41" fmla="*/ 5650706 w 5653605"/>
              <a:gd name="connsiteY41" fmla="*/ 747712 h 5243511"/>
              <a:gd name="connsiteX42" fmla="*/ 4993482 w 5653605"/>
              <a:gd name="connsiteY42" fmla="*/ 3421856 h 5243511"/>
              <a:gd name="connsiteX43" fmla="*/ 4900613 w 5653605"/>
              <a:gd name="connsiteY43" fmla="*/ 3467100 h 5243511"/>
              <a:gd name="connsiteX44" fmla="*/ 3307557 w 5653605"/>
              <a:gd name="connsiteY44" fmla="*/ 3124200 h 5243511"/>
              <a:gd name="connsiteX45" fmla="*/ 3086100 w 5653605"/>
              <a:gd name="connsiteY45" fmla="*/ 3100387 h 5243511"/>
              <a:gd name="connsiteX46" fmla="*/ 3021806 w 5653605"/>
              <a:gd name="connsiteY46" fmla="*/ 3283743 h 5243511"/>
              <a:gd name="connsiteX47" fmla="*/ 2959894 w 5653605"/>
              <a:gd name="connsiteY47" fmla="*/ 3433762 h 5243511"/>
              <a:gd name="connsiteX48" fmla="*/ 2852737 w 5653605"/>
              <a:gd name="connsiteY48" fmla="*/ 3636168 h 5243511"/>
              <a:gd name="connsiteX49" fmla="*/ 2676525 w 5653605"/>
              <a:gd name="connsiteY49" fmla="*/ 3967162 h 5243511"/>
              <a:gd name="connsiteX50" fmla="*/ 2502694 w 5653605"/>
              <a:gd name="connsiteY50" fmla="*/ 4676774 h 5243511"/>
              <a:gd name="connsiteX51" fmla="*/ 2443162 w 5653605"/>
              <a:gd name="connsiteY51" fmla="*/ 5243511 h 5243511"/>
              <a:gd name="connsiteX52" fmla="*/ 1602581 w 5653605"/>
              <a:gd name="connsiteY52" fmla="*/ 5241131 h 5243511"/>
              <a:gd name="connsiteX0" fmla="*/ 1602581 w 5653605"/>
              <a:gd name="connsiteY0" fmla="*/ 5241131 h 5243511"/>
              <a:gd name="connsiteX1" fmla="*/ 1771650 w 5653605"/>
              <a:gd name="connsiteY1" fmla="*/ 4719637 h 5243511"/>
              <a:gd name="connsiteX2" fmla="*/ 1812131 w 5653605"/>
              <a:gd name="connsiteY2" fmla="*/ 4626769 h 5243511"/>
              <a:gd name="connsiteX3" fmla="*/ 1854994 w 5653605"/>
              <a:gd name="connsiteY3" fmla="*/ 4429125 h 5243511"/>
              <a:gd name="connsiteX4" fmla="*/ 1902619 w 5653605"/>
              <a:gd name="connsiteY4" fmla="*/ 4219574 h 5243511"/>
              <a:gd name="connsiteX5" fmla="*/ 1881187 w 5653605"/>
              <a:gd name="connsiteY5" fmla="*/ 3993356 h 5243511"/>
              <a:gd name="connsiteX6" fmla="*/ 1885950 w 5653605"/>
              <a:gd name="connsiteY6" fmla="*/ 3881437 h 5243511"/>
              <a:gd name="connsiteX7" fmla="*/ 1883569 w 5653605"/>
              <a:gd name="connsiteY7" fmla="*/ 3579018 h 5243511"/>
              <a:gd name="connsiteX8" fmla="*/ 1969294 w 5653605"/>
              <a:gd name="connsiteY8" fmla="*/ 3250406 h 5243511"/>
              <a:gd name="connsiteX9" fmla="*/ 1988344 w 5653605"/>
              <a:gd name="connsiteY9" fmla="*/ 3107531 h 5243511"/>
              <a:gd name="connsiteX10" fmla="*/ 1985963 w 5653605"/>
              <a:gd name="connsiteY10" fmla="*/ 3019424 h 5243511"/>
              <a:gd name="connsiteX11" fmla="*/ 1740694 w 5653605"/>
              <a:gd name="connsiteY11" fmla="*/ 2940843 h 5243511"/>
              <a:gd name="connsiteX12" fmla="*/ 1331119 w 5653605"/>
              <a:gd name="connsiteY12" fmla="*/ 2878931 h 5243511"/>
              <a:gd name="connsiteX13" fmla="*/ 371475 w 5653605"/>
              <a:gd name="connsiteY13" fmla="*/ 2843212 h 5243511"/>
              <a:gd name="connsiteX14" fmla="*/ 85725 w 5653605"/>
              <a:gd name="connsiteY14" fmla="*/ 2738437 h 5243511"/>
              <a:gd name="connsiteX15" fmla="*/ 123825 w 5653605"/>
              <a:gd name="connsiteY15" fmla="*/ 1804987 h 5243511"/>
              <a:gd name="connsiteX16" fmla="*/ 0 w 5653605"/>
              <a:gd name="connsiteY16" fmla="*/ 1719262 h 5243511"/>
              <a:gd name="connsiteX17" fmla="*/ 0 w 5653605"/>
              <a:gd name="connsiteY17" fmla="*/ 1281112 h 5243511"/>
              <a:gd name="connsiteX18" fmla="*/ 47625 w 5653605"/>
              <a:gd name="connsiteY18" fmla="*/ 1185862 h 5243511"/>
              <a:gd name="connsiteX19" fmla="*/ 100013 w 5653605"/>
              <a:gd name="connsiteY19" fmla="*/ 1171574 h 5243511"/>
              <a:gd name="connsiteX20" fmla="*/ 109538 w 5653605"/>
              <a:gd name="connsiteY20" fmla="*/ 285749 h 5243511"/>
              <a:gd name="connsiteX21" fmla="*/ 190500 w 5653605"/>
              <a:gd name="connsiteY21" fmla="*/ 216693 h 5243511"/>
              <a:gd name="connsiteX22" fmla="*/ 288132 w 5653605"/>
              <a:gd name="connsiteY22" fmla="*/ 223837 h 5243511"/>
              <a:gd name="connsiteX23" fmla="*/ 307181 w 5653605"/>
              <a:gd name="connsiteY23" fmla="*/ 138112 h 5243511"/>
              <a:gd name="connsiteX24" fmla="*/ 519112 w 5653605"/>
              <a:gd name="connsiteY24" fmla="*/ 0 h 5243511"/>
              <a:gd name="connsiteX25" fmla="*/ 2107406 w 5653605"/>
              <a:gd name="connsiteY25" fmla="*/ 130968 h 5243511"/>
              <a:gd name="connsiteX26" fmla="*/ 2486025 w 5653605"/>
              <a:gd name="connsiteY26" fmla="*/ 216693 h 5243511"/>
              <a:gd name="connsiteX27" fmla="*/ 2800350 w 5653605"/>
              <a:gd name="connsiteY27" fmla="*/ 357187 h 5243511"/>
              <a:gd name="connsiteX28" fmla="*/ 2926556 w 5653605"/>
              <a:gd name="connsiteY28" fmla="*/ 159544 h 5243511"/>
              <a:gd name="connsiteX29" fmla="*/ 3231357 w 5653605"/>
              <a:gd name="connsiteY29" fmla="*/ 28575 h 5243511"/>
              <a:gd name="connsiteX30" fmla="*/ 3762375 w 5653605"/>
              <a:gd name="connsiteY30" fmla="*/ 23812 h 5243511"/>
              <a:gd name="connsiteX31" fmla="*/ 4552950 w 5653605"/>
              <a:gd name="connsiteY31" fmla="*/ 119062 h 5243511"/>
              <a:gd name="connsiteX32" fmla="*/ 4879181 w 5653605"/>
              <a:gd name="connsiteY32" fmla="*/ 169068 h 5243511"/>
              <a:gd name="connsiteX33" fmla="*/ 4991100 w 5653605"/>
              <a:gd name="connsiteY33" fmla="*/ 292893 h 5243511"/>
              <a:gd name="connsiteX34" fmla="*/ 5014912 w 5653605"/>
              <a:gd name="connsiteY34" fmla="*/ 369093 h 5243511"/>
              <a:gd name="connsiteX35" fmla="*/ 5083969 w 5653605"/>
              <a:gd name="connsiteY35" fmla="*/ 388144 h 5243511"/>
              <a:gd name="connsiteX36" fmla="*/ 5150644 w 5653605"/>
              <a:gd name="connsiteY36" fmla="*/ 461962 h 5243511"/>
              <a:gd name="connsiteX37" fmla="*/ 5241131 w 5653605"/>
              <a:gd name="connsiteY37" fmla="*/ 526256 h 5243511"/>
              <a:gd name="connsiteX38" fmla="*/ 5484018 w 5653605"/>
              <a:gd name="connsiteY38" fmla="*/ 554831 h 5243511"/>
              <a:gd name="connsiteX39" fmla="*/ 5488781 w 5653605"/>
              <a:gd name="connsiteY39" fmla="*/ 623887 h 5243511"/>
              <a:gd name="connsiteX40" fmla="*/ 5607843 w 5653605"/>
              <a:gd name="connsiteY40" fmla="*/ 635793 h 5243511"/>
              <a:gd name="connsiteX41" fmla="*/ 5650706 w 5653605"/>
              <a:gd name="connsiteY41" fmla="*/ 747712 h 5243511"/>
              <a:gd name="connsiteX42" fmla="*/ 4993482 w 5653605"/>
              <a:gd name="connsiteY42" fmla="*/ 3421856 h 5243511"/>
              <a:gd name="connsiteX43" fmla="*/ 4900613 w 5653605"/>
              <a:gd name="connsiteY43" fmla="*/ 3467100 h 5243511"/>
              <a:gd name="connsiteX44" fmla="*/ 3307557 w 5653605"/>
              <a:gd name="connsiteY44" fmla="*/ 3124200 h 5243511"/>
              <a:gd name="connsiteX45" fmla="*/ 3086100 w 5653605"/>
              <a:gd name="connsiteY45" fmla="*/ 3100387 h 5243511"/>
              <a:gd name="connsiteX46" fmla="*/ 3021806 w 5653605"/>
              <a:gd name="connsiteY46" fmla="*/ 3283743 h 5243511"/>
              <a:gd name="connsiteX47" fmla="*/ 2959894 w 5653605"/>
              <a:gd name="connsiteY47" fmla="*/ 3433762 h 5243511"/>
              <a:gd name="connsiteX48" fmla="*/ 2852737 w 5653605"/>
              <a:gd name="connsiteY48" fmla="*/ 3636168 h 5243511"/>
              <a:gd name="connsiteX49" fmla="*/ 2676525 w 5653605"/>
              <a:gd name="connsiteY49" fmla="*/ 3967162 h 5243511"/>
              <a:gd name="connsiteX50" fmla="*/ 2502694 w 5653605"/>
              <a:gd name="connsiteY50" fmla="*/ 4676774 h 5243511"/>
              <a:gd name="connsiteX51" fmla="*/ 2443162 w 5653605"/>
              <a:gd name="connsiteY51" fmla="*/ 5243511 h 5243511"/>
              <a:gd name="connsiteX52" fmla="*/ 1602581 w 5653605"/>
              <a:gd name="connsiteY52" fmla="*/ 5241131 h 5243511"/>
              <a:gd name="connsiteX0" fmla="*/ 1602581 w 5653605"/>
              <a:gd name="connsiteY0" fmla="*/ 5241131 h 5243511"/>
              <a:gd name="connsiteX1" fmla="*/ 1771650 w 5653605"/>
              <a:gd name="connsiteY1" fmla="*/ 4719637 h 5243511"/>
              <a:gd name="connsiteX2" fmla="*/ 1812131 w 5653605"/>
              <a:gd name="connsiteY2" fmla="*/ 4626769 h 5243511"/>
              <a:gd name="connsiteX3" fmla="*/ 1854994 w 5653605"/>
              <a:gd name="connsiteY3" fmla="*/ 4429125 h 5243511"/>
              <a:gd name="connsiteX4" fmla="*/ 1902619 w 5653605"/>
              <a:gd name="connsiteY4" fmla="*/ 4219574 h 5243511"/>
              <a:gd name="connsiteX5" fmla="*/ 1881187 w 5653605"/>
              <a:gd name="connsiteY5" fmla="*/ 3993356 h 5243511"/>
              <a:gd name="connsiteX6" fmla="*/ 1885950 w 5653605"/>
              <a:gd name="connsiteY6" fmla="*/ 3881437 h 5243511"/>
              <a:gd name="connsiteX7" fmla="*/ 1883569 w 5653605"/>
              <a:gd name="connsiteY7" fmla="*/ 3579018 h 5243511"/>
              <a:gd name="connsiteX8" fmla="*/ 1969294 w 5653605"/>
              <a:gd name="connsiteY8" fmla="*/ 3250406 h 5243511"/>
              <a:gd name="connsiteX9" fmla="*/ 1988344 w 5653605"/>
              <a:gd name="connsiteY9" fmla="*/ 3107531 h 5243511"/>
              <a:gd name="connsiteX10" fmla="*/ 1985963 w 5653605"/>
              <a:gd name="connsiteY10" fmla="*/ 3019424 h 5243511"/>
              <a:gd name="connsiteX11" fmla="*/ 1740694 w 5653605"/>
              <a:gd name="connsiteY11" fmla="*/ 2940843 h 5243511"/>
              <a:gd name="connsiteX12" fmla="*/ 1331119 w 5653605"/>
              <a:gd name="connsiteY12" fmla="*/ 2878931 h 5243511"/>
              <a:gd name="connsiteX13" fmla="*/ 371475 w 5653605"/>
              <a:gd name="connsiteY13" fmla="*/ 2843212 h 5243511"/>
              <a:gd name="connsiteX14" fmla="*/ 85725 w 5653605"/>
              <a:gd name="connsiteY14" fmla="*/ 2738437 h 5243511"/>
              <a:gd name="connsiteX15" fmla="*/ 123825 w 5653605"/>
              <a:gd name="connsiteY15" fmla="*/ 1804987 h 5243511"/>
              <a:gd name="connsiteX16" fmla="*/ 0 w 5653605"/>
              <a:gd name="connsiteY16" fmla="*/ 1719262 h 5243511"/>
              <a:gd name="connsiteX17" fmla="*/ 0 w 5653605"/>
              <a:gd name="connsiteY17" fmla="*/ 1281112 h 5243511"/>
              <a:gd name="connsiteX18" fmla="*/ 47625 w 5653605"/>
              <a:gd name="connsiteY18" fmla="*/ 1185862 h 5243511"/>
              <a:gd name="connsiteX19" fmla="*/ 100013 w 5653605"/>
              <a:gd name="connsiteY19" fmla="*/ 1171574 h 5243511"/>
              <a:gd name="connsiteX20" fmla="*/ 109538 w 5653605"/>
              <a:gd name="connsiteY20" fmla="*/ 285749 h 5243511"/>
              <a:gd name="connsiteX21" fmla="*/ 190500 w 5653605"/>
              <a:gd name="connsiteY21" fmla="*/ 216693 h 5243511"/>
              <a:gd name="connsiteX22" fmla="*/ 288132 w 5653605"/>
              <a:gd name="connsiteY22" fmla="*/ 223837 h 5243511"/>
              <a:gd name="connsiteX23" fmla="*/ 295275 w 5653605"/>
              <a:gd name="connsiteY23" fmla="*/ 145256 h 5243511"/>
              <a:gd name="connsiteX24" fmla="*/ 519112 w 5653605"/>
              <a:gd name="connsiteY24" fmla="*/ 0 h 5243511"/>
              <a:gd name="connsiteX25" fmla="*/ 2107406 w 5653605"/>
              <a:gd name="connsiteY25" fmla="*/ 130968 h 5243511"/>
              <a:gd name="connsiteX26" fmla="*/ 2486025 w 5653605"/>
              <a:gd name="connsiteY26" fmla="*/ 216693 h 5243511"/>
              <a:gd name="connsiteX27" fmla="*/ 2800350 w 5653605"/>
              <a:gd name="connsiteY27" fmla="*/ 357187 h 5243511"/>
              <a:gd name="connsiteX28" fmla="*/ 2926556 w 5653605"/>
              <a:gd name="connsiteY28" fmla="*/ 159544 h 5243511"/>
              <a:gd name="connsiteX29" fmla="*/ 3231357 w 5653605"/>
              <a:gd name="connsiteY29" fmla="*/ 28575 h 5243511"/>
              <a:gd name="connsiteX30" fmla="*/ 3762375 w 5653605"/>
              <a:gd name="connsiteY30" fmla="*/ 23812 h 5243511"/>
              <a:gd name="connsiteX31" fmla="*/ 4552950 w 5653605"/>
              <a:gd name="connsiteY31" fmla="*/ 119062 h 5243511"/>
              <a:gd name="connsiteX32" fmla="*/ 4879181 w 5653605"/>
              <a:gd name="connsiteY32" fmla="*/ 169068 h 5243511"/>
              <a:gd name="connsiteX33" fmla="*/ 4991100 w 5653605"/>
              <a:gd name="connsiteY33" fmla="*/ 292893 h 5243511"/>
              <a:gd name="connsiteX34" fmla="*/ 5014912 w 5653605"/>
              <a:gd name="connsiteY34" fmla="*/ 369093 h 5243511"/>
              <a:gd name="connsiteX35" fmla="*/ 5083969 w 5653605"/>
              <a:gd name="connsiteY35" fmla="*/ 388144 h 5243511"/>
              <a:gd name="connsiteX36" fmla="*/ 5150644 w 5653605"/>
              <a:gd name="connsiteY36" fmla="*/ 461962 h 5243511"/>
              <a:gd name="connsiteX37" fmla="*/ 5241131 w 5653605"/>
              <a:gd name="connsiteY37" fmla="*/ 526256 h 5243511"/>
              <a:gd name="connsiteX38" fmla="*/ 5484018 w 5653605"/>
              <a:gd name="connsiteY38" fmla="*/ 554831 h 5243511"/>
              <a:gd name="connsiteX39" fmla="*/ 5488781 w 5653605"/>
              <a:gd name="connsiteY39" fmla="*/ 623887 h 5243511"/>
              <a:gd name="connsiteX40" fmla="*/ 5607843 w 5653605"/>
              <a:gd name="connsiteY40" fmla="*/ 635793 h 5243511"/>
              <a:gd name="connsiteX41" fmla="*/ 5650706 w 5653605"/>
              <a:gd name="connsiteY41" fmla="*/ 747712 h 5243511"/>
              <a:gd name="connsiteX42" fmla="*/ 4993482 w 5653605"/>
              <a:gd name="connsiteY42" fmla="*/ 3421856 h 5243511"/>
              <a:gd name="connsiteX43" fmla="*/ 4900613 w 5653605"/>
              <a:gd name="connsiteY43" fmla="*/ 3467100 h 5243511"/>
              <a:gd name="connsiteX44" fmla="*/ 3307557 w 5653605"/>
              <a:gd name="connsiteY44" fmla="*/ 3124200 h 5243511"/>
              <a:gd name="connsiteX45" fmla="*/ 3086100 w 5653605"/>
              <a:gd name="connsiteY45" fmla="*/ 3100387 h 5243511"/>
              <a:gd name="connsiteX46" fmla="*/ 3021806 w 5653605"/>
              <a:gd name="connsiteY46" fmla="*/ 3283743 h 5243511"/>
              <a:gd name="connsiteX47" fmla="*/ 2959894 w 5653605"/>
              <a:gd name="connsiteY47" fmla="*/ 3433762 h 5243511"/>
              <a:gd name="connsiteX48" fmla="*/ 2852737 w 5653605"/>
              <a:gd name="connsiteY48" fmla="*/ 3636168 h 5243511"/>
              <a:gd name="connsiteX49" fmla="*/ 2676525 w 5653605"/>
              <a:gd name="connsiteY49" fmla="*/ 3967162 h 5243511"/>
              <a:gd name="connsiteX50" fmla="*/ 2502694 w 5653605"/>
              <a:gd name="connsiteY50" fmla="*/ 4676774 h 5243511"/>
              <a:gd name="connsiteX51" fmla="*/ 2443162 w 5653605"/>
              <a:gd name="connsiteY51" fmla="*/ 5243511 h 5243511"/>
              <a:gd name="connsiteX52" fmla="*/ 1602581 w 5653605"/>
              <a:gd name="connsiteY52" fmla="*/ 5241131 h 5243511"/>
              <a:gd name="connsiteX0" fmla="*/ 1602581 w 5653605"/>
              <a:gd name="connsiteY0" fmla="*/ 5241131 h 5243511"/>
              <a:gd name="connsiteX1" fmla="*/ 1771650 w 5653605"/>
              <a:gd name="connsiteY1" fmla="*/ 4719637 h 5243511"/>
              <a:gd name="connsiteX2" fmla="*/ 1812131 w 5653605"/>
              <a:gd name="connsiteY2" fmla="*/ 4626769 h 5243511"/>
              <a:gd name="connsiteX3" fmla="*/ 1854994 w 5653605"/>
              <a:gd name="connsiteY3" fmla="*/ 4429125 h 5243511"/>
              <a:gd name="connsiteX4" fmla="*/ 1902619 w 5653605"/>
              <a:gd name="connsiteY4" fmla="*/ 4219574 h 5243511"/>
              <a:gd name="connsiteX5" fmla="*/ 1881187 w 5653605"/>
              <a:gd name="connsiteY5" fmla="*/ 3993356 h 5243511"/>
              <a:gd name="connsiteX6" fmla="*/ 1885950 w 5653605"/>
              <a:gd name="connsiteY6" fmla="*/ 3881437 h 5243511"/>
              <a:gd name="connsiteX7" fmla="*/ 1883569 w 5653605"/>
              <a:gd name="connsiteY7" fmla="*/ 3579018 h 5243511"/>
              <a:gd name="connsiteX8" fmla="*/ 1969294 w 5653605"/>
              <a:gd name="connsiteY8" fmla="*/ 3250406 h 5243511"/>
              <a:gd name="connsiteX9" fmla="*/ 1988344 w 5653605"/>
              <a:gd name="connsiteY9" fmla="*/ 3107531 h 5243511"/>
              <a:gd name="connsiteX10" fmla="*/ 1985963 w 5653605"/>
              <a:gd name="connsiteY10" fmla="*/ 3019424 h 5243511"/>
              <a:gd name="connsiteX11" fmla="*/ 1740694 w 5653605"/>
              <a:gd name="connsiteY11" fmla="*/ 2940843 h 5243511"/>
              <a:gd name="connsiteX12" fmla="*/ 1331119 w 5653605"/>
              <a:gd name="connsiteY12" fmla="*/ 2878931 h 5243511"/>
              <a:gd name="connsiteX13" fmla="*/ 371475 w 5653605"/>
              <a:gd name="connsiteY13" fmla="*/ 2843212 h 5243511"/>
              <a:gd name="connsiteX14" fmla="*/ 85725 w 5653605"/>
              <a:gd name="connsiteY14" fmla="*/ 2738437 h 5243511"/>
              <a:gd name="connsiteX15" fmla="*/ 123825 w 5653605"/>
              <a:gd name="connsiteY15" fmla="*/ 1804987 h 5243511"/>
              <a:gd name="connsiteX16" fmla="*/ 0 w 5653605"/>
              <a:gd name="connsiteY16" fmla="*/ 1719262 h 5243511"/>
              <a:gd name="connsiteX17" fmla="*/ 0 w 5653605"/>
              <a:gd name="connsiteY17" fmla="*/ 1281112 h 5243511"/>
              <a:gd name="connsiteX18" fmla="*/ 47625 w 5653605"/>
              <a:gd name="connsiteY18" fmla="*/ 1185862 h 5243511"/>
              <a:gd name="connsiteX19" fmla="*/ 100013 w 5653605"/>
              <a:gd name="connsiteY19" fmla="*/ 1171574 h 5243511"/>
              <a:gd name="connsiteX20" fmla="*/ 109538 w 5653605"/>
              <a:gd name="connsiteY20" fmla="*/ 285749 h 5243511"/>
              <a:gd name="connsiteX21" fmla="*/ 190500 w 5653605"/>
              <a:gd name="connsiteY21" fmla="*/ 216693 h 5243511"/>
              <a:gd name="connsiteX22" fmla="*/ 295275 w 5653605"/>
              <a:gd name="connsiteY22" fmla="*/ 223837 h 5243511"/>
              <a:gd name="connsiteX23" fmla="*/ 295275 w 5653605"/>
              <a:gd name="connsiteY23" fmla="*/ 145256 h 5243511"/>
              <a:gd name="connsiteX24" fmla="*/ 519112 w 5653605"/>
              <a:gd name="connsiteY24" fmla="*/ 0 h 5243511"/>
              <a:gd name="connsiteX25" fmla="*/ 2107406 w 5653605"/>
              <a:gd name="connsiteY25" fmla="*/ 130968 h 5243511"/>
              <a:gd name="connsiteX26" fmla="*/ 2486025 w 5653605"/>
              <a:gd name="connsiteY26" fmla="*/ 216693 h 5243511"/>
              <a:gd name="connsiteX27" fmla="*/ 2800350 w 5653605"/>
              <a:gd name="connsiteY27" fmla="*/ 357187 h 5243511"/>
              <a:gd name="connsiteX28" fmla="*/ 2926556 w 5653605"/>
              <a:gd name="connsiteY28" fmla="*/ 159544 h 5243511"/>
              <a:gd name="connsiteX29" fmla="*/ 3231357 w 5653605"/>
              <a:gd name="connsiteY29" fmla="*/ 28575 h 5243511"/>
              <a:gd name="connsiteX30" fmla="*/ 3762375 w 5653605"/>
              <a:gd name="connsiteY30" fmla="*/ 23812 h 5243511"/>
              <a:gd name="connsiteX31" fmla="*/ 4552950 w 5653605"/>
              <a:gd name="connsiteY31" fmla="*/ 119062 h 5243511"/>
              <a:gd name="connsiteX32" fmla="*/ 4879181 w 5653605"/>
              <a:gd name="connsiteY32" fmla="*/ 169068 h 5243511"/>
              <a:gd name="connsiteX33" fmla="*/ 4991100 w 5653605"/>
              <a:gd name="connsiteY33" fmla="*/ 292893 h 5243511"/>
              <a:gd name="connsiteX34" fmla="*/ 5014912 w 5653605"/>
              <a:gd name="connsiteY34" fmla="*/ 369093 h 5243511"/>
              <a:gd name="connsiteX35" fmla="*/ 5083969 w 5653605"/>
              <a:gd name="connsiteY35" fmla="*/ 388144 h 5243511"/>
              <a:gd name="connsiteX36" fmla="*/ 5150644 w 5653605"/>
              <a:gd name="connsiteY36" fmla="*/ 461962 h 5243511"/>
              <a:gd name="connsiteX37" fmla="*/ 5241131 w 5653605"/>
              <a:gd name="connsiteY37" fmla="*/ 526256 h 5243511"/>
              <a:gd name="connsiteX38" fmla="*/ 5484018 w 5653605"/>
              <a:gd name="connsiteY38" fmla="*/ 554831 h 5243511"/>
              <a:gd name="connsiteX39" fmla="*/ 5488781 w 5653605"/>
              <a:gd name="connsiteY39" fmla="*/ 623887 h 5243511"/>
              <a:gd name="connsiteX40" fmla="*/ 5607843 w 5653605"/>
              <a:gd name="connsiteY40" fmla="*/ 635793 h 5243511"/>
              <a:gd name="connsiteX41" fmla="*/ 5650706 w 5653605"/>
              <a:gd name="connsiteY41" fmla="*/ 747712 h 5243511"/>
              <a:gd name="connsiteX42" fmla="*/ 4993482 w 5653605"/>
              <a:gd name="connsiteY42" fmla="*/ 3421856 h 5243511"/>
              <a:gd name="connsiteX43" fmla="*/ 4900613 w 5653605"/>
              <a:gd name="connsiteY43" fmla="*/ 3467100 h 5243511"/>
              <a:gd name="connsiteX44" fmla="*/ 3307557 w 5653605"/>
              <a:gd name="connsiteY44" fmla="*/ 3124200 h 5243511"/>
              <a:gd name="connsiteX45" fmla="*/ 3086100 w 5653605"/>
              <a:gd name="connsiteY45" fmla="*/ 3100387 h 5243511"/>
              <a:gd name="connsiteX46" fmla="*/ 3021806 w 5653605"/>
              <a:gd name="connsiteY46" fmla="*/ 3283743 h 5243511"/>
              <a:gd name="connsiteX47" fmla="*/ 2959894 w 5653605"/>
              <a:gd name="connsiteY47" fmla="*/ 3433762 h 5243511"/>
              <a:gd name="connsiteX48" fmla="*/ 2852737 w 5653605"/>
              <a:gd name="connsiteY48" fmla="*/ 3636168 h 5243511"/>
              <a:gd name="connsiteX49" fmla="*/ 2676525 w 5653605"/>
              <a:gd name="connsiteY49" fmla="*/ 3967162 h 5243511"/>
              <a:gd name="connsiteX50" fmla="*/ 2502694 w 5653605"/>
              <a:gd name="connsiteY50" fmla="*/ 4676774 h 5243511"/>
              <a:gd name="connsiteX51" fmla="*/ 2443162 w 5653605"/>
              <a:gd name="connsiteY51" fmla="*/ 5243511 h 5243511"/>
              <a:gd name="connsiteX52" fmla="*/ 1602581 w 5653605"/>
              <a:gd name="connsiteY52" fmla="*/ 5241131 h 5243511"/>
              <a:gd name="connsiteX0" fmla="*/ 1602581 w 5653605"/>
              <a:gd name="connsiteY0" fmla="*/ 5241131 h 5243511"/>
              <a:gd name="connsiteX1" fmla="*/ 1771650 w 5653605"/>
              <a:gd name="connsiteY1" fmla="*/ 4719637 h 5243511"/>
              <a:gd name="connsiteX2" fmla="*/ 1812131 w 5653605"/>
              <a:gd name="connsiteY2" fmla="*/ 4626769 h 5243511"/>
              <a:gd name="connsiteX3" fmla="*/ 1854994 w 5653605"/>
              <a:gd name="connsiteY3" fmla="*/ 4429125 h 5243511"/>
              <a:gd name="connsiteX4" fmla="*/ 1902619 w 5653605"/>
              <a:gd name="connsiteY4" fmla="*/ 4219574 h 5243511"/>
              <a:gd name="connsiteX5" fmla="*/ 1881187 w 5653605"/>
              <a:gd name="connsiteY5" fmla="*/ 3993356 h 5243511"/>
              <a:gd name="connsiteX6" fmla="*/ 1885950 w 5653605"/>
              <a:gd name="connsiteY6" fmla="*/ 3881437 h 5243511"/>
              <a:gd name="connsiteX7" fmla="*/ 1883569 w 5653605"/>
              <a:gd name="connsiteY7" fmla="*/ 3579018 h 5243511"/>
              <a:gd name="connsiteX8" fmla="*/ 1969294 w 5653605"/>
              <a:gd name="connsiteY8" fmla="*/ 3250406 h 5243511"/>
              <a:gd name="connsiteX9" fmla="*/ 1988344 w 5653605"/>
              <a:gd name="connsiteY9" fmla="*/ 3107531 h 5243511"/>
              <a:gd name="connsiteX10" fmla="*/ 1985963 w 5653605"/>
              <a:gd name="connsiteY10" fmla="*/ 3019424 h 5243511"/>
              <a:gd name="connsiteX11" fmla="*/ 1740694 w 5653605"/>
              <a:gd name="connsiteY11" fmla="*/ 2940843 h 5243511"/>
              <a:gd name="connsiteX12" fmla="*/ 1331119 w 5653605"/>
              <a:gd name="connsiteY12" fmla="*/ 2878931 h 5243511"/>
              <a:gd name="connsiteX13" fmla="*/ 371475 w 5653605"/>
              <a:gd name="connsiteY13" fmla="*/ 2843212 h 5243511"/>
              <a:gd name="connsiteX14" fmla="*/ 85725 w 5653605"/>
              <a:gd name="connsiteY14" fmla="*/ 2738437 h 5243511"/>
              <a:gd name="connsiteX15" fmla="*/ 123825 w 5653605"/>
              <a:gd name="connsiteY15" fmla="*/ 1804987 h 5243511"/>
              <a:gd name="connsiteX16" fmla="*/ 0 w 5653605"/>
              <a:gd name="connsiteY16" fmla="*/ 1719262 h 5243511"/>
              <a:gd name="connsiteX17" fmla="*/ 0 w 5653605"/>
              <a:gd name="connsiteY17" fmla="*/ 1281112 h 5243511"/>
              <a:gd name="connsiteX18" fmla="*/ 47625 w 5653605"/>
              <a:gd name="connsiteY18" fmla="*/ 1185862 h 5243511"/>
              <a:gd name="connsiteX19" fmla="*/ 100013 w 5653605"/>
              <a:gd name="connsiteY19" fmla="*/ 1171574 h 5243511"/>
              <a:gd name="connsiteX20" fmla="*/ 109538 w 5653605"/>
              <a:gd name="connsiteY20" fmla="*/ 285749 h 5243511"/>
              <a:gd name="connsiteX21" fmla="*/ 190500 w 5653605"/>
              <a:gd name="connsiteY21" fmla="*/ 216693 h 5243511"/>
              <a:gd name="connsiteX22" fmla="*/ 295275 w 5653605"/>
              <a:gd name="connsiteY22" fmla="*/ 223837 h 5243511"/>
              <a:gd name="connsiteX23" fmla="*/ 297656 w 5653605"/>
              <a:gd name="connsiteY23" fmla="*/ 145256 h 5243511"/>
              <a:gd name="connsiteX24" fmla="*/ 519112 w 5653605"/>
              <a:gd name="connsiteY24" fmla="*/ 0 h 5243511"/>
              <a:gd name="connsiteX25" fmla="*/ 2107406 w 5653605"/>
              <a:gd name="connsiteY25" fmla="*/ 130968 h 5243511"/>
              <a:gd name="connsiteX26" fmla="*/ 2486025 w 5653605"/>
              <a:gd name="connsiteY26" fmla="*/ 216693 h 5243511"/>
              <a:gd name="connsiteX27" fmla="*/ 2800350 w 5653605"/>
              <a:gd name="connsiteY27" fmla="*/ 357187 h 5243511"/>
              <a:gd name="connsiteX28" fmla="*/ 2926556 w 5653605"/>
              <a:gd name="connsiteY28" fmla="*/ 159544 h 5243511"/>
              <a:gd name="connsiteX29" fmla="*/ 3231357 w 5653605"/>
              <a:gd name="connsiteY29" fmla="*/ 28575 h 5243511"/>
              <a:gd name="connsiteX30" fmla="*/ 3762375 w 5653605"/>
              <a:gd name="connsiteY30" fmla="*/ 23812 h 5243511"/>
              <a:gd name="connsiteX31" fmla="*/ 4552950 w 5653605"/>
              <a:gd name="connsiteY31" fmla="*/ 119062 h 5243511"/>
              <a:gd name="connsiteX32" fmla="*/ 4879181 w 5653605"/>
              <a:gd name="connsiteY32" fmla="*/ 169068 h 5243511"/>
              <a:gd name="connsiteX33" fmla="*/ 4991100 w 5653605"/>
              <a:gd name="connsiteY33" fmla="*/ 292893 h 5243511"/>
              <a:gd name="connsiteX34" fmla="*/ 5014912 w 5653605"/>
              <a:gd name="connsiteY34" fmla="*/ 369093 h 5243511"/>
              <a:gd name="connsiteX35" fmla="*/ 5083969 w 5653605"/>
              <a:gd name="connsiteY35" fmla="*/ 388144 h 5243511"/>
              <a:gd name="connsiteX36" fmla="*/ 5150644 w 5653605"/>
              <a:gd name="connsiteY36" fmla="*/ 461962 h 5243511"/>
              <a:gd name="connsiteX37" fmla="*/ 5241131 w 5653605"/>
              <a:gd name="connsiteY37" fmla="*/ 526256 h 5243511"/>
              <a:gd name="connsiteX38" fmla="*/ 5484018 w 5653605"/>
              <a:gd name="connsiteY38" fmla="*/ 554831 h 5243511"/>
              <a:gd name="connsiteX39" fmla="*/ 5488781 w 5653605"/>
              <a:gd name="connsiteY39" fmla="*/ 623887 h 5243511"/>
              <a:gd name="connsiteX40" fmla="*/ 5607843 w 5653605"/>
              <a:gd name="connsiteY40" fmla="*/ 635793 h 5243511"/>
              <a:gd name="connsiteX41" fmla="*/ 5650706 w 5653605"/>
              <a:gd name="connsiteY41" fmla="*/ 747712 h 5243511"/>
              <a:gd name="connsiteX42" fmla="*/ 4993482 w 5653605"/>
              <a:gd name="connsiteY42" fmla="*/ 3421856 h 5243511"/>
              <a:gd name="connsiteX43" fmla="*/ 4900613 w 5653605"/>
              <a:gd name="connsiteY43" fmla="*/ 3467100 h 5243511"/>
              <a:gd name="connsiteX44" fmla="*/ 3307557 w 5653605"/>
              <a:gd name="connsiteY44" fmla="*/ 3124200 h 5243511"/>
              <a:gd name="connsiteX45" fmla="*/ 3086100 w 5653605"/>
              <a:gd name="connsiteY45" fmla="*/ 3100387 h 5243511"/>
              <a:gd name="connsiteX46" fmla="*/ 3021806 w 5653605"/>
              <a:gd name="connsiteY46" fmla="*/ 3283743 h 5243511"/>
              <a:gd name="connsiteX47" fmla="*/ 2959894 w 5653605"/>
              <a:gd name="connsiteY47" fmla="*/ 3433762 h 5243511"/>
              <a:gd name="connsiteX48" fmla="*/ 2852737 w 5653605"/>
              <a:gd name="connsiteY48" fmla="*/ 3636168 h 5243511"/>
              <a:gd name="connsiteX49" fmla="*/ 2676525 w 5653605"/>
              <a:gd name="connsiteY49" fmla="*/ 3967162 h 5243511"/>
              <a:gd name="connsiteX50" fmla="*/ 2502694 w 5653605"/>
              <a:gd name="connsiteY50" fmla="*/ 4676774 h 5243511"/>
              <a:gd name="connsiteX51" fmla="*/ 2443162 w 5653605"/>
              <a:gd name="connsiteY51" fmla="*/ 5243511 h 5243511"/>
              <a:gd name="connsiteX52" fmla="*/ 1602581 w 5653605"/>
              <a:gd name="connsiteY52" fmla="*/ 5241131 h 5243511"/>
              <a:gd name="connsiteX0" fmla="*/ 1602581 w 5653605"/>
              <a:gd name="connsiteY0" fmla="*/ 5241131 h 5243511"/>
              <a:gd name="connsiteX1" fmla="*/ 1771650 w 5653605"/>
              <a:gd name="connsiteY1" fmla="*/ 4719637 h 5243511"/>
              <a:gd name="connsiteX2" fmla="*/ 1812131 w 5653605"/>
              <a:gd name="connsiteY2" fmla="*/ 4626769 h 5243511"/>
              <a:gd name="connsiteX3" fmla="*/ 1854994 w 5653605"/>
              <a:gd name="connsiteY3" fmla="*/ 4429125 h 5243511"/>
              <a:gd name="connsiteX4" fmla="*/ 1902619 w 5653605"/>
              <a:gd name="connsiteY4" fmla="*/ 4219574 h 5243511"/>
              <a:gd name="connsiteX5" fmla="*/ 1881187 w 5653605"/>
              <a:gd name="connsiteY5" fmla="*/ 3993356 h 5243511"/>
              <a:gd name="connsiteX6" fmla="*/ 1885950 w 5653605"/>
              <a:gd name="connsiteY6" fmla="*/ 3881437 h 5243511"/>
              <a:gd name="connsiteX7" fmla="*/ 1883569 w 5653605"/>
              <a:gd name="connsiteY7" fmla="*/ 3579018 h 5243511"/>
              <a:gd name="connsiteX8" fmla="*/ 1969294 w 5653605"/>
              <a:gd name="connsiteY8" fmla="*/ 3250406 h 5243511"/>
              <a:gd name="connsiteX9" fmla="*/ 1988344 w 5653605"/>
              <a:gd name="connsiteY9" fmla="*/ 3107531 h 5243511"/>
              <a:gd name="connsiteX10" fmla="*/ 1985963 w 5653605"/>
              <a:gd name="connsiteY10" fmla="*/ 3019424 h 5243511"/>
              <a:gd name="connsiteX11" fmla="*/ 1740694 w 5653605"/>
              <a:gd name="connsiteY11" fmla="*/ 2940843 h 5243511"/>
              <a:gd name="connsiteX12" fmla="*/ 1331119 w 5653605"/>
              <a:gd name="connsiteY12" fmla="*/ 2878931 h 5243511"/>
              <a:gd name="connsiteX13" fmla="*/ 371475 w 5653605"/>
              <a:gd name="connsiteY13" fmla="*/ 2843212 h 5243511"/>
              <a:gd name="connsiteX14" fmla="*/ 85725 w 5653605"/>
              <a:gd name="connsiteY14" fmla="*/ 2738437 h 5243511"/>
              <a:gd name="connsiteX15" fmla="*/ 123825 w 5653605"/>
              <a:gd name="connsiteY15" fmla="*/ 1804987 h 5243511"/>
              <a:gd name="connsiteX16" fmla="*/ 0 w 5653605"/>
              <a:gd name="connsiteY16" fmla="*/ 1719262 h 5243511"/>
              <a:gd name="connsiteX17" fmla="*/ 0 w 5653605"/>
              <a:gd name="connsiteY17" fmla="*/ 1281112 h 5243511"/>
              <a:gd name="connsiteX18" fmla="*/ 45243 w 5653605"/>
              <a:gd name="connsiteY18" fmla="*/ 1221580 h 5243511"/>
              <a:gd name="connsiteX19" fmla="*/ 100013 w 5653605"/>
              <a:gd name="connsiteY19" fmla="*/ 1171574 h 5243511"/>
              <a:gd name="connsiteX20" fmla="*/ 109538 w 5653605"/>
              <a:gd name="connsiteY20" fmla="*/ 285749 h 5243511"/>
              <a:gd name="connsiteX21" fmla="*/ 190500 w 5653605"/>
              <a:gd name="connsiteY21" fmla="*/ 216693 h 5243511"/>
              <a:gd name="connsiteX22" fmla="*/ 295275 w 5653605"/>
              <a:gd name="connsiteY22" fmla="*/ 223837 h 5243511"/>
              <a:gd name="connsiteX23" fmla="*/ 297656 w 5653605"/>
              <a:gd name="connsiteY23" fmla="*/ 145256 h 5243511"/>
              <a:gd name="connsiteX24" fmla="*/ 519112 w 5653605"/>
              <a:gd name="connsiteY24" fmla="*/ 0 h 5243511"/>
              <a:gd name="connsiteX25" fmla="*/ 2107406 w 5653605"/>
              <a:gd name="connsiteY25" fmla="*/ 130968 h 5243511"/>
              <a:gd name="connsiteX26" fmla="*/ 2486025 w 5653605"/>
              <a:gd name="connsiteY26" fmla="*/ 216693 h 5243511"/>
              <a:gd name="connsiteX27" fmla="*/ 2800350 w 5653605"/>
              <a:gd name="connsiteY27" fmla="*/ 357187 h 5243511"/>
              <a:gd name="connsiteX28" fmla="*/ 2926556 w 5653605"/>
              <a:gd name="connsiteY28" fmla="*/ 159544 h 5243511"/>
              <a:gd name="connsiteX29" fmla="*/ 3231357 w 5653605"/>
              <a:gd name="connsiteY29" fmla="*/ 28575 h 5243511"/>
              <a:gd name="connsiteX30" fmla="*/ 3762375 w 5653605"/>
              <a:gd name="connsiteY30" fmla="*/ 23812 h 5243511"/>
              <a:gd name="connsiteX31" fmla="*/ 4552950 w 5653605"/>
              <a:gd name="connsiteY31" fmla="*/ 119062 h 5243511"/>
              <a:gd name="connsiteX32" fmla="*/ 4879181 w 5653605"/>
              <a:gd name="connsiteY32" fmla="*/ 169068 h 5243511"/>
              <a:gd name="connsiteX33" fmla="*/ 4991100 w 5653605"/>
              <a:gd name="connsiteY33" fmla="*/ 292893 h 5243511"/>
              <a:gd name="connsiteX34" fmla="*/ 5014912 w 5653605"/>
              <a:gd name="connsiteY34" fmla="*/ 369093 h 5243511"/>
              <a:gd name="connsiteX35" fmla="*/ 5083969 w 5653605"/>
              <a:gd name="connsiteY35" fmla="*/ 388144 h 5243511"/>
              <a:gd name="connsiteX36" fmla="*/ 5150644 w 5653605"/>
              <a:gd name="connsiteY36" fmla="*/ 461962 h 5243511"/>
              <a:gd name="connsiteX37" fmla="*/ 5241131 w 5653605"/>
              <a:gd name="connsiteY37" fmla="*/ 526256 h 5243511"/>
              <a:gd name="connsiteX38" fmla="*/ 5484018 w 5653605"/>
              <a:gd name="connsiteY38" fmla="*/ 554831 h 5243511"/>
              <a:gd name="connsiteX39" fmla="*/ 5488781 w 5653605"/>
              <a:gd name="connsiteY39" fmla="*/ 623887 h 5243511"/>
              <a:gd name="connsiteX40" fmla="*/ 5607843 w 5653605"/>
              <a:gd name="connsiteY40" fmla="*/ 635793 h 5243511"/>
              <a:gd name="connsiteX41" fmla="*/ 5650706 w 5653605"/>
              <a:gd name="connsiteY41" fmla="*/ 747712 h 5243511"/>
              <a:gd name="connsiteX42" fmla="*/ 4993482 w 5653605"/>
              <a:gd name="connsiteY42" fmla="*/ 3421856 h 5243511"/>
              <a:gd name="connsiteX43" fmla="*/ 4900613 w 5653605"/>
              <a:gd name="connsiteY43" fmla="*/ 3467100 h 5243511"/>
              <a:gd name="connsiteX44" fmla="*/ 3307557 w 5653605"/>
              <a:gd name="connsiteY44" fmla="*/ 3124200 h 5243511"/>
              <a:gd name="connsiteX45" fmla="*/ 3086100 w 5653605"/>
              <a:gd name="connsiteY45" fmla="*/ 3100387 h 5243511"/>
              <a:gd name="connsiteX46" fmla="*/ 3021806 w 5653605"/>
              <a:gd name="connsiteY46" fmla="*/ 3283743 h 5243511"/>
              <a:gd name="connsiteX47" fmla="*/ 2959894 w 5653605"/>
              <a:gd name="connsiteY47" fmla="*/ 3433762 h 5243511"/>
              <a:gd name="connsiteX48" fmla="*/ 2852737 w 5653605"/>
              <a:gd name="connsiteY48" fmla="*/ 3636168 h 5243511"/>
              <a:gd name="connsiteX49" fmla="*/ 2676525 w 5653605"/>
              <a:gd name="connsiteY49" fmla="*/ 3967162 h 5243511"/>
              <a:gd name="connsiteX50" fmla="*/ 2502694 w 5653605"/>
              <a:gd name="connsiteY50" fmla="*/ 4676774 h 5243511"/>
              <a:gd name="connsiteX51" fmla="*/ 2443162 w 5653605"/>
              <a:gd name="connsiteY51" fmla="*/ 5243511 h 5243511"/>
              <a:gd name="connsiteX52" fmla="*/ 1602581 w 5653605"/>
              <a:gd name="connsiteY52" fmla="*/ 5241131 h 5243511"/>
              <a:gd name="connsiteX0" fmla="*/ 1602581 w 5653605"/>
              <a:gd name="connsiteY0" fmla="*/ 5241131 h 5243511"/>
              <a:gd name="connsiteX1" fmla="*/ 1771650 w 5653605"/>
              <a:gd name="connsiteY1" fmla="*/ 4719637 h 5243511"/>
              <a:gd name="connsiteX2" fmla="*/ 1812131 w 5653605"/>
              <a:gd name="connsiteY2" fmla="*/ 4626769 h 5243511"/>
              <a:gd name="connsiteX3" fmla="*/ 1854994 w 5653605"/>
              <a:gd name="connsiteY3" fmla="*/ 4429125 h 5243511"/>
              <a:gd name="connsiteX4" fmla="*/ 1902619 w 5653605"/>
              <a:gd name="connsiteY4" fmla="*/ 4219574 h 5243511"/>
              <a:gd name="connsiteX5" fmla="*/ 1881187 w 5653605"/>
              <a:gd name="connsiteY5" fmla="*/ 3993356 h 5243511"/>
              <a:gd name="connsiteX6" fmla="*/ 1885950 w 5653605"/>
              <a:gd name="connsiteY6" fmla="*/ 3881437 h 5243511"/>
              <a:gd name="connsiteX7" fmla="*/ 1883569 w 5653605"/>
              <a:gd name="connsiteY7" fmla="*/ 3579018 h 5243511"/>
              <a:gd name="connsiteX8" fmla="*/ 1969294 w 5653605"/>
              <a:gd name="connsiteY8" fmla="*/ 3250406 h 5243511"/>
              <a:gd name="connsiteX9" fmla="*/ 1988344 w 5653605"/>
              <a:gd name="connsiteY9" fmla="*/ 3107531 h 5243511"/>
              <a:gd name="connsiteX10" fmla="*/ 1985963 w 5653605"/>
              <a:gd name="connsiteY10" fmla="*/ 3019424 h 5243511"/>
              <a:gd name="connsiteX11" fmla="*/ 1740694 w 5653605"/>
              <a:gd name="connsiteY11" fmla="*/ 2940843 h 5243511"/>
              <a:gd name="connsiteX12" fmla="*/ 1331119 w 5653605"/>
              <a:gd name="connsiteY12" fmla="*/ 2878931 h 5243511"/>
              <a:gd name="connsiteX13" fmla="*/ 371475 w 5653605"/>
              <a:gd name="connsiteY13" fmla="*/ 2843212 h 5243511"/>
              <a:gd name="connsiteX14" fmla="*/ 85725 w 5653605"/>
              <a:gd name="connsiteY14" fmla="*/ 2738437 h 5243511"/>
              <a:gd name="connsiteX15" fmla="*/ 123825 w 5653605"/>
              <a:gd name="connsiteY15" fmla="*/ 1804987 h 5243511"/>
              <a:gd name="connsiteX16" fmla="*/ 0 w 5653605"/>
              <a:gd name="connsiteY16" fmla="*/ 1719262 h 5243511"/>
              <a:gd name="connsiteX17" fmla="*/ 4762 w 5653605"/>
              <a:gd name="connsiteY17" fmla="*/ 1319212 h 5243511"/>
              <a:gd name="connsiteX18" fmla="*/ 45243 w 5653605"/>
              <a:gd name="connsiteY18" fmla="*/ 1221580 h 5243511"/>
              <a:gd name="connsiteX19" fmla="*/ 100013 w 5653605"/>
              <a:gd name="connsiteY19" fmla="*/ 1171574 h 5243511"/>
              <a:gd name="connsiteX20" fmla="*/ 109538 w 5653605"/>
              <a:gd name="connsiteY20" fmla="*/ 285749 h 5243511"/>
              <a:gd name="connsiteX21" fmla="*/ 190500 w 5653605"/>
              <a:gd name="connsiteY21" fmla="*/ 216693 h 5243511"/>
              <a:gd name="connsiteX22" fmla="*/ 295275 w 5653605"/>
              <a:gd name="connsiteY22" fmla="*/ 223837 h 5243511"/>
              <a:gd name="connsiteX23" fmla="*/ 297656 w 5653605"/>
              <a:gd name="connsiteY23" fmla="*/ 145256 h 5243511"/>
              <a:gd name="connsiteX24" fmla="*/ 519112 w 5653605"/>
              <a:gd name="connsiteY24" fmla="*/ 0 h 5243511"/>
              <a:gd name="connsiteX25" fmla="*/ 2107406 w 5653605"/>
              <a:gd name="connsiteY25" fmla="*/ 130968 h 5243511"/>
              <a:gd name="connsiteX26" fmla="*/ 2486025 w 5653605"/>
              <a:gd name="connsiteY26" fmla="*/ 216693 h 5243511"/>
              <a:gd name="connsiteX27" fmla="*/ 2800350 w 5653605"/>
              <a:gd name="connsiteY27" fmla="*/ 357187 h 5243511"/>
              <a:gd name="connsiteX28" fmla="*/ 2926556 w 5653605"/>
              <a:gd name="connsiteY28" fmla="*/ 159544 h 5243511"/>
              <a:gd name="connsiteX29" fmla="*/ 3231357 w 5653605"/>
              <a:gd name="connsiteY29" fmla="*/ 28575 h 5243511"/>
              <a:gd name="connsiteX30" fmla="*/ 3762375 w 5653605"/>
              <a:gd name="connsiteY30" fmla="*/ 23812 h 5243511"/>
              <a:gd name="connsiteX31" fmla="*/ 4552950 w 5653605"/>
              <a:gd name="connsiteY31" fmla="*/ 119062 h 5243511"/>
              <a:gd name="connsiteX32" fmla="*/ 4879181 w 5653605"/>
              <a:gd name="connsiteY32" fmla="*/ 169068 h 5243511"/>
              <a:gd name="connsiteX33" fmla="*/ 4991100 w 5653605"/>
              <a:gd name="connsiteY33" fmla="*/ 292893 h 5243511"/>
              <a:gd name="connsiteX34" fmla="*/ 5014912 w 5653605"/>
              <a:gd name="connsiteY34" fmla="*/ 369093 h 5243511"/>
              <a:gd name="connsiteX35" fmla="*/ 5083969 w 5653605"/>
              <a:gd name="connsiteY35" fmla="*/ 388144 h 5243511"/>
              <a:gd name="connsiteX36" fmla="*/ 5150644 w 5653605"/>
              <a:gd name="connsiteY36" fmla="*/ 461962 h 5243511"/>
              <a:gd name="connsiteX37" fmla="*/ 5241131 w 5653605"/>
              <a:gd name="connsiteY37" fmla="*/ 526256 h 5243511"/>
              <a:gd name="connsiteX38" fmla="*/ 5484018 w 5653605"/>
              <a:gd name="connsiteY38" fmla="*/ 554831 h 5243511"/>
              <a:gd name="connsiteX39" fmla="*/ 5488781 w 5653605"/>
              <a:gd name="connsiteY39" fmla="*/ 623887 h 5243511"/>
              <a:gd name="connsiteX40" fmla="*/ 5607843 w 5653605"/>
              <a:gd name="connsiteY40" fmla="*/ 635793 h 5243511"/>
              <a:gd name="connsiteX41" fmla="*/ 5650706 w 5653605"/>
              <a:gd name="connsiteY41" fmla="*/ 747712 h 5243511"/>
              <a:gd name="connsiteX42" fmla="*/ 4993482 w 5653605"/>
              <a:gd name="connsiteY42" fmla="*/ 3421856 h 5243511"/>
              <a:gd name="connsiteX43" fmla="*/ 4900613 w 5653605"/>
              <a:gd name="connsiteY43" fmla="*/ 3467100 h 5243511"/>
              <a:gd name="connsiteX44" fmla="*/ 3307557 w 5653605"/>
              <a:gd name="connsiteY44" fmla="*/ 3124200 h 5243511"/>
              <a:gd name="connsiteX45" fmla="*/ 3086100 w 5653605"/>
              <a:gd name="connsiteY45" fmla="*/ 3100387 h 5243511"/>
              <a:gd name="connsiteX46" fmla="*/ 3021806 w 5653605"/>
              <a:gd name="connsiteY46" fmla="*/ 3283743 h 5243511"/>
              <a:gd name="connsiteX47" fmla="*/ 2959894 w 5653605"/>
              <a:gd name="connsiteY47" fmla="*/ 3433762 h 5243511"/>
              <a:gd name="connsiteX48" fmla="*/ 2852737 w 5653605"/>
              <a:gd name="connsiteY48" fmla="*/ 3636168 h 5243511"/>
              <a:gd name="connsiteX49" fmla="*/ 2676525 w 5653605"/>
              <a:gd name="connsiteY49" fmla="*/ 3967162 h 5243511"/>
              <a:gd name="connsiteX50" fmla="*/ 2502694 w 5653605"/>
              <a:gd name="connsiteY50" fmla="*/ 4676774 h 5243511"/>
              <a:gd name="connsiteX51" fmla="*/ 2443162 w 5653605"/>
              <a:gd name="connsiteY51" fmla="*/ 5243511 h 5243511"/>
              <a:gd name="connsiteX52" fmla="*/ 1602581 w 5653605"/>
              <a:gd name="connsiteY52" fmla="*/ 5241131 h 5243511"/>
              <a:gd name="connsiteX0" fmla="*/ 1602581 w 5653605"/>
              <a:gd name="connsiteY0" fmla="*/ 5241131 h 5243511"/>
              <a:gd name="connsiteX1" fmla="*/ 1771650 w 5653605"/>
              <a:gd name="connsiteY1" fmla="*/ 4719637 h 5243511"/>
              <a:gd name="connsiteX2" fmla="*/ 1812131 w 5653605"/>
              <a:gd name="connsiteY2" fmla="*/ 4626769 h 5243511"/>
              <a:gd name="connsiteX3" fmla="*/ 1854994 w 5653605"/>
              <a:gd name="connsiteY3" fmla="*/ 4429125 h 5243511"/>
              <a:gd name="connsiteX4" fmla="*/ 1902619 w 5653605"/>
              <a:gd name="connsiteY4" fmla="*/ 4219574 h 5243511"/>
              <a:gd name="connsiteX5" fmla="*/ 1881187 w 5653605"/>
              <a:gd name="connsiteY5" fmla="*/ 3993356 h 5243511"/>
              <a:gd name="connsiteX6" fmla="*/ 1885950 w 5653605"/>
              <a:gd name="connsiteY6" fmla="*/ 3881437 h 5243511"/>
              <a:gd name="connsiteX7" fmla="*/ 1883569 w 5653605"/>
              <a:gd name="connsiteY7" fmla="*/ 3579018 h 5243511"/>
              <a:gd name="connsiteX8" fmla="*/ 1969294 w 5653605"/>
              <a:gd name="connsiteY8" fmla="*/ 3250406 h 5243511"/>
              <a:gd name="connsiteX9" fmla="*/ 1988344 w 5653605"/>
              <a:gd name="connsiteY9" fmla="*/ 3107531 h 5243511"/>
              <a:gd name="connsiteX10" fmla="*/ 1985963 w 5653605"/>
              <a:gd name="connsiteY10" fmla="*/ 3019424 h 5243511"/>
              <a:gd name="connsiteX11" fmla="*/ 1740694 w 5653605"/>
              <a:gd name="connsiteY11" fmla="*/ 2940843 h 5243511"/>
              <a:gd name="connsiteX12" fmla="*/ 1331119 w 5653605"/>
              <a:gd name="connsiteY12" fmla="*/ 2878931 h 5243511"/>
              <a:gd name="connsiteX13" fmla="*/ 371475 w 5653605"/>
              <a:gd name="connsiteY13" fmla="*/ 2843212 h 5243511"/>
              <a:gd name="connsiteX14" fmla="*/ 85725 w 5653605"/>
              <a:gd name="connsiteY14" fmla="*/ 2738437 h 5243511"/>
              <a:gd name="connsiteX15" fmla="*/ 123825 w 5653605"/>
              <a:gd name="connsiteY15" fmla="*/ 1804987 h 5243511"/>
              <a:gd name="connsiteX16" fmla="*/ 0 w 5653605"/>
              <a:gd name="connsiteY16" fmla="*/ 1719262 h 5243511"/>
              <a:gd name="connsiteX17" fmla="*/ 4762 w 5653605"/>
              <a:gd name="connsiteY17" fmla="*/ 1319212 h 5243511"/>
              <a:gd name="connsiteX18" fmla="*/ 45243 w 5653605"/>
              <a:gd name="connsiteY18" fmla="*/ 1221580 h 5243511"/>
              <a:gd name="connsiteX19" fmla="*/ 100013 w 5653605"/>
              <a:gd name="connsiteY19" fmla="*/ 1171574 h 5243511"/>
              <a:gd name="connsiteX20" fmla="*/ 109538 w 5653605"/>
              <a:gd name="connsiteY20" fmla="*/ 285749 h 5243511"/>
              <a:gd name="connsiteX21" fmla="*/ 190500 w 5653605"/>
              <a:gd name="connsiteY21" fmla="*/ 216693 h 5243511"/>
              <a:gd name="connsiteX22" fmla="*/ 295275 w 5653605"/>
              <a:gd name="connsiteY22" fmla="*/ 223837 h 5243511"/>
              <a:gd name="connsiteX23" fmla="*/ 297656 w 5653605"/>
              <a:gd name="connsiteY23" fmla="*/ 145256 h 5243511"/>
              <a:gd name="connsiteX24" fmla="*/ 519112 w 5653605"/>
              <a:gd name="connsiteY24" fmla="*/ 0 h 5243511"/>
              <a:gd name="connsiteX25" fmla="*/ 2107406 w 5653605"/>
              <a:gd name="connsiteY25" fmla="*/ 130968 h 5243511"/>
              <a:gd name="connsiteX26" fmla="*/ 2486025 w 5653605"/>
              <a:gd name="connsiteY26" fmla="*/ 216693 h 5243511"/>
              <a:gd name="connsiteX27" fmla="*/ 2800350 w 5653605"/>
              <a:gd name="connsiteY27" fmla="*/ 357187 h 5243511"/>
              <a:gd name="connsiteX28" fmla="*/ 2926556 w 5653605"/>
              <a:gd name="connsiteY28" fmla="*/ 159544 h 5243511"/>
              <a:gd name="connsiteX29" fmla="*/ 3231357 w 5653605"/>
              <a:gd name="connsiteY29" fmla="*/ 28575 h 5243511"/>
              <a:gd name="connsiteX30" fmla="*/ 3762375 w 5653605"/>
              <a:gd name="connsiteY30" fmla="*/ 23812 h 5243511"/>
              <a:gd name="connsiteX31" fmla="*/ 4552950 w 5653605"/>
              <a:gd name="connsiteY31" fmla="*/ 119062 h 5243511"/>
              <a:gd name="connsiteX32" fmla="*/ 4879181 w 5653605"/>
              <a:gd name="connsiteY32" fmla="*/ 169068 h 5243511"/>
              <a:gd name="connsiteX33" fmla="*/ 4991100 w 5653605"/>
              <a:gd name="connsiteY33" fmla="*/ 292893 h 5243511"/>
              <a:gd name="connsiteX34" fmla="*/ 5014912 w 5653605"/>
              <a:gd name="connsiteY34" fmla="*/ 369093 h 5243511"/>
              <a:gd name="connsiteX35" fmla="*/ 5083969 w 5653605"/>
              <a:gd name="connsiteY35" fmla="*/ 388144 h 5243511"/>
              <a:gd name="connsiteX36" fmla="*/ 5150644 w 5653605"/>
              <a:gd name="connsiteY36" fmla="*/ 461962 h 5243511"/>
              <a:gd name="connsiteX37" fmla="*/ 5241131 w 5653605"/>
              <a:gd name="connsiteY37" fmla="*/ 526256 h 5243511"/>
              <a:gd name="connsiteX38" fmla="*/ 5484018 w 5653605"/>
              <a:gd name="connsiteY38" fmla="*/ 554831 h 5243511"/>
              <a:gd name="connsiteX39" fmla="*/ 5488781 w 5653605"/>
              <a:gd name="connsiteY39" fmla="*/ 623887 h 5243511"/>
              <a:gd name="connsiteX40" fmla="*/ 5607843 w 5653605"/>
              <a:gd name="connsiteY40" fmla="*/ 635793 h 5243511"/>
              <a:gd name="connsiteX41" fmla="*/ 5650706 w 5653605"/>
              <a:gd name="connsiteY41" fmla="*/ 747712 h 5243511"/>
              <a:gd name="connsiteX42" fmla="*/ 4993482 w 5653605"/>
              <a:gd name="connsiteY42" fmla="*/ 3421856 h 5243511"/>
              <a:gd name="connsiteX43" fmla="*/ 4900613 w 5653605"/>
              <a:gd name="connsiteY43" fmla="*/ 3467100 h 5243511"/>
              <a:gd name="connsiteX44" fmla="*/ 3307557 w 5653605"/>
              <a:gd name="connsiteY44" fmla="*/ 3124200 h 5243511"/>
              <a:gd name="connsiteX45" fmla="*/ 3086100 w 5653605"/>
              <a:gd name="connsiteY45" fmla="*/ 3100387 h 5243511"/>
              <a:gd name="connsiteX46" fmla="*/ 3021806 w 5653605"/>
              <a:gd name="connsiteY46" fmla="*/ 3283743 h 5243511"/>
              <a:gd name="connsiteX47" fmla="*/ 2959894 w 5653605"/>
              <a:gd name="connsiteY47" fmla="*/ 3433762 h 5243511"/>
              <a:gd name="connsiteX48" fmla="*/ 2852737 w 5653605"/>
              <a:gd name="connsiteY48" fmla="*/ 3636168 h 5243511"/>
              <a:gd name="connsiteX49" fmla="*/ 2676525 w 5653605"/>
              <a:gd name="connsiteY49" fmla="*/ 3967162 h 5243511"/>
              <a:gd name="connsiteX50" fmla="*/ 2502694 w 5653605"/>
              <a:gd name="connsiteY50" fmla="*/ 4676774 h 5243511"/>
              <a:gd name="connsiteX51" fmla="*/ 2443162 w 5653605"/>
              <a:gd name="connsiteY51" fmla="*/ 5243511 h 5243511"/>
              <a:gd name="connsiteX52" fmla="*/ 1602581 w 5653605"/>
              <a:gd name="connsiteY52" fmla="*/ 5241131 h 5243511"/>
              <a:gd name="connsiteX0" fmla="*/ 1609364 w 5660388"/>
              <a:gd name="connsiteY0" fmla="*/ 5241131 h 5243511"/>
              <a:gd name="connsiteX1" fmla="*/ 1778433 w 5660388"/>
              <a:gd name="connsiteY1" fmla="*/ 4719637 h 5243511"/>
              <a:gd name="connsiteX2" fmla="*/ 1818914 w 5660388"/>
              <a:gd name="connsiteY2" fmla="*/ 4626769 h 5243511"/>
              <a:gd name="connsiteX3" fmla="*/ 1861777 w 5660388"/>
              <a:gd name="connsiteY3" fmla="*/ 4429125 h 5243511"/>
              <a:gd name="connsiteX4" fmla="*/ 1909402 w 5660388"/>
              <a:gd name="connsiteY4" fmla="*/ 4219574 h 5243511"/>
              <a:gd name="connsiteX5" fmla="*/ 1887970 w 5660388"/>
              <a:gd name="connsiteY5" fmla="*/ 3993356 h 5243511"/>
              <a:gd name="connsiteX6" fmla="*/ 1892733 w 5660388"/>
              <a:gd name="connsiteY6" fmla="*/ 3881437 h 5243511"/>
              <a:gd name="connsiteX7" fmla="*/ 1890352 w 5660388"/>
              <a:gd name="connsiteY7" fmla="*/ 3579018 h 5243511"/>
              <a:gd name="connsiteX8" fmla="*/ 1976077 w 5660388"/>
              <a:gd name="connsiteY8" fmla="*/ 3250406 h 5243511"/>
              <a:gd name="connsiteX9" fmla="*/ 1995127 w 5660388"/>
              <a:gd name="connsiteY9" fmla="*/ 3107531 h 5243511"/>
              <a:gd name="connsiteX10" fmla="*/ 1992746 w 5660388"/>
              <a:gd name="connsiteY10" fmla="*/ 3019424 h 5243511"/>
              <a:gd name="connsiteX11" fmla="*/ 1747477 w 5660388"/>
              <a:gd name="connsiteY11" fmla="*/ 2940843 h 5243511"/>
              <a:gd name="connsiteX12" fmla="*/ 1337902 w 5660388"/>
              <a:gd name="connsiteY12" fmla="*/ 2878931 h 5243511"/>
              <a:gd name="connsiteX13" fmla="*/ 378258 w 5660388"/>
              <a:gd name="connsiteY13" fmla="*/ 2843212 h 5243511"/>
              <a:gd name="connsiteX14" fmla="*/ 92508 w 5660388"/>
              <a:gd name="connsiteY14" fmla="*/ 2738437 h 5243511"/>
              <a:gd name="connsiteX15" fmla="*/ 130608 w 5660388"/>
              <a:gd name="connsiteY15" fmla="*/ 1804987 h 5243511"/>
              <a:gd name="connsiteX16" fmla="*/ 6783 w 5660388"/>
              <a:gd name="connsiteY16" fmla="*/ 1719262 h 5243511"/>
              <a:gd name="connsiteX17" fmla="*/ 21071 w 5660388"/>
              <a:gd name="connsiteY17" fmla="*/ 1416843 h 5243511"/>
              <a:gd name="connsiteX18" fmla="*/ 11545 w 5660388"/>
              <a:gd name="connsiteY18" fmla="*/ 1319212 h 5243511"/>
              <a:gd name="connsiteX19" fmla="*/ 52026 w 5660388"/>
              <a:gd name="connsiteY19" fmla="*/ 1221580 h 5243511"/>
              <a:gd name="connsiteX20" fmla="*/ 106796 w 5660388"/>
              <a:gd name="connsiteY20" fmla="*/ 1171574 h 5243511"/>
              <a:gd name="connsiteX21" fmla="*/ 116321 w 5660388"/>
              <a:gd name="connsiteY21" fmla="*/ 285749 h 5243511"/>
              <a:gd name="connsiteX22" fmla="*/ 197283 w 5660388"/>
              <a:gd name="connsiteY22" fmla="*/ 216693 h 5243511"/>
              <a:gd name="connsiteX23" fmla="*/ 302058 w 5660388"/>
              <a:gd name="connsiteY23" fmla="*/ 223837 h 5243511"/>
              <a:gd name="connsiteX24" fmla="*/ 304439 w 5660388"/>
              <a:gd name="connsiteY24" fmla="*/ 145256 h 5243511"/>
              <a:gd name="connsiteX25" fmla="*/ 525895 w 5660388"/>
              <a:gd name="connsiteY25" fmla="*/ 0 h 5243511"/>
              <a:gd name="connsiteX26" fmla="*/ 2114189 w 5660388"/>
              <a:gd name="connsiteY26" fmla="*/ 130968 h 5243511"/>
              <a:gd name="connsiteX27" fmla="*/ 2492808 w 5660388"/>
              <a:gd name="connsiteY27" fmla="*/ 216693 h 5243511"/>
              <a:gd name="connsiteX28" fmla="*/ 2807133 w 5660388"/>
              <a:gd name="connsiteY28" fmla="*/ 357187 h 5243511"/>
              <a:gd name="connsiteX29" fmla="*/ 2933339 w 5660388"/>
              <a:gd name="connsiteY29" fmla="*/ 159544 h 5243511"/>
              <a:gd name="connsiteX30" fmla="*/ 3238140 w 5660388"/>
              <a:gd name="connsiteY30" fmla="*/ 28575 h 5243511"/>
              <a:gd name="connsiteX31" fmla="*/ 3769158 w 5660388"/>
              <a:gd name="connsiteY31" fmla="*/ 23812 h 5243511"/>
              <a:gd name="connsiteX32" fmla="*/ 4559733 w 5660388"/>
              <a:gd name="connsiteY32" fmla="*/ 119062 h 5243511"/>
              <a:gd name="connsiteX33" fmla="*/ 4885964 w 5660388"/>
              <a:gd name="connsiteY33" fmla="*/ 169068 h 5243511"/>
              <a:gd name="connsiteX34" fmla="*/ 4997883 w 5660388"/>
              <a:gd name="connsiteY34" fmla="*/ 292893 h 5243511"/>
              <a:gd name="connsiteX35" fmla="*/ 5021695 w 5660388"/>
              <a:gd name="connsiteY35" fmla="*/ 369093 h 5243511"/>
              <a:gd name="connsiteX36" fmla="*/ 5090752 w 5660388"/>
              <a:gd name="connsiteY36" fmla="*/ 388144 h 5243511"/>
              <a:gd name="connsiteX37" fmla="*/ 5157427 w 5660388"/>
              <a:gd name="connsiteY37" fmla="*/ 461962 h 5243511"/>
              <a:gd name="connsiteX38" fmla="*/ 5247914 w 5660388"/>
              <a:gd name="connsiteY38" fmla="*/ 526256 h 5243511"/>
              <a:gd name="connsiteX39" fmla="*/ 5490801 w 5660388"/>
              <a:gd name="connsiteY39" fmla="*/ 554831 h 5243511"/>
              <a:gd name="connsiteX40" fmla="*/ 5495564 w 5660388"/>
              <a:gd name="connsiteY40" fmla="*/ 623887 h 5243511"/>
              <a:gd name="connsiteX41" fmla="*/ 5614626 w 5660388"/>
              <a:gd name="connsiteY41" fmla="*/ 635793 h 5243511"/>
              <a:gd name="connsiteX42" fmla="*/ 5657489 w 5660388"/>
              <a:gd name="connsiteY42" fmla="*/ 747712 h 5243511"/>
              <a:gd name="connsiteX43" fmla="*/ 5000265 w 5660388"/>
              <a:gd name="connsiteY43" fmla="*/ 3421856 h 5243511"/>
              <a:gd name="connsiteX44" fmla="*/ 4907396 w 5660388"/>
              <a:gd name="connsiteY44" fmla="*/ 3467100 h 5243511"/>
              <a:gd name="connsiteX45" fmla="*/ 3314340 w 5660388"/>
              <a:gd name="connsiteY45" fmla="*/ 3124200 h 5243511"/>
              <a:gd name="connsiteX46" fmla="*/ 3092883 w 5660388"/>
              <a:gd name="connsiteY46" fmla="*/ 3100387 h 5243511"/>
              <a:gd name="connsiteX47" fmla="*/ 3028589 w 5660388"/>
              <a:gd name="connsiteY47" fmla="*/ 3283743 h 5243511"/>
              <a:gd name="connsiteX48" fmla="*/ 2966677 w 5660388"/>
              <a:gd name="connsiteY48" fmla="*/ 3433762 h 5243511"/>
              <a:gd name="connsiteX49" fmla="*/ 2859520 w 5660388"/>
              <a:gd name="connsiteY49" fmla="*/ 3636168 h 5243511"/>
              <a:gd name="connsiteX50" fmla="*/ 2683308 w 5660388"/>
              <a:gd name="connsiteY50" fmla="*/ 3967162 h 5243511"/>
              <a:gd name="connsiteX51" fmla="*/ 2509477 w 5660388"/>
              <a:gd name="connsiteY51" fmla="*/ 4676774 h 5243511"/>
              <a:gd name="connsiteX52" fmla="*/ 2449945 w 5660388"/>
              <a:gd name="connsiteY52" fmla="*/ 5243511 h 5243511"/>
              <a:gd name="connsiteX53" fmla="*/ 1609364 w 5660388"/>
              <a:gd name="connsiteY53" fmla="*/ 5241131 h 5243511"/>
              <a:gd name="connsiteX0" fmla="*/ 1599823 w 5650847"/>
              <a:gd name="connsiteY0" fmla="*/ 5241131 h 5243511"/>
              <a:gd name="connsiteX1" fmla="*/ 1768892 w 5650847"/>
              <a:gd name="connsiteY1" fmla="*/ 4719637 h 5243511"/>
              <a:gd name="connsiteX2" fmla="*/ 1809373 w 5650847"/>
              <a:gd name="connsiteY2" fmla="*/ 4626769 h 5243511"/>
              <a:gd name="connsiteX3" fmla="*/ 1852236 w 5650847"/>
              <a:gd name="connsiteY3" fmla="*/ 4429125 h 5243511"/>
              <a:gd name="connsiteX4" fmla="*/ 1899861 w 5650847"/>
              <a:gd name="connsiteY4" fmla="*/ 4219574 h 5243511"/>
              <a:gd name="connsiteX5" fmla="*/ 1878429 w 5650847"/>
              <a:gd name="connsiteY5" fmla="*/ 3993356 h 5243511"/>
              <a:gd name="connsiteX6" fmla="*/ 1883192 w 5650847"/>
              <a:gd name="connsiteY6" fmla="*/ 3881437 h 5243511"/>
              <a:gd name="connsiteX7" fmla="*/ 1880811 w 5650847"/>
              <a:gd name="connsiteY7" fmla="*/ 3579018 h 5243511"/>
              <a:gd name="connsiteX8" fmla="*/ 1966536 w 5650847"/>
              <a:gd name="connsiteY8" fmla="*/ 3250406 h 5243511"/>
              <a:gd name="connsiteX9" fmla="*/ 1985586 w 5650847"/>
              <a:gd name="connsiteY9" fmla="*/ 3107531 h 5243511"/>
              <a:gd name="connsiteX10" fmla="*/ 1983205 w 5650847"/>
              <a:gd name="connsiteY10" fmla="*/ 3019424 h 5243511"/>
              <a:gd name="connsiteX11" fmla="*/ 1737936 w 5650847"/>
              <a:gd name="connsiteY11" fmla="*/ 2940843 h 5243511"/>
              <a:gd name="connsiteX12" fmla="*/ 1328361 w 5650847"/>
              <a:gd name="connsiteY12" fmla="*/ 2878931 h 5243511"/>
              <a:gd name="connsiteX13" fmla="*/ 368717 w 5650847"/>
              <a:gd name="connsiteY13" fmla="*/ 2843212 h 5243511"/>
              <a:gd name="connsiteX14" fmla="*/ 82967 w 5650847"/>
              <a:gd name="connsiteY14" fmla="*/ 2738437 h 5243511"/>
              <a:gd name="connsiteX15" fmla="*/ 121067 w 5650847"/>
              <a:gd name="connsiteY15" fmla="*/ 1804987 h 5243511"/>
              <a:gd name="connsiteX16" fmla="*/ 9148 w 5650847"/>
              <a:gd name="connsiteY16" fmla="*/ 1714499 h 5243511"/>
              <a:gd name="connsiteX17" fmla="*/ 11530 w 5650847"/>
              <a:gd name="connsiteY17" fmla="*/ 1416843 h 5243511"/>
              <a:gd name="connsiteX18" fmla="*/ 2004 w 5650847"/>
              <a:gd name="connsiteY18" fmla="*/ 1319212 h 5243511"/>
              <a:gd name="connsiteX19" fmla="*/ 42485 w 5650847"/>
              <a:gd name="connsiteY19" fmla="*/ 1221580 h 5243511"/>
              <a:gd name="connsiteX20" fmla="*/ 97255 w 5650847"/>
              <a:gd name="connsiteY20" fmla="*/ 1171574 h 5243511"/>
              <a:gd name="connsiteX21" fmla="*/ 106780 w 5650847"/>
              <a:gd name="connsiteY21" fmla="*/ 285749 h 5243511"/>
              <a:gd name="connsiteX22" fmla="*/ 187742 w 5650847"/>
              <a:gd name="connsiteY22" fmla="*/ 216693 h 5243511"/>
              <a:gd name="connsiteX23" fmla="*/ 292517 w 5650847"/>
              <a:gd name="connsiteY23" fmla="*/ 223837 h 5243511"/>
              <a:gd name="connsiteX24" fmla="*/ 294898 w 5650847"/>
              <a:gd name="connsiteY24" fmla="*/ 145256 h 5243511"/>
              <a:gd name="connsiteX25" fmla="*/ 516354 w 5650847"/>
              <a:gd name="connsiteY25" fmla="*/ 0 h 5243511"/>
              <a:gd name="connsiteX26" fmla="*/ 2104648 w 5650847"/>
              <a:gd name="connsiteY26" fmla="*/ 130968 h 5243511"/>
              <a:gd name="connsiteX27" fmla="*/ 2483267 w 5650847"/>
              <a:gd name="connsiteY27" fmla="*/ 216693 h 5243511"/>
              <a:gd name="connsiteX28" fmla="*/ 2797592 w 5650847"/>
              <a:gd name="connsiteY28" fmla="*/ 357187 h 5243511"/>
              <a:gd name="connsiteX29" fmla="*/ 2923798 w 5650847"/>
              <a:gd name="connsiteY29" fmla="*/ 159544 h 5243511"/>
              <a:gd name="connsiteX30" fmla="*/ 3228599 w 5650847"/>
              <a:gd name="connsiteY30" fmla="*/ 28575 h 5243511"/>
              <a:gd name="connsiteX31" fmla="*/ 3759617 w 5650847"/>
              <a:gd name="connsiteY31" fmla="*/ 23812 h 5243511"/>
              <a:gd name="connsiteX32" fmla="*/ 4550192 w 5650847"/>
              <a:gd name="connsiteY32" fmla="*/ 119062 h 5243511"/>
              <a:gd name="connsiteX33" fmla="*/ 4876423 w 5650847"/>
              <a:gd name="connsiteY33" fmla="*/ 169068 h 5243511"/>
              <a:gd name="connsiteX34" fmla="*/ 4988342 w 5650847"/>
              <a:gd name="connsiteY34" fmla="*/ 292893 h 5243511"/>
              <a:gd name="connsiteX35" fmla="*/ 5012154 w 5650847"/>
              <a:gd name="connsiteY35" fmla="*/ 369093 h 5243511"/>
              <a:gd name="connsiteX36" fmla="*/ 5081211 w 5650847"/>
              <a:gd name="connsiteY36" fmla="*/ 388144 h 5243511"/>
              <a:gd name="connsiteX37" fmla="*/ 5147886 w 5650847"/>
              <a:gd name="connsiteY37" fmla="*/ 461962 h 5243511"/>
              <a:gd name="connsiteX38" fmla="*/ 5238373 w 5650847"/>
              <a:gd name="connsiteY38" fmla="*/ 526256 h 5243511"/>
              <a:gd name="connsiteX39" fmla="*/ 5481260 w 5650847"/>
              <a:gd name="connsiteY39" fmla="*/ 554831 h 5243511"/>
              <a:gd name="connsiteX40" fmla="*/ 5486023 w 5650847"/>
              <a:gd name="connsiteY40" fmla="*/ 623887 h 5243511"/>
              <a:gd name="connsiteX41" fmla="*/ 5605085 w 5650847"/>
              <a:gd name="connsiteY41" fmla="*/ 635793 h 5243511"/>
              <a:gd name="connsiteX42" fmla="*/ 5647948 w 5650847"/>
              <a:gd name="connsiteY42" fmla="*/ 747712 h 5243511"/>
              <a:gd name="connsiteX43" fmla="*/ 4990724 w 5650847"/>
              <a:gd name="connsiteY43" fmla="*/ 3421856 h 5243511"/>
              <a:gd name="connsiteX44" fmla="*/ 4897855 w 5650847"/>
              <a:gd name="connsiteY44" fmla="*/ 3467100 h 5243511"/>
              <a:gd name="connsiteX45" fmla="*/ 3304799 w 5650847"/>
              <a:gd name="connsiteY45" fmla="*/ 3124200 h 5243511"/>
              <a:gd name="connsiteX46" fmla="*/ 3083342 w 5650847"/>
              <a:gd name="connsiteY46" fmla="*/ 3100387 h 5243511"/>
              <a:gd name="connsiteX47" fmla="*/ 3019048 w 5650847"/>
              <a:gd name="connsiteY47" fmla="*/ 3283743 h 5243511"/>
              <a:gd name="connsiteX48" fmla="*/ 2957136 w 5650847"/>
              <a:gd name="connsiteY48" fmla="*/ 3433762 h 5243511"/>
              <a:gd name="connsiteX49" fmla="*/ 2849979 w 5650847"/>
              <a:gd name="connsiteY49" fmla="*/ 3636168 h 5243511"/>
              <a:gd name="connsiteX50" fmla="*/ 2673767 w 5650847"/>
              <a:gd name="connsiteY50" fmla="*/ 3967162 h 5243511"/>
              <a:gd name="connsiteX51" fmla="*/ 2499936 w 5650847"/>
              <a:gd name="connsiteY51" fmla="*/ 4676774 h 5243511"/>
              <a:gd name="connsiteX52" fmla="*/ 2440404 w 5650847"/>
              <a:gd name="connsiteY52" fmla="*/ 5243511 h 5243511"/>
              <a:gd name="connsiteX53" fmla="*/ 1599823 w 5650847"/>
              <a:gd name="connsiteY53" fmla="*/ 5241131 h 5243511"/>
              <a:gd name="connsiteX0" fmla="*/ 1599823 w 5650847"/>
              <a:gd name="connsiteY0" fmla="*/ 5241131 h 5243511"/>
              <a:gd name="connsiteX1" fmla="*/ 1768892 w 5650847"/>
              <a:gd name="connsiteY1" fmla="*/ 4719637 h 5243511"/>
              <a:gd name="connsiteX2" fmla="*/ 1809373 w 5650847"/>
              <a:gd name="connsiteY2" fmla="*/ 4626769 h 5243511"/>
              <a:gd name="connsiteX3" fmla="*/ 1852236 w 5650847"/>
              <a:gd name="connsiteY3" fmla="*/ 4429125 h 5243511"/>
              <a:gd name="connsiteX4" fmla="*/ 1899861 w 5650847"/>
              <a:gd name="connsiteY4" fmla="*/ 4219574 h 5243511"/>
              <a:gd name="connsiteX5" fmla="*/ 1878429 w 5650847"/>
              <a:gd name="connsiteY5" fmla="*/ 3993356 h 5243511"/>
              <a:gd name="connsiteX6" fmla="*/ 1883192 w 5650847"/>
              <a:gd name="connsiteY6" fmla="*/ 3881437 h 5243511"/>
              <a:gd name="connsiteX7" fmla="*/ 1880811 w 5650847"/>
              <a:gd name="connsiteY7" fmla="*/ 3579018 h 5243511"/>
              <a:gd name="connsiteX8" fmla="*/ 1966536 w 5650847"/>
              <a:gd name="connsiteY8" fmla="*/ 3250406 h 5243511"/>
              <a:gd name="connsiteX9" fmla="*/ 1985586 w 5650847"/>
              <a:gd name="connsiteY9" fmla="*/ 3107531 h 5243511"/>
              <a:gd name="connsiteX10" fmla="*/ 1983205 w 5650847"/>
              <a:gd name="connsiteY10" fmla="*/ 3019424 h 5243511"/>
              <a:gd name="connsiteX11" fmla="*/ 1737936 w 5650847"/>
              <a:gd name="connsiteY11" fmla="*/ 2940843 h 5243511"/>
              <a:gd name="connsiteX12" fmla="*/ 1328361 w 5650847"/>
              <a:gd name="connsiteY12" fmla="*/ 2878931 h 5243511"/>
              <a:gd name="connsiteX13" fmla="*/ 368717 w 5650847"/>
              <a:gd name="connsiteY13" fmla="*/ 2843212 h 5243511"/>
              <a:gd name="connsiteX14" fmla="*/ 82967 w 5650847"/>
              <a:gd name="connsiteY14" fmla="*/ 2738437 h 5243511"/>
              <a:gd name="connsiteX15" fmla="*/ 121067 w 5650847"/>
              <a:gd name="connsiteY15" fmla="*/ 1804987 h 5243511"/>
              <a:gd name="connsiteX16" fmla="*/ 9148 w 5650847"/>
              <a:gd name="connsiteY16" fmla="*/ 1714499 h 5243511"/>
              <a:gd name="connsiteX17" fmla="*/ 11530 w 5650847"/>
              <a:gd name="connsiteY17" fmla="*/ 1416843 h 5243511"/>
              <a:gd name="connsiteX18" fmla="*/ 2004 w 5650847"/>
              <a:gd name="connsiteY18" fmla="*/ 1319212 h 5243511"/>
              <a:gd name="connsiteX19" fmla="*/ 42485 w 5650847"/>
              <a:gd name="connsiteY19" fmla="*/ 1221580 h 5243511"/>
              <a:gd name="connsiteX20" fmla="*/ 97255 w 5650847"/>
              <a:gd name="connsiteY20" fmla="*/ 1171574 h 5243511"/>
              <a:gd name="connsiteX21" fmla="*/ 106780 w 5650847"/>
              <a:gd name="connsiteY21" fmla="*/ 285749 h 5243511"/>
              <a:gd name="connsiteX22" fmla="*/ 187742 w 5650847"/>
              <a:gd name="connsiteY22" fmla="*/ 216693 h 5243511"/>
              <a:gd name="connsiteX23" fmla="*/ 292517 w 5650847"/>
              <a:gd name="connsiteY23" fmla="*/ 223837 h 5243511"/>
              <a:gd name="connsiteX24" fmla="*/ 294898 w 5650847"/>
              <a:gd name="connsiteY24" fmla="*/ 145256 h 5243511"/>
              <a:gd name="connsiteX25" fmla="*/ 516354 w 5650847"/>
              <a:gd name="connsiteY25" fmla="*/ 0 h 5243511"/>
              <a:gd name="connsiteX26" fmla="*/ 2104648 w 5650847"/>
              <a:gd name="connsiteY26" fmla="*/ 130968 h 5243511"/>
              <a:gd name="connsiteX27" fmla="*/ 2483267 w 5650847"/>
              <a:gd name="connsiteY27" fmla="*/ 216693 h 5243511"/>
              <a:gd name="connsiteX28" fmla="*/ 2797592 w 5650847"/>
              <a:gd name="connsiteY28" fmla="*/ 357187 h 5243511"/>
              <a:gd name="connsiteX29" fmla="*/ 2923798 w 5650847"/>
              <a:gd name="connsiteY29" fmla="*/ 159544 h 5243511"/>
              <a:gd name="connsiteX30" fmla="*/ 3228599 w 5650847"/>
              <a:gd name="connsiteY30" fmla="*/ 28575 h 5243511"/>
              <a:gd name="connsiteX31" fmla="*/ 3759617 w 5650847"/>
              <a:gd name="connsiteY31" fmla="*/ 23812 h 5243511"/>
              <a:gd name="connsiteX32" fmla="*/ 4550192 w 5650847"/>
              <a:gd name="connsiteY32" fmla="*/ 119062 h 5243511"/>
              <a:gd name="connsiteX33" fmla="*/ 4876423 w 5650847"/>
              <a:gd name="connsiteY33" fmla="*/ 169068 h 5243511"/>
              <a:gd name="connsiteX34" fmla="*/ 4988342 w 5650847"/>
              <a:gd name="connsiteY34" fmla="*/ 292893 h 5243511"/>
              <a:gd name="connsiteX35" fmla="*/ 5012154 w 5650847"/>
              <a:gd name="connsiteY35" fmla="*/ 369093 h 5243511"/>
              <a:gd name="connsiteX36" fmla="*/ 5081211 w 5650847"/>
              <a:gd name="connsiteY36" fmla="*/ 388144 h 5243511"/>
              <a:gd name="connsiteX37" fmla="*/ 5147886 w 5650847"/>
              <a:gd name="connsiteY37" fmla="*/ 461962 h 5243511"/>
              <a:gd name="connsiteX38" fmla="*/ 5238373 w 5650847"/>
              <a:gd name="connsiteY38" fmla="*/ 526256 h 5243511"/>
              <a:gd name="connsiteX39" fmla="*/ 5481260 w 5650847"/>
              <a:gd name="connsiteY39" fmla="*/ 554831 h 5243511"/>
              <a:gd name="connsiteX40" fmla="*/ 5486023 w 5650847"/>
              <a:gd name="connsiteY40" fmla="*/ 623887 h 5243511"/>
              <a:gd name="connsiteX41" fmla="*/ 5605085 w 5650847"/>
              <a:gd name="connsiteY41" fmla="*/ 635793 h 5243511"/>
              <a:gd name="connsiteX42" fmla="*/ 5647948 w 5650847"/>
              <a:gd name="connsiteY42" fmla="*/ 747712 h 5243511"/>
              <a:gd name="connsiteX43" fmla="*/ 4990724 w 5650847"/>
              <a:gd name="connsiteY43" fmla="*/ 3421856 h 5243511"/>
              <a:gd name="connsiteX44" fmla="*/ 4897855 w 5650847"/>
              <a:gd name="connsiteY44" fmla="*/ 3467100 h 5243511"/>
              <a:gd name="connsiteX45" fmla="*/ 3304799 w 5650847"/>
              <a:gd name="connsiteY45" fmla="*/ 3124200 h 5243511"/>
              <a:gd name="connsiteX46" fmla="*/ 3083342 w 5650847"/>
              <a:gd name="connsiteY46" fmla="*/ 3100387 h 5243511"/>
              <a:gd name="connsiteX47" fmla="*/ 3019048 w 5650847"/>
              <a:gd name="connsiteY47" fmla="*/ 3283743 h 5243511"/>
              <a:gd name="connsiteX48" fmla="*/ 2957136 w 5650847"/>
              <a:gd name="connsiteY48" fmla="*/ 3433762 h 5243511"/>
              <a:gd name="connsiteX49" fmla="*/ 2849979 w 5650847"/>
              <a:gd name="connsiteY49" fmla="*/ 3636168 h 5243511"/>
              <a:gd name="connsiteX50" fmla="*/ 2673767 w 5650847"/>
              <a:gd name="connsiteY50" fmla="*/ 3967162 h 5243511"/>
              <a:gd name="connsiteX51" fmla="*/ 2499936 w 5650847"/>
              <a:gd name="connsiteY51" fmla="*/ 4676774 h 5243511"/>
              <a:gd name="connsiteX52" fmla="*/ 2440404 w 5650847"/>
              <a:gd name="connsiteY52" fmla="*/ 5243511 h 5243511"/>
              <a:gd name="connsiteX53" fmla="*/ 1599823 w 5650847"/>
              <a:gd name="connsiteY53" fmla="*/ 5241131 h 5243511"/>
              <a:gd name="connsiteX0" fmla="*/ 1599823 w 5650847"/>
              <a:gd name="connsiteY0" fmla="*/ 5241131 h 5243511"/>
              <a:gd name="connsiteX1" fmla="*/ 1768892 w 5650847"/>
              <a:gd name="connsiteY1" fmla="*/ 4719637 h 5243511"/>
              <a:gd name="connsiteX2" fmla="*/ 1809373 w 5650847"/>
              <a:gd name="connsiteY2" fmla="*/ 4626769 h 5243511"/>
              <a:gd name="connsiteX3" fmla="*/ 1852236 w 5650847"/>
              <a:gd name="connsiteY3" fmla="*/ 4429125 h 5243511"/>
              <a:gd name="connsiteX4" fmla="*/ 1899861 w 5650847"/>
              <a:gd name="connsiteY4" fmla="*/ 4219574 h 5243511"/>
              <a:gd name="connsiteX5" fmla="*/ 1878429 w 5650847"/>
              <a:gd name="connsiteY5" fmla="*/ 3993356 h 5243511"/>
              <a:gd name="connsiteX6" fmla="*/ 1883192 w 5650847"/>
              <a:gd name="connsiteY6" fmla="*/ 3881437 h 5243511"/>
              <a:gd name="connsiteX7" fmla="*/ 1880811 w 5650847"/>
              <a:gd name="connsiteY7" fmla="*/ 3579018 h 5243511"/>
              <a:gd name="connsiteX8" fmla="*/ 1966536 w 5650847"/>
              <a:gd name="connsiteY8" fmla="*/ 3250406 h 5243511"/>
              <a:gd name="connsiteX9" fmla="*/ 1985586 w 5650847"/>
              <a:gd name="connsiteY9" fmla="*/ 3107531 h 5243511"/>
              <a:gd name="connsiteX10" fmla="*/ 1983205 w 5650847"/>
              <a:gd name="connsiteY10" fmla="*/ 3019424 h 5243511"/>
              <a:gd name="connsiteX11" fmla="*/ 1737936 w 5650847"/>
              <a:gd name="connsiteY11" fmla="*/ 2940843 h 5243511"/>
              <a:gd name="connsiteX12" fmla="*/ 1328361 w 5650847"/>
              <a:gd name="connsiteY12" fmla="*/ 2878931 h 5243511"/>
              <a:gd name="connsiteX13" fmla="*/ 368717 w 5650847"/>
              <a:gd name="connsiteY13" fmla="*/ 2843212 h 5243511"/>
              <a:gd name="connsiteX14" fmla="*/ 82967 w 5650847"/>
              <a:gd name="connsiteY14" fmla="*/ 2738437 h 5243511"/>
              <a:gd name="connsiteX15" fmla="*/ 111542 w 5650847"/>
              <a:gd name="connsiteY15" fmla="*/ 1812131 h 5243511"/>
              <a:gd name="connsiteX16" fmla="*/ 9148 w 5650847"/>
              <a:gd name="connsiteY16" fmla="*/ 1714499 h 5243511"/>
              <a:gd name="connsiteX17" fmla="*/ 11530 w 5650847"/>
              <a:gd name="connsiteY17" fmla="*/ 1416843 h 5243511"/>
              <a:gd name="connsiteX18" fmla="*/ 2004 w 5650847"/>
              <a:gd name="connsiteY18" fmla="*/ 1319212 h 5243511"/>
              <a:gd name="connsiteX19" fmla="*/ 42485 w 5650847"/>
              <a:gd name="connsiteY19" fmla="*/ 1221580 h 5243511"/>
              <a:gd name="connsiteX20" fmla="*/ 97255 w 5650847"/>
              <a:gd name="connsiteY20" fmla="*/ 1171574 h 5243511"/>
              <a:gd name="connsiteX21" fmla="*/ 106780 w 5650847"/>
              <a:gd name="connsiteY21" fmla="*/ 285749 h 5243511"/>
              <a:gd name="connsiteX22" fmla="*/ 187742 w 5650847"/>
              <a:gd name="connsiteY22" fmla="*/ 216693 h 5243511"/>
              <a:gd name="connsiteX23" fmla="*/ 292517 w 5650847"/>
              <a:gd name="connsiteY23" fmla="*/ 223837 h 5243511"/>
              <a:gd name="connsiteX24" fmla="*/ 294898 w 5650847"/>
              <a:gd name="connsiteY24" fmla="*/ 145256 h 5243511"/>
              <a:gd name="connsiteX25" fmla="*/ 516354 w 5650847"/>
              <a:gd name="connsiteY25" fmla="*/ 0 h 5243511"/>
              <a:gd name="connsiteX26" fmla="*/ 2104648 w 5650847"/>
              <a:gd name="connsiteY26" fmla="*/ 130968 h 5243511"/>
              <a:gd name="connsiteX27" fmla="*/ 2483267 w 5650847"/>
              <a:gd name="connsiteY27" fmla="*/ 216693 h 5243511"/>
              <a:gd name="connsiteX28" fmla="*/ 2797592 w 5650847"/>
              <a:gd name="connsiteY28" fmla="*/ 357187 h 5243511"/>
              <a:gd name="connsiteX29" fmla="*/ 2923798 w 5650847"/>
              <a:gd name="connsiteY29" fmla="*/ 159544 h 5243511"/>
              <a:gd name="connsiteX30" fmla="*/ 3228599 w 5650847"/>
              <a:gd name="connsiteY30" fmla="*/ 28575 h 5243511"/>
              <a:gd name="connsiteX31" fmla="*/ 3759617 w 5650847"/>
              <a:gd name="connsiteY31" fmla="*/ 23812 h 5243511"/>
              <a:gd name="connsiteX32" fmla="*/ 4550192 w 5650847"/>
              <a:gd name="connsiteY32" fmla="*/ 119062 h 5243511"/>
              <a:gd name="connsiteX33" fmla="*/ 4876423 w 5650847"/>
              <a:gd name="connsiteY33" fmla="*/ 169068 h 5243511"/>
              <a:gd name="connsiteX34" fmla="*/ 4988342 w 5650847"/>
              <a:gd name="connsiteY34" fmla="*/ 292893 h 5243511"/>
              <a:gd name="connsiteX35" fmla="*/ 5012154 w 5650847"/>
              <a:gd name="connsiteY35" fmla="*/ 369093 h 5243511"/>
              <a:gd name="connsiteX36" fmla="*/ 5081211 w 5650847"/>
              <a:gd name="connsiteY36" fmla="*/ 388144 h 5243511"/>
              <a:gd name="connsiteX37" fmla="*/ 5147886 w 5650847"/>
              <a:gd name="connsiteY37" fmla="*/ 461962 h 5243511"/>
              <a:gd name="connsiteX38" fmla="*/ 5238373 w 5650847"/>
              <a:gd name="connsiteY38" fmla="*/ 526256 h 5243511"/>
              <a:gd name="connsiteX39" fmla="*/ 5481260 w 5650847"/>
              <a:gd name="connsiteY39" fmla="*/ 554831 h 5243511"/>
              <a:gd name="connsiteX40" fmla="*/ 5486023 w 5650847"/>
              <a:gd name="connsiteY40" fmla="*/ 623887 h 5243511"/>
              <a:gd name="connsiteX41" fmla="*/ 5605085 w 5650847"/>
              <a:gd name="connsiteY41" fmla="*/ 635793 h 5243511"/>
              <a:gd name="connsiteX42" fmla="*/ 5647948 w 5650847"/>
              <a:gd name="connsiteY42" fmla="*/ 747712 h 5243511"/>
              <a:gd name="connsiteX43" fmla="*/ 4990724 w 5650847"/>
              <a:gd name="connsiteY43" fmla="*/ 3421856 h 5243511"/>
              <a:gd name="connsiteX44" fmla="*/ 4897855 w 5650847"/>
              <a:gd name="connsiteY44" fmla="*/ 3467100 h 5243511"/>
              <a:gd name="connsiteX45" fmla="*/ 3304799 w 5650847"/>
              <a:gd name="connsiteY45" fmla="*/ 3124200 h 5243511"/>
              <a:gd name="connsiteX46" fmla="*/ 3083342 w 5650847"/>
              <a:gd name="connsiteY46" fmla="*/ 3100387 h 5243511"/>
              <a:gd name="connsiteX47" fmla="*/ 3019048 w 5650847"/>
              <a:gd name="connsiteY47" fmla="*/ 3283743 h 5243511"/>
              <a:gd name="connsiteX48" fmla="*/ 2957136 w 5650847"/>
              <a:gd name="connsiteY48" fmla="*/ 3433762 h 5243511"/>
              <a:gd name="connsiteX49" fmla="*/ 2849979 w 5650847"/>
              <a:gd name="connsiteY49" fmla="*/ 3636168 h 5243511"/>
              <a:gd name="connsiteX50" fmla="*/ 2673767 w 5650847"/>
              <a:gd name="connsiteY50" fmla="*/ 3967162 h 5243511"/>
              <a:gd name="connsiteX51" fmla="*/ 2499936 w 5650847"/>
              <a:gd name="connsiteY51" fmla="*/ 4676774 h 5243511"/>
              <a:gd name="connsiteX52" fmla="*/ 2440404 w 5650847"/>
              <a:gd name="connsiteY52" fmla="*/ 5243511 h 5243511"/>
              <a:gd name="connsiteX53" fmla="*/ 1599823 w 5650847"/>
              <a:gd name="connsiteY53" fmla="*/ 5241131 h 5243511"/>
              <a:gd name="connsiteX0" fmla="*/ 1599604 w 5650628"/>
              <a:gd name="connsiteY0" fmla="*/ 5241131 h 5243511"/>
              <a:gd name="connsiteX1" fmla="*/ 1768673 w 5650628"/>
              <a:gd name="connsiteY1" fmla="*/ 4719637 h 5243511"/>
              <a:gd name="connsiteX2" fmla="*/ 1809154 w 5650628"/>
              <a:gd name="connsiteY2" fmla="*/ 4626769 h 5243511"/>
              <a:gd name="connsiteX3" fmla="*/ 1852017 w 5650628"/>
              <a:gd name="connsiteY3" fmla="*/ 4429125 h 5243511"/>
              <a:gd name="connsiteX4" fmla="*/ 1899642 w 5650628"/>
              <a:gd name="connsiteY4" fmla="*/ 4219574 h 5243511"/>
              <a:gd name="connsiteX5" fmla="*/ 1878210 w 5650628"/>
              <a:gd name="connsiteY5" fmla="*/ 3993356 h 5243511"/>
              <a:gd name="connsiteX6" fmla="*/ 1882973 w 5650628"/>
              <a:gd name="connsiteY6" fmla="*/ 3881437 h 5243511"/>
              <a:gd name="connsiteX7" fmla="*/ 1880592 w 5650628"/>
              <a:gd name="connsiteY7" fmla="*/ 3579018 h 5243511"/>
              <a:gd name="connsiteX8" fmla="*/ 1966317 w 5650628"/>
              <a:gd name="connsiteY8" fmla="*/ 3250406 h 5243511"/>
              <a:gd name="connsiteX9" fmla="*/ 1985367 w 5650628"/>
              <a:gd name="connsiteY9" fmla="*/ 3107531 h 5243511"/>
              <a:gd name="connsiteX10" fmla="*/ 1982986 w 5650628"/>
              <a:gd name="connsiteY10" fmla="*/ 3019424 h 5243511"/>
              <a:gd name="connsiteX11" fmla="*/ 1737717 w 5650628"/>
              <a:gd name="connsiteY11" fmla="*/ 2940843 h 5243511"/>
              <a:gd name="connsiteX12" fmla="*/ 1328142 w 5650628"/>
              <a:gd name="connsiteY12" fmla="*/ 2878931 h 5243511"/>
              <a:gd name="connsiteX13" fmla="*/ 368498 w 5650628"/>
              <a:gd name="connsiteY13" fmla="*/ 2843212 h 5243511"/>
              <a:gd name="connsiteX14" fmla="*/ 82748 w 5650628"/>
              <a:gd name="connsiteY14" fmla="*/ 2738437 h 5243511"/>
              <a:gd name="connsiteX15" fmla="*/ 111323 w 5650628"/>
              <a:gd name="connsiteY15" fmla="*/ 1812131 h 5243511"/>
              <a:gd name="connsiteX16" fmla="*/ 8929 w 5650628"/>
              <a:gd name="connsiteY16" fmla="*/ 1714499 h 5243511"/>
              <a:gd name="connsiteX17" fmla="*/ 11311 w 5650628"/>
              <a:gd name="connsiteY17" fmla="*/ 1416843 h 5243511"/>
              <a:gd name="connsiteX18" fmla="*/ 1785 w 5650628"/>
              <a:gd name="connsiteY18" fmla="*/ 1319212 h 5243511"/>
              <a:gd name="connsiteX19" fmla="*/ 42266 w 5650628"/>
              <a:gd name="connsiteY19" fmla="*/ 1221580 h 5243511"/>
              <a:gd name="connsiteX20" fmla="*/ 97036 w 5650628"/>
              <a:gd name="connsiteY20" fmla="*/ 1171574 h 5243511"/>
              <a:gd name="connsiteX21" fmla="*/ 106561 w 5650628"/>
              <a:gd name="connsiteY21" fmla="*/ 285749 h 5243511"/>
              <a:gd name="connsiteX22" fmla="*/ 187523 w 5650628"/>
              <a:gd name="connsiteY22" fmla="*/ 216693 h 5243511"/>
              <a:gd name="connsiteX23" fmla="*/ 292298 w 5650628"/>
              <a:gd name="connsiteY23" fmla="*/ 223837 h 5243511"/>
              <a:gd name="connsiteX24" fmla="*/ 294679 w 5650628"/>
              <a:gd name="connsiteY24" fmla="*/ 145256 h 5243511"/>
              <a:gd name="connsiteX25" fmla="*/ 516135 w 5650628"/>
              <a:gd name="connsiteY25" fmla="*/ 0 h 5243511"/>
              <a:gd name="connsiteX26" fmla="*/ 2104429 w 5650628"/>
              <a:gd name="connsiteY26" fmla="*/ 130968 h 5243511"/>
              <a:gd name="connsiteX27" fmla="*/ 2483048 w 5650628"/>
              <a:gd name="connsiteY27" fmla="*/ 216693 h 5243511"/>
              <a:gd name="connsiteX28" fmla="*/ 2797373 w 5650628"/>
              <a:gd name="connsiteY28" fmla="*/ 357187 h 5243511"/>
              <a:gd name="connsiteX29" fmla="*/ 2923579 w 5650628"/>
              <a:gd name="connsiteY29" fmla="*/ 159544 h 5243511"/>
              <a:gd name="connsiteX30" fmla="*/ 3228380 w 5650628"/>
              <a:gd name="connsiteY30" fmla="*/ 28575 h 5243511"/>
              <a:gd name="connsiteX31" fmla="*/ 3759398 w 5650628"/>
              <a:gd name="connsiteY31" fmla="*/ 23812 h 5243511"/>
              <a:gd name="connsiteX32" fmla="*/ 4549973 w 5650628"/>
              <a:gd name="connsiteY32" fmla="*/ 119062 h 5243511"/>
              <a:gd name="connsiteX33" fmla="*/ 4876204 w 5650628"/>
              <a:gd name="connsiteY33" fmla="*/ 169068 h 5243511"/>
              <a:gd name="connsiteX34" fmla="*/ 4988123 w 5650628"/>
              <a:gd name="connsiteY34" fmla="*/ 292893 h 5243511"/>
              <a:gd name="connsiteX35" fmla="*/ 5011935 w 5650628"/>
              <a:gd name="connsiteY35" fmla="*/ 369093 h 5243511"/>
              <a:gd name="connsiteX36" fmla="*/ 5080992 w 5650628"/>
              <a:gd name="connsiteY36" fmla="*/ 388144 h 5243511"/>
              <a:gd name="connsiteX37" fmla="*/ 5147667 w 5650628"/>
              <a:gd name="connsiteY37" fmla="*/ 461962 h 5243511"/>
              <a:gd name="connsiteX38" fmla="*/ 5238154 w 5650628"/>
              <a:gd name="connsiteY38" fmla="*/ 526256 h 5243511"/>
              <a:gd name="connsiteX39" fmla="*/ 5481041 w 5650628"/>
              <a:gd name="connsiteY39" fmla="*/ 554831 h 5243511"/>
              <a:gd name="connsiteX40" fmla="*/ 5485804 w 5650628"/>
              <a:gd name="connsiteY40" fmla="*/ 623887 h 5243511"/>
              <a:gd name="connsiteX41" fmla="*/ 5604866 w 5650628"/>
              <a:gd name="connsiteY41" fmla="*/ 635793 h 5243511"/>
              <a:gd name="connsiteX42" fmla="*/ 5647729 w 5650628"/>
              <a:gd name="connsiteY42" fmla="*/ 747712 h 5243511"/>
              <a:gd name="connsiteX43" fmla="*/ 4990505 w 5650628"/>
              <a:gd name="connsiteY43" fmla="*/ 3421856 h 5243511"/>
              <a:gd name="connsiteX44" fmla="*/ 4897636 w 5650628"/>
              <a:gd name="connsiteY44" fmla="*/ 3467100 h 5243511"/>
              <a:gd name="connsiteX45" fmla="*/ 3304580 w 5650628"/>
              <a:gd name="connsiteY45" fmla="*/ 3124200 h 5243511"/>
              <a:gd name="connsiteX46" fmla="*/ 3083123 w 5650628"/>
              <a:gd name="connsiteY46" fmla="*/ 3100387 h 5243511"/>
              <a:gd name="connsiteX47" fmla="*/ 3018829 w 5650628"/>
              <a:gd name="connsiteY47" fmla="*/ 3283743 h 5243511"/>
              <a:gd name="connsiteX48" fmla="*/ 2956917 w 5650628"/>
              <a:gd name="connsiteY48" fmla="*/ 3433762 h 5243511"/>
              <a:gd name="connsiteX49" fmla="*/ 2849760 w 5650628"/>
              <a:gd name="connsiteY49" fmla="*/ 3636168 h 5243511"/>
              <a:gd name="connsiteX50" fmla="*/ 2673548 w 5650628"/>
              <a:gd name="connsiteY50" fmla="*/ 3967162 h 5243511"/>
              <a:gd name="connsiteX51" fmla="*/ 2499717 w 5650628"/>
              <a:gd name="connsiteY51" fmla="*/ 4676774 h 5243511"/>
              <a:gd name="connsiteX52" fmla="*/ 2440185 w 5650628"/>
              <a:gd name="connsiteY52" fmla="*/ 5243511 h 5243511"/>
              <a:gd name="connsiteX53" fmla="*/ 1599604 w 5650628"/>
              <a:gd name="connsiteY53" fmla="*/ 5241131 h 5243511"/>
              <a:gd name="connsiteX0" fmla="*/ 1599604 w 5650628"/>
              <a:gd name="connsiteY0" fmla="*/ 5241131 h 5243511"/>
              <a:gd name="connsiteX1" fmla="*/ 1768673 w 5650628"/>
              <a:gd name="connsiteY1" fmla="*/ 4719637 h 5243511"/>
              <a:gd name="connsiteX2" fmla="*/ 1809154 w 5650628"/>
              <a:gd name="connsiteY2" fmla="*/ 4626769 h 5243511"/>
              <a:gd name="connsiteX3" fmla="*/ 1852017 w 5650628"/>
              <a:gd name="connsiteY3" fmla="*/ 4429125 h 5243511"/>
              <a:gd name="connsiteX4" fmla="*/ 1899642 w 5650628"/>
              <a:gd name="connsiteY4" fmla="*/ 4219574 h 5243511"/>
              <a:gd name="connsiteX5" fmla="*/ 1878210 w 5650628"/>
              <a:gd name="connsiteY5" fmla="*/ 3993356 h 5243511"/>
              <a:gd name="connsiteX6" fmla="*/ 1882973 w 5650628"/>
              <a:gd name="connsiteY6" fmla="*/ 3881437 h 5243511"/>
              <a:gd name="connsiteX7" fmla="*/ 1880592 w 5650628"/>
              <a:gd name="connsiteY7" fmla="*/ 3579018 h 5243511"/>
              <a:gd name="connsiteX8" fmla="*/ 1966317 w 5650628"/>
              <a:gd name="connsiteY8" fmla="*/ 3250406 h 5243511"/>
              <a:gd name="connsiteX9" fmla="*/ 1985367 w 5650628"/>
              <a:gd name="connsiteY9" fmla="*/ 3107531 h 5243511"/>
              <a:gd name="connsiteX10" fmla="*/ 1982986 w 5650628"/>
              <a:gd name="connsiteY10" fmla="*/ 3019424 h 5243511"/>
              <a:gd name="connsiteX11" fmla="*/ 1737717 w 5650628"/>
              <a:gd name="connsiteY11" fmla="*/ 2940843 h 5243511"/>
              <a:gd name="connsiteX12" fmla="*/ 1328142 w 5650628"/>
              <a:gd name="connsiteY12" fmla="*/ 2878931 h 5243511"/>
              <a:gd name="connsiteX13" fmla="*/ 368498 w 5650628"/>
              <a:gd name="connsiteY13" fmla="*/ 2843212 h 5243511"/>
              <a:gd name="connsiteX14" fmla="*/ 104180 w 5650628"/>
              <a:gd name="connsiteY14" fmla="*/ 2726531 h 5243511"/>
              <a:gd name="connsiteX15" fmla="*/ 111323 w 5650628"/>
              <a:gd name="connsiteY15" fmla="*/ 1812131 h 5243511"/>
              <a:gd name="connsiteX16" fmla="*/ 8929 w 5650628"/>
              <a:gd name="connsiteY16" fmla="*/ 1714499 h 5243511"/>
              <a:gd name="connsiteX17" fmla="*/ 11311 w 5650628"/>
              <a:gd name="connsiteY17" fmla="*/ 1416843 h 5243511"/>
              <a:gd name="connsiteX18" fmla="*/ 1785 w 5650628"/>
              <a:gd name="connsiteY18" fmla="*/ 1319212 h 5243511"/>
              <a:gd name="connsiteX19" fmla="*/ 42266 w 5650628"/>
              <a:gd name="connsiteY19" fmla="*/ 1221580 h 5243511"/>
              <a:gd name="connsiteX20" fmla="*/ 97036 w 5650628"/>
              <a:gd name="connsiteY20" fmla="*/ 1171574 h 5243511"/>
              <a:gd name="connsiteX21" fmla="*/ 106561 w 5650628"/>
              <a:gd name="connsiteY21" fmla="*/ 285749 h 5243511"/>
              <a:gd name="connsiteX22" fmla="*/ 187523 w 5650628"/>
              <a:gd name="connsiteY22" fmla="*/ 216693 h 5243511"/>
              <a:gd name="connsiteX23" fmla="*/ 292298 w 5650628"/>
              <a:gd name="connsiteY23" fmla="*/ 223837 h 5243511"/>
              <a:gd name="connsiteX24" fmla="*/ 294679 w 5650628"/>
              <a:gd name="connsiteY24" fmla="*/ 145256 h 5243511"/>
              <a:gd name="connsiteX25" fmla="*/ 516135 w 5650628"/>
              <a:gd name="connsiteY25" fmla="*/ 0 h 5243511"/>
              <a:gd name="connsiteX26" fmla="*/ 2104429 w 5650628"/>
              <a:gd name="connsiteY26" fmla="*/ 130968 h 5243511"/>
              <a:gd name="connsiteX27" fmla="*/ 2483048 w 5650628"/>
              <a:gd name="connsiteY27" fmla="*/ 216693 h 5243511"/>
              <a:gd name="connsiteX28" fmla="*/ 2797373 w 5650628"/>
              <a:gd name="connsiteY28" fmla="*/ 357187 h 5243511"/>
              <a:gd name="connsiteX29" fmla="*/ 2923579 w 5650628"/>
              <a:gd name="connsiteY29" fmla="*/ 159544 h 5243511"/>
              <a:gd name="connsiteX30" fmla="*/ 3228380 w 5650628"/>
              <a:gd name="connsiteY30" fmla="*/ 28575 h 5243511"/>
              <a:gd name="connsiteX31" fmla="*/ 3759398 w 5650628"/>
              <a:gd name="connsiteY31" fmla="*/ 23812 h 5243511"/>
              <a:gd name="connsiteX32" fmla="*/ 4549973 w 5650628"/>
              <a:gd name="connsiteY32" fmla="*/ 119062 h 5243511"/>
              <a:gd name="connsiteX33" fmla="*/ 4876204 w 5650628"/>
              <a:gd name="connsiteY33" fmla="*/ 169068 h 5243511"/>
              <a:gd name="connsiteX34" fmla="*/ 4988123 w 5650628"/>
              <a:gd name="connsiteY34" fmla="*/ 292893 h 5243511"/>
              <a:gd name="connsiteX35" fmla="*/ 5011935 w 5650628"/>
              <a:gd name="connsiteY35" fmla="*/ 369093 h 5243511"/>
              <a:gd name="connsiteX36" fmla="*/ 5080992 w 5650628"/>
              <a:gd name="connsiteY36" fmla="*/ 388144 h 5243511"/>
              <a:gd name="connsiteX37" fmla="*/ 5147667 w 5650628"/>
              <a:gd name="connsiteY37" fmla="*/ 461962 h 5243511"/>
              <a:gd name="connsiteX38" fmla="*/ 5238154 w 5650628"/>
              <a:gd name="connsiteY38" fmla="*/ 526256 h 5243511"/>
              <a:gd name="connsiteX39" fmla="*/ 5481041 w 5650628"/>
              <a:gd name="connsiteY39" fmla="*/ 554831 h 5243511"/>
              <a:gd name="connsiteX40" fmla="*/ 5485804 w 5650628"/>
              <a:gd name="connsiteY40" fmla="*/ 623887 h 5243511"/>
              <a:gd name="connsiteX41" fmla="*/ 5604866 w 5650628"/>
              <a:gd name="connsiteY41" fmla="*/ 635793 h 5243511"/>
              <a:gd name="connsiteX42" fmla="*/ 5647729 w 5650628"/>
              <a:gd name="connsiteY42" fmla="*/ 747712 h 5243511"/>
              <a:gd name="connsiteX43" fmla="*/ 4990505 w 5650628"/>
              <a:gd name="connsiteY43" fmla="*/ 3421856 h 5243511"/>
              <a:gd name="connsiteX44" fmla="*/ 4897636 w 5650628"/>
              <a:gd name="connsiteY44" fmla="*/ 3467100 h 5243511"/>
              <a:gd name="connsiteX45" fmla="*/ 3304580 w 5650628"/>
              <a:gd name="connsiteY45" fmla="*/ 3124200 h 5243511"/>
              <a:gd name="connsiteX46" fmla="*/ 3083123 w 5650628"/>
              <a:gd name="connsiteY46" fmla="*/ 3100387 h 5243511"/>
              <a:gd name="connsiteX47" fmla="*/ 3018829 w 5650628"/>
              <a:gd name="connsiteY47" fmla="*/ 3283743 h 5243511"/>
              <a:gd name="connsiteX48" fmla="*/ 2956917 w 5650628"/>
              <a:gd name="connsiteY48" fmla="*/ 3433762 h 5243511"/>
              <a:gd name="connsiteX49" fmla="*/ 2849760 w 5650628"/>
              <a:gd name="connsiteY49" fmla="*/ 3636168 h 5243511"/>
              <a:gd name="connsiteX50" fmla="*/ 2673548 w 5650628"/>
              <a:gd name="connsiteY50" fmla="*/ 3967162 h 5243511"/>
              <a:gd name="connsiteX51" fmla="*/ 2499717 w 5650628"/>
              <a:gd name="connsiteY51" fmla="*/ 4676774 h 5243511"/>
              <a:gd name="connsiteX52" fmla="*/ 2440185 w 5650628"/>
              <a:gd name="connsiteY52" fmla="*/ 5243511 h 5243511"/>
              <a:gd name="connsiteX53" fmla="*/ 1599604 w 5650628"/>
              <a:gd name="connsiteY53" fmla="*/ 5241131 h 5243511"/>
              <a:gd name="connsiteX0" fmla="*/ 1599604 w 5650628"/>
              <a:gd name="connsiteY0" fmla="*/ 5241131 h 5243511"/>
              <a:gd name="connsiteX1" fmla="*/ 1768673 w 5650628"/>
              <a:gd name="connsiteY1" fmla="*/ 4719637 h 5243511"/>
              <a:gd name="connsiteX2" fmla="*/ 1809154 w 5650628"/>
              <a:gd name="connsiteY2" fmla="*/ 4626769 h 5243511"/>
              <a:gd name="connsiteX3" fmla="*/ 1852017 w 5650628"/>
              <a:gd name="connsiteY3" fmla="*/ 4429125 h 5243511"/>
              <a:gd name="connsiteX4" fmla="*/ 1899642 w 5650628"/>
              <a:gd name="connsiteY4" fmla="*/ 4219574 h 5243511"/>
              <a:gd name="connsiteX5" fmla="*/ 1878210 w 5650628"/>
              <a:gd name="connsiteY5" fmla="*/ 3993356 h 5243511"/>
              <a:gd name="connsiteX6" fmla="*/ 1882973 w 5650628"/>
              <a:gd name="connsiteY6" fmla="*/ 3881437 h 5243511"/>
              <a:gd name="connsiteX7" fmla="*/ 1880592 w 5650628"/>
              <a:gd name="connsiteY7" fmla="*/ 3579018 h 5243511"/>
              <a:gd name="connsiteX8" fmla="*/ 1966317 w 5650628"/>
              <a:gd name="connsiteY8" fmla="*/ 3250406 h 5243511"/>
              <a:gd name="connsiteX9" fmla="*/ 1985367 w 5650628"/>
              <a:gd name="connsiteY9" fmla="*/ 3107531 h 5243511"/>
              <a:gd name="connsiteX10" fmla="*/ 1982986 w 5650628"/>
              <a:gd name="connsiteY10" fmla="*/ 3019424 h 5243511"/>
              <a:gd name="connsiteX11" fmla="*/ 1737717 w 5650628"/>
              <a:gd name="connsiteY11" fmla="*/ 2940843 h 5243511"/>
              <a:gd name="connsiteX12" fmla="*/ 1328142 w 5650628"/>
              <a:gd name="connsiteY12" fmla="*/ 2878931 h 5243511"/>
              <a:gd name="connsiteX13" fmla="*/ 189904 w 5650628"/>
              <a:gd name="connsiteY13" fmla="*/ 2788443 h 5243511"/>
              <a:gd name="connsiteX14" fmla="*/ 104180 w 5650628"/>
              <a:gd name="connsiteY14" fmla="*/ 2726531 h 5243511"/>
              <a:gd name="connsiteX15" fmla="*/ 111323 w 5650628"/>
              <a:gd name="connsiteY15" fmla="*/ 1812131 h 5243511"/>
              <a:gd name="connsiteX16" fmla="*/ 8929 w 5650628"/>
              <a:gd name="connsiteY16" fmla="*/ 1714499 h 5243511"/>
              <a:gd name="connsiteX17" fmla="*/ 11311 w 5650628"/>
              <a:gd name="connsiteY17" fmla="*/ 1416843 h 5243511"/>
              <a:gd name="connsiteX18" fmla="*/ 1785 w 5650628"/>
              <a:gd name="connsiteY18" fmla="*/ 1319212 h 5243511"/>
              <a:gd name="connsiteX19" fmla="*/ 42266 w 5650628"/>
              <a:gd name="connsiteY19" fmla="*/ 1221580 h 5243511"/>
              <a:gd name="connsiteX20" fmla="*/ 97036 w 5650628"/>
              <a:gd name="connsiteY20" fmla="*/ 1171574 h 5243511"/>
              <a:gd name="connsiteX21" fmla="*/ 106561 w 5650628"/>
              <a:gd name="connsiteY21" fmla="*/ 285749 h 5243511"/>
              <a:gd name="connsiteX22" fmla="*/ 187523 w 5650628"/>
              <a:gd name="connsiteY22" fmla="*/ 216693 h 5243511"/>
              <a:gd name="connsiteX23" fmla="*/ 292298 w 5650628"/>
              <a:gd name="connsiteY23" fmla="*/ 223837 h 5243511"/>
              <a:gd name="connsiteX24" fmla="*/ 294679 w 5650628"/>
              <a:gd name="connsiteY24" fmla="*/ 145256 h 5243511"/>
              <a:gd name="connsiteX25" fmla="*/ 516135 w 5650628"/>
              <a:gd name="connsiteY25" fmla="*/ 0 h 5243511"/>
              <a:gd name="connsiteX26" fmla="*/ 2104429 w 5650628"/>
              <a:gd name="connsiteY26" fmla="*/ 130968 h 5243511"/>
              <a:gd name="connsiteX27" fmla="*/ 2483048 w 5650628"/>
              <a:gd name="connsiteY27" fmla="*/ 216693 h 5243511"/>
              <a:gd name="connsiteX28" fmla="*/ 2797373 w 5650628"/>
              <a:gd name="connsiteY28" fmla="*/ 357187 h 5243511"/>
              <a:gd name="connsiteX29" fmla="*/ 2923579 w 5650628"/>
              <a:gd name="connsiteY29" fmla="*/ 159544 h 5243511"/>
              <a:gd name="connsiteX30" fmla="*/ 3228380 w 5650628"/>
              <a:gd name="connsiteY30" fmla="*/ 28575 h 5243511"/>
              <a:gd name="connsiteX31" fmla="*/ 3759398 w 5650628"/>
              <a:gd name="connsiteY31" fmla="*/ 23812 h 5243511"/>
              <a:gd name="connsiteX32" fmla="*/ 4549973 w 5650628"/>
              <a:gd name="connsiteY32" fmla="*/ 119062 h 5243511"/>
              <a:gd name="connsiteX33" fmla="*/ 4876204 w 5650628"/>
              <a:gd name="connsiteY33" fmla="*/ 169068 h 5243511"/>
              <a:gd name="connsiteX34" fmla="*/ 4988123 w 5650628"/>
              <a:gd name="connsiteY34" fmla="*/ 292893 h 5243511"/>
              <a:gd name="connsiteX35" fmla="*/ 5011935 w 5650628"/>
              <a:gd name="connsiteY35" fmla="*/ 369093 h 5243511"/>
              <a:gd name="connsiteX36" fmla="*/ 5080992 w 5650628"/>
              <a:gd name="connsiteY36" fmla="*/ 388144 h 5243511"/>
              <a:gd name="connsiteX37" fmla="*/ 5147667 w 5650628"/>
              <a:gd name="connsiteY37" fmla="*/ 461962 h 5243511"/>
              <a:gd name="connsiteX38" fmla="*/ 5238154 w 5650628"/>
              <a:gd name="connsiteY38" fmla="*/ 526256 h 5243511"/>
              <a:gd name="connsiteX39" fmla="*/ 5481041 w 5650628"/>
              <a:gd name="connsiteY39" fmla="*/ 554831 h 5243511"/>
              <a:gd name="connsiteX40" fmla="*/ 5485804 w 5650628"/>
              <a:gd name="connsiteY40" fmla="*/ 623887 h 5243511"/>
              <a:gd name="connsiteX41" fmla="*/ 5604866 w 5650628"/>
              <a:gd name="connsiteY41" fmla="*/ 635793 h 5243511"/>
              <a:gd name="connsiteX42" fmla="*/ 5647729 w 5650628"/>
              <a:gd name="connsiteY42" fmla="*/ 747712 h 5243511"/>
              <a:gd name="connsiteX43" fmla="*/ 4990505 w 5650628"/>
              <a:gd name="connsiteY43" fmla="*/ 3421856 h 5243511"/>
              <a:gd name="connsiteX44" fmla="*/ 4897636 w 5650628"/>
              <a:gd name="connsiteY44" fmla="*/ 3467100 h 5243511"/>
              <a:gd name="connsiteX45" fmla="*/ 3304580 w 5650628"/>
              <a:gd name="connsiteY45" fmla="*/ 3124200 h 5243511"/>
              <a:gd name="connsiteX46" fmla="*/ 3083123 w 5650628"/>
              <a:gd name="connsiteY46" fmla="*/ 3100387 h 5243511"/>
              <a:gd name="connsiteX47" fmla="*/ 3018829 w 5650628"/>
              <a:gd name="connsiteY47" fmla="*/ 3283743 h 5243511"/>
              <a:gd name="connsiteX48" fmla="*/ 2956917 w 5650628"/>
              <a:gd name="connsiteY48" fmla="*/ 3433762 h 5243511"/>
              <a:gd name="connsiteX49" fmla="*/ 2849760 w 5650628"/>
              <a:gd name="connsiteY49" fmla="*/ 3636168 h 5243511"/>
              <a:gd name="connsiteX50" fmla="*/ 2673548 w 5650628"/>
              <a:gd name="connsiteY50" fmla="*/ 3967162 h 5243511"/>
              <a:gd name="connsiteX51" fmla="*/ 2499717 w 5650628"/>
              <a:gd name="connsiteY51" fmla="*/ 4676774 h 5243511"/>
              <a:gd name="connsiteX52" fmla="*/ 2440185 w 5650628"/>
              <a:gd name="connsiteY52" fmla="*/ 5243511 h 5243511"/>
              <a:gd name="connsiteX53" fmla="*/ 1599604 w 5650628"/>
              <a:gd name="connsiteY53" fmla="*/ 5241131 h 5243511"/>
              <a:gd name="connsiteX0" fmla="*/ 1599604 w 5650628"/>
              <a:gd name="connsiteY0" fmla="*/ 5241131 h 5243511"/>
              <a:gd name="connsiteX1" fmla="*/ 1768673 w 5650628"/>
              <a:gd name="connsiteY1" fmla="*/ 4719637 h 5243511"/>
              <a:gd name="connsiteX2" fmla="*/ 1809154 w 5650628"/>
              <a:gd name="connsiteY2" fmla="*/ 4626769 h 5243511"/>
              <a:gd name="connsiteX3" fmla="*/ 1852017 w 5650628"/>
              <a:gd name="connsiteY3" fmla="*/ 4429125 h 5243511"/>
              <a:gd name="connsiteX4" fmla="*/ 1899642 w 5650628"/>
              <a:gd name="connsiteY4" fmla="*/ 4219574 h 5243511"/>
              <a:gd name="connsiteX5" fmla="*/ 1878210 w 5650628"/>
              <a:gd name="connsiteY5" fmla="*/ 3993356 h 5243511"/>
              <a:gd name="connsiteX6" fmla="*/ 1882973 w 5650628"/>
              <a:gd name="connsiteY6" fmla="*/ 3881437 h 5243511"/>
              <a:gd name="connsiteX7" fmla="*/ 1880592 w 5650628"/>
              <a:gd name="connsiteY7" fmla="*/ 3579018 h 5243511"/>
              <a:gd name="connsiteX8" fmla="*/ 1966317 w 5650628"/>
              <a:gd name="connsiteY8" fmla="*/ 3250406 h 5243511"/>
              <a:gd name="connsiteX9" fmla="*/ 1985367 w 5650628"/>
              <a:gd name="connsiteY9" fmla="*/ 3107531 h 5243511"/>
              <a:gd name="connsiteX10" fmla="*/ 1982986 w 5650628"/>
              <a:gd name="connsiteY10" fmla="*/ 3019424 h 5243511"/>
              <a:gd name="connsiteX11" fmla="*/ 1737717 w 5650628"/>
              <a:gd name="connsiteY11" fmla="*/ 2940843 h 5243511"/>
              <a:gd name="connsiteX12" fmla="*/ 1328142 w 5650628"/>
              <a:gd name="connsiteY12" fmla="*/ 2878931 h 5243511"/>
              <a:gd name="connsiteX13" fmla="*/ 189904 w 5650628"/>
              <a:gd name="connsiteY13" fmla="*/ 2788443 h 5243511"/>
              <a:gd name="connsiteX14" fmla="*/ 104180 w 5650628"/>
              <a:gd name="connsiteY14" fmla="*/ 2726531 h 5243511"/>
              <a:gd name="connsiteX15" fmla="*/ 111323 w 5650628"/>
              <a:gd name="connsiteY15" fmla="*/ 1812131 h 5243511"/>
              <a:gd name="connsiteX16" fmla="*/ 8929 w 5650628"/>
              <a:gd name="connsiteY16" fmla="*/ 1714499 h 5243511"/>
              <a:gd name="connsiteX17" fmla="*/ 11311 w 5650628"/>
              <a:gd name="connsiteY17" fmla="*/ 1416843 h 5243511"/>
              <a:gd name="connsiteX18" fmla="*/ 1785 w 5650628"/>
              <a:gd name="connsiteY18" fmla="*/ 1319212 h 5243511"/>
              <a:gd name="connsiteX19" fmla="*/ 42266 w 5650628"/>
              <a:gd name="connsiteY19" fmla="*/ 1221580 h 5243511"/>
              <a:gd name="connsiteX20" fmla="*/ 97036 w 5650628"/>
              <a:gd name="connsiteY20" fmla="*/ 1171574 h 5243511"/>
              <a:gd name="connsiteX21" fmla="*/ 106561 w 5650628"/>
              <a:gd name="connsiteY21" fmla="*/ 285749 h 5243511"/>
              <a:gd name="connsiteX22" fmla="*/ 187523 w 5650628"/>
              <a:gd name="connsiteY22" fmla="*/ 216693 h 5243511"/>
              <a:gd name="connsiteX23" fmla="*/ 292298 w 5650628"/>
              <a:gd name="connsiteY23" fmla="*/ 223837 h 5243511"/>
              <a:gd name="connsiteX24" fmla="*/ 294679 w 5650628"/>
              <a:gd name="connsiteY24" fmla="*/ 145256 h 5243511"/>
              <a:gd name="connsiteX25" fmla="*/ 516135 w 5650628"/>
              <a:gd name="connsiteY25" fmla="*/ 0 h 5243511"/>
              <a:gd name="connsiteX26" fmla="*/ 2104429 w 5650628"/>
              <a:gd name="connsiteY26" fmla="*/ 130968 h 5243511"/>
              <a:gd name="connsiteX27" fmla="*/ 2483048 w 5650628"/>
              <a:gd name="connsiteY27" fmla="*/ 216693 h 5243511"/>
              <a:gd name="connsiteX28" fmla="*/ 2797373 w 5650628"/>
              <a:gd name="connsiteY28" fmla="*/ 357187 h 5243511"/>
              <a:gd name="connsiteX29" fmla="*/ 2923579 w 5650628"/>
              <a:gd name="connsiteY29" fmla="*/ 159544 h 5243511"/>
              <a:gd name="connsiteX30" fmla="*/ 3228380 w 5650628"/>
              <a:gd name="connsiteY30" fmla="*/ 28575 h 5243511"/>
              <a:gd name="connsiteX31" fmla="*/ 3759398 w 5650628"/>
              <a:gd name="connsiteY31" fmla="*/ 23812 h 5243511"/>
              <a:gd name="connsiteX32" fmla="*/ 4549973 w 5650628"/>
              <a:gd name="connsiteY32" fmla="*/ 119062 h 5243511"/>
              <a:gd name="connsiteX33" fmla="*/ 4876204 w 5650628"/>
              <a:gd name="connsiteY33" fmla="*/ 169068 h 5243511"/>
              <a:gd name="connsiteX34" fmla="*/ 4988123 w 5650628"/>
              <a:gd name="connsiteY34" fmla="*/ 292893 h 5243511"/>
              <a:gd name="connsiteX35" fmla="*/ 5011935 w 5650628"/>
              <a:gd name="connsiteY35" fmla="*/ 369093 h 5243511"/>
              <a:gd name="connsiteX36" fmla="*/ 5080992 w 5650628"/>
              <a:gd name="connsiteY36" fmla="*/ 388144 h 5243511"/>
              <a:gd name="connsiteX37" fmla="*/ 5147667 w 5650628"/>
              <a:gd name="connsiteY37" fmla="*/ 461962 h 5243511"/>
              <a:gd name="connsiteX38" fmla="*/ 5238154 w 5650628"/>
              <a:gd name="connsiteY38" fmla="*/ 526256 h 5243511"/>
              <a:gd name="connsiteX39" fmla="*/ 5481041 w 5650628"/>
              <a:gd name="connsiteY39" fmla="*/ 554831 h 5243511"/>
              <a:gd name="connsiteX40" fmla="*/ 5485804 w 5650628"/>
              <a:gd name="connsiteY40" fmla="*/ 623887 h 5243511"/>
              <a:gd name="connsiteX41" fmla="*/ 5604866 w 5650628"/>
              <a:gd name="connsiteY41" fmla="*/ 635793 h 5243511"/>
              <a:gd name="connsiteX42" fmla="*/ 5647729 w 5650628"/>
              <a:gd name="connsiteY42" fmla="*/ 747712 h 5243511"/>
              <a:gd name="connsiteX43" fmla="*/ 4990505 w 5650628"/>
              <a:gd name="connsiteY43" fmla="*/ 3421856 h 5243511"/>
              <a:gd name="connsiteX44" fmla="*/ 4897636 w 5650628"/>
              <a:gd name="connsiteY44" fmla="*/ 3467100 h 5243511"/>
              <a:gd name="connsiteX45" fmla="*/ 3304580 w 5650628"/>
              <a:gd name="connsiteY45" fmla="*/ 3124200 h 5243511"/>
              <a:gd name="connsiteX46" fmla="*/ 3083123 w 5650628"/>
              <a:gd name="connsiteY46" fmla="*/ 3100387 h 5243511"/>
              <a:gd name="connsiteX47" fmla="*/ 3018829 w 5650628"/>
              <a:gd name="connsiteY47" fmla="*/ 3283743 h 5243511"/>
              <a:gd name="connsiteX48" fmla="*/ 2956917 w 5650628"/>
              <a:gd name="connsiteY48" fmla="*/ 3433762 h 5243511"/>
              <a:gd name="connsiteX49" fmla="*/ 2849760 w 5650628"/>
              <a:gd name="connsiteY49" fmla="*/ 3636168 h 5243511"/>
              <a:gd name="connsiteX50" fmla="*/ 2673548 w 5650628"/>
              <a:gd name="connsiteY50" fmla="*/ 3967162 h 5243511"/>
              <a:gd name="connsiteX51" fmla="*/ 2499717 w 5650628"/>
              <a:gd name="connsiteY51" fmla="*/ 4676774 h 5243511"/>
              <a:gd name="connsiteX52" fmla="*/ 2440185 w 5650628"/>
              <a:gd name="connsiteY52" fmla="*/ 5243511 h 5243511"/>
              <a:gd name="connsiteX53" fmla="*/ 1599604 w 5650628"/>
              <a:gd name="connsiteY53" fmla="*/ 5241131 h 5243511"/>
              <a:gd name="connsiteX0" fmla="*/ 1599604 w 5650628"/>
              <a:gd name="connsiteY0" fmla="*/ 5241131 h 5243511"/>
              <a:gd name="connsiteX1" fmla="*/ 1768673 w 5650628"/>
              <a:gd name="connsiteY1" fmla="*/ 4719637 h 5243511"/>
              <a:gd name="connsiteX2" fmla="*/ 1809154 w 5650628"/>
              <a:gd name="connsiteY2" fmla="*/ 4626769 h 5243511"/>
              <a:gd name="connsiteX3" fmla="*/ 1852017 w 5650628"/>
              <a:gd name="connsiteY3" fmla="*/ 4429125 h 5243511"/>
              <a:gd name="connsiteX4" fmla="*/ 1899642 w 5650628"/>
              <a:gd name="connsiteY4" fmla="*/ 4219574 h 5243511"/>
              <a:gd name="connsiteX5" fmla="*/ 1878210 w 5650628"/>
              <a:gd name="connsiteY5" fmla="*/ 3993356 h 5243511"/>
              <a:gd name="connsiteX6" fmla="*/ 1882973 w 5650628"/>
              <a:gd name="connsiteY6" fmla="*/ 3881437 h 5243511"/>
              <a:gd name="connsiteX7" fmla="*/ 1880592 w 5650628"/>
              <a:gd name="connsiteY7" fmla="*/ 3579018 h 5243511"/>
              <a:gd name="connsiteX8" fmla="*/ 1966317 w 5650628"/>
              <a:gd name="connsiteY8" fmla="*/ 3250406 h 5243511"/>
              <a:gd name="connsiteX9" fmla="*/ 1985367 w 5650628"/>
              <a:gd name="connsiteY9" fmla="*/ 3107531 h 5243511"/>
              <a:gd name="connsiteX10" fmla="*/ 1982986 w 5650628"/>
              <a:gd name="connsiteY10" fmla="*/ 3019424 h 5243511"/>
              <a:gd name="connsiteX11" fmla="*/ 1737717 w 5650628"/>
              <a:gd name="connsiteY11" fmla="*/ 2940843 h 5243511"/>
              <a:gd name="connsiteX12" fmla="*/ 1328142 w 5650628"/>
              <a:gd name="connsiteY12" fmla="*/ 2878931 h 5243511"/>
              <a:gd name="connsiteX13" fmla="*/ 189904 w 5650628"/>
              <a:gd name="connsiteY13" fmla="*/ 2788443 h 5243511"/>
              <a:gd name="connsiteX14" fmla="*/ 104180 w 5650628"/>
              <a:gd name="connsiteY14" fmla="*/ 2726531 h 5243511"/>
              <a:gd name="connsiteX15" fmla="*/ 111323 w 5650628"/>
              <a:gd name="connsiteY15" fmla="*/ 1812131 h 5243511"/>
              <a:gd name="connsiteX16" fmla="*/ 8929 w 5650628"/>
              <a:gd name="connsiteY16" fmla="*/ 1714499 h 5243511"/>
              <a:gd name="connsiteX17" fmla="*/ 11311 w 5650628"/>
              <a:gd name="connsiteY17" fmla="*/ 1416843 h 5243511"/>
              <a:gd name="connsiteX18" fmla="*/ 1785 w 5650628"/>
              <a:gd name="connsiteY18" fmla="*/ 1319212 h 5243511"/>
              <a:gd name="connsiteX19" fmla="*/ 42266 w 5650628"/>
              <a:gd name="connsiteY19" fmla="*/ 1221580 h 5243511"/>
              <a:gd name="connsiteX20" fmla="*/ 97036 w 5650628"/>
              <a:gd name="connsiteY20" fmla="*/ 1171574 h 5243511"/>
              <a:gd name="connsiteX21" fmla="*/ 106561 w 5650628"/>
              <a:gd name="connsiteY21" fmla="*/ 285749 h 5243511"/>
              <a:gd name="connsiteX22" fmla="*/ 187523 w 5650628"/>
              <a:gd name="connsiteY22" fmla="*/ 216693 h 5243511"/>
              <a:gd name="connsiteX23" fmla="*/ 292298 w 5650628"/>
              <a:gd name="connsiteY23" fmla="*/ 223837 h 5243511"/>
              <a:gd name="connsiteX24" fmla="*/ 294679 w 5650628"/>
              <a:gd name="connsiteY24" fmla="*/ 145256 h 5243511"/>
              <a:gd name="connsiteX25" fmla="*/ 516135 w 5650628"/>
              <a:gd name="connsiteY25" fmla="*/ 0 h 5243511"/>
              <a:gd name="connsiteX26" fmla="*/ 2104429 w 5650628"/>
              <a:gd name="connsiteY26" fmla="*/ 130968 h 5243511"/>
              <a:gd name="connsiteX27" fmla="*/ 2483048 w 5650628"/>
              <a:gd name="connsiteY27" fmla="*/ 216693 h 5243511"/>
              <a:gd name="connsiteX28" fmla="*/ 2797373 w 5650628"/>
              <a:gd name="connsiteY28" fmla="*/ 357187 h 5243511"/>
              <a:gd name="connsiteX29" fmla="*/ 2923579 w 5650628"/>
              <a:gd name="connsiteY29" fmla="*/ 159544 h 5243511"/>
              <a:gd name="connsiteX30" fmla="*/ 3228380 w 5650628"/>
              <a:gd name="connsiteY30" fmla="*/ 28575 h 5243511"/>
              <a:gd name="connsiteX31" fmla="*/ 3759398 w 5650628"/>
              <a:gd name="connsiteY31" fmla="*/ 23812 h 5243511"/>
              <a:gd name="connsiteX32" fmla="*/ 4549973 w 5650628"/>
              <a:gd name="connsiteY32" fmla="*/ 119062 h 5243511"/>
              <a:gd name="connsiteX33" fmla="*/ 4876204 w 5650628"/>
              <a:gd name="connsiteY33" fmla="*/ 169068 h 5243511"/>
              <a:gd name="connsiteX34" fmla="*/ 4988123 w 5650628"/>
              <a:gd name="connsiteY34" fmla="*/ 292893 h 5243511"/>
              <a:gd name="connsiteX35" fmla="*/ 5011935 w 5650628"/>
              <a:gd name="connsiteY35" fmla="*/ 369093 h 5243511"/>
              <a:gd name="connsiteX36" fmla="*/ 5080992 w 5650628"/>
              <a:gd name="connsiteY36" fmla="*/ 388144 h 5243511"/>
              <a:gd name="connsiteX37" fmla="*/ 5147667 w 5650628"/>
              <a:gd name="connsiteY37" fmla="*/ 461962 h 5243511"/>
              <a:gd name="connsiteX38" fmla="*/ 5238154 w 5650628"/>
              <a:gd name="connsiteY38" fmla="*/ 526256 h 5243511"/>
              <a:gd name="connsiteX39" fmla="*/ 5481041 w 5650628"/>
              <a:gd name="connsiteY39" fmla="*/ 554831 h 5243511"/>
              <a:gd name="connsiteX40" fmla="*/ 5485804 w 5650628"/>
              <a:gd name="connsiteY40" fmla="*/ 623887 h 5243511"/>
              <a:gd name="connsiteX41" fmla="*/ 5604866 w 5650628"/>
              <a:gd name="connsiteY41" fmla="*/ 635793 h 5243511"/>
              <a:gd name="connsiteX42" fmla="*/ 5647729 w 5650628"/>
              <a:gd name="connsiteY42" fmla="*/ 747712 h 5243511"/>
              <a:gd name="connsiteX43" fmla="*/ 4990505 w 5650628"/>
              <a:gd name="connsiteY43" fmla="*/ 3421856 h 5243511"/>
              <a:gd name="connsiteX44" fmla="*/ 4897636 w 5650628"/>
              <a:gd name="connsiteY44" fmla="*/ 3467100 h 5243511"/>
              <a:gd name="connsiteX45" fmla="*/ 3304580 w 5650628"/>
              <a:gd name="connsiteY45" fmla="*/ 3124200 h 5243511"/>
              <a:gd name="connsiteX46" fmla="*/ 3083123 w 5650628"/>
              <a:gd name="connsiteY46" fmla="*/ 3100387 h 5243511"/>
              <a:gd name="connsiteX47" fmla="*/ 3018829 w 5650628"/>
              <a:gd name="connsiteY47" fmla="*/ 3283743 h 5243511"/>
              <a:gd name="connsiteX48" fmla="*/ 2956917 w 5650628"/>
              <a:gd name="connsiteY48" fmla="*/ 3433762 h 5243511"/>
              <a:gd name="connsiteX49" fmla="*/ 2849760 w 5650628"/>
              <a:gd name="connsiteY49" fmla="*/ 3636168 h 5243511"/>
              <a:gd name="connsiteX50" fmla="*/ 2673548 w 5650628"/>
              <a:gd name="connsiteY50" fmla="*/ 3967162 h 5243511"/>
              <a:gd name="connsiteX51" fmla="*/ 2499717 w 5650628"/>
              <a:gd name="connsiteY51" fmla="*/ 4676774 h 5243511"/>
              <a:gd name="connsiteX52" fmla="*/ 2440185 w 5650628"/>
              <a:gd name="connsiteY52" fmla="*/ 5243511 h 5243511"/>
              <a:gd name="connsiteX53" fmla="*/ 1599604 w 5650628"/>
              <a:gd name="connsiteY53" fmla="*/ 5241131 h 5243511"/>
              <a:gd name="connsiteX0" fmla="*/ 1599604 w 5650628"/>
              <a:gd name="connsiteY0" fmla="*/ 5241131 h 5243511"/>
              <a:gd name="connsiteX1" fmla="*/ 1768673 w 5650628"/>
              <a:gd name="connsiteY1" fmla="*/ 4719637 h 5243511"/>
              <a:gd name="connsiteX2" fmla="*/ 1809154 w 5650628"/>
              <a:gd name="connsiteY2" fmla="*/ 4626769 h 5243511"/>
              <a:gd name="connsiteX3" fmla="*/ 1852017 w 5650628"/>
              <a:gd name="connsiteY3" fmla="*/ 4429125 h 5243511"/>
              <a:gd name="connsiteX4" fmla="*/ 1899642 w 5650628"/>
              <a:gd name="connsiteY4" fmla="*/ 4219574 h 5243511"/>
              <a:gd name="connsiteX5" fmla="*/ 1878210 w 5650628"/>
              <a:gd name="connsiteY5" fmla="*/ 3993356 h 5243511"/>
              <a:gd name="connsiteX6" fmla="*/ 1882973 w 5650628"/>
              <a:gd name="connsiteY6" fmla="*/ 3881437 h 5243511"/>
              <a:gd name="connsiteX7" fmla="*/ 1880592 w 5650628"/>
              <a:gd name="connsiteY7" fmla="*/ 3579018 h 5243511"/>
              <a:gd name="connsiteX8" fmla="*/ 1966317 w 5650628"/>
              <a:gd name="connsiteY8" fmla="*/ 3250406 h 5243511"/>
              <a:gd name="connsiteX9" fmla="*/ 1985367 w 5650628"/>
              <a:gd name="connsiteY9" fmla="*/ 3107531 h 5243511"/>
              <a:gd name="connsiteX10" fmla="*/ 1982986 w 5650628"/>
              <a:gd name="connsiteY10" fmla="*/ 3019424 h 5243511"/>
              <a:gd name="connsiteX11" fmla="*/ 1737717 w 5650628"/>
              <a:gd name="connsiteY11" fmla="*/ 2940843 h 5243511"/>
              <a:gd name="connsiteX12" fmla="*/ 1328142 w 5650628"/>
              <a:gd name="connsiteY12" fmla="*/ 2878931 h 5243511"/>
              <a:gd name="connsiteX13" fmla="*/ 208954 w 5650628"/>
              <a:gd name="connsiteY13" fmla="*/ 2786062 h 5243511"/>
              <a:gd name="connsiteX14" fmla="*/ 104180 w 5650628"/>
              <a:gd name="connsiteY14" fmla="*/ 2726531 h 5243511"/>
              <a:gd name="connsiteX15" fmla="*/ 111323 w 5650628"/>
              <a:gd name="connsiteY15" fmla="*/ 1812131 h 5243511"/>
              <a:gd name="connsiteX16" fmla="*/ 8929 w 5650628"/>
              <a:gd name="connsiteY16" fmla="*/ 1714499 h 5243511"/>
              <a:gd name="connsiteX17" fmla="*/ 11311 w 5650628"/>
              <a:gd name="connsiteY17" fmla="*/ 1416843 h 5243511"/>
              <a:gd name="connsiteX18" fmla="*/ 1785 w 5650628"/>
              <a:gd name="connsiteY18" fmla="*/ 1319212 h 5243511"/>
              <a:gd name="connsiteX19" fmla="*/ 42266 w 5650628"/>
              <a:gd name="connsiteY19" fmla="*/ 1221580 h 5243511"/>
              <a:gd name="connsiteX20" fmla="*/ 97036 w 5650628"/>
              <a:gd name="connsiteY20" fmla="*/ 1171574 h 5243511"/>
              <a:gd name="connsiteX21" fmla="*/ 106561 w 5650628"/>
              <a:gd name="connsiteY21" fmla="*/ 285749 h 5243511"/>
              <a:gd name="connsiteX22" fmla="*/ 187523 w 5650628"/>
              <a:gd name="connsiteY22" fmla="*/ 216693 h 5243511"/>
              <a:gd name="connsiteX23" fmla="*/ 292298 w 5650628"/>
              <a:gd name="connsiteY23" fmla="*/ 223837 h 5243511"/>
              <a:gd name="connsiteX24" fmla="*/ 294679 w 5650628"/>
              <a:gd name="connsiteY24" fmla="*/ 145256 h 5243511"/>
              <a:gd name="connsiteX25" fmla="*/ 516135 w 5650628"/>
              <a:gd name="connsiteY25" fmla="*/ 0 h 5243511"/>
              <a:gd name="connsiteX26" fmla="*/ 2104429 w 5650628"/>
              <a:gd name="connsiteY26" fmla="*/ 130968 h 5243511"/>
              <a:gd name="connsiteX27" fmla="*/ 2483048 w 5650628"/>
              <a:gd name="connsiteY27" fmla="*/ 216693 h 5243511"/>
              <a:gd name="connsiteX28" fmla="*/ 2797373 w 5650628"/>
              <a:gd name="connsiteY28" fmla="*/ 357187 h 5243511"/>
              <a:gd name="connsiteX29" fmla="*/ 2923579 w 5650628"/>
              <a:gd name="connsiteY29" fmla="*/ 159544 h 5243511"/>
              <a:gd name="connsiteX30" fmla="*/ 3228380 w 5650628"/>
              <a:gd name="connsiteY30" fmla="*/ 28575 h 5243511"/>
              <a:gd name="connsiteX31" fmla="*/ 3759398 w 5650628"/>
              <a:gd name="connsiteY31" fmla="*/ 23812 h 5243511"/>
              <a:gd name="connsiteX32" fmla="*/ 4549973 w 5650628"/>
              <a:gd name="connsiteY32" fmla="*/ 119062 h 5243511"/>
              <a:gd name="connsiteX33" fmla="*/ 4876204 w 5650628"/>
              <a:gd name="connsiteY33" fmla="*/ 169068 h 5243511"/>
              <a:gd name="connsiteX34" fmla="*/ 4988123 w 5650628"/>
              <a:gd name="connsiteY34" fmla="*/ 292893 h 5243511"/>
              <a:gd name="connsiteX35" fmla="*/ 5011935 w 5650628"/>
              <a:gd name="connsiteY35" fmla="*/ 369093 h 5243511"/>
              <a:gd name="connsiteX36" fmla="*/ 5080992 w 5650628"/>
              <a:gd name="connsiteY36" fmla="*/ 388144 h 5243511"/>
              <a:gd name="connsiteX37" fmla="*/ 5147667 w 5650628"/>
              <a:gd name="connsiteY37" fmla="*/ 461962 h 5243511"/>
              <a:gd name="connsiteX38" fmla="*/ 5238154 w 5650628"/>
              <a:gd name="connsiteY38" fmla="*/ 526256 h 5243511"/>
              <a:gd name="connsiteX39" fmla="*/ 5481041 w 5650628"/>
              <a:gd name="connsiteY39" fmla="*/ 554831 h 5243511"/>
              <a:gd name="connsiteX40" fmla="*/ 5485804 w 5650628"/>
              <a:gd name="connsiteY40" fmla="*/ 623887 h 5243511"/>
              <a:gd name="connsiteX41" fmla="*/ 5604866 w 5650628"/>
              <a:gd name="connsiteY41" fmla="*/ 635793 h 5243511"/>
              <a:gd name="connsiteX42" fmla="*/ 5647729 w 5650628"/>
              <a:gd name="connsiteY42" fmla="*/ 747712 h 5243511"/>
              <a:gd name="connsiteX43" fmla="*/ 4990505 w 5650628"/>
              <a:gd name="connsiteY43" fmla="*/ 3421856 h 5243511"/>
              <a:gd name="connsiteX44" fmla="*/ 4897636 w 5650628"/>
              <a:gd name="connsiteY44" fmla="*/ 3467100 h 5243511"/>
              <a:gd name="connsiteX45" fmla="*/ 3304580 w 5650628"/>
              <a:gd name="connsiteY45" fmla="*/ 3124200 h 5243511"/>
              <a:gd name="connsiteX46" fmla="*/ 3083123 w 5650628"/>
              <a:gd name="connsiteY46" fmla="*/ 3100387 h 5243511"/>
              <a:gd name="connsiteX47" fmla="*/ 3018829 w 5650628"/>
              <a:gd name="connsiteY47" fmla="*/ 3283743 h 5243511"/>
              <a:gd name="connsiteX48" fmla="*/ 2956917 w 5650628"/>
              <a:gd name="connsiteY48" fmla="*/ 3433762 h 5243511"/>
              <a:gd name="connsiteX49" fmla="*/ 2849760 w 5650628"/>
              <a:gd name="connsiteY49" fmla="*/ 3636168 h 5243511"/>
              <a:gd name="connsiteX50" fmla="*/ 2673548 w 5650628"/>
              <a:gd name="connsiteY50" fmla="*/ 3967162 h 5243511"/>
              <a:gd name="connsiteX51" fmla="*/ 2499717 w 5650628"/>
              <a:gd name="connsiteY51" fmla="*/ 4676774 h 5243511"/>
              <a:gd name="connsiteX52" fmla="*/ 2440185 w 5650628"/>
              <a:gd name="connsiteY52" fmla="*/ 5243511 h 5243511"/>
              <a:gd name="connsiteX53" fmla="*/ 1599604 w 5650628"/>
              <a:gd name="connsiteY53" fmla="*/ 5241131 h 5243511"/>
              <a:gd name="connsiteX0" fmla="*/ 1599604 w 5650628"/>
              <a:gd name="connsiteY0" fmla="*/ 5241131 h 5243511"/>
              <a:gd name="connsiteX1" fmla="*/ 1768673 w 5650628"/>
              <a:gd name="connsiteY1" fmla="*/ 4719637 h 5243511"/>
              <a:gd name="connsiteX2" fmla="*/ 1809154 w 5650628"/>
              <a:gd name="connsiteY2" fmla="*/ 4626769 h 5243511"/>
              <a:gd name="connsiteX3" fmla="*/ 1852017 w 5650628"/>
              <a:gd name="connsiteY3" fmla="*/ 4429125 h 5243511"/>
              <a:gd name="connsiteX4" fmla="*/ 1899642 w 5650628"/>
              <a:gd name="connsiteY4" fmla="*/ 4219574 h 5243511"/>
              <a:gd name="connsiteX5" fmla="*/ 1878210 w 5650628"/>
              <a:gd name="connsiteY5" fmla="*/ 3993356 h 5243511"/>
              <a:gd name="connsiteX6" fmla="*/ 1882973 w 5650628"/>
              <a:gd name="connsiteY6" fmla="*/ 3881437 h 5243511"/>
              <a:gd name="connsiteX7" fmla="*/ 1880592 w 5650628"/>
              <a:gd name="connsiteY7" fmla="*/ 3579018 h 5243511"/>
              <a:gd name="connsiteX8" fmla="*/ 1966317 w 5650628"/>
              <a:gd name="connsiteY8" fmla="*/ 3250406 h 5243511"/>
              <a:gd name="connsiteX9" fmla="*/ 1985367 w 5650628"/>
              <a:gd name="connsiteY9" fmla="*/ 3107531 h 5243511"/>
              <a:gd name="connsiteX10" fmla="*/ 1982986 w 5650628"/>
              <a:gd name="connsiteY10" fmla="*/ 3019424 h 5243511"/>
              <a:gd name="connsiteX11" fmla="*/ 1737717 w 5650628"/>
              <a:gd name="connsiteY11" fmla="*/ 2940843 h 5243511"/>
              <a:gd name="connsiteX12" fmla="*/ 1328142 w 5650628"/>
              <a:gd name="connsiteY12" fmla="*/ 2878931 h 5243511"/>
              <a:gd name="connsiteX13" fmla="*/ 208954 w 5650628"/>
              <a:gd name="connsiteY13" fmla="*/ 2786062 h 5243511"/>
              <a:gd name="connsiteX14" fmla="*/ 101799 w 5650628"/>
              <a:gd name="connsiteY14" fmla="*/ 2712243 h 5243511"/>
              <a:gd name="connsiteX15" fmla="*/ 111323 w 5650628"/>
              <a:gd name="connsiteY15" fmla="*/ 1812131 h 5243511"/>
              <a:gd name="connsiteX16" fmla="*/ 8929 w 5650628"/>
              <a:gd name="connsiteY16" fmla="*/ 1714499 h 5243511"/>
              <a:gd name="connsiteX17" fmla="*/ 11311 w 5650628"/>
              <a:gd name="connsiteY17" fmla="*/ 1416843 h 5243511"/>
              <a:gd name="connsiteX18" fmla="*/ 1785 w 5650628"/>
              <a:gd name="connsiteY18" fmla="*/ 1319212 h 5243511"/>
              <a:gd name="connsiteX19" fmla="*/ 42266 w 5650628"/>
              <a:gd name="connsiteY19" fmla="*/ 1221580 h 5243511"/>
              <a:gd name="connsiteX20" fmla="*/ 97036 w 5650628"/>
              <a:gd name="connsiteY20" fmla="*/ 1171574 h 5243511"/>
              <a:gd name="connsiteX21" fmla="*/ 106561 w 5650628"/>
              <a:gd name="connsiteY21" fmla="*/ 285749 h 5243511"/>
              <a:gd name="connsiteX22" fmla="*/ 187523 w 5650628"/>
              <a:gd name="connsiteY22" fmla="*/ 216693 h 5243511"/>
              <a:gd name="connsiteX23" fmla="*/ 292298 w 5650628"/>
              <a:gd name="connsiteY23" fmla="*/ 223837 h 5243511"/>
              <a:gd name="connsiteX24" fmla="*/ 294679 w 5650628"/>
              <a:gd name="connsiteY24" fmla="*/ 145256 h 5243511"/>
              <a:gd name="connsiteX25" fmla="*/ 516135 w 5650628"/>
              <a:gd name="connsiteY25" fmla="*/ 0 h 5243511"/>
              <a:gd name="connsiteX26" fmla="*/ 2104429 w 5650628"/>
              <a:gd name="connsiteY26" fmla="*/ 130968 h 5243511"/>
              <a:gd name="connsiteX27" fmla="*/ 2483048 w 5650628"/>
              <a:gd name="connsiteY27" fmla="*/ 216693 h 5243511"/>
              <a:gd name="connsiteX28" fmla="*/ 2797373 w 5650628"/>
              <a:gd name="connsiteY28" fmla="*/ 357187 h 5243511"/>
              <a:gd name="connsiteX29" fmla="*/ 2923579 w 5650628"/>
              <a:gd name="connsiteY29" fmla="*/ 159544 h 5243511"/>
              <a:gd name="connsiteX30" fmla="*/ 3228380 w 5650628"/>
              <a:gd name="connsiteY30" fmla="*/ 28575 h 5243511"/>
              <a:gd name="connsiteX31" fmla="*/ 3759398 w 5650628"/>
              <a:gd name="connsiteY31" fmla="*/ 23812 h 5243511"/>
              <a:gd name="connsiteX32" fmla="*/ 4549973 w 5650628"/>
              <a:gd name="connsiteY32" fmla="*/ 119062 h 5243511"/>
              <a:gd name="connsiteX33" fmla="*/ 4876204 w 5650628"/>
              <a:gd name="connsiteY33" fmla="*/ 169068 h 5243511"/>
              <a:gd name="connsiteX34" fmla="*/ 4988123 w 5650628"/>
              <a:gd name="connsiteY34" fmla="*/ 292893 h 5243511"/>
              <a:gd name="connsiteX35" fmla="*/ 5011935 w 5650628"/>
              <a:gd name="connsiteY35" fmla="*/ 369093 h 5243511"/>
              <a:gd name="connsiteX36" fmla="*/ 5080992 w 5650628"/>
              <a:gd name="connsiteY36" fmla="*/ 388144 h 5243511"/>
              <a:gd name="connsiteX37" fmla="*/ 5147667 w 5650628"/>
              <a:gd name="connsiteY37" fmla="*/ 461962 h 5243511"/>
              <a:gd name="connsiteX38" fmla="*/ 5238154 w 5650628"/>
              <a:gd name="connsiteY38" fmla="*/ 526256 h 5243511"/>
              <a:gd name="connsiteX39" fmla="*/ 5481041 w 5650628"/>
              <a:gd name="connsiteY39" fmla="*/ 554831 h 5243511"/>
              <a:gd name="connsiteX40" fmla="*/ 5485804 w 5650628"/>
              <a:gd name="connsiteY40" fmla="*/ 623887 h 5243511"/>
              <a:gd name="connsiteX41" fmla="*/ 5604866 w 5650628"/>
              <a:gd name="connsiteY41" fmla="*/ 635793 h 5243511"/>
              <a:gd name="connsiteX42" fmla="*/ 5647729 w 5650628"/>
              <a:gd name="connsiteY42" fmla="*/ 747712 h 5243511"/>
              <a:gd name="connsiteX43" fmla="*/ 4990505 w 5650628"/>
              <a:gd name="connsiteY43" fmla="*/ 3421856 h 5243511"/>
              <a:gd name="connsiteX44" fmla="*/ 4897636 w 5650628"/>
              <a:gd name="connsiteY44" fmla="*/ 3467100 h 5243511"/>
              <a:gd name="connsiteX45" fmla="*/ 3304580 w 5650628"/>
              <a:gd name="connsiteY45" fmla="*/ 3124200 h 5243511"/>
              <a:gd name="connsiteX46" fmla="*/ 3083123 w 5650628"/>
              <a:gd name="connsiteY46" fmla="*/ 3100387 h 5243511"/>
              <a:gd name="connsiteX47" fmla="*/ 3018829 w 5650628"/>
              <a:gd name="connsiteY47" fmla="*/ 3283743 h 5243511"/>
              <a:gd name="connsiteX48" fmla="*/ 2956917 w 5650628"/>
              <a:gd name="connsiteY48" fmla="*/ 3433762 h 5243511"/>
              <a:gd name="connsiteX49" fmla="*/ 2849760 w 5650628"/>
              <a:gd name="connsiteY49" fmla="*/ 3636168 h 5243511"/>
              <a:gd name="connsiteX50" fmla="*/ 2673548 w 5650628"/>
              <a:gd name="connsiteY50" fmla="*/ 3967162 h 5243511"/>
              <a:gd name="connsiteX51" fmla="*/ 2499717 w 5650628"/>
              <a:gd name="connsiteY51" fmla="*/ 4676774 h 5243511"/>
              <a:gd name="connsiteX52" fmla="*/ 2440185 w 5650628"/>
              <a:gd name="connsiteY52" fmla="*/ 5243511 h 5243511"/>
              <a:gd name="connsiteX53" fmla="*/ 1599604 w 5650628"/>
              <a:gd name="connsiteY53" fmla="*/ 5241131 h 524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650628" h="5243511">
                <a:moveTo>
                  <a:pt x="1599604" y="5241131"/>
                </a:moveTo>
                <a:lnTo>
                  <a:pt x="1768673" y="4719637"/>
                </a:lnTo>
                <a:lnTo>
                  <a:pt x="1809154" y="4626769"/>
                </a:lnTo>
                <a:lnTo>
                  <a:pt x="1852017" y="4429125"/>
                </a:lnTo>
                <a:cubicBezTo>
                  <a:pt x="1867892" y="4359275"/>
                  <a:pt x="1893292" y="4294187"/>
                  <a:pt x="1899642" y="4219574"/>
                </a:cubicBezTo>
                <a:cubicBezTo>
                  <a:pt x="1921074" y="4132262"/>
                  <a:pt x="1890116" y="4071143"/>
                  <a:pt x="1878210" y="3993356"/>
                </a:cubicBezTo>
                <a:lnTo>
                  <a:pt x="1882973" y="3881437"/>
                </a:lnTo>
                <a:cubicBezTo>
                  <a:pt x="1860748" y="3792537"/>
                  <a:pt x="1857573" y="3682205"/>
                  <a:pt x="1880592" y="3579018"/>
                </a:cubicBezTo>
                <a:cubicBezTo>
                  <a:pt x="1887736" y="3471862"/>
                  <a:pt x="1921073" y="3364706"/>
                  <a:pt x="1966317" y="3250406"/>
                </a:cubicBezTo>
                <a:cubicBezTo>
                  <a:pt x="1967111" y="3197225"/>
                  <a:pt x="1984573" y="3160712"/>
                  <a:pt x="1985367" y="3107531"/>
                </a:cubicBezTo>
                <a:cubicBezTo>
                  <a:pt x="1984573" y="3078162"/>
                  <a:pt x="1983780" y="3048793"/>
                  <a:pt x="1982986" y="3019424"/>
                </a:cubicBezTo>
                <a:cubicBezTo>
                  <a:pt x="1898848" y="2972593"/>
                  <a:pt x="1826617" y="2961480"/>
                  <a:pt x="1737717" y="2940843"/>
                </a:cubicBezTo>
                <a:lnTo>
                  <a:pt x="1328142" y="2878931"/>
                </a:lnTo>
                <a:lnTo>
                  <a:pt x="208954" y="2786062"/>
                </a:lnTo>
                <a:cubicBezTo>
                  <a:pt x="168472" y="2774950"/>
                  <a:pt x="106561" y="2747168"/>
                  <a:pt x="101799" y="2712243"/>
                </a:cubicBezTo>
                <a:cubicBezTo>
                  <a:pt x="104974" y="2412206"/>
                  <a:pt x="108148" y="2112168"/>
                  <a:pt x="111323" y="1812131"/>
                </a:cubicBezTo>
                <a:cubicBezTo>
                  <a:pt x="74017" y="1781968"/>
                  <a:pt x="27185" y="1761331"/>
                  <a:pt x="8929" y="1714499"/>
                </a:cubicBezTo>
                <a:cubicBezTo>
                  <a:pt x="-12105" y="1661715"/>
                  <a:pt x="10517" y="1483518"/>
                  <a:pt x="11311" y="1416843"/>
                </a:cubicBezTo>
                <a:cubicBezTo>
                  <a:pt x="12105" y="1350168"/>
                  <a:pt x="8135" y="1368425"/>
                  <a:pt x="1785" y="1319212"/>
                </a:cubicBezTo>
                <a:cubicBezTo>
                  <a:pt x="10516" y="1269999"/>
                  <a:pt x="28772" y="1254124"/>
                  <a:pt x="42266" y="1221580"/>
                </a:cubicBezTo>
                <a:lnTo>
                  <a:pt x="97036" y="1171574"/>
                </a:lnTo>
                <a:lnTo>
                  <a:pt x="106561" y="285749"/>
                </a:lnTo>
                <a:cubicBezTo>
                  <a:pt x="122436" y="250824"/>
                  <a:pt x="147835" y="227806"/>
                  <a:pt x="187523" y="216693"/>
                </a:cubicBezTo>
                <a:lnTo>
                  <a:pt x="292298" y="223837"/>
                </a:lnTo>
                <a:cubicBezTo>
                  <a:pt x="293092" y="197643"/>
                  <a:pt x="293885" y="171450"/>
                  <a:pt x="294679" y="145256"/>
                </a:cubicBezTo>
                <a:lnTo>
                  <a:pt x="516135" y="0"/>
                </a:lnTo>
                <a:cubicBezTo>
                  <a:pt x="1067791" y="23812"/>
                  <a:pt x="1571823" y="85725"/>
                  <a:pt x="2104429" y="130968"/>
                </a:cubicBezTo>
                <a:cubicBezTo>
                  <a:pt x="2251272" y="153194"/>
                  <a:pt x="2376685" y="180180"/>
                  <a:pt x="2483048" y="216693"/>
                </a:cubicBezTo>
                <a:cubicBezTo>
                  <a:pt x="2602111" y="261143"/>
                  <a:pt x="2692598" y="310356"/>
                  <a:pt x="2797373" y="357187"/>
                </a:cubicBezTo>
                <a:cubicBezTo>
                  <a:pt x="2814042" y="283368"/>
                  <a:pt x="2868810" y="228601"/>
                  <a:pt x="2923579" y="159544"/>
                </a:cubicBezTo>
                <a:cubicBezTo>
                  <a:pt x="3029148" y="92870"/>
                  <a:pt x="3101379" y="61912"/>
                  <a:pt x="3228380" y="28575"/>
                </a:cubicBezTo>
                <a:cubicBezTo>
                  <a:pt x="3414911" y="17462"/>
                  <a:pt x="3589536" y="15875"/>
                  <a:pt x="3759398" y="23812"/>
                </a:cubicBezTo>
                <a:cubicBezTo>
                  <a:pt x="4032448" y="53181"/>
                  <a:pt x="4286448" y="87312"/>
                  <a:pt x="4549973" y="119062"/>
                </a:cubicBezTo>
                <a:lnTo>
                  <a:pt x="4876204" y="169068"/>
                </a:lnTo>
                <a:cubicBezTo>
                  <a:pt x="4920654" y="203993"/>
                  <a:pt x="4936529" y="272256"/>
                  <a:pt x="4988123" y="292893"/>
                </a:cubicBezTo>
                <a:lnTo>
                  <a:pt x="5011935" y="369093"/>
                </a:lnTo>
                <a:lnTo>
                  <a:pt x="5080992" y="388144"/>
                </a:lnTo>
                <a:lnTo>
                  <a:pt x="5147667" y="461962"/>
                </a:lnTo>
                <a:lnTo>
                  <a:pt x="5238154" y="526256"/>
                </a:lnTo>
                <a:lnTo>
                  <a:pt x="5481041" y="554831"/>
                </a:lnTo>
                <a:cubicBezTo>
                  <a:pt x="5481835" y="573881"/>
                  <a:pt x="5485010" y="604837"/>
                  <a:pt x="5485804" y="623887"/>
                </a:cubicBezTo>
                <a:lnTo>
                  <a:pt x="5604866" y="635793"/>
                </a:lnTo>
                <a:cubicBezTo>
                  <a:pt x="5636616" y="670718"/>
                  <a:pt x="5658841" y="696118"/>
                  <a:pt x="5647729" y="747712"/>
                </a:cubicBezTo>
                <a:lnTo>
                  <a:pt x="4990505" y="3421856"/>
                </a:lnTo>
                <a:cubicBezTo>
                  <a:pt x="4976217" y="3454400"/>
                  <a:pt x="4938117" y="3475037"/>
                  <a:pt x="4897636" y="3467100"/>
                </a:cubicBezTo>
                <a:lnTo>
                  <a:pt x="3304580" y="3124200"/>
                </a:lnTo>
                <a:lnTo>
                  <a:pt x="3083123" y="3100387"/>
                </a:lnTo>
                <a:lnTo>
                  <a:pt x="3018829" y="3283743"/>
                </a:lnTo>
                <a:cubicBezTo>
                  <a:pt x="2998192" y="3333749"/>
                  <a:pt x="2965648" y="3374231"/>
                  <a:pt x="2956917" y="3433762"/>
                </a:cubicBezTo>
                <a:lnTo>
                  <a:pt x="2849760" y="3636168"/>
                </a:lnTo>
                <a:cubicBezTo>
                  <a:pt x="2767211" y="3739356"/>
                  <a:pt x="2732285" y="3856831"/>
                  <a:pt x="2673548" y="3967162"/>
                </a:cubicBezTo>
                <a:cubicBezTo>
                  <a:pt x="2598935" y="4203699"/>
                  <a:pt x="2569567" y="4442618"/>
                  <a:pt x="2499717" y="4676774"/>
                </a:cubicBezTo>
                <a:cubicBezTo>
                  <a:pt x="2449711" y="4867274"/>
                  <a:pt x="2442566" y="5053010"/>
                  <a:pt x="2440185" y="5243511"/>
                </a:cubicBezTo>
                <a:lnTo>
                  <a:pt x="1599604" y="5241131"/>
                </a:ln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1B6AAB2E-47AE-49D1-A64E-E53C29146E01}"/>
              </a:ext>
            </a:extLst>
          </p:cNvPr>
          <p:cNvSpPr txBox="1">
            <a:spLocks/>
          </p:cNvSpPr>
          <p:nvPr/>
        </p:nvSpPr>
        <p:spPr>
          <a:xfrm>
            <a:off x="677731" y="1774881"/>
            <a:ext cx="217304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2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13" name="Title 1">
            <a:extLst>
              <a:ext uri="{FF2B5EF4-FFF2-40B4-BE49-F238E27FC236}">
                <a16:creationId xmlns:a16="http://schemas.microsoft.com/office/drawing/2014/main" id="{2779C568-6C31-4693-A9D0-D79CF4E20CB0}"/>
              </a:ext>
            </a:extLst>
          </p:cNvPr>
          <p:cNvSpPr txBox="1">
            <a:spLocks/>
          </p:cNvSpPr>
          <p:nvPr/>
        </p:nvSpPr>
        <p:spPr>
          <a:xfrm>
            <a:off x="696610" y="3112443"/>
            <a:ext cx="199702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15" name="Title 1">
            <a:extLst>
              <a:ext uri="{FF2B5EF4-FFF2-40B4-BE49-F238E27FC236}">
                <a16:creationId xmlns:a16="http://schemas.microsoft.com/office/drawing/2014/main" id="{0CB3249C-DFB9-40EA-AAD2-271401B45A16}"/>
              </a:ext>
            </a:extLst>
          </p:cNvPr>
          <p:cNvSpPr txBox="1">
            <a:spLocks/>
          </p:cNvSpPr>
          <p:nvPr/>
        </p:nvSpPr>
        <p:spPr>
          <a:xfrm>
            <a:off x="3975567" y="3111342"/>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17" name="Title 1">
            <a:extLst>
              <a:ext uri="{FF2B5EF4-FFF2-40B4-BE49-F238E27FC236}">
                <a16:creationId xmlns:a16="http://schemas.microsoft.com/office/drawing/2014/main" id="{FDF78457-E457-496B-9145-205087D59A3E}"/>
              </a:ext>
            </a:extLst>
          </p:cNvPr>
          <p:cNvSpPr txBox="1">
            <a:spLocks/>
          </p:cNvSpPr>
          <p:nvPr/>
        </p:nvSpPr>
        <p:spPr>
          <a:xfrm>
            <a:off x="4797826" y="3781797"/>
            <a:ext cx="172122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made</a:t>
            </a:r>
          </a:p>
        </p:txBody>
      </p:sp>
      <p:sp>
        <p:nvSpPr>
          <p:cNvPr id="3074" name="Rectangle 2"/>
          <p:cNvSpPr>
            <a:spLocks noGrp="1" noChangeArrowheads="1"/>
          </p:cNvSpPr>
          <p:nvPr>
            <p:ph type="title"/>
          </p:nvPr>
        </p:nvSpPr>
        <p:spPr>
          <a:xfrm>
            <a:off x="457200" y="1585119"/>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By faith we understand that the worlds were framed by the word of God, so that the things which are seen were not made of things which are visible.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11:3 </a:t>
            </a:r>
          </a:p>
        </p:txBody>
      </p:sp>
      <p:sp>
        <p:nvSpPr>
          <p:cNvPr id="4" name="!!Word">
            <a:extLst>
              <a:ext uri="{FF2B5EF4-FFF2-40B4-BE49-F238E27FC236}">
                <a16:creationId xmlns:a16="http://schemas.microsoft.com/office/drawing/2014/main" id="{28BBC4A1-AFFB-4E2A-9F23-6928A821DADE}"/>
              </a:ext>
            </a:extLst>
          </p:cNvPr>
          <p:cNvSpPr txBox="1">
            <a:spLocks noChangeArrowheads="1"/>
          </p:cNvSpPr>
          <p:nvPr/>
        </p:nvSpPr>
        <p:spPr bwMode="auto">
          <a:xfrm>
            <a:off x="5258934" y="2377441"/>
            <a:ext cx="3444631" cy="758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by the word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10F4513F-FF88-4A2D-8D43-AF1CA63F71C4}"/>
              </a:ext>
            </a:extLst>
          </p:cNvPr>
          <p:cNvSpPr txBox="1">
            <a:spLocks noChangeArrowheads="1"/>
          </p:cNvSpPr>
          <p:nvPr/>
        </p:nvSpPr>
        <p:spPr bwMode="auto">
          <a:xfrm>
            <a:off x="3540918" y="2357654"/>
            <a:ext cx="2127899" cy="79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10" b="1" dirty="0">
                <a:solidFill>
                  <a:srgbClr val="CC9900"/>
                </a:solidFill>
                <a:effectLst>
                  <a:glow rad="127000">
                    <a:schemeClr val="tx1"/>
                  </a:glow>
                </a:effectLst>
                <a:latin typeface="Calibri" panose="020F0502020204030204" pitchFamily="34" charset="0"/>
                <a:ea typeface="+mn-ea"/>
                <a:cs typeface="Calibri" panose="020F0502020204030204" pitchFamily="34" charset="0"/>
              </a:rPr>
              <a:t>framed</a:t>
            </a:r>
          </a:p>
        </p:txBody>
      </p:sp>
      <p:sp>
        <p:nvSpPr>
          <p:cNvPr id="12" name="Rectangle 2">
            <a:extLst>
              <a:ext uri="{FF2B5EF4-FFF2-40B4-BE49-F238E27FC236}">
                <a16:creationId xmlns:a16="http://schemas.microsoft.com/office/drawing/2014/main" id="{E855AB04-018A-49F6-996B-3753107944B9}"/>
              </a:ext>
            </a:extLst>
          </p:cNvPr>
          <p:cNvSpPr txBox="1">
            <a:spLocks noChangeArrowheads="1"/>
          </p:cNvSpPr>
          <p:nvPr/>
        </p:nvSpPr>
        <p:spPr bwMode="auto">
          <a:xfrm>
            <a:off x="680106" y="1706849"/>
            <a:ext cx="2167416" cy="757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By faith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B4F64A46-0076-4E4D-8BB4-9C926CEB7F8C}"/>
              </a:ext>
            </a:extLst>
          </p:cNvPr>
          <p:cNvSpPr txBox="1">
            <a:spLocks noChangeArrowheads="1"/>
          </p:cNvSpPr>
          <p:nvPr/>
        </p:nvSpPr>
        <p:spPr bwMode="auto">
          <a:xfrm>
            <a:off x="722434" y="3049946"/>
            <a:ext cx="1850314" cy="757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21CB6C4B-5DC9-4FF1-88A9-100CF44F59A8}"/>
              </a:ext>
            </a:extLst>
          </p:cNvPr>
          <p:cNvSpPr txBox="1">
            <a:spLocks noChangeArrowheads="1"/>
          </p:cNvSpPr>
          <p:nvPr/>
        </p:nvSpPr>
        <p:spPr bwMode="auto">
          <a:xfrm>
            <a:off x="4206852" y="3056433"/>
            <a:ext cx="2786231" cy="748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things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E5317962-220E-429C-B50E-DB4007EC8C1B}"/>
              </a:ext>
            </a:extLst>
          </p:cNvPr>
          <p:cNvSpPr txBox="1">
            <a:spLocks noChangeArrowheads="1"/>
          </p:cNvSpPr>
          <p:nvPr/>
        </p:nvSpPr>
        <p:spPr bwMode="auto">
          <a:xfrm>
            <a:off x="4858918" y="3716293"/>
            <a:ext cx="1602891" cy="765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made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12">
            <a:extLst>
              <a:ext uri="{FF2B5EF4-FFF2-40B4-BE49-F238E27FC236}">
                <a16:creationId xmlns:a16="http://schemas.microsoft.com/office/drawing/2014/main" id="{81C01462-B4CB-4C0D-8475-ADC5B90BFDDA}"/>
              </a:ext>
            </a:extLst>
          </p:cNvPr>
          <p:cNvSpPr>
            <a:spLocks noChangeArrowheads="1"/>
          </p:cNvSpPr>
          <p:nvPr/>
        </p:nvSpPr>
        <p:spPr bwMode="auto">
          <a:xfrm>
            <a:off x="1202683" y="1716864"/>
            <a:ext cx="1821872" cy="744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01600">
                    <a:srgbClr val="000000"/>
                  </a:glow>
                </a:effectLst>
                <a:uLnTx/>
                <a:uFillTx/>
                <a:latin typeface="Calibri" panose="020F0502020204030204" pitchFamily="34" charset="0"/>
                <a:ea typeface="+mn-ea"/>
                <a:cs typeface="+mn-cs"/>
              </a:rPr>
              <a:t>belief</a:t>
            </a:r>
            <a:endParaRPr kumimoji="0" lang="en-US" altLang="en-US" sz="4400" b="1" i="1" u="none" strike="noStrike" kern="1200" cap="none" spc="0" normalizeH="0" baseline="0" noProof="0" dirty="0">
              <a:ln>
                <a:noFill/>
              </a:ln>
              <a:solidFill>
                <a:srgbClr val="FFFFFF"/>
              </a:solidFill>
              <a:effectLst>
                <a:glow rad="1016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03485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5" presetClass="entr" presetSubtype="0" fill="hold" grpId="0"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1000" fill="hold"/>
                                        <p:tgtEl>
                                          <p:spTgt spid="3074"/>
                                        </p:tgtEl>
                                        <p:attrNameLst>
                                          <p:attrName>ppt_w</p:attrName>
                                        </p:attrNameLst>
                                      </p:cBhvr>
                                      <p:tavLst>
                                        <p:tav tm="0">
                                          <p:val>
                                            <p:fltVal val="0"/>
                                          </p:val>
                                        </p:tav>
                                        <p:tav tm="100000">
                                          <p:val>
                                            <p:strVal val="#ppt_w"/>
                                          </p:val>
                                        </p:tav>
                                      </p:tavLst>
                                    </p:anim>
                                    <p:anim calcmode="lin" valueType="num">
                                      <p:cBhvr>
                                        <p:cTn id="12" dur="1000" fill="hold"/>
                                        <p:tgtEl>
                                          <p:spTgt spid="3074"/>
                                        </p:tgtEl>
                                        <p:attrNameLst>
                                          <p:attrName>ppt_h</p:attrName>
                                        </p:attrNameLst>
                                      </p:cBhvr>
                                      <p:tavLst>
                                        <p:tav tm="0">
                                          <p:val>
                                            <p:fltVal val="0"/>
                                          </p:val>
                                        </p:tav>
                                        <p:tav tm="100000">
                                          <p:val>
                                            <p:strVal val="#ppt_h"/>
                                          </p:val>
                                        </p:tav>
                                      </p:tavLst>
                                    </p:anim>
                                    <p:anim calcmode="lin" valueType="num">
                                      <p:cBhvr>
                                        <p:cTn id="13"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000"/>
                            </p:stCondLst>
                            <p:childTnLst>
                              <p:par>
                                <p:cTn id="16" presetID="26" presetClass="emph" presetSubtype="0" fill="hold" grpId="2" nodeType="afterEffect">
                                  <p:stCondLst>
                                    <p:cond delay="0"/>
                                  </p:stCondLst>
                                  <p:childTnLst>
                                    <p:animEffect transition="out" filter="fade">
                                      <p:cBhvr>
                                        <p:cTn id="17" dur="500" tmFilter="0, 0; .2, .5; .8, .5; 1, 0"/>
                                        <p:tgtEl>
                                          <p:spTgt spid="4"/>
                                        </p:tgtEl>
                                      </p:cBhvr>
                                    </p:animEffect>
                                    <p:animScale>
                                      <p:cBhvr>
                                        <p:cTn id="18" dur="250" autoRev="1" fill="hold"/>
                                        <p:tgtEl>
                                          <p:spTgt spid="4"/>
                                        </p:tgtEl>
                                      </p:cBhvr>
                                      <p:by x="105000" y="105000"/>
                                    </p:animScale>
                                  </p:childTnLst>
                                </p:cTn>
                              </p:par>
                            </p:childTnLst>
                          </p:cTn>
                        </p:par>
                        <p:par>
                          <p:cTn id="19" fill="hold">
                            <p:stCondLst>
                              <p:cond delay="1500"/>
                            </p:stCondLst>
                            <p:childTnLst>
                              <p:par>
                                <p:cTn id="20" presetID="10" presetClass="exit" presetSubtype="0" fill="hold" grpId="1" nodeType="afterEffect">
                                  <p:stCondLst>
                                    <p:cond delay="0"/>
                                  </p:stCondLst>
                                  <p:childTnLst>
                                    <p:animEffect transition="out" filter="fade">
                                      <p:cBhvr>
                                        <p:cTn id="21" dur="250"/>
                                        <p:tgtEl>
                                          <p:spTgt spid="4"/>
                                        </p:tgtEl>
                                      </p:cBhvr>
                                    </p:animEffect>
                                    <p:set>
                                      <p:cBhvr>
                                        <p:cTn id="22" dur="1" fill="hold">
                                          <p:stCondLst>
                                            <p:cond delay="24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par>
                                <p:cTn id="28" presetID="18" presetClass="emph" presetSubtype="0" fill="hold" grpId="1" nodeType="withEffect">
                                  <p:stCondLst>
                                    <p:cond delay="0"/>
                                  </p:stCondLst>
                                  <p:childTnLst>
                                    <p:set>
                                      <p:cBhvr override="childStyle">
                                        <p:cTn id="29" dur="500" fill="hold"/>
                                        <p:tgtEl>
                                          <p:spTgt spid="11"/>
                                        </p:tgtEl>
                                        <p:attrNameLst>
                                          <p:attrName>style.textDecorationUnderline</p:attrName>
                                        </p:attrNameLst>
                                      </p:cBhvr>
                                      <p:to>
                                        <p:strVal val="true"/>
                                      </p:to>
                                    </p:set>
                                  </p:childTnLst>
                                </p:cTn>
                              </p:par>
                              <p:par>
                                <p:cTn id="30" presetID="22" presetClass="entr" presetSubtype="8"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par>
                                <p:cTn id="33" presetID="22" presetClass="entr" presetSubtype="8" fill="hold" grpId="0" nodeType="withEffect">
                                  <p:stCondLst>
                                    <p:cond delay="40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par>
                                <p:cTn id="36" presetID="18" presetClass="emph" presetSubtype="0" fill="hold" grpId="1" nodeType="withEffect">
                                  <p:stCondLst>
                                    <p:cond delay="400"/>
                                  </p:stCondLst>
                                  <p:childTnLst>
                                    <p:set>
                                      <p:cBhvr override="childStyle">
                                        <p:cTn id="37" dur="500" fill="hold"/>
                                        <p:tgtEl>
                                          <p:spTgt spid="13"/>
                                        </p:tgtEl>
                                        <p:attrNameLst>
                                          <p:attrName>style.textDecorationUnderline</p:attrName>
                                        </p:attrNameLst>
                                      </p:cBhvr>
                                      <p:to>
                                        <p:strVal val="true"/>
                                      </p:to>
                                    </p:set>
                                  </p:childTnLst>
                                </p:cTn>
                              </p:par>
                              <p:par>
                                <p:cTn id="38" presetID="22" presetClass="entr" presetSubtype="8" fill="hold" grpId="0" nodeType="withEffect">
                                  <p:stCondLst>
                                    <p:cond delay="40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par>
                                <p:cTn id="41" presetID="22" presetClass="entr" presetSubtype="8" fill="hold" grpId="0" nodeType="withEffect">
                                  <p:stCondLst>
                                    <p:cond delay="80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par>
                                <p:cTn id="44" presetID="18" presetClass="emph" presetSubtype="0" fill="hold" grpId="1" nodeType="withEffect">
                                  <p:stCondLst>
                                    <p:cond delay="800"/>
                                  </p:stCondLst>
                                  <p:childTnLst>
                                    <p:set>
                                      <p:cBhvr override="childStyle">
                                        <p:cTn id="45" dur="500" fill="hold"/>
                                        <p:tgtEl>
                                          <p:spTgt spid="15"/>
                                        </p:tgtEl>
                                        <p:attrNameLst>
                                          <p:attrName>style.textDecorationUnderline</p:attrName>
                                        </p:attrNameLst>
                                      </p:cBhvr>
                                      <p:to>
                                        <p:strVal val="true"/>
                                      </p:to>
                                    </p:set>
                                  </p:childTnLst>
                                </p:cTn>
                              </p:par>
                              <p:par>
                                <p:cTn id="46" presetID="22" presetClass="entr" presetSubtype="8" fill="hold" grpId="0" nodeType="withEffect">
                                  <p:stCondLst>
                                    <p:cond delay="80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500"/>
                                        <p:tgtEl>
                                          <p:spTgt spid="16"/>
                                        </p:tgtEl>
                                      </p:cBhvr>
                                    </p:animEffect>
                                  </p:childTnLst>
                                </p:cTn>
                              </p:par>
                              <p:par>
                                <p:cTn id="49" presetID="22" presetClass="entr" presetSubtype="8" fill="hold" grpId="0" nodeType="withEffect">
                                  <p:stCondLst>
                                    <p:cond delay="120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par>
                                <p:cTn id="52" presetID="18" presetClass="emph" presetSubtype="0" fill="hold" grpId="1" nodeType="withEffect">
                                  <p:stCondLst>
                                    <p:cond delay="1200"/>
                                  </p:stCondLst>
                                  <p:childTnLst>
                                    <p:set>
                                      <p:cBhvr override="childStyle">
                                        <p:cTn id="53" dur="500" fill="hold"/>
                                        <p:tgtEl>
                                          <p:spTgt spid="17"/>
                                        </p:tgtEl>
                                        <p:attrNameLst>
                                          <p:attrName>style.textDecorationUnderline</p:attrName>
                                        </p:attrNameLst>
                                      </p:cBhvr>
                                      <p:to>
                                        <p:strVal val="true"/>
                                      </p:to>
                                    </p:set>
                                  </p:childTnLst>
                                </p:cTn>
                              </p:par>
                              <p:par>
                                <p:cTn id="54" presetID="22" presetClass="entr" presetSubtype="8" fill="hold" grpId="0" nodeType="withEffect">
                                  <p:stCondLst>
                                    <p:cond delay="1200"/>
                                  </p:stCondLst>
                                  <p:childTnLst>
                                    <p:set>
                                      <p:cBhvr>
                                        <p:cTn id="55" dur="1" fill="hold">
                                          <p:stCondLst>
                                            <p:cond delay="0"/>
                                          </p:stCondLst>
                                        </p:cTn>
                                        <p:tgtEl>
                                          <p:spTgt spid="18"/>
                                        </p:tgtEl>
                                        <p:attrNameLst>
                                          <p:attrName>style.visibility</p:attrName>
                                        </p:attrNameLst>
                                      </p:cBhvr>
                                      <p:to>
                                        <p:strVal val="visible"/>
                                      </p:to>
                                    </p:set>
                                    <p:animEffect transition="in" filter="wipe(left)">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iterate type="lt">
                                    <p:tmPct val="0"/>
                                  </p:iterate>
                                  <p:childTnLst>
                                    <p:set>
                                      <p:cBhvr>
                                        <p:cTn id="60" dur="1" fill="hold">
                                          <p:stCondLst>
                                            <p:cond delay="0"/>
                                          </p:stCondLst>
                                        </p:cTn>
                                        <p:tgtEl>
                                          <p:spTgt spid="19"/>
                                        </p:tgtEl>
                                        <p:attrNameLst>
                                          <p:attrName>style.visibility</p:attrName>
                                        </p:attrNameLst>
                                      </p:cBhvr>
                                      <p:to>
                                        <p:strVal val="visible"/>
                                      </p:to>
                                    </p:set>
                                    <p:animEffect transition="in" filter="wipe(left)">
                                      <p:cBhvr>
                                        <p:cTn id="61" dur="600"/>
                                        <p:tgtEl>
                                          <p:spTgt spid="19"/>
                                        </p:tgtEl>
                                      </p:cBhvr>
                                    </p:animEffect>
                                  </p:childTnLst>
                                </p:cTn>
                              </p:par>
                              <p:par>
                                <p:cTn id="62" presetID="34" presetClass="emph" presetSubtype="0" fill="hold" grpId="2" nodeType="withEffect">
                                  <p:stCondLst>
                                    <p:cond delay="0"/>
                                  </p:stCondLst>
                                  <p:iterate type="lt">
                                    <p:tmPct val="10000"/>
                                  </p:iterate>
                                  <p:childTnLst>
                                    <p:animMotion origin="layout" path="M 2.5E-6 -2.59259E-6 L 0.06684 0.00093 " pathEditMode="relative" rAng="0" ptsTypes="AA">
                                      <p:cBhvr>
                                        <p:cTn id="63" dur="250" accel="50000" decel="50000" autoRev="1" fill="hold">
                                          <p:stCondLst>
                                            <p:cond delay="0"/>
                                          </p:stCondLst>
                                        </p:cTn>
                                        <p:tgtEl>
                                          <p:spTgt spid="19"/>
                                        </p:tgtEl>
                                        <p:attrNameLst>
                                          <p:attrName>ppt_x</p:attrName>
                                          <p:attrName>ppt_y</p:attrName>
                                        </p:attrNameLst>
                                      </p:cBhvr>
                                      <p:rCtr x="3333" y="46"/>
                                    </p:animMotion>
                                    <p:animRot by="1500000">
                                      <p:cBhvr>
                                        <p:cTn id="64" dur="125" fill="hold">
                                          <p:stCondLst>
                                            <p:cond delay="0"/>
                                          </p:stCondLst>
                                        </p:cTn>
                                        <p:tgtEl>
                                          <p:spTgt spid="19"/>
                                        </p:tgtEl>
                                        <p:attrNameLst>
                                          <p:attrName>r</p:attrName>
                                        </p:attrNameLst>
                                      </p:cBhvr>
                                    </p:animRot>
                                    <p:animRot by="-1500000">
                                      <p:cBhvr>
                                        <p:cTn id="65" dur="125" fill="hold">
                                          <p:stCondLst>
                                            <p:cond delay="125"/>
                                          </p:stCondLst>
                                        </p:cTn>
                                        <p:tgtEl>
                                          <p:spTgt spid="19"/>
                                        </p:tgtEl>
                                        <p:attrNameLst>
                                          <p:attrName>r</p:attrName>
                                        </p:attrNameLst>
                                      </p:cBhvr>
                                    </p:animRot>
                                    <p:animRot by="-1500000">
                                      <p:cBhvr>
                                        <p:cTn id="66" dur="125" fill="hold">
                                          <p:stCondLst>
                                            <p:cond delay="250"/>
                                          </p:stCondLst>
                                        </p:cTn>
                                        <p:tgtEl>
                                          <p:spTgt spid="19"/>
                                        </p:tgtEl>
                                        <p:attrNameLst>
                                          <p:attrName>r</p:attrName>
                                        </p:attrNameLst>
                                      </p:cBhvr>
                                    </p:animRot>
                                    <p:animRot by="1500000">
                                      <p:cBhvr>
                                        <p:cTn id="67" dur="125" fill="hold">
                                          <p:stCondLst>
                                            <p:cond delay="375"/>
                                          </p:stCondLst>
                                        </p:cTn>
                                        <p:tgtEl>
                                          <p:spTgt spid="19"/>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250"/>
                                        <p:tgtEl>
                                          <p:spTgt spid="7"/>
                                        </p:tgtEl>
                                      </p:cBhvr>
                                    </p:animEffect>
                                  </p:childTnLst>
                                </p:cTn>
                              </p:par>
                              <p:par>
                                <p:cTn id="73" presetID="1" presetClass="mediacall" presetSubtype="0" fill="hold" nodeType="withEffect">
                                  <p:stCondLst>
                                    <p:cond delay="0"/>
                                  </p:stCondLst>
                                  <p:childTnLst>
                                    <p:cmd type="call" cmd="playFrom(0.0)">
                                      <p:cBhvr>
                                        <p:cTn id="74" dur="29999" fill="hold"/>
                                        <p:tgtEl>
                                          <p:spTgt spid="2"/>
                                        </p:tgtEl>
                                      </p:cBhvr>
                                    </p:cmd>
                                  </p:childTnLst>
                                </p:cTn>
                              </p:par>
                              <p:par>
                                <p:cTn id="75" presetID="10" presetClass="exit" presetSubtype="0" fill="hold" nodeType="withEffect">
                                  <p:stCondLst>
                                    <p:cond delay="0"/>
                                  </p:stCondLst>
                                  <p:childTnLst>
                                    <p:animEffect transition="out" filter="fade">
                                      <p:cBhvr>
                                        <p:cTn id="76" dur="1250"/>
                                        <p:tgtEl>
                                          <p:spTgt spid="5"/>
                                        </p:tgtEl>
                                      </p:cBhvr>
                                    </p:animEffect>
                                    <p:set>
                                      <p:cBhvr>
                                        <p:cTn id="77" dur="1" fill="hold">
                                          <p:stCondLst>
                                            <p:cond delay="1249"/>
                                          </p:stCondLst>
                                        </p:cTn>
                                        <p:tgtEl>
                                          <p:spTgt spid="5"/>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250"/>
                                        <p:tgtEl>
                                          <p:spTgt spid="3074"/>
                                        </p:tgtEl>
                                      </p:cBhvr>
                                    </p:animEffect>
                                    <p:set>
                                      <p:cBhvr>
                                        <p:cTn id="80" dur="1" fill="hold">
                                          <p:stCondLst>
                                            <p:cond delay="1249"/>
                                          </p:stCondLst>
                                        </p:cTn>
                                        <p:tgtEl>
                                          <p:spTgt spid="3074"/>
                                        </p:tgtEl>
                                        <p:attrNameLst>
                                          <p:attrName>style.visibility</p:attrName>
                                        </p:attrNameLst>
                                      </p:cBhvr>
                                      <p:to>
                                        <p:strVal val="hidden"/>
                                      </p:to>
                                    </p:set>
                                  </p:childTnLst>
                                </p:cTn>
                              </p:par>
                              <p:par>
                                <p:cTn id="81" presetID="10" presetClass="exit" presetSubtype="0" fill="hold" grpId="1" nodeType="withEffect">
                                  <p:stCondLst>
                                    <p:cond delay="0"/>
                                  </p:stCondLst>
                                  <p:iterate type="lt">
                                    <p:tmPct val="0"/>
                                  </p:iterate>
                                  <p:childTnLst>
                                    <p:animEffect transition="out" filter="fade">
                                      <p:cBhvr>
                                        <p:cTn id="82" dur="1250"/>
                                        <p:tgtEl>
                                          <p:spTgt spid="19"/>
                                        </p:tgtEl>
                                      </p:cBhvr>
                                    </p:animEffect>
                                    <p:set>
                                      <p:cBhvr>
                                        <p:cTn id="83" dur="1" fill="hold">
                                          <p:stCondLst>
                                            <p:cond delay="1249"/>
                                          </p:stCondLst>
                                        </p:cTn>
                                        <p:tgtEl>
                                          <p:spTgt spid="19"/>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2"/>
                                        </p:tgtEl>
                                      </p:cBhvr>
                                    </p:animEffect>
                                    <p:set>
                                      <p:cBhvr>
                                        <p:cTn id="89" dur="1" fill="hold">
                                          <p:stCondLst>
                                            <p:cond delay="499"/>
                                          </p:stCondLst>
                                        </p:cTn>
                                        <p:tgtEl>
                                          <p:spTgt spid="12"/>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13"/>
                                        </p:tgtEl>
                                      </p:cBhvr>
                                    </p:animEffect>
                                    <p:set>
                                      <p:cBhvr>
                                        <p:cTn id="92" dur="1" fill="hold">
                                          <p:stCondLst>
                                            <p:cond delay="499"/>
                                          </p:stCondLst>
                                        </p:cTn>
                                        <p:tgtEl>
                                          <p:spTgt spid="13"/>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15"/>
                                        </p:tgtEl>
                                      </p:cBhvr>
                                    </p:animEffect>
                                    <p:set>
                                      <p:cBhvr>
                                        <p:cTn id="98" dur="1" fill="hold">
                                          <p:stCondLst>
                                            <p:cond delay="499"/>
                                          </p:stCondLst>
                                        </p:cTn>
                                        <p:tgtEl>
                                          <p:spTgt spid="15"/>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6"/>
                                        </p:tgtEl>
                                      </p:cBhvr>
                                    </p:animEffect>
                                    <p:set>
                                      <p:cBhvr>
                                        <p:cTn id="101" dur="1" fill="hold">
                                          <p:stCondLst>
                                            <p:cond delay="499"/>
                                          </p:stCondLst>
                                        </p:cTn>
                                        <p:tgtEl>
                                          <p:spTgt spid="16"/>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17"/>
                                        </p:tgtEl>
                                      </p:cBhvr>
                                    </p:animEffect>
                                    <p:set>
                                      <p:cBhvr>
                                        <p:cTn id="104" dur="1" fill="hold">
                                          <p:stCondLst>
                                            <p:cond delay="499"/>
                                          </p:stCondLst>
                                        </p:cTn>
                                        <p:tgtEl>
                                          <p:spTgt spid="17"/>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8"/>
                                        </p:tgtEl>
                                      </p:cBhvr>
                                    </p:animEffect>
                                    <p:set>
                                      <p:cBhvr>
                                        <p:cTn id="10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8" repeatCount="indefinite" fill="hold" display="0">
                  <p:stCondLst>
                    <p:cond delay="indefinite"/>
                  </p:stCondLst>
                </p:cTn>
                <p:tgtEl>
                  <p:spTgt spid="2"/>
                </p:tgtEl>
              </p:cMediaNode>
            </p:video>
          </p:childTnLst>
        </p:cTn>
      </p:par>
    </p:tnLst>
    <p:bldLst>
      <p:bldP spid="11" grpId="0"/>
      <p:bldP spid="11" grpId="1"/>
      <p:bldP spid="11" grpId="2"/>
      <p:bldP spid="13" grpId="0"/>
      <p:bldP spid="13" grpId="1"/>
      <p:bldP spid="13" grpId="2"/>
      <p:bldP spid="15" grpId="0"/>
      <p:bldP spid="15" grpId="1"/>
      <p:bldP spid="15" grpId="2"/>
      <p:bldP spid="17" grpId="0"/>
      <p:bldP spid="17" grpId="1"/>
      <p:bldP spid="17" grpId="2"/>
      <p:bldP spid="3074" grpId="0"/>
      <p:bldP spid="3074" grpId="1"/>
      <p:bldP spid="4" grpId="1"/>
      <p:bldP spid="4" grpId="2"/>
      <p:bldP spid="7" grpId="0"/>
      <p:bldP spid="12" grpId="0"/>
      <p:bldP spid="12" grpId="1"/>
      <p:bldP spid="14" grpId="0"/>
      <p:bldP spid="14" grpId="1"/>
      <p:bldP spid="16" grpId="0"/>
      <p:bldP spid="16" grpId="1"/>
      <p:bldP spid="18" grpId="0"/>
      <p:bldP spid="18" grpId="1"/>
      <p:bldP spid="19" grpId="0"/>
      <p:bldP spid="19" grpId="1"/>
      <p:bldP spid="19"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C5A13E-428E-49F5-82F2-E9C4FEB26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23850"/>
            <a:ext cx="9906000" cy="7181850"/>
          </a:xfrm>
          <a:prstGeom prst="rect">
            <a:avLst/>
          </a:prstGeom>
        </p:spPr>
      </p:pic>
      <p:sp>
        <p:nvSpPr>
          <p:cNvPr id="5" name="Title 1">
            <a:extLst>
              <a:ext uri="{FF2B5EF4-FFF2-40B4-BE49-F238E27FC236}">
                <a16:creationId xmlns:a16="http://schemas.microsoft.com/office/drawing/2014/main" id="{9FAC6602-C122-4055-B453-62BE8938669A}"/>
              </a:ext>
            </a:extLst>
          </p:cNvPr>
          <p:cNvSpPr txBox="1">
            <a:spLocks/>
          </p:cNvSpPr>
          <p:nvPr/>
        </p:nvSpPr>
        <p:spPr>
          <a:xfrm>
            <a:off x="2390465" y="2476400"/>
            <a:ext cx="61311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7" name="Title 1">
            <a:extLst>
              <a:ext uri="{FF2B5EF4-FFF2-40B4-BE49-F238E27FC236}">
                <a16:creationId xmlns:a16="http://schemas.microsoft.com/office/drawing/2014/main" id="{0B8DEBE3-D810-44D0-B164-5ED70962FEF0}"/>
              </a:ext>
            </a:extLst>
          </p:cNvPr>
          <p:cNvSpPr txBox="1">
            <a:spLocks/>
          </p:cNvSpPr>
          <p:nvPr/>
        </p:nvSpPr>
        <p:spPr>
          <a:xfrm>
            <a:off x="1581574" y="3144431"/>
            <a:ext cx="684627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2309019"/>
            <a:ext cx="8229600" cy="2239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then faith comes by hearing, and hearing by the word of God.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Romans 10:17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5" name="Knowing">
            <a:extLst>
              <a:ext uri="{FF2B5EF4-FFF2-40B4-BE49-F238E27FC236}">
                <a16:creationId xmlns:a16="http://schemas.microsoft.com/office/drawing/2014/main" id="{C87471D5-1C91-46A4-9E94-460EB0B50ECB}"/>
              </a:ext>
            </a:extLst>
          </p:cNvPr>
          <p:cNvSpPr txBox="1">
            <a:spLocks noChangeArrowheads="1"/>
          </p:cNvSpPr>
          <p:nvPr/>
        </p:nvSpPr>
        <p:spPr bwMode="auto">
          <a:xfrm>
            <a:off x="2459038" y="1070810"/>
            <a:ext cx="2437815" cy="806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knowing</a:t>
            </a:r>
            <a:endParaRPr lang="en-US" altLang="en-US" sz="40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6" name="!!Morph1">
            <a:extLst>
              <a:ext uri="{FF2B5EF4-FFF2-40B4-BE49-F238E27FC236}">
                <a16:creationId xmlns:a16="http://schemas.microsoft.com/office/drawing/2014/main" id="{CE5971D9-F8EC-4316-B8CC-B927A113D30C}"/>
              </a:ext>
            </a:extLst>
          </p:cNvPr>
          <p:cNvSpPr txBox="1">
            <a:spLocks noChangeArrowheads="1"/>
          </p:cNvSpPr>
          <p:nvPr/>
        </p:nvSpPr>
        <p:spPr bwMode="auto">
          <a:xfrm>
            <a:off x="492354" y="2336801"/>
            <a:ext cx="1539648" cy="806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trust</a:t>
            </a:r>
            <a:endParaRPr lang="en-US" altLang="en-US" sz="40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7" name="!!Morph2">
            <a:extLst>
              <a:ext uri="{FF2B5EF4-FFF2-40B4-BE49-F238E27FC236}">
                <a16:creationId xmlns:a16="http://schemas.microsoft.com/office/drawing/2014/main" id="{F4782B65-0DA8-48CB-871C-7745CD030E5B}"/>
              </a:ext>
            </a:extLst>
          </p:cNvPr>
          <p:cNvSpPr txBox="1">
            <a:spLocks noChangeArrowheads="1"/>
          </p:cNvSpPr>
          <p:nvPr/>
        </p:nvSpPr>
        <p:spPr bwMode="auto">
          <a:xfrm>
            <a:off x="6138408" y="2340810"/>
            <a:ext cx="1597705" cy="806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9" name="!!Morph">
            <a:extLst>
              <a:ext uri="{FF2B5EF4-FFF2-40B4-BE49-F238E27FC236}">
                <a16:creationId xmlns:a16="http://schemas.microsoft.com/office/drawing/2014/main" id="{8D774B8B-FFE3-474F-9BD1-680EB6081C31}"/>
              </a:ext>
            </a:extLst>
          </p:cNvPr>
          <p:cNvSpPr txBox="1">
            <a:spLocks noChangeArrowheads="1"/>
          </p:cNvSpPr>
          <p:nvPr/>
        </p:nvSpPr>
        <p:spPr bwMode="auto">
          <a:xfrm>
            <a:off x="577516" y="1719627"/>
            <a:ext cx="798896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faith ↔ hearing ↔ word of 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8B765F4C-B265-46D7-936E-511A4BEC9EC4}"/>
              </a:ext>
            </a:extLst>
          </p:cNvPr>
          <p:cNvSpPr txBox="1">
            <a:spLocks noChangeArrowheads="1"/>
          </p:cNvSpPr>
          <p:nvPr/>
        </p:nvSpPr>
        <p:spPr bwMode="auto">
          <a:xfrm>
            <a:off x="2531268" y="2406317"/>
            <a:ext cx="1634331" cy="770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faith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213AF805-C99B-4499-A505-6EC6E0BE8210}"/>
              </a:ext>
            </a:extLst>
          </p:cNvPr>
          <p:cNvSpPr txBox="1">
            <a:spLocks noChangeArrowheads="1"/>
          </p:cNvSpPr>
          <p:nvPr/>
        </p:nvSpPr>
        <p:spPr bwMode="auto">
          <a:xfrm>
            <a:off x="1600199" y="3080084"/>
            <a:ext cx="2171701" cy="753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hearing</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C4ACCA28-DBBC-474A-A9BB-212553AE94D0}"/>
              </a:ext>
            </a:extLst>
          </p:cNvPr>
          <p:cNvSpPr txBox="1">
            <a:spLocks noChangeArrowheads="1"/>
          </p:cNvSpPr>
          <p:nvPr/>
        </p:nvSpPr>
        <p:spPr bwMode="auto">
          <a:xfrm>
            <a:off x="5024438" y="3056021"/>
            <a:ext cx="3419642" cy="803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word of 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3E519CD0-74EE-4568-8AE2-A03AE77901F6}"/>
              </a:ext>
            </a:extLst>
          </p:cNvPr>
          <p:cNvSpPr txBox="1">
            <a:spLocks noChangeArrowheads="1"/>
          </p:cNvSpPr>
          <p:nvPr/>
        </p:nvSpPr>
        <p:spPr bwMode="auto">
          <a:xfrm>
            <a:off x="1466969" y="3086060"/>
            <a:ext cx="7057293" cy="74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hearing by the word of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FE7BB335-B73C-4994-A10F-84B2FECBAC50}"/>
              </a:ext>
            </a:extLst>
          </p:cNvPr>
          <p:cNvSpPr txBox="1">
            <a:spLocks noChangeArrowheads="1"/>
          </p:cNvSpPr>
          <p:nvPr/>
        </p:nvSpPr>
        <p:spPr bwMode="auto">
          <a:xfrm>
            <a:off x="2438531" y="2409328"/>
            <a:ext cx="6013940" cy="7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faith comes by hearing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hidden="1">
            <a:extLst>
              <a:ext uri="{FF2B5EF4-FFF2-40B4-BE49-F238E27FC236}">
                <a16:creationId xmlns:a16="http://schemas.microsoft.com/office/drawing/2014/main" id="{CB43FBB7-D35F-4F4B-BC09-1F5DF33FA36A}"/>
              </a:ext>
            </a:extLst>
          </p:cNvPr>
          <p:cNvSpPr txBox="1">
            <a:spLocks noChangeArrowheads="1"/>
          </p:cNvSpPr>
          <p:nvPr/>
        </p:nvSpPr>
        <p:spPr bwMode="auto">
          <a:xfrm>
            <a:off x="2129588" y="4427621"/>
            <a:ext cx="179537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isometricTopUp">
                <a:rot lat="19800000" lon="20400000" rev="0"/>
              </a:camera>
              <a:lightRig rig="flat" dir="t"/>
            </a:scene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Word</a:t>
            </a:r>
            <a:endParaRPr lang="en-US" altLang="en-US" sz="40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471828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600"/>
                                        <p:tgtEl>
                                          <p:spTgt spid="5"/>
                                        </p:tgtEl>
                                      </p:cBhvr>
                                    </p:animEffect>
                                  </p:childTnLst>
                                </p:cTn>
                              </p:par>
                              <p:par>
                                <p:cTn id="14" presetID="18" presetClass="emph" presetSubtype="0" fill="hold" grpId="1" nodeType="withEffect">
                                  <p:stCondLst>
                                    <p:cond delay="0"/>
                                  </p:stCondLst>
                                  <p:childTnLst>
                                    <p:set>
                                      <p:cBhvr override="childStyle">
                                        <p:cTn id="15" dur="600" fill="hold"/>
                                        <p:tgtEl>
                                          <p:spTgt spid="5"/>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6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25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750"/>
                                        <p:tgtEl>
                                          <p:spTgt spid="7"/>
                                        </p:tgtEl>
                                      </p:cBhvr>
                                    </p:animEffect>
                                  </p:childTnLst>
                                </p:cTn>
                              </p:par>
                              <p:par>
                                <p:cTn id="24" presetID="18" presetClass="emph" presetSubtype="0" fill="hold" grpId="1" nodeType="withEffect">
                                  <p:stCondLst>
                                    <p:cond delay="250"/>
                                  </p:stCondLst>
                                  <p:childTnLst>
                                    <p:set>
                                      <p:cBhvr override="childStyle">
                                        <p:cTn id="25" dur="750" fill="hold"/>
                                        <p:tgtEl>
                                          <p:spTgt spid="7"/>
                                        </p:tgtEl>
                                        <p:attrNameLst>
                                          <p:attrName>style.textDecorationUnderline</p:attrName>
                                        </p:attrNameLst>
                                      </p:cBhvr>
                                      <p:to>
                                        <p:strVal val="true"/>
                                      </p:to>
                                    </p:set>
                                  </p:childTnLst>
                                </p:cTn>
                              </p:par>
                              <p:par>
                                <p:cTn id="26" presetID="22" presetClass="entr" presetSubtype="8" fill="hold" grpId="0" nodeType="withEffect">
                                  <p:stCondLst>
                                    <p:cond delay="25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750"/>
                                        <p:tgtEl>
                                          <p:spTgt spid="8"/>
                                        </p:tgtEl>
                                      </p:cBhvr>
                                    </p:animEffect>
                                  </p:childTnLst>
                                </p:cTn>
                              </p:par>
                              <p:par>
                                <p:cTn id="29" presetID="16" presetClass="exit" presetSubtype="21" fill="hold" grpId="2" nodeType="withEffect">
                                  <p:stCondLst>
                                    <p:cond delay="0"/>
                                  </p:stCondLst>
                                  <p:childTnLst>
                                    <p:animEffect transition="out" filter="barn(inVertical)">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25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25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50"/>
                                        <p:tgtEl>
                                          <p:spTgt spid="13"/>
                                        </p:tgtEl>
                                      </p:cBhvr>
                                    </p:animEffect>
                                  </p:childTnLst>
                                </p:cTn>
                              </p:par>
                              <p:par>
                                <p:cTn id="46" presetID="42" presetClass="path" presetSubtype="0" accel="50000" decel="50000" fill="hold" grpId="2" nodeType="withEffect">
                                  <p:stCondLst>
                                    <p:cond delay="0"/>
                                  </p:stCondLst>
                                  <p:childTnLst>
                                    <p:animMotion origin="layout" path="M 4.16667E-6 -4.44444E-6 L -0.22865 -0.09976 " pathEditMode="relative" rAng="0" ptsTypes="AA">
                                      <p:cBhvr>
                                        <p:cTn id="47" dur="2000" fill="hold"/>
                                        <p:tgtEl>
                                          <p:spTgt spid="11"/>
                                        </p:tgtEl>
                                        <p:attrNameLst>
                                          <p:attrName>ppt_x</p:attrName>
                                          <p:attrName>ppt_y</p:attrName>
                                        </p:attrNameLst>
                                      </p:cBhvr>
                                      <p:rCtr x="-11441" y="-5000"/>
                                    </p:animMotion>
                                  </p:childTnLst>
                                </p:cTn>
                              </p:par>
                              <p:par>
                                <p:cTn id="48" presetID="42" presetClass="path" presetSubtype="0" accel="50000" decel="50000" fill="hold" grpId="2" nodeType="withEffect">
                                  <p:stCondLst>
                                    <p:cond delay="0"/>
                                  </p:stCondLst>
                                  <p:childTnLst>
                                    <p:animMotion origin="layout" path="M 0 4.81481E-6 L 0.10677 -0.19676 " pathEditMode="relative" rAng="0" ptsTypes="AA">
                                      <p:cBhvr>
                                        <p:cTn id="49" dur="2000" fill="hold"/>
                                        <p:tgtEl>
                                          <p:spTgt spid="12"/>
                                        </p:tgtEl>
                                        <p:attrNameLst>
                                          <p:attrName>ppt_x</p:attrName>
                                          <p:attrName>ppt_y</p:attrName>
                                        </p:attrNameLst>
                                      </p:cBhvr>
                                      <p:rCtr x="5330" y="-9838"/>
                                    </p:animMotion>
                                  </p:childTnLst>
                                </p:cTn>
                              </p:par>
                              <p:par>
                                <p:cTn id="50" presetID="42" presetClass="path" presetSubtype="0" accel="50000" decel="50000" fill="hold" grpId="2" nodeType="withEffect">
                                  <p:stCondLst>
                                    <p:cond delay="0"/>
                                  </p:stCondLst>
                                  <p:childTnLst>
                                    <p:animMotion origin="layout" path="M 1.66667E-6 3.33333E-6 L 0.02656 -0.19653 " pathEditMode="relative" rAng="0" ptsTypes="AA">
                                      <p:cBhvr>
                                        <p:cTn id="51" dur="2000" fill="hold"/>
                                        <p:tgtEl>
                                          <p:spTgt spid="13"/>
                                        </p:tgtEl>
                                        <p:attrNameLst>
                                          <p:attrName>ppt_x</p:attrName>
                                          <p:attrName>ppt_y</p:attrName>
                                        </p:attrNameLst>
                                      </p:cBhvr>
                                      <p:rCtr x="1319" y="-9838"/>
                                    </p:animMotion>
                                  </p:childTnLst>
                                </p:cTn>
                              </p:par>
                              <p:par>
                                <p:cTn id="52" presetID="10" presetClass="exit" presetSubtype="0" fill="hold" grpId="1" nodeType="withEffect">
                                  <p:stCondLst>
                                    <p:cond delay="0"/>
                                  </p:stCondLst>
                                  <p:childTnLst>
                                    <p:animEffect transition="out" filter="fade">
                                      <p:cBhvr>
                                        <p:cTn id="53" dur="1250"/>
                                        <p:tgtEl>
                                          <p:spTgt spid="3074"/>
                                        </p:tgtEl>
                                      </p:cBhvr>
                                    </p:animEffect>
                                    <p:set>
                                      <p:cBhvr>
                                        <p:cTn id="54" dur="1" fill="hold">
                                          <p:stCondLst>
                                            <p:cond delay="1249"/>
                                          </p:stCondLst>
                                        </p:cTn>
                                        <p:tgtEl>
                                          <p:spTgt spid="3074"/>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par>
                          <p:cTn id="61" fill="hold">
                            <p:stCondLst>
                              <p:cond delay="2000"/>
                            </p:stCondLst>
                            <p:childTnLst>
                              <p:par>
                                <p:cTn id="62" presetID="10" presetClass="entr" presetSubtype="0" fill="hold" grpId="0" nodeType="after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250"/>
                                        <p:tgtEl>
                                          <p:spTgt spid="9"/>
                                        </p:tgtEl>
                                      </p:cBhvr>
                                    </p:animEffect>
                                  </p:childTnLst>
                                </p:cTn>
                              </p:par>
                              <p:par>
                                <p:cTn id="65" presetID="10" presetClass="exit" presetSubtype="0" fill="hold" grpId="1" nodeType="withEffect">
                                  <p:stCondLst>
                                    <p:cond delay="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3"/>
                                        </p:tgtEl>
                                      </p:cBhvr>
                                    </p:animEffect>
                                    <p:set>
                                      <p:cBhvr>
                                        <p:cTn id="73" dur="1" fill="hold">
                                          <p:stCondLst>
                                            <p:cond delay="499"/>
                                          </p:stCondLst>
                                        </p:cTn>
                                        <p:tgtEl>
                                          <p:spTgt spid="13"/>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1000"/>
                                        <p:tgtEl>
                                          <p:spTgt spid="15"/>
                                        </p:tgtEl>
                                      </p:cBhvr>
                                    </p:animEffect>
                                    <p:anim calcmode="lin" valueType="num">
                                      <p:cBhvr>
                                        <p:cTn id="79" dur="1000" fill="hold"/>
                                        <p:tgtEl>
                                          <p:spTgt spid="15"/>
                                        </p:tgtEl>
                                        <p:attrNameLst>
                                          <p:attrName>ppt_x</p:attrName>
                                        </p:attrNameLst>
                                      </p:cBhvr>
                                      <p:tavLst>
                                        <p:tav tm="0">
                                          <p:val>
                                            <p:strVal val="#ppt_x"/>
                                          </p:val>
                                        </p:tav>
                                        <p:tav tm="100000">
                                          <p:val>
                                            <p:strVal val="#ppt_x"/>
                                          </p:val>
                                        </p:tav>
                                      </p:tavLst>
                                    </p:anim>
                                    <p:anim calcmode="lin" valueType="num">
                                      <p:cBhvr>
                                        <p:cTn id="80" dur="1000" fill="hold"/>
                                        <p:tgtEl>
                                          <p:spTgt spid="15"/>
                                        </p:tgtEl>
                                        <p:attrNameLst>
                                          <p:attrName>ppt_y</p:attrName>
                                        </p:attrNameLst>
                                      </p:cBhvr>
                                      <p:tavLst>
                                        <p:tav tm="0">
                                          <p:val>
                                            <p:strVal val="#ppt_y+.1"/>
                                          </p:val>
                                        </p:tav>
                                        <p:tav tm="100000">
                                          <p:val>
                                            <p:strVal val="#ppt_y"/>
                                          </p:val>
                                        </p:tav>
                                      </p:tavLst>
                                    </p:anim>
                                  </p:childTnLst>
                                </p:cTn>
                              </p:par>
                              <p:par>
                                <p:cTn id="81" presetID="17" presetClass="entr" presetSubtype="10" fill="hold" grpId="1" nodeType="withEffect">
                                  <p:stCondLst>
                                    <p:cond delay="0"/>
                                  </p:stCondLst>
                                  <p:childTnLst>
                                    <p:set>
                                      <p:cBhvr>
                                        <p:cTn id="82" dur="1" fill="hold">
                                          <p:stCondLst>
                                            <p:cond delay="0"/>
                                          </p:stCondLst>
                                        </p:cTn>
                                        <p:tgtEl>
                                          <p:spTgt spid="15"/>
                                        </p:tgtEl>
                                        <p:attrNameLst>
                                          <p:attrName>style.visibility</p:attrName>
                                        </p:attrNameLst>
                                      </p:cBhvr>
                                      <p:to>
                                        <p:strVal val="visible"/>
                                      </p:to>
                                    </p:set>
                                    <p:anim calcmode="lin" valueType="num">
                                      <p:cBhvr>
                                        <p:cTn id="83" dur="1000" fill="hold"/>
                                        <p:tgtEl>
                                          <p:spTgt spid="15"/>
                                        </p:tgtEl>
                                        <p:attrNameLst>
                                          <p:attrName>ppt_w</p:attrName>
                                        </p:attrNameLst>
                                      </p:cBhvr>
                                      <p:tavLst>
                                        <p:tav tm="0">
                                          <p:val>
                                            <p:fltVal val="0"/>
                                          </p:val>
                                        </p:tav>
                                        <p:tav tm="100000">
                                          <p:val>
                                            <p:strVal val="#ppt_w"/>
                                          </p:val>
                                        </p:tav>
                                      </p:tavLst>
                                    </p:anim>
                                    <p:anim calcmode="lin" valueType="num">
                                      <p:cBhvr>
                                        <p:cTn id="84" dur="1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47" presetClass="entr" presetSubtype="0" fill="hold" grpId="0" nodeType="click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1000"/>
                                        <p:tgtEl>
                                          <p:spTgt spid="16"/>
                                        </p:tgtEl>
                                      </p:cBhvr>
                                    </p:animEffect>
                                    <p:anim calcmode="lin" valueType="num">
                                      <p:cBhvr>
                                        <p:cTn id="90" dur="1000" fill="hold"/>
                                        <p:tgtEl>
                                          <p:spTgt spid="16"/>
                                        </p:tgtEl>
                                        <p:attrNameLst>
                                          <p:attrName>ppt_x</p:attrName>
                                        </p:attrNameLst>
                                      </p:cBhvr>
                                      <p:tavLst>
                                        <p:tav tm="0">
                                          <p:val>
                                            <p:strVal val="#ppt_x"/>
                                          </p:val>
                                        </p:tav>
                                        <p:tav tm="100000">
                                          <p:val>
                                            <p:strVal val="#ppt_x"/>
                                          </p:val>
                                        </p:tav>
                                      </p:tavLst>
                                    </p:anim>
                                    <p:anim calcmode="lin" valueType="num">
                                      <p:cBhvr>
                                        <p:cTn id="91" dur="1000" fill="hold"/>
                                        <p:tgtEl>
                                          <p:spTgt spid="16"/>
                                        </p:tgtEl>
                                        <p:attrNameLst>
                                          <p:attrName>ppt_y</p:attrName>
                                        </p:attrNameLst>
                                      </p:cBhvr>
                                      <p:tavLst>
                                        <p:tav tm="0">
                                          <p:val>
                                            <p:strVal val="#ppt_y-.1"/>
                                          </p:val>
                                        </p:tav>
                                        <p:tav tm="100000">
                                          <p:val>
                                            <p:strVal val="#ppt_y"/>
                                          </p:val>
                                        </p:tav>
                                      </p:tavLst>
                                    </p:anim>
                                  </p:childTnLst>
                                </p:cTn>
                              </p:par>
                              <p:par>
                                <p:cTn id="92" presetID="17" presetClass="entr" presetSubtype="10" fill="hold" grpId="1" nodeType="withEffect">
                                  <p:stCondLst>
                                    <p:cond delay="0"/>
                                  </p:stCondLst>
                                  <p:childTnLst>
                                    <p:set>
                                      <p:cBhvr>
                                        <p:cTn id="93" dur="1" fill="hold">
                                          <p:stCondLst>
                                            <p:cond delay="0"/>
                                          </p:stCondLst>
                                        </p:cTn>
                                        <p:tgtEl>
                                          <p:spTgt spid="16"/>
                                        </p:tgtEl>
                                        <p:attrNameLst>
                                          <p:attrName>style.visibility</p:attrName>
                                        </p:attrNameLst>
                                      </p:cBhvr>
                                      <p:to>
                                        <p:strVal val="visible"/>
                                      </p:to>
                                    </p:set>
                                    <p:anim calcmode="lin" valueType="num">
                                      <p:cBhvr>
                                        <p:cTn id="94" dur="1000" fill="hold"/>
                                        <p:tgtEl>
                                          <p:spTgt spid="16"/>
                                        </p:tgtEl>
                                        <p:attrNameLst>
                                          <p:attrName>ppt_w</p:attrName>
                                        </p:attrNameLst>
                                      </p:cBhvr>
                                      <p:tavLst>
                                        <p:tav tm="0">
                                          <p:val>
                                            <p:fltVal val="0"/>
                                          </p:val>
                                        </p:tav>
                                        <p:tav tm="100000">
                                          <p:val>
                                            <p:strVal val="#ppt_w"/>
                                          </p:val>
                                        </p:tav>
                                      </p:tavLst>
                                    </p:anim>
                                    <p:anim calcmode="lin" valueType="num">
                                      <p:cBhvr>
                                        <p:cTn id="95" dur="1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96" fill="hold">
                      <p:stCondLst>
                        <p:cond delay="indefinite"/>
                      </p:stCondLst>
                      <p:childTnLst>
                        <p:par>
                          <p:cTn id="97" fill="hold">
                            <p:stCondLst>
                              <p:cond delay="0"/>
                            </p:stCondLst>
                            <p:childTnLst>
                              <p:par>
                                <p:cTn id="98" presetID="47" presetClass="entr" presetSubtype="0" fill="hold" grpId="0" nodeType="click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fade">
                                      <p:cBhvr>
                                        <p:cTn id="100" dur="1000"/>
                                        <p:tgtEl>
                                          <p:spTgt spid="17"/>
                                        </p:tgtEl>
                                      </p:cBhvr>
                                    </p:animEffect>
                                    <p:anim calcmode="lin" valueType="num">
                                      <p:cBhvr>
                                        <p:cTn id="101" dur="1000" fill="hold"/>
                                        <p:tgtEl>
                                          <p:spTgt spid="17"/>
                                        </p:tgtEl>
                                        <p:attrNameLst>
                                          <p:attrName>ppt_x</p:attrName>
                                        </p:attrNameLst>
                                      </p:cBhvr>
                                      <p:tavLst>
                                        <p:tav tm="0">
                                          <p:val>
                                            <p:strVal val="#ppt_x"/>
                                          </p:val>
                                        </p:tav>
                                        <p:tav tm="100000">
                                          <p:val>
                                            <p:strVal val="#ppt_x"/>
                                          </p:val>
                                        </p:tav>
                                      </p:tavLst>
                                    </p:anim>
                                    <p:anim calcmode="lin" valueType="num">
                                      <p:cBhvr>
                                        <p:cTn id="102" dur="1000" fill="hold"/>
                                        <p:tgtEl>
                                          <p:spTgt spid="17"/>
                                        </p:tgtEl>
                                        <p:attrNameLst>
                                          <p:attrName>ppt_y</p:attrName>
                                        </p:attrNameLst>
                                      </p:cBhvr>
                                      <p:tavLst>
                                        <p:tav tm="0">
                                          <p:val>
                                            <p:strVal val="#ppt_y-.1"/>
                                          </p:val>
                                        </p:tav>
                                        <p:tav tm="100000">
                                          <p:val>
                                            <p:strVal val="#ppt_y"/>
                                          </p:val>
                                        </p:tav>
                                      </p:tavLst>
                                    </p:anim>
                                  </p:childTnLst>
                                </p:cTn>
                              </p:par>
                              <p:par>
                                <p:cTn id="103" presetID="17" presetClass="entr" presetSubtype="10" fill="hold" grpId="1" nodeType="withEffect">
                                  <p:stCondLst>
                                    <p:cond delay="0"/>
                                  </p:stCondLst>
                                  <p:childTnLst>
                                    <p:set>
                                      <p:cBhvr>
                                        <p:cTn id="104" dur="1" fill="hold">
                                          <p:stCondLst>
                                            <p:cond delay="0"/>
                                          </p:stCondLst>
                                        </p:cTn>
                                        <p:tgtEl>
                                          <p:spTgt spid="17"/>
                                        </p:tgtEl>
                                        <p:attrNameLst>
                                          <p:attrName>style.visibility</p:attrName>
                                        </p:attrNameLst>
                                      </p:cBhvr>
                                      <p:to>
                                        <p:strVal val="visible"/>
                                      </p:to>
                                    </p:set>
                                    <p:anim calcmode="lin" valueType="num">
                                      <p:cBhvr>
                                        <p:cTn id="105" dur="1000" fill="hold"/>
                                        <p:tgtEl>
                                          <p:spTgt spid="17"/>
                                        </p:tgtEl>
                                        <p:attrNameLst>
                                          <p:attrName>ppt_w</p:attrName>
                                        </p:attrNameLst>
                                      </p:cBhvr>
                                      <p:tavLst>
                                        <p:tav tm="0">
                                          <p:val>
                                            <p:fltVal val="0"/>
                                          </p:val>
                                        </p:tav>
                                        <p:tav tm="100000">
                                          <p:val>
                                            <p:strVal val="#ppt_w"/>
                                          </p:val>
                                        </p:tav>
                                      </p:tavLst>
                                    </p:anim>
                                    <p:anim calcmode="lin" valueType="num">
                                      <p:cBhvr>
                                        <p:cTn id="106" dur="1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7" grpId="1"/>
      <p:bldP spid="7" grpId="2"/>
      <p:bldP spid="3074" grpId="0"/>
      <p:bldP spid="3074" grpId="1"/>
      <p:bldP spid="15" grpId="0"/>
      <p:bldP spid="15" grpId="1"/>
      <p:bldP spid="16" grpId="0"/>
      <p:bldP spid="16" grpId="1"/>
      <p:bldP spid="17" grpId="0"/>
      <p:bldP spid="17" grpId="1"/>
      <p:bldP spid="9" grpId="0"/>
      <p:bldP spid="11" grpId="0"/>
      <p:bldP spid="11" grpId="1"/>
      <p:bldP spid="11" grpId="2"/>
      <p:bldP spid="12" grpId="0"/>
      <p:bldP spid="12" grpId="1"/>
      <p:bldP spid="12" grpId="2"/>
      <p:bldP spid="13" grpId="0"/>
      <p:bldP spid="13" grpId="1"/>
      <p:bldP spid="13" grpId="2"/>
      <p:bldP spid="8" grpId="0"/>
      <p:bldP spid="8" grpId="1"/>
      <p:bldP spid="6" grpId="0"/>
      <p:bldP spid="6" grpId="1"/>
    </p:bldLst>
  </p:timing>
</p:sld>
</file>

<file path=ppt/theme/theme1.xml><?xml version="1.0" encoding="utf-8"?>
<a:theme xmlns:a="http://schemas.openxmlformats.org/drawingml/2006/main" name="Default Design">
  <a:themeElements>
    <a:clrScheme name="Slidehelper - 123">
      <a:dk1>
        <a:sysClr val="windowText" lastClr="000000"/>
      </a:dk1>
      <a:lt1>
        <a:sysClr val="window" lastClr="FFFFFF"/>
      </a:lt1>
      <a:dk2>
        <a:srgbClr val="323232"/>
      </a:dk2>
      <a:lt2>
        <a:srgbClr val="E3DED1"/>
      </a:lt2>
      <a:accent1>
        <a:srgbClr val="6699CC"/>
      </a:accent1>
      <a:accent2>
        <a:srgbClr val="FFF275"/>
      </a:accent2>
      <a:accent3>
        <a:srgbClr val="FF8C42"/>
      </a:accent3>
      <a:accent4>
        <a:srgbClr val="FF3C38"/>
      </a:accent4>
      <a:accent5>
        <a:srgbClr val="A23E48"/>
      </a:accent5>
      <a:accent6>
        <a:srgbClr val="EFECCA"/>
      </a:accent6>
      <a:hlink>
        <a:srgbClr val="6699CC"/>
      </a:hlink>
      <a:folHlink>
        <a:srgbClr val="FFF275"/>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5153</TotalTime>
  <Words>2470</Words>
  <Application>Microsoft Office PowerPoint</Application>
  <PresentationFormat>On-screen Show (4:3)</PresentationFormat>
  <Paragraphs>308</Paragraphs>
  <Slides>33</Slides>
  <Notes>32</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Aharoni</vt:lpstr>
      <vt:lpstr>Arial</vt:lpstr>
      <vt:lpstr>Calibri</vt:lpstr>
      <vt:lpstr>Lucida Calligraphy</vt:lpstr>
      <vt:lpstr>Magic School Two</vt:lpstr>
      <vt:lpstr>Stencil</vt:lpstr>
      <vt:lpstr>Wide Latin</vt:lpstr>
      <vt:lpstr>Default Design</vt:lpstr>
      <vt:lpstr>1_Office Theme</vt:lpstr>
      <vt:lpstr>PowerPoint Presentation</vt:lpstr>
      <vt:lpstr>PowerPoint Presentation</vt:lpstr>
      <vt:lpstr>Every word of God is pure; He is a shield to those who put their trust in Him.  Do not add to His words, Lest He rebuke you, and you be found a liar. — Proverbs 30:5-6 </vt:lpstr>
      <vt:lpstr>For the word of God is living and powerful, and sharper than any two-edged sword, piercing even to the division of soul and spirit, and of joints and marrow, and is a discerner of the thoughts and intents of the heart. — Hebrews 4:12 </vt:lpstr>
      <vt:lpstr>For we can do nothing against the truth, but for the truth.     — 2nd Corinthians 13:8  </vt:lpstr>
      <vt:lpstr>By the word of the LORD               the heavens were made, And all the host of them by the breath     of His mouth. — Psalms 33:6 </vt:lpstr>
      <vt:lpstr>PowerPoint Presentation</vt:lpstr>
      <vt:lpstr>By faith we understand that the worlds were framed by the word of God, so that the things which are seen were not made of things which are visible. — Hebrews 11:3 </vt:lpstr>
      <vt:lpstr>So then faith comes by hearing, and hearing by the word of God.  — Romans 10:17  </vt:lpstr>
      <vt:lpstr>PowerPoint Presentation</vt:lpstr>
      <vt:lpstr>PowerPoint Presentation</vt:lpstr>
      <vt:lpstr>And the Word became flesh and dwelt among us, and we beheld His glory, the glory as of the only begotten of the Father, full of grace and truth. — John 1:14 </vt:lpstr>
      <vt:lpstr>For this reason we also thank God without ceasing, because when you received the word of God which you heard from us, you welcomed it not as the word           of men, but as it is in truth,              the word of God, which also effectively works in you who believe. — 1st Thessalonians 2:13 </vt:lpstr>
      <vt:lpstr>… that you may be mindful of the words which were spoken before by the holy prophets, and of the commandment of us, the apostles of the Lord and Savior, knowing this first: that scoffers will come in the last days, walking according to their own lusts, and saying, "Where is the promise of His coming? For since the fathers fell asleep, all things continue as they were from the beginning of creation." — 2nd Peter 3:2-4 </vt:lpstr>
      <vt:lpstr>For this they willfully forget: that by the word of God the heavens were of old, and the earth standing out of water and in the water, by which the world that then existed perished, being flooded with water. But the heavens and the earth which are now preserved by the same word, are reserved for fire until the day of judgment and perdition of ungodly men. — 2nd Peter 3:5-7 </vt:lpstr>
      <vt:lpstr>"For Moses said, 'Honor your father and your mother'; and, 'He who curses father or mother, let him be put to death.' "But you say, 'If a man says to his father or mother, "Whatever profit you might have received from me is Corban"-' (that is, a gift to God), then you no longer let him do anything     for his father or his mother, making the                 word of God of no effect through your tradition which you have handed down. And many such things you do."                                 — Mark 7:10-13  </vt:lpstr>
      <vt:lpstr>"For Moses said, 'Honor your father and your mother'; and, 'He who curses father or mother, let him be put to death.' "But you say, 'If a man says to his father or mother, "Whatever profit you might have received from me is Corban"-' (that is, a gift to God), then you no longer let him do anything     for his father or his mother, making the                 word of God of no effect through your tradition which you have handed down. And many such things you do."                                 — Mark 7:10-13  </vt:lpstr>
      <vt:lpstr>But Jesus answered him, saying, "It is written, 'Man shall not live by bread alone, but by every  word of God.'" — Luke 4:4 </vt:lpstr>
      <vt:lpstr>And He said, "To you it has been given to know the mysteries of the kingdom of God, but to the rest it is given in parables, that 'Seeing they may not see, And hearing they may not understand.' Now the parable is this: The seed is the word of God." — Luke 8:10-11 </vt:lpstr>
      <vt:lpstr>Then His mother and brothers came to Him, and could not approach Him because of the crowd. And it was told Him by some, who said, "Your mother and Your brothers are standing outside, desiring to see You." But    He answered and said to them, "My mother and My brothers are these who hear the word of God and do it." — Luke 8:19-21  </vt:lpstr>
      <vt:lpstr>But He said, "More than that, blessed are those who hear           the word of God and keep it!"          — Luke 11:28  </vt:lpstr>
      <vt:lpstr>And when they had prayed, the place where they were assembled together was shaken; and they were all filled with the Holy Spirit, and they spoke the word of God with boldness. —  Acts 4:31 </vt:lpstr>
      <vt:lpstr>Then the word of God spread,    and the number of the disciples multiplied greatly in Jerusalem, and a great many of the priests were obedient to the faith.                   — Acts 6:7  </vt:lpstr>
      <vt:lpstr>Now the apostles and brethren who were in Judea heard that the Gentiles had also received the word of God. — Acts 11:1 </vt:lpstr>
      <vt:lpstr>So the word of the LORD grew mightily and prevailed. — Acts 19:20 </vt:lpstr>
      <vt:lpstr>But the word of the LORD endures forever." Now this is the word which by the gospel was preached to you. — 1st Peter 1:25 </vt:lpstr>
      <vt:lpstr>And take the helmet of salvation, and the sword of the Spirit, which is the word of God; — Ephesians 6:17 </vt:lpstr>
      <vt:lpstr>Now I saw heaven opened, and behold,  a white horse. And He who sat on him was called Faithful and True, and in righteousness He judges and makes war. His eyes were like a flame of fire, and on His head were many crowns. He had a name written that no one knew except Himself. He was clothed with a robe dipped in blood, and His name is called The Word of God. — Revelation 19:11-13</vt:lpstr>
      <vt:lpstr>PowerPoint Presentation</vt:lpstr>
      <vt:lpstr>PowerPoint Presentation</vt:lpstr>
      <vt:lpstr>Word</vt:lpstr>
      <vt:lpstr>PowerPoint Presentation</vt:lpstr>
      <vt:lpstr>Please visit  http://www.RonBert.com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349</cp:revision>
  <dcterms:created xsi:type="dcterms:W3CDTF">2014-04-12T23:55:49Z</dcterms:created>
  <dcterms:modified xsi:type="dcterms:W3CDTF">2021-02-08T00:36:12Z</dcterms:modified>
</cp:coreProperties>
</file>