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7"/>
  </p:notesMasterIdLst>
  <p:sldIdLst>
    <p:sldId id="256" r:id="rId4"/>
    <p:sldId id="262" r:id="rId5"/>
    <p:sldId id="276" r:id="rId6"/>
    <p:sldId id="278" r:id="rId7"/>
    <p:sldId id="277" r:id="rId8"/>
    <p:sldId id="279" r:id="rId9"/>
    <p:sldId id="280" r:id="rId10"/>
    <p:sldId id="281" r:id="rId11"/>
    <p:sldId id="282" r:id="rId12"/>
    <p:sldId id="283" r:id="rId13"/>
    <p:sldId id="284" r:id="rId14"/>
    <p:sldId id="333" r:id="rId15"/>
    <p:sldId id="286" r:id="rId16"/>
    <p:sldId id="287" r:id="rId17"/>
    <p:sldId id="288" r:id="rId18"/>
    <p:sldId id="289" r:id="rId19"/>
    <p:sldId id="290" r:id="rId20"/>
    <p:sldId id="291" r:id="rId21"/>
    <p:sldId id="292" r:id="rId22"/>
    <p:sldId id="328" r:id="rId23"/>
    <p:sldId id="293" r:id="rId24"/>
    <p:sldId id="294" r:id="rId25"/>
    <p:sldId id="325" r:id="rId26"/>
    <p:sldId id="327" r:id="rId27"/>
    <p:sldId id="640" r:id="rId28"/>
    <p:sldId id="641" r:id="rId29"/>
    <p:sldId id="324" r:id="rId30"/>
    <p:sldId id="334" r:id="rId31"/>
    <p:sldId id="329" r:id="rId32"/>
    <p:sldId id="336" r:id="rId33"/>
    <p:sldId id="344" r:id="rId34"/>
    <p:sldId id="296" r:id="rId35"/>
    <p:sldId id="297" r:id="rId36"/>
    <p:sldId id="298" r:id="rId37"/>
    <p:sldId id="299" r:id="rId38"/>
    <p:sldId id="300" r:id="rId39"/>
    <p:sldId id="301" r:id="rId40"/>
    <p:sldId id="302" r:id="rId41"/>
    <p:sldId id="303" r:id="rId42"/>
    <p:sldId id="337" r:id="rId43"/>
    <p:sldId id="338" r:id="rId44"/>
    <p:sldId id="306" r:id="rId45"/>
    <p:sldId id="307" r:id="rId46"/>
    <p:sldId id="308" r:id="rId47"/>
    <p:sldId id="646" r:id="rId48"/>
    <p:sldId id="314" r:id="rId49"/>
    <p:sldId id="310" r:id="rId50"/>
    <p:sldId id="315" r:id="rId51"/>
    <p:sldId id="311" r:id="rId52"/>
    <p:sldId id="316" r:id="rId53"/>
    <p:sldId id="317" r:id="rId54"/>
    <p:sldId id="318" r:id="rId55"/>
    <p:sldId id="319" r:id="rId56"/>
    <p:sldId id="320" r:id="rId57"/>
    <p:sldId id="312" r:id="rId58"/>
    <p:sldId id="313" r:id="rId59"/>
    <p:sldId id="275" r:id="rId60"/>
    <p:sldId id="343" r:id="rId61"/>
    <p:sldId id="643" r:id="rId62"/>
    <p:sldId id="642" r:id="rId63"/>
    <p:sldId id="331" r:id="rId64"/>
    <p:sldId id="323" r:id="rId65"/>
    <p:sldId id="38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4543"/>
    <a:srgbClr val="3A669C"/>
    <a:srgbClr val="00FF00"/>
    <a:srgbClr val="660066"/>
    <a:srgbClr val="3399FF"/>
    <a:srgbClr val="CC00FF"/>
    <a:srgbClr val="9966FF"/>
    <a:srgbClr val="0000FF"/>
    <a:srgbClr val="CC66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83613" autoAdjust="0"/>
  </p:normalViewPr>
  <p:slideViewPr>
    <p:cSldViewPr snapToGrid="0">
      <p:cViewPr varScale="1">
        <p:scale>
          <a:sx n="80" d="100"/>
          <a:sy n="80" d="100"/>
        </p:scale>
        <p:origin x="348" y="84"/>
      </p:cViewPr>
      <p:guideLst>
        <p:guide orient="horz" pos="2160"/>
        <p:guide pos="2880"/>
      </p:guideLst>
    </p:cSldViewPr>
  </p:slideViewPr>
  <p:notesTextViewPr>
    <p:cViewPr>
      <p:scale>
        <a:sx n="1" d="1"/>
        <a:sy n="1" d="1"/>
      </p:scale>
      <p:origin x="0" y="0"/>
    </p:cViewPr>
  </p:notesTextViewPr>
  <p:sorterViewPr>
    <p:cViewPr>
      <p:scale>
        <a:sx n="39" d="100"/>
        <a:sy n="39" d="100"/>
      </p:scale>
      <p:origin x="0" y="-2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4E160-B4AD-447C-8067-56DC927DD636}" type="datetimeFigureOut">
              <a:rPr lang="en-US" smtClean="0"/>
              <a:t>3/1/2021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03C865-16CB-40A8-9E4C-178C6D080F4D}" type="slidenum">
              <a:rPr lang="en-US" smtClean="0"/>
              <a:t>‹#›</a:t>
            </a:fld>
            <a:endParaRPr lang="en-US"/>
          </a:p>
        </p:txBody>
      </p:sp>
    </p:spTree>
    <p:extLst>
      <p:ext uri="{BB962C8B-B14F-4D97-AF65-F5344CB8AC3E}">
        <p14:creationId xmlns:p14="http://schemas.microsoft.com/office/powerpoint/2010/main" val="104480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fills empty hearts.</a:t>
            </a:r>
          </a:p>
        </p:txBody>
      </p:sp>
      <p:sp>
        <p:nvSpPr>
          <p:cNvPr id="4" name="Slide Number Placeholder 3"/>
          <p:cNvSpPr>
            <a:spLocks noGrp="1"/>
          </p:cNvSpPr>
          <p:nvPr>
            <p:ph type="sldNum" sz="quarter" idx="10"/>
          </p:nvPr>
        </p:nvSpPr>
        <p:spPr/>
        <p:txBody>
          <a:bodyPr/>
          <a:lstStyle/>
          <a:p>
            <a:fld id="{7A03C865-16CB-40A8-9E4C-178C6D080F4D}" type="slidenum">
              <a:rPr lang="en-US" smtClean="0"/>
              <a:t>1</a:t>
            </a:fld>
            <a:endParaRPr lang="en-US"/>
          </a:p>
        </p:txBody>
      </p:sp>
    </p:spTree>
    <p:extLst>
      <p:ext uri="{BB962C8B-B14F-4D97-AF65-F5344CB8AC3E}">
        <p14:creationId xmlns:p14="http://schemas.microsoft.com/office/powerpoint/2010/main" val="2851416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Liars breathe deception in whom the Lord has no delight.</a:t>
            </a:r>
          </a:p>
        </p:txBody>
      </p:sp>
      <p:sp>
        <p:nvSpPr>
          <p:cNvPr id="4" name="Slide Number Placeholder 3"/>
          <p:cNvSpPr>
            <a:spLocks noGrp="1"/>
          </p:cNvSpPr>
          <p:nvPr>
            <p:ph type="sldNum" sz="quarter" idx="10"/>
          </p:nvPr>
        </p:nvSpPr>
        <p:spPr/>
        <p:txBody>
          <a:bodyPr/>
          <a:lstStyle/>
          <a:p>
            <a:fld id="{7A03C865-16CB-40A8-9E4C-178C6D080F4D}" type="slidenum">
              <a:rPr lang="en-US" smtClean="0"/>
              <a:t>10</a:t>
            </a:fld>
            <a:endParaRPr lang="en-US"/>
          </a:p>
        </p:txBody>
      </p:sp>
    </p:spTree>
    <p:extLst>
      <p:ext uri="{BB962C8B-B14F-4D97-AF65-F5344CB8AC3E}">
        <p14:creationId xmlns:p14="http://schemas.microsoft.com/office/powerpoint/2010/main" val="3121039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Proud to the bone, the unrighteous can</a:t>
            </a:r>
            <a:r>
              <a:rPr lang="en-US" baseline="0" dirty="0"/>
              <a:t> be oblivious to their own wickedness as they sacrifice nothing. God will not hear those that refuse to hear Him.</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11</a:t>
            </a:fld>
            <a:endParaRPr lang="en-US"/>
          </a:p>
        </p:txBody>
      </p:sp>
    </p:spTree>
    <p:extLst>
      <p:ext uri="{BB962C8B-B14F-4D97-AF65-F5344CB8AC3E}">
        <p14:creationId xmlns:p14="http://schemas.microsoft.com/office/powerpoint/2010/main" val="2353106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Cheating, stealing, deceptive</a:t>
            </a:r>
            <a:r>
              <a:rPr lang="en-US" baseline="0" dirty="0"/>
              <a:t> hearts know not of the love or fear of God or His justice, which God Himself poises as essential; to be just of spirit.</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12</a:t>
            </a:fld>
            <a:endParaRPr lang="en-US"/>
          </a:p>
        </p:txBody>
      </p:sp>
    </p:spTree>
    <p:extLst>
      <p:ext uri="{BB962C8B-B14F-4D97-AF65-F5344CB8AC3E}">
        <p14:creationId xmlns:p14="http://schemas.microsoft.com/office/powerpoint/2010/main" val="2530132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values honesty,</a:t>
            </a:r>
            <a:r>
              <a:rPr lang="en-US" baseline="0" dirty="0"/>
              <a:t> not deceit. One cannot cheat God. Money made by sinful dishonest means or Dirty money is just that to God, filthy.</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13</a:t>
            </a:fld>
            <a:endParaRPr lang="en-US"/>
          </a:p>
        </p:txBody>
      </p:sp>
    </p:spTree>
    <p:extLst>
      <p:ext uri="{BB962C8B-B14F-4D97-AF65-F5344CB8AC3E}">
        <p14:creationId xmlns:p14="http://schemas.microsoft.com/office/powerpoint/2010/main" val="3661202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walk in life is a choice, to stand strong in faith or to abide in desperate pleasures void of empathy.</a:t>
            </a:r>
          </a:p>
        </p:txBody>
      </p:sp>
      <p:sp>
        <p:nvSpPr>
          <p:cNvPr id="4" name="Slide Number Placeholder 3"/>
          <p:cNvSpPr>
            <a:spLocks noGrp="1"/>
          </p:cNvSpPr>
          <p:nvPr>
            <p:ph type="sldNum" sz="quarter" idx="10"/>
          </p:nvPr>
        </p:nvSpPr>
        <p:spPr/>
        <p:txBody>
          <a:bodyPr/>
          <a:lstStyle/>
          <a:p>
            <a:fld id="{7A03C865-16CB-40A8-9E4C-178C6D080F4D}" type="slidenum">
              <a:rPr lang="en-US" smtClean="0"/>
              <a:t>14</a:t>
            </a:fld>
            <a:endParaRPr lang="en-US"/>
          </a:p>
        </p:txBody>
      </p:sp>
    </p:spTree>
    <p:extLst>
      <p:ext uri="{BB962C8B-B14F-4D97-AF65-F5344CB8AC3E}">
        <p14:creationId xmlns:p14="http://schemas.microsoft.com/office/powerpoint/2010/main" val="58352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thoughts control our state of being. Trust in Him secures immeasurable wealth beyond</a:t>
            </a:r>
            <a:r>
              <a:rPr lang="en-US" baseline="0" dirty="0"/>
              <a:t> the ordinary.</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15</a:t>
            </a:fld>
            <a:endParaRPr lang="en-US"/>
          </a:p>
        </p:txBody>
      </p:sp>
    </p:spTree>
    <p:extLst>
      <p:ext uri="{BB962C8B-B14F-4D97-AF65-F5344CB8AC3E}">
        <p14:creationId xmlns:p14="http://schemas.microsoft.com/office/powerpoint/2010/main" val="142877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righteously</a:t>
            </a:r>
            <a:r>
              <a:rPr lang="en-US" baseline="0" dirty="0"/>
              <a:t> hate those abominations God declares to remain of sound mind. To hold passions of hate for Him or His creation is to miss the purpose of living engaging in finite pettiness over embracing His omnipotence. Hating individuals kills the purpose of living and God declares that those that hate are nothing but murderers of both self and others.</a:t>
            </a:r>
          </a:p>
        </p:txBody>
      </p:sp>
      <p:sp>
        <p:nvSpPr>
          <p:cNvPr id="4" name="Slide Number Placeholder 3"/>
          <p:cNvSpPr>
            <a:spLocks noGrp="1"/>
          </p:cNvSpPr>
          <p:nvPr>
            <p:ph type="sldNum" sz="quarter" idx="10"/>
          </p:nvPr>
        </p:nvSpPr>
        <p:spPr/>
        <p:txBody>
          <a:bodyPr/>
          <a:lstStyle/>
          <a:p>
            <a:fld id="{7A03C865-16CB-40A8-9E4C-178C6D080F4D}" type="slidenum">
              <a:rPr lang="en-US" smtClean="0"/>
              <a:t>16</a:t>
            </a:fld>
            <a:endParaRPr lang="en-US"/>
          </a:p>
        </p:txBody>
      </p:sp>
    </p:spTree>
    <p:extLst>
      <p:ext uri="{BB962C8B-B14F-4D97-AF65-F5344CB8AC3E}">
        <p14:creationId xmlns:p14="http://schemas.microsoft.com/office/powerpoint/2010/main" val="3852907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proud, they will be unable to overcome the slaughter to come.</a:t>
            </a:r>
          </a:p>
        </p:txBody>
      </p:sp>
      <p:sp>
        <p:nvSpPr>
          <p:cNvPr id="4" name="Slide Number Placeholder 3"/>
          <p:cNvSpPr>
            <a:spLocks noGrp="1"/>
          </p:cNvSpPr>
          <p:nvPr>
            <p:ph type="sldNum" sz="quarter" idx="10"/>
          </p:nvPr>
        </p:nvSpPr>
        <p:spPr/>
        <p:txBody>
          <a:bodyPr/>
          <a:lstStyle/>
          <a:p>
            <a:fld id="{7A03C865-16CB-40A8-9E4C-178C6D080F4D}" type="slidenum">
              <a:rPr lang="en-US" smtClean="0"/>
              <a:t>17</a:t>
            </a:fld>
            <a:endParaRPr lang="en-US"/>
          </a:p>
        </p:txBody>
      </p:sp>
    </p:spTree>
    <p:extLst>
      <p:ext uri="{BB962C8B-B14F-4D97-AF65-F5344CB8AC3E}">
        <p14:creationId xmlns:p14="http://schemas.microsoft.com/office/powerpoint/2010/main" val="4053152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Evil shines in its’ cowardly hiding amid darkness. There</a:t>
            </a:r>
            <a:r>
              <a:rPr lang="en-US" baseline="0" dirty="0"/>
              <a:t> will be no where to hide for those committing abominations void of His presence and or understanding the ways of His call.</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18</a:t>
            </a:fld>
            <a:endParaRPr lang="en-US"/>
          </a:p>
        </p:txBody>
      </p:sp>
    </p:spTree>
    <p:extLst>
      <p:ext uri="{BB962C8B-B14F-4D97-AF65-F5344CB8AC3E}">
        <p14:creationId xmlns:p14="http://schemas.microsoft.com/office/powerpoint/2010/main" val="947904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Light hates darkness and darkness hates Light. There is darkness which is clear for all to see which remains horrific as it displays throughout time.</a:t>
            </a:r>
          </a:p>
        </p:txBody>
      </p:sp>
      <p:sp>
        <p:nvSpPr>
          <p:cNvPr id="4" name="Slide Number Placeholder 3"/>
          <p:cNvSpPr>
            <a:spLocks noGrp="1"/>
          </p:cNvSpPr>
          <p:nvPr>
            <p:ph type="sldNum" sz="quarter" idx="10"/>
          </p:nvPr>
        </p:nvSpPr>
        <p:spPr/>
        <p:txBody>
          <a:bodyPr/>
          <a:lstStyle/>
          <a:p>
            <a:fld id="{7A03C865-16CB-40A8-9E4C-178C6D080F4D}" type="slidenum">
              <a:rPr lang="en-US" smtClean="0"/>
              <a:t>19</a:t>
            </a:fld>
            <a:endParaRPr lang="en-US"/>
          </a:p>
        </p:txBody>
      </p:sp>
    </p:spTree>
    <p:extLst>
      <p:ext uri="{BB962C8B-B14F-4D97-AF65-F5344CB8AC3E}">
        <p14:creationId xmlns:p14="http://schemas.microsoft.com/office/powerpoint/2010/main" val="206337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Innate to our character, those things God hates we should</a:t>
            </a:r>
            <a:r>
              <a:rPr lang="en-US" baseline="0" dirty="0"/>
              <a:t> also hate.</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2</a:t>
            </a:fld>
            <a:endParaRPr lang="en-US"/>
          </a:p>
        </p:txBody>
      </p:sp>
    </p:spTree>
    <p:extLst>
      <p:ext uri="{BB962C8B-B14F-4D97-AF65-F5344CB8AC3E}">
        <p14:creationId xmlns:p14="http://schemas.microsoft.com/office/powerpoint/2010/main" val="2887871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Reserved is hell for all that is those dark abominations in the sight of God.</a:t>
            </a:r>
          </a:p>
        </p:txBody>
      </p:sp>
      <p:sp>
        <p:nvSpPr>
          <p:cNvPr id="4" name="Slide Number Placeholder 3"/>
          <p:cNvSpPr>
            <a:spLocks noGrp="1"/>
          </p:cNvSpPr>
          <p:nvPr>
            <p:ph type="sldNum" sz="quarter" idx="10"/>
          </p:nvPr>
        </p:nvSpPr>
        <p:spPr/>
        <p:txBody>
          <a:bodyPr/>
          <a:lstStyle/>
          <a:p>
            <a:fld id="{7A03C865-16CB-40A8-9E4C-178C6D080F4D}" type="slidenum">
              <a:rPr lang="en-US" smtClean="0"/>
              <a:t>20</a:t>
            </a:fld>
            <a:endParaRPr lang="en-US"/>
          </a:p>
        </p:txBody>
      </p:sp>
    </p:spTree>
    <p:extLst>
      <p:ext uri="{BB962C8B-B14F-4D97-AF65-F5344CB8AC3E}">
        <p14:creationId xmlns:p14="http://schemas.microsoft.com/office/powerpoint/2010/main" val="3416891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marriage reflects commitment to the bond of life, so God too hates divorce from the life He has established. Hate for each other glorifies nothing and extinguishes the light of the soul.</a:t>
            </a:r>
          </a:p>
        </p:txBody>
      </p:sp>
      <p:sp>
        <p:nvSpPr>
          <p:cNvPr id="4" name="Slide Number Placeholder 3"/>
          <p:cNvSpPr>
            <a:spLocks noGrp="1"/>
          </p:cNvSpPr>
          <p:nvPr>
            <p:ph type="sldNum" sz="quarter" idx="10"/>
          </p:nvPr>
        </p:nvSpPr>
        <p:spPr/>
        <p:txBody>
          <a:bodyPr/>
          <a:lstStyle/>
          <a:p>
            <a:fld id="{7A03C865-16CB-40A8-9E4C-178C6D080F4D}" type="slidenum">
              <a:rPr lang="en-US" smtClean="0"/>
              <a:t>21</a:t>
            </a:fld>
            <a:endParaRPr lang="en-US"/>
          </a:p>
        </p:txBody>
      </p:sp>
    </p:spTree>
    <p:extLst>
      <p:ext uri="{BB962C8B-B14F-4D97-AF65-F5344CB8AC3E}">
        <p14:creationId xmlns:p14="http://schemas.microsoft.com/office/powerpoint/2010/main" val="227851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God has declared</a:t>
            </a:r>
            <a:r>
              <a:rPr lang="en-US" baseline="0" dirty="0"/>
              <a:t> has been blurred by civilizations that choose to ignore His called out for principles. Evil embraces lawlessness as entertainment. Transvestitism is not condoned by God. It may be giddy for the uninhibited and jokesters often dismiss knowledge of God.</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22</a:t>
            </a:fld>
            <a:endParaRPr lang="en-US"/>
          </a:p>
        </p:txBody>
      </p:sp>
    </p:spTree>
    <p:extLst>
      <p:ext uri="{BB962C8B-B14F-4D97-AF65-F5344CB8AC3E}">
        <p14:creationId xmlns:p14="http://schemas.microsoft.com/office/powerpoint/2010/main" val="306920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establish ones soul in the spirit of truth, the shadows</a:t>
            </a:r>
            <a:r>
              <a:rPr lang="en-US" baseline="0" dirty="0"/>
              <a:t> of sin must be purged in His uncovered light. </a:t>
            </a:r>
            <a:r>
              <a:rPr lang="en-US" dirty="0"/>
              <a:t>Each individual has a choice to reckon with as eternity unfolds ahead.</a:t>
            </a:r>
          </a:p>
        </p:txBody>
      </p:sp>
      <p:sp>
        <p:nvSpPr>
          <p:cNvPr id="4" name="Slide Number Placeholder 3"/>
          <p:cNvSpPr>
            <a:spLocks noGrp="1"/>
          </p:cNvSpPr>
          <p:nvPr>
            <p:ph type="sldNum" sz="quarter" idx="10"/>
          </p:nvPr>
        </p:nvSpPr>
        <p:spPr/>
        <p:txBody>
          <a:bodyPr/>
          <a:lstStyle/>
          <a:p>
            <a:fld id="{7A03C865-16CB-40A8-9E4C-178C6D080F4D}" type="slidenum">
              <a:rPr lang="en-US" smtClean="0"/>
              <a:t>23</a:t>
            </a:fld>
            <a:endParaRPr lang="en-US"/>
          </a:p>
        </p:txBody>
      </p:sp>
    </p:spTree>
    <p:extLst>
      <p:ext uri="{BB962C8B-B14F-4D97-AF65-F5344CB8AC3E}">
        <p14:creationId xmlns:p14="http://schemas.microsoft.com/office/powerpoint/2010/main" val="4009381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word of God that revives us in preparation</a:t>
            </a:r>
            <a:r>
              <a:rPr lang="en-US" baseline="0" dirty="0"/>
              <a:t> for the judgment we must all face. Dismissing God will not excuse individual accountability and just punishment or reward for each God given soul.</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24</a:t>
            </a:fld>
            <a:endParaRPr lang="en-US"/>
          </a:p>
        </p:txBody>
      </p:sp>
    </p:spTree>
    <p:extLst>
      <p:ext uri="{BB962C8B-B14F-4D97-AF65-F5344CB8AC3E}">
        <p14:creationId xmlns:p14="http://schemas.microsoft.com/office/powerpoint/2010/main" val="2515611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loyalty to the true Living God, no refuge will be found. A baptism of fire will purge God’s kingdom of the wicked abominations He and all that are good abhor.</a:t>
            </a:r>
          </a:p>
          <a:p>
            <a:endParaRPr lang="en-US" dirty="0"/>
          </a:p>
        </p:txBody>
      </p:sp>
      <p:sp>
        <p:nvSpPr>
          <p:cNvPr id="4" name="Slide Number Placeholder 3"/>
          <p:cNvSpPr>
            <a:spLocks noGrp="1"/>
          </p:cNvSpPr>
          <p:nvPr>
            <p:ph type="sldNum" sz="quarter" idx="5"/>
          </p:nvPr>
        </p:nvSpPr>
        <p:spPr/>
        <p:txBody>
          <a:bodyPr/>
          <a:lstStyle/>
          <a:p>
            <a:fld id="{7A03C865-16CB-40A8-9E4C-178C6D080F4D}" type="slidenum">
              <a:rPr lang="en-US" smtClean="0"/>
              <a:t>25</a:t>
            </a:fld>
            <a:endParaRPr lang="en-US"/>
          </a:p>
        </p:txBody>
      </p:sp>
    </p:spTree>
    <p:extLst>
      <p:ext uri="{BB962C8B-B14F-4D97-AF65-F5344CB8AC3E}">
        <p14:creationId xmlns:p14="http://schemas.microsoft.com/office/powerpoint/2010/main" val="2255034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3C865-16CB-40A8-9E4C-178C6D080F4D}" type="slidenum">
              <a:rPr lang="en-US" smtClean="0"/>
              <a:t>26</a:t>
            </a:fld>
            <a:endParaRPr lang="en-US"/>
          </a:p>
        </p:txBody>
      </p:sp>
    </p:spTree>
    <p:extLst>
      <p:ext uri="{BB962C8B-B14F-4D97-AF65-F5344CB8AC3E}">
        <p14:creationId xmlns:p14="http://schemas.microsoft.com/office/powerpoint/2010/main" val="2830470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honesty implores us to know of Him and to become in Him. For those not immersed in Him will have no excuse for their shameless lack of choice. Commitment to God drives what is eternal.</a:t>
            </a:r>
          </a:p>
          <a:p>
            <a:endParaRPr lang="en-US" dirty="0"/>
          </a:p>
          <a:p>
            <a:r>
              <a:rPr lang="en-US" dirty="0"/>
              <a:t>God seeks honest souls in the face of His light</a:t>
            </a:r>
          </a:p>
        </p:txBody>
      </p:sp>
      <p:sp>
        <p:nvSpPr>
          <p:cNvPr id="4" name="Slide Number Placeholder 3"/>
          <p:cNvSpPr>
            <a:spLocks noGrp="1"/>
          </p:cNvSpPr>
          <p:nvPr>
            <p:ph type="sldNum" sz="quarter" idx="10"/>
          </p:nvPr>
        </p:nvSpPr>
        <p:spPr/>
        <p:txBody>
          <a:bodyPr/>
          <a:lstStyle/>
          <a:p>
            <a:fld id="{7A03C865-16CB-40A8-9E4C-178C6D080F4D}" type="slidenum">
              <a:rPr lang="en-US" smtClean="0"/>
              <a:t>27</a:t>
            </a:fld>
            <a:endParaRPr lang="en-US"/>
          </a:p>
        </p:txBody>
      </p:sp>
    </p:spTree>
    <p:extLst>
      <p:ext uri="{BB962C8B-B14F-4D97-AF65-F5344CB8AC3E}">
        <p14:creationId xmlns:p14="http://schemas.microsoft.com/office/powerpoint/2010/main" val="255302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choice between good and evil, light or darkness.</a:t>
            </a:r>
          </a:p>
        </p:txBody>
      </p:sp>
      <p:sp>
        <p:nvSpPr>
          <p:cNvPr id="4" name="Slide Number Placeholder 3"/>
          <p:cNvSpPr>
            <a:spLocks noGrp="1"/>
          </p:cNvSpPr>
          <p:nvPr>
            <p:ph type="sldNum" sz="quarter" idx="10"/>
          </p:nvPr>
        </p:nvSpPr>
        <p:spPr/>
        <p:txBody>
          <a:bodyPr/>
          <a:lstStyle/>
          <a:p>
            <a:fld id="{7A03C865-16CB-40A8-9E4C-178C6D080F4D}" type="slidenum">
              <a:rPr lang="en-US" smtClean="0"/>
              <a:t>28</a:t>
            </a:fld>
            <a:endParaRPr lang="en-US"/>
          </a:p>
        </p:txBody>
      </p:sp>
    </p:spTree>
    <p:extLst>
      <p:ext uri="{BB962C8B-B14F-4D97-AF65-F5344CB8AC3E}">
        <p14:creationId xmlns:p14="http://schemas.microsoft.com/office/powerpoint/2010/main" val="1848497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rise from an empty life filled with </a:t>
            </a:r>
            <a:r>
              <a:rPr lang="en-US" dirty="0" err="1"/>
              <a:t>unsatisfiable</a:t>
            </a:r>
            <a:r>
              <a:rPr lang="en-US" dirty="0"/>
              <a:t> desires, one must look to His light.</a:t>
            </a:r>
          </a:p>
        </p:txBody>
      </p:sp>
      <p:sp>
        <p:nvSpPr>
          <p:cNvPr id="4" name="Slide Number Placeholder 3"/>
          <p:cNvSpPr>
            <a:spLocks noGrp="1"/>
          </p:cNvSpPr>
          <p:nvPr>
            <p:ph type="sldNum" sz="quarter" idx="10"/>
          </p:nvPr>
        </p:nvSpPr>
        <p:spPr/>
        <p:txBody>
          <a:bodyPr/>
          <a:lstStyle/>
          <a:p>
            <a:fld id="{7A03C865-16CB-40A8-9E4C-178C6D080F4D}" type="slidenum">
              <a:rPr lang="en-US" smtClean="0"/>
              <a:t>30</a:t>
            </a:fld>
            <a:endParaRPr lang="en-US"/>
          </a:p>
        </p:txBody>
      </p:sp>
    </p:spTree>
    <p:extLst>
      <p:ext uri="{BB962C8B-B14F-4D97-AF65-F5344CB8AC3E}">
        <p14:creationId xmlns:p14="http://schemas.microsoft.com/office/powerpoint/2010/main" val="289812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thoughts become only evil, God has no place in His light to embrace these types of souls.</a:t>
            </a:r>
          </a:p>
        </p:txBody>
      </p:sp>
      <p:sp>
        <p:nvSpPr>
          <p:cNvPr id="4" name="Slide Number Placeholder 3"/>
          <p:cNvSpPr>
            <a:spLocks noGrp="1"/>
          </p:cNvSpPr>
          <p:nvPr>
            <p:ph type="sldNum" sz="quarter" idx="10"/>
          </p:nvPr>
        </p:nvSpPr>
        <p:spPr/>
        <p:txBody>
          <a:bodyPr/>
          <a:lstStyle/>
          <a:p>
            <a:fld id="{7A03C865-16CB-40A8-9E4C-178C6D080F4D}" type="slidenum">
              <a:rPr lang="en-US" smtClean="0"/>
              <a:t>3</a:t>
            </a:fld>
            <a:endParaRPr lang="en-US"/>
          </a:p>
        </p:txBody>
      </p:sp>
    </p:spTree>
    <p:extLst>
      <p:ext uri="{BB962C8B-B14F-4D97-AF65-F5344CB8AC3E}">
        <p14:creationId xmlns:p14="http://schemas.microsoft.com/office/powerpoint/2010/main" val="77476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Innate to our character, those things God hates we should</a:t>
            </a:r>
            <a:r>
              <a:rPr lang="en-US" baseline="0" dirty="0"/>
              <a:t> also hate.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03C865-16CB-40A8-9E4C-178C6D080F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567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ancient Jews had an opportunity to embrace God’s blessings. Most dream of paradise where sanctuary never ends; An imaginative realm hard to comprehend.</a:t>
            </a:r>
          </a:p>
        </p:txBody>
      </p:sp>
      <p:sp>
        <p:nvSpPr>
          <p:cNvPr id="4" name="Slide Number Placeholder 3"/>
          <p:cNvSpPr>
            <a:spLocks noGrp="1"/>
          </p:cNvSpPr>
          <p:nvPr>
            <p:ph type="sldNum" sz="quarter" idx="10"/>
          </p:nvPr>
        </p:nvSpPr>
        <p:spPr/>
        <p:txBody>
          <a:bodyPr/>
          <a:lstStyle/>
          <a:p>
            <a:fld id="{7A03C865-16CB-40A8-9E4C-178C6D080F4D}" type="slidenum">
              <a:rPr lang="en-US" smtClean="0"/>
              <a:t>32</a:t>
            </a:fld>
            <a:endParaRPr lang="en-US"/>
          </a:p>
        </p:txBody>
      </p:sp>
    </p:spTree>
    <p:extLst>
      <p:ext uri="{BB962C8B-B14F-4D97-AF65-F5344CB8AC3E}">
        <p14:creationId xmlns:p14="http://schemas.microsoft.com/office/powerpoint/2010/main" val="1304387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history shows the forgetfulness held in the hearts of men, that in God, paradise was an assurance given. Who can claim to know the ages of truth in occurrence of what condemned each individual heart to its’ own oblivion or not. Examples have been given to expose the turmoil souls hold.</a:t>
            </a:r>
          </a:p>
        </p:txBody>
      </p:sp>
      <p:sp>
        <p:nvSpPr>
          <p:cNvPr id="4" name="Slide Number Placeholder 3"/>
          <p:cNvSpPr>
            <a:spLocks noGrp="1"/>
          </p:cNvSpPr>
          <p:nvPr>
            <p:ph type="sldNum" sz="quarter" idx="10"/>
          </p:nvPr>
        </p:nvSpPr>
        <p:spPr/>
        <p:txBody>
          <a:bodyPr/>
          <a:lstStyle/>
          <a:p>
            <a:fld id="{7A03C865-16CB-40A8-9E4C-178C6D080F4D}" type="slidenum">
              <a:rPr lang="en-US" smtClean="0"/>
              <a:t>33</a:t>
            </a:fld>
            <a:endParaRPr lang="en-US"/>
          </a:p>
        </p:txBody>
      </p:sp>
    </p:spTree>
    <p:extLst>
      <p:ext uri="{BB962C8B-B14F-4D97-AF65-F5344CB8AC3E}">
        <p14:creationId xmlns:p14="http://schemas.microsoft.com/office/powerpoint/2010/main" val="2389485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Disgust without any thankfulness leads to denial of God.</a:t>
            </a:r>
          </a:p>
        </p:txBody>
      </p:sp>
      <p:sp>
        <p:nvSpPr>
          <p:cNvPr id="4" name="Slide Number Placeholder 3"/>
          <p:cNvSpPr>
            <a:spLocks noGrp="1"/>
          </p:cNvSpPr>
          <p:nvPr>
            <p:ph type="sldNum" sz="quarter" idx="10"/>
          </p:nvPr>
        </p:nvSpPr>
        <p:spPr/>
        <p:txBody>
          <a:bodyPr/>
          <a:lstStyle/>
          <a:p>
            <a:fld id="{7A03C865-16CB-40A8-9E4C-178C6D080F4D}" type="slidenum">
              <a:rPr lang="en-US" smtClean="0"/>
              <a:t>34</a:t>
            </a:fld>
            <a:endParaRPr lang="en-US"/>
          </a:p>
        </p:txBody>
      </p:sp>
    </p:spTree>
    <p:extLst>
      <p:ext uri="{BB962C8B-B14F-4D97-AF65-F5344CB8AC3E}">
        <p14:creationId xmlns:p14="http://schemas.microsoft.com/office/powerpoint/2010/main" val="1777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shown truth question the presence of God in feelings of abandonment. God</a:t>
            </a:r>
            <a:r>
              <a:rPr lang="en-US" baseline="0" dirty="0"/>
              <a:t> is larger than life that can be seen, being that He is the life giver.</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35</a:t>
            </a:fld>
            <a:endParaRPr lang="en-US"/>
          </a:p>
        </p:txBody>
      </p:sp>
    </p:spTree>
    <p:extLst>
      <p:ext uri="{BB962C8B-B14F-4D97-AF65-F5344CB8AC3E}">
        <p14:creationId xmlns:p14="http://schemas.microsoft.com/office/powerpoint/2010/main" val="268180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Warnings</a:t>
            </a:r>
            <a:r>
              <a:rPr lang="en-US" baseline="0" dirty="0"/>
              <a:t> from God have always been to remain loyal in regard to His supremacy, over elevating creations of man in man’s limited, though talented, imagination. Stubborn hearts claim to know what is best in the regulation of justice over others in the name of God through delusional notions masking the real truth of God. God simply asks all to be in His service reflecting His innate glory of character over that of self-seeking serving whims of man.</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36</a:t>
            </a:fld>
            <a:endParaRPr lang="en-US"/>
          </a:p>
        </p:txBody>
      </p:sp>
    </p:spTree>
    <p:extLst>
      <p:ext uri="{BB962C8B-B14F-4D97-AF65-F5344CB8AC3E}">
        <p14:creationId xmlns:p14="http://schemas.microsoft.com/office/powerpoint/2010/main" val="4089878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Ignored, history shows man’s destructive creations going against God’s will for decency. Choices to go against God litter the epochs of man.</a:t>
            </a:r>
          </a:p>
        </p:txBody>
      </p:sp>
      <p:sp>
        <p:nvSpPr>
          <p:cNvPr id="4" name="Slide Number Placeholder 3"/>
          <p:cNvSpPr>
            <a:spLocks noGrp="1"/>
          </p:cNvSpPr>
          <p:nvPr>
            <p:ph type="sldNum" sz="quarter" idx="10"/>
          </p:nvPr>
        </p:nvSpPr>
        <p:spPr/>
        <p:txBody>
          <a:bodyPr/>
          <a:lstStyle/>
          <a:p>
            <a:fld id="{7A03C865-16CB-40A8-9E4C-178C6D080F4D}" type="slidenum">
              <a:rPr lang="en-US" smtClean="0"/>
              <a:t>37</a:t>
            </a:fld>
            <a:endParaRPr lang="en-US"/>
          </a:p>
        </p:txBody>
      </p:sp>
    </p:spTree>
    <p:extLst>
      <p:ext uri="{BB962C8B-B14F-4D97-AF65-F5344CB8AC3E}">
        <p14:creationId xmlns:p14="http://schemas.microsoft.com/office/powerpoint/2010/main" val="433807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example of removing rebellion after rebellion, leaving only desolation, is an inheritance of the defiant best left unwelcomed.</a:t>
            </a:r>
          </a:p>
        </p:txBody>
      </p:sp>
      <p:sp>
        <p:nvSpPr>
          <p:cNvPr id="4" name="Slide Number Placeholder 3"/>
          <p:cNvSpPr>
            <a:spLocks noGrp="1"/>
          </p:cNvSpPr>
          <p:nvPr>
            <p:ph type="sldNum" sz="quarter" idx="10"/>
          </p:nvPr>
        </p:nvSpPr>
        <p:spPr/>
        <p:txBody>
          <a:bodyPr/>
          <a:lstStyle/>
          <a:p>
            <a:fld id="{7A03C865-16CB-40A8-9E4C-178C6D080F4D}" type="slidenum">
              <a:rPr lang="en-US" smtClean="0"/>
              <a:t>38</a:t>
            </a:fld>
            <a:endParaRPr lang="en-US"/>
          </a:p>
        </p:txBody>
      </p:sp>
    </p:spTree>
    <p:extLst>
      <p:ext uri="{BB962C8B-B14F-4D97-AF65-F5344CB8AC3E}">
        <p14:creationId xmlns:p14="http://schemas.microsoft.com/office/powerpoint/2010/main" val="1153600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choosing not</a:t>
            </a:r>
            <a:r>
              <a:rPr lang="en-US" baseline="0" dirty="0"/>
              <a:t> to joyously serve in the true ways of God, a self inflicted destruction will come upon them.</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39</a:t>
            </a:fld>
            <a:endParaRPr lang="en-US"/>
          </a:p>
        </p:txBody>
      </p:sp>
    </p:spTree>
    <p:extLst>
      <p:ext uri="{BB962C8B-B14F-4D97-AF65-F5344CB8AC3E}">
        <p14:creationId xmlns:p14="http://schemas.microsoft.com/office/powerpoint/2010/main" val="1345258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Heinous descriptions can never announce the horror of those engulfed in God’s punishment due to</a:t>
            </a:r>
            <a:r>
              <a:rPr lang="en-US" baseline="0" dirty="0"/>
              <a:t> individuals bad choices to abandon Him.</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40</a:t>
            </a:fld>
            <a:endParaRPr lang="en-US"/>
          </a:p>
        </p:txBody>
      </p:sp>
    </p:spTree>
    <p:extLst>
      <p:ext uri="{BB962C8B-B14F-4D97-AF65-F5344CB8AC3E}">
        <p14:creationId xmlns:p14="http://schemas.microsoft.com/office/powerpoint/2010/main" val="220263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hates what is not in the straight uncovered honest light. Wickedness hides in the shadows of its’ own darkness. It is important to note that God has a soul in which we were created in His </a:t>
            </a:r>
            <a:r>
              <a:rPr lang="en-US"/>
              <a:t>image so feelings </a:t>
            </a:r>
            <a:r>
              <a:rPr lang="en-US" dirty="0"/>
              <a:t>are part of this heritage.</a:t>
            </a:r>
          </a:p>
        </p:txBody>
      </p:sp>
      <p:sp>
        <p:nvSpPr>
          <p:cNvPr id="4" name="Slide Number Placeholder 3"/>
          <p:cNvSpPr>
            <a:spLocks noGrp="1"/>
          </p:cNvSpPr>
          <p:nvPr>
            <p:ph type="sldNum" sz="quarter" idx="10"/>
          </p:nvPr>
        </p:nvSpPr>
        <p:spPr/>
        <p:txBody>
          <a:bodyPr/>
          <a:lstStyle/>
          <a:p>
            <a:fld id="{7A03C865-16CB-40A8-9E4C-178C6D080F4D}" type="slidenum">
              <a:rPr lang="en-US" smtClean="0"/>
              <a:t>4</a:t>
            </a:fld>
            <a:endParaRPr lang="en-US"/>
          </a:p>
        </p:txBody>
      </p:sp>
    </p:spTree>
    <p:extLst>
      <p:ext uri="{BB962C8B-B14F-4D97-AF65-F5344CB8AC3E}">
        <p14:creationId xmlns:p14="http://schemas.microsoft.com/office/powerpoint/2010/main" val="1835852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love of God, societies tear in their own abominations.</a:t>
            </a:r>
          </a:p>
        </p:txBody>
      </p:sp>
      <p:sp>
        <p:nvSpPr>
          <p:cNvPr id="4" name="Slide Number Placeholder 3"/>
          <p:cNvSpPr>
            <a:spLocks noGrp="1"/>
          </p:cNvSpPr>
          <p:nvPr>
            <p:ph type="sldNum" sz="quarter" idx="10"/>
          </p:nvPr>
        </p:nvSpPr>
        <p:spPr/>
        <p:txBody>
          <a:bodyPr/>
          <a:lstStyle/>
          <a:p>
            <a:fld id="{7A03C865-16CB-40A8-9E4C-178C6D080F4D}" type="slidenum">
              <a:rPr lang="en-US" smtClean="0"/>
              <a:t>41</a:t>
            </a:fld>
            <a:endParaRPr lang="en-US"/>
          </a:p>
        </p:txBody>
      </p:sp>
    </p:spTree>
    <p:extLst>
      <p:ext uri="{BB962C8B-B14F-4D97-AF65-F5344CB8AC3E}">
        <p14:creationId xmlns:p14="http://schemas.microsoft.com/office/powerpoint/2010/main" val="3261596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the rich choose comfort in oblivion, God is ignored.</a:t>
            </a:r>
          </a:p>
        </p:txBody>
      </p:sp>
      <p:sp>
        <p:nvSpPr>
          <p:cNvPr id="4" name="Slide Number Placeholder 3"/>
          <p:cNvSpPr>
            <a:spLocks noGrp="1"/>
          </p:cNvSpPr>
          <p:nvPr>
            <p:ph type="sldNum" sz="quarter" idx="10"/>
          </p:nvPr>
        </p:nvSpPr>
        <p:spPr/>
        <p:txBody>
          <a:bodyPr/>
          <a:lstStyle/>
          <a:p>
            <a:fld id="{7A03C865-16CB-40A8-9E4C-178C6D080F4D}" type="slidenum">
              <a:rPr lang="en-US" smtClean="0"/>
              <a:t>42</a:t>
            </a:fld>
            <a:endParaRPr lang="en-US"/>
          </a:p>
        </p:txBody>
      </p:sp>
    </p:spTree>
    <p:extLst>
      <p:ext uri="{BB962C8B-B14F-4D97-AF65-F5344CB8AC3E}">
        <p14:creationId xmlns:p14="http://schemas.microsoft.com/office/powerpoint/2010/main" val="1224067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proud excuse themselves from any error.</a:t>
            </a:r>
          </a:p>
        </p:txBody>
      </p:sp>
      <p:sp>
        <p:nvSpPr>
          <p:cNvPr id="4" name="Slide Number Placeholder 3"/>
          <p:cNvSpPr>
            <a:spLocks noGrp="1"/>
          </p:cNvSpPr>
          <p:nvPr>
            <p:ph type="sldNum" sz="quarter" idx="10"/>
          </p:nvPr>
        </p:nvSpPr>
        <p:spPr/>
        <p:txBody>
          <a:bodyPr/>
          <a:lstStyle/>
          <a:p>
            <a:fld id="{7A03C865-16CB-40A8-9E4C-178C6D080F4D}" type="slidenum">
              <a:rPr lang="en-US" smtClean="0"/>
              <a:t>43</a:t>
            </a:fld>
            <a:endParaRPr lang="en-US"/>
          </a:p>
        </p:txBody>
      </p:sp>
    </p:spTree>
    <p:extLst>
      <p:ext uri="{BB962C8B-B14F-4D97-AF65-F5344CB8AC3E}">
        <p14:creationId xmlns:p14="http://schemas.microsoft.com/office/powerpoint/2010/main" val="544666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Woe has always been upon those indulging in self-seeking without regard for the greater good of all.</a:t>
            </a:r>
          </a:p>
        </p:txBody>
      </p:sp>
      <p:sp>
        <p:nvSpPr>
          <p:cNvPr id="4" name="Slide Number Placeholder 3"/>
          <p:cNvSpPr>
            <a:spLocks noGrp="1"/>
          </p:cNvSpPr>
          <p:nvPr>
            <p:ph type="sldNum" sz="quarter" idx="10"/>
          </p:nvPr>
        </p:nvSpPr>
        <p:spPr/>
        <p:txBody>
          <a:bodyPr/>
          <a:lstStyle/>
          <a:p>
            <a:fld id="{7A03C865-16CB-40A8-9E4C-178C6D080F4D}" type="slidenum">
              <a:rPr lang="en-US" smtClean="0"/>
              <a:t>44</a:t>
            </a:fld>
            <a:endParaRPr lang="en-US"/>
          </a:p>
        </p:txBody>
      </p:sp>
    </p:spTree>
    <p:extLst>
      <p:ext uri="{BB962C8B-B14F-4D97-AF65-F5344CB8AC3E}">
        <p14:creationId xmlns:p14="http://schemas.microsoft.com/office/powerpoint/2010/main" val="2151479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Woe has always been upon those indulging in self-seeking without regard for the greater good of 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03C865-16CB-40A8-9E4C-178C6D080F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636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in joint concert proudly manipulating society for personal benefit,</a:t>
            </a:r>
            <a:r>
              <a:rPr lang="en-US" baseline="0" dirty="0"/>
              <a:t> without consulting for the justice God declares, walk the road of destruction. Surely, those that smugly dismiss those under their care shall invite personal and societal damnation.  </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46</a:t>
            </a:fld>
            <a:endParaRPr lang="en-US"/>
          </a:p>
        </p:txBody>
      </p:sp>
    </p:spTree>
    <p:extLst>
      <p:ext uri="{BB962C8B-B14F-4D97-AF65-F5344CB8AC3E}">
        <p14:creationId xmlns:p14="http://schemas.microsoft.com/office/powerpoint/2010/main" val="8666702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worship creation, given by God, is to arose His anger against the lie.</a:t>
            </a:r>
          </a:p>
        </p:txBody>
      </p:sp>
      <p:sp>
        <p:nvSpPr>
          <p:cNvPr id="4" name="Slide Number Placeholder 3"/>
          <p:cNvSpPr>
            <a:spLocks noGrp="1"/>
          </p:cNvSpPr>
          <p:nvPr>
            <p:ph type="sldNum" sz="quarter" idx="10"/>
          </p:nvPr>
        </p:nvSpPr>
        <p:spPr/>
        <p:txBody>
          <a:bodyPr/>
          <a:lstStyle/>
          <a:p>
            <a:fld id="{7A03C865-16CB-40A8-9E4C-178C6D080F4D}" type="slidenum">
              <a:rPr lang="en-US" smtClean="0"/>
              <a:t>47</a:t>
            </a:fld>
            <a:endParaRPr lang="en-US"/>
          </a:p>
        </p:txBody>
      </p:sp>
    </p:spTree>
    <p:extLst>
      <p:ext uri="{BB962C8B-B14F-4D97-AF65-F5344CB8AC3E}">
        <p14:creationId xmlns:p14="http://schemas.microsoft.com/office/powerpoint/2010/main" val="1914224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profit in worshipping a self created god of no substance.</a:t>
            </a:r>
          </a:p>
        </p:txBody>
      </p:sp>
      <p:sp>
        <p:nvSpPr>
          <p:cNvPr id="4" name="Slide Number Placeholder 3"/>
          <p:cNvSpPr>
            <a:spLocks noGrp="1"/>
          </p:cNvSpPr>
          <p:nvPr>
            <p:ph type="sldNum" sz="quarter" idx="10"/>
          </p:nvPr>
        </p:nvSpPr>
        <p:spPr/>
        <p:txBody>
          <a:bodyPr/>
          <a:lstStyle/>
          <a:p>
            <a:fld id="{7A03C865-16CB-40A8-9E4C-178C6D080F4D}" type="slidenum">
              <a:rPr lang="en-US" smtClean="0"/>
              <a:t>48</a:t>
            </a:fld>
            <a:endParaRPr lang="en-US"/>
          </a:p>
        </p:txBody>
      </p:sp>
    </p:spTree>
    <p:extLst>
      <p:ext uri="{BB962C8B-B14F-4D97-AF65-F5344CB8AC3E}">
        <p14:creationId xmlns:p14="http://schemas.microsoft.com/office/powerpoint/2010/main" val="4180332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cesspool of stench awaits those that choose self over God.</a:t>
            </a:r>
          </a:p>
        </p:txBody>
      </p:sp>
      <p:sp>
        <p:nvSpPr>
          <p:cNvPr id="4" name="Slide Number Placeholder 3"/>
          <p:cNvSpPr>
            <a:spLocks noGrp="1"/>
          </p:cNvSpPr>
          <p:nvPr>
            <p:ph type="sldNum" sz="quarter" idx="10"/>
          </p:nvPr>
        </p:nvSpPr>
        <p:spPr/>
        <p:txBody>
          <a:bodyPr/>
          <a:lstStyle/>
          <a:p>
            <a:fld id="{7A03C865-16CB-40A8-9E4C-178C6D080F4D}" type="slidenum">
              <a:rPr lang="en-US" smtClean="0"/>
              <a:t>49</a:t>
            </a:fld>
            <a:endParaRPr lang="en-US"/>
          </a:p>
        </p:txBody>
      </p:sp>
    </p:spTree>
    <p:extLst>
      <p:ext uri="{BB962C8B-B14F-4D97-AF65-F5344CB8AC3E}">
        <p14:creationId xmlns:p14="http://schemas.microsoft.com/office/powerpoint/2010/main" val="3919377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Wickedness will taste the bitterness of there own just punishment.</a:t>
            </a:r>
            <a:r>
              <a:rPr lang="en-US" baseline="0" dirty="0"/>
              <a:t> Without fear of God, there is not even regard for man.</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50</a:t>
            </a:fld>
            <a:endParaRPr lang="en-US"/>
          </a:p>
        </p:txBody>
      </p:sp>
    </p:spTree>
    <p:extLst>
      <p:ext uri="{BB962C8B-B14F-4D97-AF65-F5344CB8AC3E}">
        <p14:creationId xmlns:p14="http://schemas.microsoft.com/office/powerpoint/2010/main" val="141893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God’s wisdom the truth is declared as to what God despises in His goodness. Man making the distinction that he is wiser than God expressing</a:t>
            </a:r>
            <a:r>
              <a:rPr lang="en-US" baseline="0" dirty="0"/>
              <a:t> God’s failings</a:t>
            </a:r>
            <a:r>
              <a:rPr lang="en-US" dirty="0"/>
              <a:t> falls short of any glory and steps up pride over one’s natural humble thankfulness. God establishes the greatest of all realities in love for life to develop. The Bible draws out mans deficiencies, not God’s.</a:t>
            </a:r>
          </a:p>
        </p:txBody>
      </p:sp>
      <p:sp>
        <p:nvSpPr>
          <p:cNvPr id="4" name="Slide Number Placeholder 3"/>
          <p:cNvSpPr>
            <a:spLocks noGrp="1"/>
          </p:cNvSpPr>
          <p:nvPr>
            <p:ph type="sldNum" sz="quarter" idx="10"/>
          </p:nvPr>
        </p:nvSpPr>
        <p:spPr/>
        <p:txBody>
          <a:bodyPr/>
          <a:lstStyle/>
          <a:p>
            <a:fld id="{7A03C865-16CB-40A8-9E4C-178C6D080F4D}" type="slidenum">
              <a:rPr lang="en-US" smtClean="0"/>
              <a:t>5</a:t>
            </a:fld>
            <a:endParaRPr lang="en-US"/>
          </a:p>
        </p:txBody>
      </p:sp>
    </p:spTree>
    <p:extLst>
      <p:ext uri="{BB962C8B-B14F-4D97-AF65-F5344CB8AC3E}">
        <p14:creationId xmlns:p14="http://schemas.microsoft.com/office/powerpoint/2010/main" val="2491323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waits for our eternal return where mercy replaces anger.</a:t>
            </a:r>
          </a:p>
        </p:txBody>
      </p:sp>
      <p:sp>
        <p:nvSpPr>
          <p:cNvPr id="4" name="Slide Number Placeholder 3"/>
          <p:cNvSpPr>
            <a:spLocks noGrp="1"/>
          </p:cNvSpPr>
          <p:nvPr>
            <p:ph type="sldNum" sz="quarter" idx="10"/>
          </p:nvPr>
        </p:nvSpPr>
        <p:spPr/>
        <p:txBody>
          <a:bodyPr/>
          <a:lstStyle/>
          <a:p>
            <a:fld id="{7A03C865-16CB-40A8-9E4C-178C6D080F4D}" type="slidenum">
              <a:rPr lang="en-US" smtClean="0"/>
              <a:t>51</a:t>
            </a:fld>
            <a:endParaRPr lang="en-US"/>
          </a:p>
        </p:txBody>
      </p:sp>
    </p:spTree>
    <p:extLst>
      <p:ext uri="{BB962C8B-B14F-4D97-AF65-F5344CB8AC3E}">
        <p14:creationId xmlns:p14="http://schemas.microsoft.com/office/powerpoint/2010/main" val="222628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to our return, we must confess that we have not obeyed. God leaves us with examples for all to know that life without Him can only lead to desolation.</a:t>
            </a:r>
          </a:p>
        </p:txBody>
      </p:sp>
      <p:sp>
        <p:nvSpPr>
          <p:cNvPr id="4" name="Slide Number Placeholder 3"/>
          <p:cNvSpPr>
            <a:spLocks noGrp="1"/>
          </p:cNvSpPr>
          <p:nvPr>
            <p:ph type="sldNum" sz="quarter" idx="10"/>
          </p:nvPr>
        </p:nvSpPr>
        <p:spPr/>
        <p:txBody>
          <a:bodyPr/>
          <a:lstStyle/>
          <a:p>
            <a:fld id="{7A03C865-16CB-40A8-9E4C-178C6D080F4D}" type="slidenum">
              <a:rPr lang="en-US" smtClean="0"/>
              <a:t>52</a:t>
            </a:fld>
            <a:endParaRPr lang="en-US"/>
          </a:p>
        </p:txBody>
      </p:sp>
    </p:spTree>
    <p:extLst>
      <p:ext uri="{BB962C8B-B14F-4D97-AF65-F5344CB8AC3E}">
        <p14:creationId xmlns:p14="http://schemas.microsoft.com/office/powerpoint/2010/main" val="1750603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those to proud to exalt</a:t>
            </a:r>
            <a:r>
              <a:rPr lang="en-US" baseline="0" dirty="0"/>
              <a:t> God’s glory over self invite suffocating darkness.</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53</a:t>
            </a:fld>
            <a:endParaRPr lang="en-US"/>
          </a:p>
        </p:txBody>
      </p:sp>
    </p:spTree>
    <p:extLst>
      <p:ext uri="{BB962C8B-B14F-4D97-AF65-F5344CB8AC3E}">
        <p14:creationId xmlns:p14="http://schemas.microsoft.com/office/powerpoint/2010/main" val="395308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calls for just love, for without such, man has demonstrated his demise into chaos repeatedly.</a:t>
            </a:r>
          </a:p>
        </p:txBody>
      </p:sp>
      <p:sp>
        <p:nvSpPr>
          <p:cNvPr id="4" name="Slide Number Placeholder 3"/>
          <p:cNvSpPr>
            <a:spLocks noGrp="1"/>
          </p:cNvSpPr>
          <p:nvPr>
            <p:ph type="sldNum" sz="quarter" idx="10"/>
          </p:nvPr>
        </p:nvSpPr>
        <p:spPr/>
        <p:txBody>
          <a:bodyPr/>
          <a:lstStyle/>
          <a:p>
            <a:fld id="{7A03C865-16CB-40A8-9E4C-178C6D080F4D}" type="slidenum">
              <a:rPr lang="en-US" smtClean="0"/>
              <a:t>54</a:t>
            </a:fld>
            <a:endParaRPr lang="en-US"/>
          </a:p>
        </p:txBody>
      </p:sp>
    </p:spTree>
    <p:extLst>
      <p:ext uri="{BB962C8B-B14F-4D97-AF65-F5344CB8AC3E}">
        <p14:creationId xmlns:p14="http://schemas.microsoft.com/office/powerpoint/2010/main" val="2521246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Without love of God, </a:t>
            </a:r>
            <a:r>
              <a:rPr lang="en-US" dirty="0"/>
              <a:t>nothing of substance can justify a soul.</a:t>
            </a:r>
          </a:p>
        </p:txBody>
      </p:sp>
      <p:sp>
        <p:nvSpPr>
          <p:cNvPr id="4" name="Slide Number Placeholder 3"/>
          <p:cNvSpPr>
            <a:spLocks noGrp="1"/>
          </p:cNvSpPr>
          <p:nvPr>
            <p:ph type="sldNum" sz="quarter" idx="10"/>
          </p:nvPr>
        </p:nvSpPr>
        <p:spPr/>
        <p:txBody>
          <a:bodyPr/>
          <a:lstStyle/>
          <a:p>
            <a:fld id="{7A03C865-16CB-40A8-9E4C-178C6D080F4D}" type="slidenum">
              <a:rPr lang="en-US" smtClean="0"/>
              <a:t>55</a:t>
            </a:fld>
            <a:endParaRPr lang="en-US"/>
          </a:p>
        </p:txBody>
      </p:sp>
    </p:spTree>
    <p:extLst>
      <p:ext uri="{BB962C8B-B14F-4D97-AF65-F5344CB8AC3E}">
        <p14:creationId xmlns:p14="http://schemas.microsoft.com/office/powerpoint/2010/main" val="36918558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Overcoming the abominations of man entitles one to truly enter into the eternal kingdom of God. There is no doubt in a true God fearing soul. We all remain victims of countless ages of rebellious souls. To be wise is to know good over evil.</a:t>
            </a:r>
          </a:p>
        </p:txBody>
      </p:sp>
      <p:sp>
        <p:nvSpPr>
          <p:cNvPr id="4" name="Slide Number Placeholder 3"/>
          <p:cNvSpPr>
            <a:spLocks noGrp="1"/>
          </p:cNvSpPr>
          <p:nvPr>
            <p:ph type="sldNum" sz="quarter" idx="10"/>
          </p:nvPr>
        </p:nvSpPr>
        <p:spPr/>
        <p:txBody>
          <a:bodyPr/>
          <a:lstStyle/>
          <a:p>
            <a:fld id="{7A03C865-16CB-40A8-9E4C-178C6D080F4D}" type="slidenum">
              <a:rPr lang="en-US" smtClean="0"/>
              <a:t>56</a:t>
            </a:fld>
            <a:endParaRPr lang="en-US"/>
          </a:p>
        </p:txBody>
      </p:sp>
    </p:spTree>
    <p:extLst>
      <p:ext uri="{BB962C8B-B14F-4D97-AF65-F5344CB8AC3E}">
        <p14:creationId xmlns:p14="http://schemas.microsoft.com/office/powerpoint/2010/main" val="42639532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it that individuals who claim spiritual authority,</a:t>
            </a:r>
            <a:r>
              <a:rPr lang="en-US" baseline="0" dirty="0"/>
              <a:t> especially perverted men, command women or young boys as subjects for their sexual pleasures? God rules, not man. Anyone demanding sex to gain access to God goes contrary to the teachings of God Himself. </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57</a:t>
            </a:fld>
            <a:endParaRPr lang="en-US"/>
          </a:p>
        </p:txBody>
      </p:sp>
    </p:spTree>
    <p:extLst>
      <p:ext uri="{BB962C8B-B14F-4D97-AF65-F5344CB8AC3E}">
        <p14:creationId xmlns:p14="http://schemas.microsoft.com/office/powerpoint/2010/main" val="3721094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stand justified in the presence of God, one must first kneel humbled in His grace. Individual repentance is what He calls for.</a:t>
            </a:r>
          </a:p>
        </p:txBody>
      </p:sp>
      <p:sp>
        <p:nvSpPr>
          <p:cNvPr id="4" name="Slide Number Placeholder 3"/>
          <p:cNvSpPr>
            <a:spLocks noGrp="1"/>
          </p:cNvSpPr>
          <p:nvPr>
            <p:ph type="sldNum" sz="quarter" idx="10"/>
          </p:nvPr>
        </p:nvSpPr>
        <p:spPr/>
        <p:txBody>
          <a:bodyPr/>
          <a:lstStyle/>
          <a:p>
            <a:fld id="{7A03C865-16CB-40A8-9E4C-178C6D080F4D}"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354544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sword commands the fire of truth and will cut all to the quick. Darkness will not survive as He pulls out His own naming each in His merciful tender love. Would you choose the rebuking of God’s word now or after it is to late as time runs out and pronouncements are made. </a:t>
            </a:r>
          </a:p>
          <a:p>
            <a:endParaRPr lang="en-US" dirty="0"/>
          </a:p>
        </p:txBody>
      </p:sp>
      <p:sp>
        <p:nvSpPr>
          <p:cNvPr id="4" name="Slide Number Placeholder 3"/>
          <p:cNvSpPr>
            <a:spLocks noGrp="1"/>
          </p:cNvSpPr>
          <p:nvPr>
            <p:ph type="sldNum" sz="quarter" idx="5"/>
          </p:nvPr>
        </p:nvSpPr>
        <p:spPr/>
        <p:txBody>
          <a:bodyPr/>
          <a:lstStyle/>
          <a:p>
            <a:fld id="{7A03C865-16CB-40A8-9E4C-178C6D080F4D}" type="slidenum">
              <a:rPr lang="en-US" smtClean="0"/>
              <a:t>59</a:t>
            </a:fld>
            <a:endParaRPr lang="en-US"/>
          </a:p>
        </p:txBody>
      </p:sp>
    </p:spTree>
    <p:extLst>
      <p:ext uri="{BB962C8B-B14F-4D97-AF65-F5344CB8AC3E}">
        <p14:creationId xmlns:p14="http://schemas.microsoft.com/office/powerpoint/2010/main" val="25701848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3C865-16CB-40A8-9E4C-178C6D080F4D}" type="slidenum">
              <a:rPr lang="en-US" smtClean="0"/>
              <a:t>60</a:t>
            </a:fld>
            <a:endParaRPr lang="en-US"/>
          </a:p>
        </p:txBody>
      </p:sp>
    </p:spTree>
    <p:extLst>
      <p:ext uri="{BB962C8B-B14F-4D97-AF65-F5344CB8AC3E}">
        <p14:creationId xmlns:p14="http://schemas.microsoft.com/office/powerpoint/2010/main" val="126164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Specifics as to what exactly are abominations to Him have been made clear.</a:t>
            </a:r>
          </a:p>
        </p:txBody>
      </p:sp>
      <p:sp>
        <p:nvSpPr>
          <p:cNvPr id="4" name="Slide Number Placeholder 3"/>
          <p:cNvSpPr>
            <a:spLocks noGrp="1"/>
          </p:cNvSpPr>
          <p:nvPr>
            <p:ph type="sldNum" sz="quarter" idx="10"/>
          </p:nvPr>
        </p:nvSpPr>
        <p:spPr/>
        <p:txBody>
          <a:bodyPr/>
          <a:lstStyle/>
          <a:p>
            <a:fld id="{7A03C865-16CB-40A8-9E4C-178C6D080F4D}" type="slidenum">
              <a:rPr lang="en-US" smtClean="0"/>
              <a:t>6</a:t>
            </a:fld>
            <a:endParaRPr lang="en-US"/>
          </a:p>
        </p:txBody>
      </p:sp>
    </p:spTree>
    <p:extLst>
      <p:ext uri="{BB962C8B-B14F-4D97-AF65-F5344CB8AC3E}">
        <p14:creationId xmlns:p14="http://schemas.microsoft.com/office/powerpoint/2010/main" val="3147513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has made clear those things which He</a:t>
            </a:r>
            <a:r>
              <a:rPr lang="en-US" baseline="0" dirty="0"/>
              <a:t> abhors. It is up to each of us to pursue Him in earnest to achieve the life He intended for us.</a:t>
            </a:r>
            <a:r>
              <a:rPr kumimoji="0" lang="en-US" sz="1200" b="0" i="0" u="none" strike="noStrike" kern="1200" cap="none" spc="0" normalizeH="0" baseline="0" noProof="0" dirty="0">
                <a:ln>
                  <a:noFill/>
                </a:ln>
                <a:solidFill>
                  <a:prstClr val="black"/>
                </a:solidFill>
                <a:effectLst/>
                <a:uLnTx/>
                <a:uFillTx/>
                <a:latin typeface="Calibri"/>
                <a:ea typeface="+mn-ea"/>
                <a:cs typeface="+mn-cs"/>
              </a:rPr>
              <a:t> To overcome the pitfalls that entrap most to the rocky shards of broken lives, all need the bridge of saving grace that Jesus offers, to enter in His light. </a:t>
            </a:r>
            <a:r>
              <a:rPr lang="en-US" dirty="0"/>
              <a:t>To</a:t>
            </a:r>
            <a:r>
              <a:rPr lang="en-US" baseline="0" dirty="0"/>
              <a:t> be pure in His presence, we must be as a</a:t>
            </a:r>
            <a:r>
              <a:rPr lang="en-US" dirty="0"/>
              <a:t>n infant child is, dependent upon His love.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61</a:t>
            </a:fld>
            <a:endParaRPr lang="en-US"/>
          </a:p>
        </p:txBody>
      </p:sp>
    </p:spTree>
    <p:extLst>
      <p:ext uri="{BB962C8B-B14F-4D97-AF65-F5344CB8AC3E}">
        <p14:creationId xmlns:p14="http://schemas.microsoft.com/office/powerpoint/2010/main" val="40726622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darkness, there is no sanctuary.</a:t>
            </a:r>
          </a:p>
        </p:txBody>
      </p:sp>
      <p:sp>
        <p:nvSpPr>
          <p:cNvPr id="4" name="Slide Number Placeholder 3"/>
          <p:cNvSpPr>
            <a:spLocks noGrp="1"/>
          </p:cNvSpPr>
          <p:nvPr>
            <p:ph type="sldNum" sz="quarter" idx="10"/>
          </p:nvPr>
        </p:nvSpPr>
        <p:spPr/>
        <p:txBody>
          <a:bodyPr/>
          <a:lstStyle/>
          <a:p>
            <a:fld id="{7A03C865-16CB-40A8-9E4C-178C6D080F4D}" type="slidenum">
              <a:rPr lang="en-US" smtClean="0"/>
              <a:t>62</a:t>
            </a:fld>
            <a:endParaRPr lang="en-US"/>
          </a:p>
        </p:txBody>
      </p:sp>
    </p:spTree>
    <p:extLst>
      <p:ext uri="{BB962C8B-B14F-4D97-AF65-F5344CB8AC3E}">
        <p14:creationId xmlns:p14="http://schemas.microsoft.com/office/powerpoint/2010/main" val="4098133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Justice and truth are what is held in the highest of regard as it is what God</a:t>
            </a:r>
            <a:r>
              <a:rPr lang="en-US" baseline="0" dirty="0"/>
              <a:t> is. U</a:t>
            </a:r>
            <a:r>
              <a:rPr lang="en-US" dirty="0"/>
              <a:t>njust are all lies. In man’s desperation concoctions are devised to fool the innocent and dishonesty plagues all that would or could be noble.</a:t>
            </a:r>
          </a:p>
        </p:txBody>
      </p:sp>
      <p:sp>
        <p:nvSpPr>
          <p:cNvPr id="4" name="Slide Number Placeholder 3"/>
          <p:cNvSpPr>
            <a:spLocks noGrp="1"/>
          </p:cNvSpPr>
          <p:nvPr>
            <p:ph type="sldNum" sz="quarter" idx="10"/>
          </p:nvPr>
        </p:nvSpPr>
        <p:spPr/>
        <p:txBody>
          <a:bodyPr/>
          <a:lstStyle/>
          <a:p>
            <a:fld id="{7A03C865-16CB-40A8-9E4C-178C6D080F4D}" type="slidenum">
              <a:rPr lang="en-US" smtClean="0"/>
              <a:t>7</a:t>
            </a:fld>
            <a:endParaRPr lang="en-US"/>
          </a:p>
        </p:txBody>
      </p:sp>
    </p:spTree>
    <p:extLst>
      <p:ext uri="{BB962C8B-B14F-4D97-AF65-F5344CB8AC3E}">
        <p14:creationId xmlns:p14="http://schemas.microsoft.com/office/powerpoint/2010/main" val="382984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those that would choose to cheat are an abomination in His sight.</a:t>
            </a:r>
          </a:p>
        </p:txBody>
      </p:sp>
      <p:sp>
        <p:nvSpPr>
          <p:cNvPr id="4" name="Slide Number Placeholder 3"/>
          <p:cNvSpPr>
            <a:spLocks noGrp="1"/>
          </p:cNvSpPr>
          <p:nvPr>
            <p:ph type="sldNum" sz="quarter" idx="10"/>
          </p:nvPr>
        </p:nvSpPr>
        <p:spPr/>
        <p:txBody>
          <a:bodyPr/>
          <a:lstStyle/>
          <a:p>
            <a:fld id="{7A03C865-16CB-40A8-9E4C-178C6D080F4D}" type="slidenum">
              <a:rPr lang="en-US" smtClean="0"/>
              <a:t>8</a:t>
            </a:fld>
            <a:endParaRPr lang="en-US"/>
          </a:p>
        </p:txBody>
      </p:sp>
    </p:spTree>
    <p:extLst>
      <p:ext uri="{BB962C8B-B14F-4D97-AF65-F5344CB8AC3E}">
        <p14:creationId xmlns:p14="http://schemas.microsoft.com/office/powerpoint/2010/main" val="14060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Heartless without compassion, perverted</a:t>
            </a:r>
            <a:r>
              <a:rPr lang="en-US" baseline="0" dirty="0"/>
              <a:t> souls will find no solace in His ways.</a:t>
            </a:r>
            <a:endParaRPr lang="en-US" dirty="0"/>
          </a:p>
        </p:txBody>
      </p:sp>
      <p:sp>
        <p:nvSpPr>
          <p:cNvPr id="4" name="Slide Number Placeholder 3"/>
          <p:cNvSpPr>
            <a:spLocks noGrp="1"/>
          </p:cNvSpPr>
          <p:nvPr>
            <p:ph type="sldNum" sz="quarter" idx="10"/>
          </p:nvPr>
        </p:nvSpPr>
        <p:spPr/>
        <p:txBody>
          <a:bodyPr/>
          <a:lstStyle/>
          <a:p>
            <a:fld id="{7A03C865-16CB-40A8-9E4C-178C6D080F4D}" type="slidenum">
              <a:rPr lang="en-US" smtClean="0"/>
              <a:t>9</a:t>
            </a:fld>
            <a:endParaRPr lang="en-US"/>
          </a:p>
        </p:txBody>
      </p:sp>
    </p:spTree>
    <p:extLst>
      <p:ext uri="{BB962C8B-B14F-4D97-AF65-F5344CB8AC3E}">
        <p14:creationId xmlns:p14="http://schemas.microsoft.com/office/powerpoint/2010/main" val="600479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809A7F-337F-451B-9F2D-A734DE0088E1}"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803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71932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41282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541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523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048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979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057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333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380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35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661583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439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263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40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3331680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4219803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2397681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3703499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12276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2338840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654983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09A7F-337F-451B-9F2D-A734DE0088E1}"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025584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2194186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699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999372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23616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809A7F-337F-451B-9F2D-A734DE0088E1}"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37822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809A7F-337F-451B-9F2D-A734DE0088E1}" type="datetimeFigureOut">
              <a:rPr lang="en-US" smtClean="0"/>
              <a:t>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69877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809A7F-337F-451B-9F2D-A734DE0088E1}" type="datetimeFigureOut">
              <a:rPr lang="en-US" smtClean="0"/>
              <a:t>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3836967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09A7F-337F-451B-9F2D-A734DE0088E1}" type="datetimeFigureOut">
              <a:rPr lang="en-US" smtClean="0"/>
              <a:t>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290091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09A7F-337F-451B-9F2D-A734DE0088E1}"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63833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09A7F-337F-451B-9F2D-A734DE0088E1}"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2AE-4C94-488C-BC7A-C425846E1283}" type="slidenum">
              <a:rPr lang="en-US" smtClean="0"/>
              <a:t>‹#›</a:t>
            </a:fld>
            <a:endParaRPr lang="en-US"/>
          </a:p>
        </p:txBody>
      </p:sp>
    </p:spTree>
    <p:extLst>
      <p:ext uri="{BB962C8B-B14F-4D97-AF65-F5344CB8AC3E}">
        <p14:creationId xmlns:p14="http://schemas.microsoft.com/office/powerpoint/2010/main" val="136449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09A7F-337F-451B-9F2D-A734DE0088E1}" type="datetimeFigureOut">
              <a:rPr lang="en-US" smtClean="0"/>
              <a:t>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8E2AE-4C94-488C-BC7A-C425846E1283}" type="slidenum">
              <a:rPr lang="en-US" smtClean="0"/>
              <a:t>‹#›</a:t>
            </a:fld>
            <a:endParaRPr lang="en-US"/>
          </a:p>
        </p:txBody>
      </p:sp>
    </p:spTree>
    <p:extLst>
      <p:ext uri="{BB962C8B-B14F-4D97-AF65-F5344CB8AC3E}">
        <p14:creationId xmlns:p14="http://schemas.microsoft.com/office/powerpoint/2010/main" val="3572633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09A7F-337F-451B-9F2D-A734DE0088E1}" type="datetimeFigureOut">
              <a:rPr lang="en-US" smtClean="0">
                <a:solidFill>
                  <a:prstClr val="black">
                    <a:tint val="75000"/>
                  </a:prstClr>
                </a:solidFill>
              </a:rPr>
              <a:pPr/>
              <a:t>3/1/2021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8E2AE-4C94-488C-BC7A-C425846E1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818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extLst>
      <p:ext uri="{BB962C8B-B14F-4D97-AF65-F5344CB8AC3E}">
        <p14:creationId xmlns:p14="http://schemas.microsoft.com/office/powerpoint/2010/main" val="38548179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4.jpeg"/><Relationship Id="rId18" Type="http://schemas.openxmlformats.org/officeDocument/2006/relationships/image" Target="../media/image19.jpg"/><Relationship Id="rId26" Type="http://schemas.openxmlformats.org/officeDocument/2006/relationships/image" Target="../media/image27.jpeg"/><Relationship Id="rId3" Type="http://schemas.openxmlformats.org/officeDocument/2006/relationships/image" Target="../media/image1.jpg"/><Relationship Id="rId21" Type="http://schemas.openxmlformats.org/officeDocument/2006/relationships/image" Target="../media/image22.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8.jpg"/><Relationship Id="rId25" Type="http://schemas.openxmlformats.org/officeDocument/2006/relationships/image" Target="../media/image26.png"/><Relationship Id="rId2" Type="http://schemas.openxmlformats.org/officeDocument/2006/relationships/notesSlide" Target="../notesSlides/notesSlide25.xml"/><Relationship Id="rId16" Type="http://schemas.openxmlformats.org/officeDocument/2006/relationships/image" Target="../media/image17.jpeg"/><Relationship Id="rId20"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25.jpeg"/><Relationship Id="rId5" Type="http://schemas.openxmlformats.org/officeDocument/2006/relationships/image" Target="../media/image3.jpg"/><Relationship Id="rId15" Type="http://schemas.openxmlformats.org/officeDocument/2006/relationships/image" Target="../media/image16.jpg"/><Relationship Id="rId23" Type="http://schemas.openxmlformats.org/officeDocument/2006/relationships/image" Target="../media/image24.jpg"/><Relationship Id="rId10" Type="http://schemas.openxmlformats.org/officeDocument/2006/relationships/image" Target="../media/image10.jpg"/><Relationship Id="rId19" Type="http://schemas.openxmlformats.org/officeDocument/2006/relationships/image" Target="../media/image20.jpg"/><Relationship Id="rId4" Type="http://schemas.openxmlformats.org/officeDocument/2006/relationships/image" Target="../media/image2.jpg"/><Relationship Id="rId9" Type="http://schemas.openxmlformats.org/officeDocument/2006/relationships/image" Target="../media/image9.jpeg"/><Relationship Id="rId14" Type="http://schemas.openxmlformats.org/officeDocument/2006/relationships/image" Target="../media/image15.jpg"/><Relationship Id="rId22" Type="http://schemas.openxmlformats.org/officeDocument/2006/relationships/image" Target="../media/image23.jpg"/><Relationship Id="rId27" Type="http://schemas.openxmlformats.org/officeDocument/2006/relationships/image" Target="../media/image28.jpg"/></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8.jpeg"/><Relationship Id="rId18" Type="http://schemas.openxmlformats.org/officeDocument/2006/relationships/image" Target="../media/image19.jpg"/><Relationship Id="rId26" Type="http://schemas.openxmlformats.org/officeDocument/2006/relationships/image" Target="../media/image47.jpeg"/><Relationship Id="rId3" Type="http://schemas.openxmlformats.org/officeDocument/2006/relationships/image" Target="../media/image29.jpeg"/><Relationship Id="rId21" Type="http://schemas.openxmlformats.org/officeDocument/2006/relationships/image" Target="../media/image43.jpeg"/><Relationship Id="rId7" Type="http://schemas.openxmlformats.org/officeDocument/2006/relationships/image" Target="../media/image33.jpeg"/><Relationship Id="rId12" Type="http://schemas.openxmlformats.org/officeDocument/2006/relationships/image" Target="../media/image12.jpg"/><Relationship Id="rId17" Type="http://schemas.openxmlformats.org/officeDocument/2006/relationships/image" Target="../media/image18.jpg"/><Relationship Id="rId25" Type="http://schemas.openxmlformats.org/officeDocument/2006/relationships/image" Target="../media/image46.jpeg"/><Relationship Id="rId2" Type="http://schemas.openxmlformats.org/officeDocument/2006/relationships/notesSlide" Target="../notesSlides/notesSlide26.xml"/><Relationship Id="rId16" Type="http://schemas.openxmlformats.org/officeDocument/2006/relationships/image" Target="../media/image41.jpeg"/><Relationship Id="rId20"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image" Target="../media/image25.jpeg"/><Relationship Id="rId5" Type="http://schemas.openxmlformats.org/officeDocument/2006/relationships/image" Target="../media/image31.jpeg"/><Relationship Id="rId15" Type="http://schemas.openxmlformats.org/officeDocument/2006/relationships/image" Target="../media/image40.jpeg"/><Relationship Id="rId23" Type="http://schemas.openxmlformats.org/officeDocument/2006/relationships/image" Target="../media/image45.jpeg"/><Relationship Id="rId10" Type="http://schemas.openxmlformats.org/officeDocument/2006/relationships/image" Target="../media/image36.jpeg"/><Relationship Id="rId19" Type="http://schemas.openxmlformats.org/officeDocument/2006/relationships/image" Target="../media/image20.jp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39.jpeg"/><Relationship Id="rId22" Type="http://schemas.openxmlformats.org/officeDocument/2006/relationships/image" Target="../media/image44.jpeg"/><Relationship Id="rId27"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flickr.com/photos/ladyro/6095047702" TargetMode="External"/><Relationship Id="rId5" Type="http://schemas.openxmlformats.org/officeDocument/2006/relationships/image" Target="../media/image50.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60.jpeg"/><Relationship Id="rId18" Type="http://schemas.openxmlformats.org/officeDocument/2006/relationships/image" Target="../media/image90.jpeg"/><Relationship Id="rId26" Type="http://schemas.openxmlformats.org/officeDocument/2006/relationships/image" Target="../media/image95.jpeg"/><Relationship Id="rId3" Type="http://schemas.openxmlformats.org/officeDocument/2006/relationships/image" Target="../media/image1.jpg"/><Relationship Id="rId21" Type="http://schemas.microsoft.com/office/2007/relationships/hdphoto" Target="../media/hdphoto6.wdp"/><Relationship Id="rId34" Type="http://schemas.openxmlformats.org/officeDocument/2006/relationships/image" Target="../media/image101.png"/><Relationship Id="rId7" Type="http://schemas.openxmlformats.org/officeDocument/2006/relationships/image" Target="../media/image84.jpeg"/><Relationship Id="rId12" Type="http://schemas.openxmlformats.org/officeDocument/2006/relationships/image" Target="../media/image88.jpeg"/><Relationship Id="rId17" Type="http://schemas.microsoft.com/office/2007/relationships/hdphoto" Target="../media/hdphoto5.wdp"/><Relationship Id="rId25" Type="http://schemas.openxmlformats.org/officeDocument/2006/relationships/image" Target="../media/image94.jpeg"/><Relationship Id="rId33" Type="http://schemas.openxmlformats.org/officeDocument/2006/relationships/image" Target="../media/image80.jpg"/><Relationship Id="rId38" Type="http://schemas.microsoft.com/office/2007/relationships/hdphoto" Target="../media/hdphoto7.wdp"/><Relationship Id="rId2" Type="http://schemas.openxmlformats.org/officeDocument/2006/relationships/notesSlide" Target="../notesSlides/notesSlide58.xml"/><Relationship Id="rId16" Type="http://schemas.openxmlformats.org/officeDocument/2006/relationships/image" Target="../media/image89.png"/><Relationship Id="rId20" Type="http://schemas.openxmlformats.org/officeDocument/2006/relationships/image" Target="../media/image92.png"/><Relationship Id="rId29"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58.jpg"/><Relationship Id="rId24" Type="http://schemas.openxmlformats.org/officeDocument/2006/relationships/image" Target="../media/image70.jpg"/><Relationship Id="rId32" Type="http://schemas.openxmlformats.org/officeDocument/2006/relationships/image" Target="../media/image100.jpeg"/><Relationship Id="rId37" Type="http://schemas.openxmlformats.org/officeDocument/2006/relationships/image" Target="../media/image104.png"/><Relationship Id="rId5" Type="http://schemas.openxmlformats.org/officeDocument/2006/relationships/image" Target="../media/image82.jpeg"/><Relationship Id="rId15" Type="http://schemas.openxmlformats.org/officeDocument/2006/relationships/image" Target="../media/image61.png"/><Relationship Id="rId23" Type="http://schemas.openxmlformats.org/officeDocument/2006/relationships/image" Target="../media/image93.jpeg"/><Relationship Id="rId28" Type="http://schemas.openxmlformats.org/officeDocument/2006/relationships/image" Target="../media/image97.jpeg"/><Relationship Id="rId36" Type="http://schemas.openxmlformats.org/officeDocument/2006/relationships/image" Target="../media/image103.jpg"/><Relationship Id="rId10" Type="http://schemas.openxmlformats.org/officeDocument/2006/relationships/image" Target="../media/image87.jpeg"/><Relationship Id="rId19" Type="http://schemas.openxmlformats.org/officeDocument/2006/relationships/image" Target="../media/image91.jpeg"/><Relationship Id="rId31" Type="http://schemas.openxmlformats.org/officeDocument/2006/relationships/image" Target="../media/image77.jpg"/><Relationship Id="rId4" Type="http://schemas.openxmlformats.org/officeDocument/2006/relationships/image" Target="../media/image81.jpeg"/><Relationship Id="rId9" Type="http://schemas.openxmlformats.org/officeDocument/2006/relationships/image" Target="../media/image86.jpeg"/><Relationship Id="rId14" Type="http://schemas.microsoft.com/office/2007/relationships/hdphoto" Target="../media/hdphoto1.wdp"/><Relationship Id="rId22" Type="http://schemas.openxmlformats.org/officeDocument/2006/relationships/image" Target="../media/image67.png"/><Relationship Id="rId27" Type="http://schemas.openxmlformats.org/officeDocument/2006/relationships/image" Target="../media/image96.jpeg"/><Relationship Id="rId30" Type="http://schemas.openxmlformats.org/officeDocument/2006/relationships/image" Target="../media/image99.jpeg"/><Relationship Id="rId35"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112.png"/><Relationship Id="rId18" Type="http://schemas.openxmlformats.org/officeDocument/2006/relationships/image" Target="../media/image114.jpeg"/><Relationship Id="rId26" Type="http://schemas.openxmlformats.org/officeDocument/2006/relationships/image" Target="../media/image120.jpeg"/><Relationship Id="rId3" Type="http://schemas.openxmlformats.org/officeDocument/2006/relationships/image" Target="../media/image1.jpg"/><Relationship Id="rId21" Type="http://schemas.microsoft.com/office/2007/relationships/hdphoto" Target="../media/hdphoto10.wdp"/><Relationship Id="rId34" Type="http://schemas.openxmlformats.org/officeDocument/2006/relationships/image" Target="../media/image128.jpeg"/><Relationship Id="rId7" Type="http://schemas.openxmlformats.org/officeDocument/2006/relationships/image" Target="../media/image108.jpeg"/><Relationship Id="rId12" Type="http://schemas.openxmlformats.org/officeDocument/2006/relationships/image" Target="../media/image111.jpeg"/><Relationship Id="rId17" Type="http://schemas.microsoft.com/office/2007/relationships/hdphoto" Target="../media/hdphoto9.wdp"/><Relationship Id="rId25" Type="http://schemas.openxmlformats.org/officeDocument/2006/relationships/image" Target="../media/image119.jpeg"/><Relationship Id="rId33" Type="http://schemas.openxmlformats.org/officeDocument/2006/relationships/image" Target="../media/image127.jpeg"/><Relationship Id="rId2" Type="http://schemas.openxmlformats.org/officeDocument/2006/relationships/notesSlide" Target="../notesSlides/notesSlide59.xml"/><Relationship Id="rId16" Type="http://schemas.openxmlformats.org/officeDocument/2006/relationships/image" Target="../media/image113.png"/><Relationship Id="rId20" Type="http://schemas.openxmlformats.org/officeDocument/2006/relationships/image" Target="../media/image116.png"/><Relationship Id="rId29"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58.jpg"/><Relationship Id="rId24" Type="http://schemas.openxmlformats.org/officeDocument/2006/relationships/image" Target="../media/image118.jpeg"/><Relationship Id="rId32" Type="http://schemas.openxmlformats.org/officeDocument/2006/relationships/image" Target="../media/image126.jpeg"/><Relationship Id="rId5" Type="http://schemas.openxmlformats.org/officeDocument/2006/relationships/image" Target="../media/image106.jpeg"/><Relationship Id="rId15" Type="http://schemas.openxmlformats.org/officeDocument/2006/relationships/image" Target="../media/image61.png"/><Relationship Id="rId23" Type="http://schemas.openxmlformats.org/officeDocument/2006/relationships/image" Target="../media/image117.jpeg"/><Relationship Id="rId28" Type="http://schemas.openxmlformats.org/officeDocument/2006/relationships/image" Target="../media/image122.jpeg"/><Relationship Id="rId36" Type="http://schemas.openxmlformats.org/officeDocument/2006/relationships/image" Target="../media/image103.jpg"/><Relationship Id="rId10" Type="http://schemas.openxmlformats.org/officeDocument/2006/relationships/image" Target="../media/image110.jpeg"/><Relationship Id="rId19" Type="http://schemas.openxmlformats.org/officeDocument/2006/relationships/image" Target="../media/image115.jpeg"/><Relationship Id="rId31" Type="http://schemas.openxmlformats.org/officeDocument/2006/relationships/image" Target="../media/image125.jpeg"/><Relationship Id="rId4" Type="http://schemas.openxmlformats.org/officeDocument/2006/relationships/image" Target="../media/image105.jpeg"/><Relationship Id="rId9" Type="http://schemas.openxmlformats.org/officeDocument/2006/relationships/image" Target="../media/image109.jpeg"/><Relationship Id="rId14" Type="http://schemas.microsoft.com/office/2007/relationships/hdphoto" Target="../media/hdphoto8.wdp"/><Relationship Id="rId22" Type="http://schemas.openxmlformats.org/officeDocument/2006/relationships/image" Target="../media/image67.png"/><Relationship Id="rId27" Type="http://schemas.openxmlformats.org/officeDocument/2006/relationships/image" Target="../media/image121.jpeg"/><Relationship Id="rId30" Type="http://schemas.openxmlformats.org/officeDocument/2006/relationships/image" Target="../media/image124.jpeg"/><Relationship Id="rId35"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www.flickr.com/photos/ladyro/6095047702" TargetMode="External"/><Relationship Id="rId5" Type="http://schemas.openxmlformats.org/officeDocument/2006/relationships/image" Target="../media/image50.jpe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75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097"/>
          <a:stretch/>
        </p:blipFill>
        <p:spPr>
          <a:xfrm>
            <a:off x="0" y="0"/>
            <a:ext cx="9144000" cy="6868886"/>
          </a:xfrm>
          <a:prstGeom prst="rect">
            <a:avLst/>
          </a:prstGeom>
        </p:spPr>
      </p:pic>
      <p:sp>
        <p:nvSpPr>
          <p:cNvPr id="7" name="Title 1">
            <a:extLst>
              <a:ext uri="{FF2B5EF4-FFF2-40B4-BE49-F238E27FC236}">
                <a16:creationId xmlns:a16="http://schemas.microsoft.com/office/drawing/2014/main" id="{984DD8C5-785C-4D9C-B766-61D0B615FAF7}"/>
              </a:ext>
            </a:extLst>
          </p:cNvPr>
          <p:cNvSpPr txBox="1">
            <a:spLocks/>
          </p:cNvSpPr>
          <p:nvPr/>
        </p:nvSpPr>
        <p:spPr>
          <a:xfrm>
            <a:off x="4014053" y="2246680"/>
            <a:ext cx="499403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deal truthfully</a:t>
            </a:r>
          </a:p>
        </p:txBody>
      </p:sp>
      <p:sp>
        <p:nvSpPr>
          <p:cNvPr id="10" name="Title 1">
            <a:extLst>
              <a:ext uri="{FF2B5EF4-FFF2-40B4-BE49-F238E27FC236}">
                <a16:creationId xmlns:a16="http://schemas.microsoft.com/office/drawing/2014/main" id="{E301F3EE-A1B0-4068-94A7-610A99606377}"/>
              </a:ext>
            </a:extLst>
          </p:cNvPr>
          <p:cNvSpPr txBox="1">
            <a:spLocks/>
          </p:cNvSpPr>
          <p:nvPr/>
        </p:nvSpPr>
        <p:spPr>
          <a:xfrm>
            <a:off x="4224887" y="2912514"/>
            <a:ext cx="293914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delight</a:t>
            </a:r>
          </a:p>
        </p:txBody>
      </p:sp>
      <p:sp>
        <p:nvSpPr>
          <p:cNvPr id="6" name="Title 1"/>
          <p:cNvSpPr txBox="1">
            <a:spLocks/>
          </p:cNvSpPr>
          <p:nvPr/>
        </p:nvSpPr>
        <p:spPr>
          <a:xfrm>
            <a:off x="1295400" y="1371600"/>
            <a:ext cx="480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effectLst>
                  <a:outerShdw blurRad="50800" dist="39000" dir="5460000" algn="tl">
                    <a:srgbClr val="000000">
                      <a:alpha val="38000"/>
                    </a:srgbClr>
                  </a:outerShdw>
                </a:effectLst>
              </a:rPr>
              <a:t> </a:t>
            </a:r>
            <a:r>
              <a:rPr lang="en-US" sz="5100" b="1" dirty="0">
                <a:ln w="11430"/>
                <a:effectLst>
                  <a:outerShdw blurRad="50800" dist="39000" dir="5460000" algn="tl">
                    <a:srgbClr val="000000">
                      <a:alpha val="38000"/>
                    </a:srgbClr>
                  </a:outerShdw>
                </a:effectLst>
              </a:rPr>
              <a:t> </a:t>
            </a:r>
            <a:r>
              <a:rPr lang="en-US" b="1" dirty="0">
                <a:ln w="11430"/>
                <a:effectLst>
                  <a:outerShdw blurRad="50800" dist="39000" dir="5460000" algn="tl">
                    <a:srgbClr val="000000">
                      <a:alpha val="38000"/>
                    </a:srgbClr>
                  </a:outerShdw>
                </a:effectLst>
              </a:rPr>
              <a:t>abomination</a:t>
            </a:r>
          </a:p>
        </p:txBody>
      </p:sp>
      <p:sp>
        <p:nvSpPr>
          <p:cNvPr id="2" name="Title 1"/>
          <p:cNvSpPr>
            <a:spLocks noGrp="1"/>
          </p:cNvSpPr>
          <p:nvPr>
            <p:ph type="ctrTitle"/>
          </p:nvPr>
        </p:nvSpPr>
        <p:spPr>
          <a:xfrm>
            <a:off x="1828800" y="304800"/>
            <a:ext cx="7010400" cy="4343400"/>
          </a:xfrm>
        </p:spPr>
        <p:txBody>
          <a:bodyPr>
            <a:normAutofit/>
          </a:bodyPr>
          <a:lstStyle/>
          <a:p>
            <a:r>
              <a:rPr lang="en-US" b="1" dirty="0">
                <a:ln w="3175" cmpd="sng">
                  <a:solidFill>
                    <a:schemeClr val="bg2"/>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glow rad="101600">
                    <a:schemeClr val="tx1">
                      <a:alpha val="60000"/>
                    </a:schemeClr>
                  </a:glow>
                  <a:outerShdw blurRad="50800" algn="tl" rotWithShape="0">
                    <a:srgbClr val="000000"/>
                  </a:outerShdw>
                </a:effectLst>
              </a:rPr>
              <a:t>Lying lips are an  abomination to the LORD, But those who deal truthfully are His delight.                         </a:t>
            </a:r>
            <a:r>
              <a:rPr lang="en-US" sz="3200" b="1" i="1" dirty="0">
                <a:ln w="3175" cmpd="sng">
                  <a:solidFill>
                    <a:schemeClr val="bg2"/>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glow rad="101600">
                    <a:schemeClr val="tx1">
                      <a:alpha val="60000"/>
                    </a:schemeClr>
                  </a:glow>
                  <a:outerShdw blurRad="50800" algn="tl" rotWithShape="0">
                    <a:srgbClr val="000000"/>
                  </a:outerShdw>
                </a:effectLst>
              </a:rPr>
              <a:t>– Proverbs 12:22 </a:t>
            </a:r>
          </a:p>
        </p:txBody>
      </p:sp>
      <p:sp>
        <p:nvSpPr>
          <p:cNvPr id="8" name="Title 1"/>
          <p:cNvSpPr txBox="1">
            <a:spLocks/>
          </p:cNvSpPr>
          <p:nvPr/>
        </p:nvSpPr>
        <p:spPr>
          <a:xfrm>
            <a:off x="1752600" y="1295400"/>
            <a:ext cx="41148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2"/>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glow rad="76200">
                    <a:schemeClr val="tx1">
                      <a:alpha val="60000"/>
                    </a:schemeClr>
                  </a:glow>
                  <a:outerShdw blurRad="50800" algn="tl" rotWithShape="0">
                    <a:srgbClr val="000000"/>
                  </a:outerShdw>
                </a:effectLst>
              </a:rPr>
              <a:t>abomination</a:t>
            </a:r>
            <a:endParaRPr lang="en-US" sz="3200" b="1" i="1" dirty="0">
              <a:ln w="3175" cmpd="sng">
                <a:solidFill>
                  <a:schemeClr val="bg2"/>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glow rad="76200">
                  <a:schemeClr val="tx1">
                    <a:alpha val="60000"/>
                  </a:schemeClr>
                </a:glow>
                <a:outerShdw blurRad="50800" algn="tl" rotWithShape="0">
                  <a:srgbClr val="000000"/>
                </a:outerShdw>
              </a:effectLst>
            </a:endParaRPr>
          </a:p>
        </p:txBody>
      </p:sp>
      <p:sp>
        <p:nvSpPr>
          <p:cNvPr id="9" name="Rectangle 2">
            <a:extLst>
              <a:ext uri="{FF2B5EF4-FFF2-40B4-BE49-F238E27FC236}">
                <a16:creationId xmlns:a16="http://schemas.microsoft.com/office/drawing/2014/main" id="{FBB46B10-FEDC-4F33-BE07-0680B01C42D1}"/>
              </a:ext>
            </a:extLst>
          </p:cNvPr>
          <p:cNvSpPr txBox="1">
            <a:spLocks noChangeArrowheads="1"/>
          </p:cNvSpPr>
          <p:nvPr/>
        </p:nvSpPr>
        <p:spPr bwMode="auto">
          <a:xfrm>
            <a:off x="4104509" y="2207087"/>
            <a:ext cx="4813272" cy="71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deal truthfully</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730938F-436E-427E-B19F-7307AFFBC7F6}"/>
              </a:ext>
            </a:extLst>
          </p:cNvPr>
          <p:cNvSpPr txBox="1">
            <a:spLocks noChangeArrowheads="1"/>
          </p:cNvSpPr>
          <p:nvPr/>
        </p:nvSpPr>
        <p:spPr bwMode="auto">
          <a:xfrm>
            <a:off x="4180010" y="2875366"/>
            <a:ext cx="3036277" cy="72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delight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9">
            <a:extLst>
              <a:ext uri="{FF2B5EF4-FFF2-40B4-BE49-F238E27FC236}">
                <a16:creationId xmlns:a16="http://schemas.microsoft.com/office/drawing/2014/main" id="{96C8FE03-1116-444E-9673-F5A58DEC03E5}"/>
              </a:ext>
            </a:extLst>
          </p:cNvPr>
          <p:cNvSpPr>
            <a:spLocks noChangeArrowheads="1"/>
          </p:cNvSpPr>
          <p:nvPr/>
        </p:nvSpPr>
        <p:spPr bwMode="auto">
          <a:xfrm>
            <a:off x="4240066" y="2881873"/>
            <a:ext cx="11723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017066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10" presetClass="exit" presetSubtype="0" fill="hold" grpId="0"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8" presetClass="emph" presetSubtype="0" fill="hold" grpId="1" nodeType="withEffect">
                                  <p:stCondLst>
                                    <p:cond delay="400"/>
                                  </p:stCondLst>
                                  <p:childTnLst>
                                    <p:set>
                                      <p:cBhvr override="childStyle">
                                        <p:cTn id="26" dur="500" fill="hold"/>
                                        <p:tgtEl>
                                          <p:spTgt spid="10"/>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0" presetClass="entr" presetSubtype="0" fill="hold" grpId="0" nodeType="withEffect">
                                  <p:stCondLst>
                                    <p:cond delay="650"/>
                                  </p:stCondLst>
                                  <p:iterate type="lt">
                                    <p:tmPct val="10000"/>
                                  </p:iterate>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stCondLst>
                                            <p:cond delay="0"/>
                                          </p:stCondLst>
                                        </p:cTn>
                                        <p:tgtEl>
                                          <p:spTgt spid="12"/>
                                        </p:tgtEl>
                                      </p:cBhvr>
                                    </p:animEffect>
                                    <p:anim to="" calcmode="lin" valueType="num">
                                      <p:cBhvr>
                                        <p:cTn id="3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35" fill="hold">
                            <p:stCondLst>
                              <p:cond delay="12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0" presetClass="path" presetSubtype="0" accel="50000" decel="50000" fill="hold" grpId="1" nodeType="withEffect">
                                  <p:stCondLst>
                                    <p:cond delay="0"/>
                                  </p:stCondLst>
                                  <p:childTnLst>
                                    <p:animMotion origin="layout" path="M 3.33333E-6 2.22222E-6 C -0.00278 0.01296 -0.00764 0.05463 -0.01667 0.07824 C -0.0257 0.10185 -0.03872 0.12453 -0.05417 0.1419 C -0.06962 0.15903 -0.08698 0.17245 -0.1092 0.18194 C -0.13143 0.19143 -0.17101 0.1956 -0.18733 0.19907 " pathEditMode="relative" rAng="0" ptsTypes="aaaaa">
                                      <p:cBhvr>
                                        <p:cTn id="44" dur="1500" fill="hold"/>
                                        <p:tgtEl>
                                          <p:spTgt spid="8"/>
                                        </p:tgtEl>
                                        <p:attrNameLst>
                                          <p:attrName>ppt_x</p:attrName>
                                          <p:attrName>ppt_y</p:attrName>
                                        </p:attrNameLst>
                                      </p:cBhvr>
                                      <p:rCtr x="-9375" y="9954"/>
                                    </p:animMotion>
                                  </p:childTnLst>
                                </p:cTn>
                              </p:par>
                              <p:par>
                                <p:cTn id="45" presetID="2" presetClass="exit" presetSubtype="2" fill="hold" grpId="1" nodeType="withEffect">
                                  <p:stCondLst>
                                    <p:cond delay="0"/>
                                  </p:stCondLst>
                                  <p:childTnLst>
                                    <p:anim calcmode="lin" valueType="num">
                                      <p:cBhvr additive="base">
                                        <p:cTn id="46" dur="1250"/>
                                        <p:tgtEl>
                                          <p:spTgt spid="2"/>
                                        </p:tgtEl>
                                        <p:attrNameLst>
                                          <p:attrName>ppt_x</p:attrName>
                                        </p:attrNameLst>
                                      </p:cBhvr>
                                      <p:tavLst>
                                        <p:tav tm="0">
                                          <p:val>
                                            <p:strVal val="ppt_x"/>
                                          </p:val>
                                        </p:tav>
                                        <p:tav tm="100000">
                                          <p:val>
                                            <p:strVal val="1+ppt_w/2"/>
                                          </p:val>
                                        </p:tav>
                                      </p:tavLst>
                                    </p:anim>
                                    <p:anim calcmode="lin" valueType="num">
                                      <p:cBhvr additive="base">
                                        <p:cTn id="47" dur="1250"/>
                                        <p:tgtEl>
                                          <p:spTgt spid="2"/>
                                        </p:tgtEl>
                                        <p:attrNameLst>
                                          <p:attrName>ppt_y</p:attrName>
                                        </p:attrNameLst>
                                      </p:cBhvr>
                                      <p:tavLst>
                                        <p:tav tm="0">
                                          <p:val>
                                            <p:strVal val="ppt_y"/>
                                          </p:val>
                                        </p:tav>
                                        <p:tav tm="100000">
                                          <p:val>
                                            <p:strVal val="ppt_y"/>
                                          </p:val>
                                        </p:tav>
                                      </p:tavLst>
                                    </p:anim>
                                    <p:set>
                                      <p:cBhvr>
                                        <p:cTn id="48" dur="1" fill="hold">
                                          <p:stCondLst>
                                            <p:cond delay="1249"/>
                                          </p:stCondLst>
                                        </p:cTn>
                                        <p:tgtEl>
                                          <p:spTgt spid="2"/>
                                        </p:tgtEl>
                                        <p:attrNameLst>
                                          <p:attrName>style.visibility</p:attrName>
                                        </p:attrNameLst>
                                      </p:cBhvr>
                                      <p:to>
                                        <p:strVal val="hidden"/>
                                      </p:to>
                                    </p:set>
                                  </p:childTnLst>
                                </p:cTn>
                              </p:par>
                              <p:par>
                                <p:cTn id="49" presetID="2" presetClass="exit" presetSubtype="2" fill="hold" grpId="2" nodeType="withEffect">
                                  <p:stCondLst>
                                    <p:cond delay="0"/>
                                  </p:stCondLst>
                                  <p:childTnLst>
                                    <p:anim calcmode="lin" valueType="num">
                                      <p:cBhvr additive="base">
                                        <p:cTn id="50" dur="1000"/>
                                        <p:tgtEl>
                                          <p:spTgt spid="7"/>
                                        </p:tgtEl>
                                        <p:attrNameLst>
                                          <p:attrName>ppt_x</p:attrName>
                                        </p:attrNameLst>
                                      </p:cBhvr>
                                      <p:tavLst>
                                        <p:tav tm="0">
                                          <p:val>
                                            <p:strVal val="ppt_x"/>
                                          </p:val>
                                        </p:tav>
                                        <p:tav tm="100000">
                                          <p:val>
                                            <p:strVal val="1+ppt_w/2"/>
                                          </p:val>
                                        </p:tav>
                                      </p:tavLst>
                                    </p:anim>
                                    <p:anim calcmode="lin" valueType="num">
                                      <p:cBhvr additive="base">
                                        <p:cTn id="51" dur="1000"/>
                                        <p:tgtEl>
                                          <p:spTgt spid="7"/>
                                        </p:tgtEl>
                                        <p:attrNameLst>
                                          <p:attrName>ppt_y</p:attrName>
                                        </p:attrNameLst>
                                      </p:cBhvr>
                                      <p:tavLst>
                                        <p:tav tm="0">
                                          <p:val>
                                            <p:strVal val="ppt_y"/>
                                          </p:val>
                                        </p:tav>
                                        <p:tav tm="100000">
                                          <p:val>
                                            <p:strVal val="ppt_y"/>
                                          </p:val>
                                        </p:tav>
                                      </p:tavLst>
                                    </p:anim>
                                    <p:set>
                                      <p:cBhvr>
                                        <p:cTn id="52" dur="1" fill="hold">
                                          <p:stCondLst>
                                            <p:cond delay="999"/>
                                          </p:stCondLst>
                                        </p:cTn>
                                        <p:tgtEl>
                                          <p:spTgt spid="7"/>
                                        </p:tgtEl>
                                        <p:attrNameLst>
                                          <p:attrName>style.visibility</p:attrName>
                                        </p:attrNameLst>
                                      </p:cBhvr>
                                      <p:to>
                                        <p:strVal val="hidden"/>
                                      </p:to>
                                    </p:set>
                                  </p:childTnLst>
                                </p:cTn>
                              </p:par>
                              <p:par>
                                <p:cTn id="53" presetID="2" presetClass="exit" presetSubtype="2" fill="hold" grpId="1" nodeType="withEffect">
                                  <p:stCondLst>
                                    <p:cond delay="0"/>
                                  </p:stCondLst>
                                  <p:childTnLst>
                                    <p:anim calcmode="lin" valueType="num">
                                      <p:cBhvr additive="base">
                                        <p:cTn id="54" dur="1000"/>
                                        <p:tgtEl>
                                          <p:spTgt spid="9"/>
                                        </p:tgtEl>
                                        <p:attrNameLst>
                                          <p:attrName>ppt_x</p:attrName>
                                        </p:attrNameLst>
                                      </p:cBhvr>
                                      <p:tavLst>
                                        <p:tav tm="0">
                                          <p:val>
                                            <p:strVal val="ppt_x"/>
                                          </p:val>
                                        </p:tav>
                                        <p:tav tm="100000">
                                          <p:val>
                                            <p:strVal val="1+ppt_w/2"/>
                                          </p:val>
                                        </p:tav>
                                      </p:tavLst>
                                    </p:anim>
                                    <p:anim calcmode="lin" valueType="num">
                                      <p:cBhvr additive="base">
                                        <p:cTn id="55" dur="1000"/>
                                        <p:tgtEl>
                                          <p:spTgt spid="9"/>
                                        </p:tgtEl>
                                        <p:attrNameLst>
                                          <p:attrName>ppt_y</p:attrName>
                                        </p:attrNameLst>
                                      </p:cBhvr>
                                      <p:tavLst>
                                        <p:tav tm="0">
                                          <p:val>
                                            <p:strVal val="ppt_y"/>
                                          </p:val>
                                        </p:tav>
                                        <p:tav tm="100000">
                                          <p:val>
                                            <p:strVal val="ppt_y"/>
                                          </p:val>
                                        </p:tav>
                                      </p:tavLst>
                                    </p:anim>
                                    <p:set>
                                      <p:cBhvr>
                                        <p:cTn id="56" dur="1" fill="hold">
                                          <p:stCondLst>
                                            <p:cond delay="999"/>
                                          </p:stCondLst>
                                        </p:cTn>
                                        <p:tgtEl>
                                          <p:spTgt spid="9"/>
                                        </p:tgtEl>
                                        <p:attrNameLst>
                                          <p:attrName>style.visibility</p:attrName>
                                        </p:attrNameLst>
                                      </p:cBhvr>
                                      <p:to>
                                        <p:strVal val="hidden"/>
                                      </p:to>
                                    </p:set>
                                  </p:childTnLst>
                                </p:cTn>
                              </p:par>
                              <p:par>
                                <p:cTn id="57" presetID="2" presetClass="exit" presetSubtype="2" fill="hold" grpId="2" nodeType="withEffect">
                                  <p:stCondLst>
                                    <p:cond delay="0"/>
                                  </p:stCondLst>
                                  <p:childTnLst>
                                    <p:anim calcmode="lin" valueType="num">
                                      <p:cBhvr additive="base">
                                        <p:cTn id="58" dur="1000"/>
                                        <p:tgtEl>
                                          <p:spTgt spid="10"/>
                                        </p:tgtEl>
                                        <p:attrNameLst>
                                          <p:attrName>ppt_x</p:attrName>
                                        </p:attrNameLst>
                                      </p:cBhvr>
                                      <p:tavLst>
                                        <p:tav tm="0">
                                          <p:val>
                                            <p:strVal val="ppt_x"/>
                                          </p:val>
                                        </p:tav>
                                        <p:tav tm="100000">
                                          <p:val>
                                            <p:strVal val="1+ppt_w/2"/>
                                          </p:val>
                                        </p:tav>
                                      </p:tavLst>
                                    </p:anim>
                                    <p:anim calcmode="lin" valueType="num">
                                      <p:cBhvr additive="base">
                                        <p:cTn id="59" dur="1000"/>
                                        <p:tgtEl>
                                          <p:spTgt spid="10"/>
                                        </p:tgtEl>
                                        <p:attrNameLst>
                                          <p:attrName>ppt_y</p:attrName>
                                        </p:attrNameLst>
                                      </p:cBhvr>
                                      <p:tavLst>
                                        <p:tav tm="0">
                                          <p:val>
                                            <p:strVal val="ppt_y"/>
                                          </p:val>
                                        </p:tav>
                                        <p:tav tm="100000">
                                          <p:val>
                                            <p:strVal val="ppt_y"/>
                                          </p:val>
                                        </p:tav>
                                      </p:tavLst>
                                    </p:anim>
                                    <p:set>
                                      <p:cBhvr>
                                        <p:cTn id="60" dur="1" fill="hold">
                                          <p:stCondLst>
                                            <p:cond delay="999"/>
                                          </p:stCondLst>
                                        </p:cTn>
                                        <p:tgtEl>
                                          <p:spTgt spid="10"/>
                                        </p:tgtEl>
                                        <p:attrNameLst>
                                          <p:attrName>style.visibility</p:attrName>
                                        </p:attrNameLst>
                                      </p:cBhvr>
                                      <p:to>
                                        <p:strVal val="hidden"/>
                                      </p:to>
                                    </p:set>
                                  </p:childTnLst>
                                </p:cTn>
                              </p:par>
                              <p:par>
                                <p:cTn id="61" presetID="2" presetClass="exit" presetSubtype="2" fill="hold" grpId="1" nodeType="withEffect">
                                  <p:stCondLst>
                                    <p:cond delay="0"/>
                                  </p:stCondLst>
                                  <p:childTnLst>
                                    <p:anim calcmode="lin" valueType="num">
                                      <p:cBhvr additive="base">
                                        <p:cTn id="62" dur="1000"/>
                                        <p:tgtEl>
                                          <p:spTgt spid="11"/>
                                        </p:tgtEl>
                                        <p:attrNameLst>
                                          <p:attrName>ppt_x</p:attrName>
                                        </p:attrNameLst>
                                      </p:cBhvr>
                                      <p:tavLst>
                                        <p:tav tm="0">
                                          <p:val>
                                            <p:strVal val="ppt_x"/>
                                          </p:val>
                                        </p:tav>
                                        <p:tav tm="100000">
                                          <p:val>
                                            <p:strVal val="1+ppt_w/2"/>
                                          </p:val>
                                        </p:tav>
                                      </p:tavLst>
                                    </p:anim>
                                    <p:anim calcmode="lin" valueType="num">
                                      <p:cBhvr additive="base">
                                        <p:cTn id="63" dur="1000"/>
                                        <p:tgtEl>
                                          <p:spTgt spid="11"/>
                                        </p:tgtEl>
                                        <p:attrNameLst>
                                          <p:attrName>ppt_y</p:attrName>
                                        </p:attrNameLst>
                                      </p:cBhvr>
                                      <p:tavLst>
                                        <p:tav tm="0">
                                          <p:val>
                                            <p:strVal val="ppt_y"/>
                                          </p:val>
                                        </p:tav>
                                        <p:tav tm="100000">
                                          <p:val>
                                            <p:strVal val="ppt_y"/>
                                          </p:val>
                                        </p:tav>
                                      </p:tavLst>
                                    </p:anim>
                                    <p:set>
                                      <p:cBhvr>
                                        <p:cTn id="64" dur="1" fill="hold">
                                          <p:stCondLst>
                                            <p:cond delay="999"/>
                                          </p:stCondLst>
                                        </p:cTn>
                                        <p:tgtEl>
                                          <p:spTgt spid="11"/>
                                        </p:tgtEl>
                                        <p:attrNameLst>
                                          <p:attrName>style.visibility</p:attrName>
                                        </p:attrNameLst>
                                      </p:cBhvr>
                                      <p:to>
                                        <p:strVal val="hidden"/>
                                      </p:to>
                                    </p:set>
                                  </p:childTnLst>
                                </p:cTn>
                              </p:par>
                              <p:par>
                                <p:cTn id="65" presetID="2" presetClass="exit" presetSubtype="2" fill="hold" grpId="2" nodeType="withEffect">
                                  <p:stCondLst>
                                    <p:cond delay="0"/>
                                  </p:stCondLst>
                                  <p:iterate type="lt">
                                    <p:tmPct val="0"/>
                                  </p:iterate>
                                  <p:childTnLst>
                                    <p:anim calcmode="lin" valueType="num">
                                      <p:cBhvr additive="base">
                                        <p:cTn id="66" dur="950"/>
                                        <p:tgtEl>
                                          <p:spTgt spid="12"/>
                                        </p:tgtEl>
                                        <p:attrNameLst>
                                          <p:attrName>ppt_x</p:attrName>
                                        </p:attrNameLst>
                                      </p:cBhvr>
                                      <p:tavLst>
                                        <p:tav tm="0">
                                          <p:val>
                                            <p:strVal val="ppt_x"/>
                                          </p:val>
                                        </p:tav>
                                        <p:tav tm="100000">
                                          <p:val>
                                            <p:strVal val="1+ppt_w/2"/>
                                          </p:val>
                                        </p:tav>
                                      </p:tavLst>
                                    </p:anim>
                                    <p:anim calcmode="lin" valueType="num">
                                      <p:cBhvr additive="base">
                                        <p:cTn id="67" dur="950"/>
                                        <p:tgtEl>
                                          <p:spTgt spid="12"/>
                                        </p:tgtEl>
                                        <p:attrNameLst>
                                          <p:attrName>ppt_y</p:attrName>
                                        </p:attrNameLst>
                                      </p:cBhvr>
                                      <p:tavLst>
                                        <p:tav tm="0">
                                          <p:val>
                                            <p:strVal val="ppt_y"/>
                                          </p:val>
                                        </p:tav>
                                        <p:tav tm="100000">
                                          <p:val>
                                            <p:strVal val="ppt_y"/>
                                          </p:val>
                                        </p:tav>
                                      </p:tavLst>
                                    </p:anim>
                                    <p:set>
                                      <p:cBhvr>
                                        <p:cTn id="68" dur="1" fill="hold">
                                          <p:stCondLst>
                                            <p:cond delay="9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0" grpId="0"/>
      <p:bldP spid="10" grpId="1"/>
      <p:bldP spid="10" grpId="2"/>
      <p:bldP spid="6" grpId="0"/>
      <p:bldP spid="2" grpId="0"/>
      <p:bldP spid="2" grpId="1"/>
      <p:bldP spid="8" grpId="0"/>
      <p:bldP spid="8" grpId="1"/>
      <p:bldP spid="9" grpId="0"/>
      <p:bldP spid="9" grpId="1"/>
      <p:bldP spid="11" grpId="0"/>
      <p:bldP spid="11" grpId="1"/>
      <p:bldP spid="12" grpId="0"/>
      <p:bldP spid="12" grpId="1"/>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6" y="0"/>
            <a:ext cx="9196476" cy="6888480"/>
          </a:xfrm>
          <a:prstGeom prst="rect">
            <a:avLst/>
          </a:prstGeom>
        </p:spPr>
      </p:pic>
      <p:sp>
        <p:nvSpPr>
          <p:cNvPr id="12" name="Title 1">
            <a:extLst>
              <a:ext uri="{FF2B5EF4-FFF2-40B4-BE49-F238E27FC236}">
                <a16:creationId xmlns:a16="http://schemas.microsoft.com/office/drawing/2014/main" id="{54E0E8B4-72CB-4B2D-B934-E68826D73B94}"/>
              </a:ext>
            </a:extLst>
          </p:cNvPr>
          <p:cNvSpPr txBox="1">
            <a:spLocks/>
          </p:cNvSpPr>
          <p:nvPr/>
        </p:nvSpPr>
        <p:spPr>
          <a:xfrm>
            <a:off x="3403647" y="3613337"/>
            <a:ext cx="523090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upright is His delight</a:t>
            </a:r>
          </a:p>
        </p:txBody>
      </p:sp>
      <p:sp>
        <p:nvSpPr>
          <p:cNvPr id="2" name="Title 1"/>
          <p:cNvSpPr>
            <a:spLocks noGrp="1"/>
          </p:cNvSpPr>
          <p:nvPr>
            <p:ph type="ctrTitle"/>
          </p:nvPr>
        </p:nvSpPr>
        <p:spPr>
          <a:xfrm>
            <a:off x="304800" y="1905000"/>
            <a:ext cx="8458200" cy="3200400"/>
          </a:xfrm>
        </p:spPr>
        <p:txBody>
          <a:bodyPr>
            <a:normAutofit/>
          </a:bodyPr>
          <a:lstStyle/>
          <a:p>
            <a:r>
              <a:rPr lang="en-US" b="1" dirty="0">
                <a:ln w="3175" cmpd="sng">
                  <a:solidFill>
                    <a:schemeClr val="tx1"/>
                  </a:solidFill>
                  <a:prstDash val="solid"/>
                </a:ln>
                <a:solidFill>
                  <a:schemeClr val="accent6">
                    <a:tint val="15000"/>
                    <a:satMod val="200000"/>
                  </a:schemeClr>
                </a:solidFill>
                <a:effectLst>
                  <a:glow rad="101600">
                    <a:schemeClr val="accent6">
                      <a:satMod val="175000"/>
                    </a:schemeClr>
                  </a:glow>
                  <a:outerShdw blurRad="50800" dist="40000" dir="5400000" algn="tl" rotWithShape="0">
                    <a:srgbClr val="000000">
                      <a:shade val="5000"/>
                      <a:satMod val="120000"/>
                      <a:alpha val="33000"/>
                    </a:srgbClr>
                  </a:outerShdw>
                </a:effectLst>
              </a:rPr>
              <a:t>The sacrifice of the wicked is an abomination to the LORD, But the prayer of the upright is His delight. </a:t>
            </a:r>
            <a:r>
              <a:rPr lang="en-US" sz="3200" b="1" i="1" dirty="0">
                <a:ln w="3175" cmpd="sng">
                  <a:solidFill>
                    <a:schemeClr val="tx1"/>
                  </a:solidFill>
                  <a:prstDash val="solid"/>
                </a:ln>
                <a:solidFill>
                  <a:schemeClr val="accent6">
                    <a:tint val="15000"/>
                    <a:satMod val="200000"/>
                  </a:schemeClr>
                </a:solidFill>
                <a:effectLst>
                  <a:glow rad="101600">
                    <a:schemeClr val="accent6">
                      <a:satMod val="175000"/>
                    </a:schemeClr>
                  </a:glow>
                  <a:outerShdw blurRad="50800" dist="40000" dir="5400000" algn="tl" rotWithShape="0">
                    <a:srgbClr val="000000">
                      <a:shade val="5000"/>
                      <a:satMod val="120000"/>
                      <a:alpha val="33000"/>
                    </a:srgbClr>
                  </a:outerShdw>
                </a:effectLst>
              </a:rPr>
              <a:t>– Proverbs 15:8 </a:t>
            </a:r>
          </a:p>
        </p:txBody>
      </p:sp>
      <p:sp>
        <p:nvSpPr>
          <p:cNvPr id="8" name="Title 1"/>
          <p:cNvSpPr txBox="1">
            <a:spLocks/>
          </p:cNvSpPr>
          <p:nvPr/>
        </p:nvSpPr>
        <p:spPr>
          <a:xfrm>
            <a:off x="76200" y="2743200"/>
            <a:ext cx="40386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2"/>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glow rad="76200">
                    <a:schemeClr val="tx1">
                      <a:alpha val="40000"/>
                    </a:schemeClr>
                  </a:glow>
                  <a:outerShdw blurRad="50800" algn="tl" rotWithShape="0">
                    <a:srgbClr val="000000"/>
                  </a:outerShdw>
                </a:effectLst>
              </a:rPr>
              <a:t>abomination</a:t>
            </a:r>
            <a:endParaRPr lang="en-US" sz="3200" b="1" i="1" dirty="0">
              <a:ln w="3175" cmpd="sng">
                <a:solidFill>
                  <a:schemeClr val="bg2"/>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glow rad="76200">
                  <a:schemeClr val="tx1">
                    <a:alpha val="40000"/>
                  </a:schemeClr>
                </a:glow>
                <a:outerShdw blurRad="50800" algn="tl" rotWithShape="0">
                  <a:srgbClr val="000000"/>
                </a:outerShdw>
              </a:effectLst>
            </a:endParaRPr>
          </a:p>
        </p:txBody>
      </p:sp>
      <p:sp>
        <p:nvSpPr>
          <p:cNvPr id="7" name="Title 1"/>
          <p:cNvSpPr txBox="1">
            <a:spLocks/>
          </p:cNvSpPr>
          <p:nvPr/>
        </p:nvSpPr>
        <p:spPr>
          <a:xfrm>
            <a:off x="4917519" y="4475922"/>
            <a:ext cx="1851212"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DF0E7"/>
                </a:solidFill>
                <a:effectLst>
                  <a:glow rad="76200">
                    <a:schemeClr val="bg1"/>
                  </a:glow>
                  <a:outerShdw blurRad="50800" dist="39000" dir="5460000" algn="tl">
                    <a:srgbClr val="000000">
                      <a:alpha val="38000"/>
                    </a:srgbClr>
                  </a:outerShdw>
                </a:effectLst>
              </a:rPr>
              <a:t>LORD</a:t>
            </a:r>
          </a:p>
        </p:txBody>
      </p:sp>
      <p:sp>
        <p:nvSpPr>
          <p:cNvPr id="6" name="Title 1"/>
          <p:cNvSpPr txBox="1">
            <a:spLocks/>
          </p:cNvSpPr>
          <p:nvPr/>
        </p:nvSpPr>
        <p:spPr>
          <a:xfrm>
            <a:off x="457200" y="152400"/>
            <a:ext cx="8229600" cy="2209800"/>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a:noFill/>
                </a:ln>
                <a:solidFill>
                  <a:srgbClr val="3399FF"/>
                </a:solidFill>
                <a:effectLst>
                  <a:glow rad="101600">
                    <a:schemeClr val="accent6">
                      <a:satMod val="175000"/>
                    </a:schemeClr>
                  </a:glow>
                  <a:outerShdw blurRad="50800" dist="39000" dir="5460000" algn="tl">
                    <a:srgbClr val="000000">
                      <a:alpha val="38000"/>
                    </a:srgbClr>
                  </a:outerShdw>
                </a:effectLst>
              </a:rPr>
              <a:t>One who turns away his ear from hearing the law, Even his prayer is an abomination. </a:t>
            </a:r>
            <a:r>
              <a:rPr lang="en-US" sz="3200" b="1" i="1" dirty="0">
                <a:ln w="3175">
                  <a:noFill/>
                </a:ln>
                <a:solidFill>
                  <a:srgbClr val="3399FF"/>
                </a:solidFill>
                <a:effectLst>
                  <a:glow rad="101600">
                    <a:schemeClr val="accent6">
                      <a:satMod val="175000"/>
                    </a:schemeClr>
                  </a:glow>
                  <a:outerShdw blurRad="50800" dist="39000" dir="5460000" algn="tl">
                    <a:srgbClr val="000000">
                      <a:alpha val="38000"/>
                    </a:srgbClr>
                  </a:outerShdw>
                </a:effectLst>
              </a:rPr>
              <a:t>– Proverbs 28:9 </a:t>
            </a:r>
          </a:p>
        </p:txBody>
      </p:sp>
      <p:sp>
        <p:nvSpPr>
          <p:cNvPr id="10" name="Title 1"/>
          <p:cNvSpPr txBox="1">
            <a:spLocks/>
          </p:cNvSpPr>
          <p:nvPr/>
        </p:nvSpPr>
        <p:spPr>
          <a:xfrm>
            <a:off x="0" y="2743200"/>
            <a:ext cx="3962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11430"/>
                <a:solidFill>
                  <a:srgbClr val="00B0F0"/>
                </a:solidFill>
                <a:effectLst>
                  <a:outerShdw blurRad="50800" dist="39000" dir="5460000" algn="tl">
                    <a:srgbClr val="000000">
                      <a:alpha val="38000"/>
                    </a:srgbClr>
                  </a:outerShdw>
                </a:effectLst>
              </a:rPr>
              <a:t> </a:t>
            </a:r>
            <a:r>
              <a:rPr lang="en-US" sz="5200" b="1" dirty="0">
                <a:ln w="11430"/>
                <a:solidFill>
                  <a:srgbClr val="00B0F0"/>
                </a:solidFill>
                <a:effectLst>
                  <a:outerShdw blurRad="50800" dist="39000" dir="5460000" algn="tl">
                    <a:srgbClr val="000000">
                      <a:alpha val="38000"/>
                    </a:srgbClr>
                  </a:outerShdw>
                </a:effectLst>
              </a:rPr>
              <a:t> </a:t>
            </a:r>
            <a:r>
              <a:rPr lang="en-US" b="1" dirty="0">
                <a:ln w="11430"/>
                <a:solidFill>
                  <a:schemeClr val="bg1"/>
                </a:solidFill>
                <a:effectLst>
                  <a:outerShdw blurRad="50800" dist="39000" dir="5460000" algn="tl">
                    <a:srgbClr val="000000">
                      <a:alpha val="38000"/>
                    </a:srgbClr>
                  </a:outerShdw>
                </a:effectLst>
              </a:rPr>
              <a:t>abomination</a:t>
            </a:r>
          </a:p>
        </p:txBody>
      </p:sp>
      <p:sp>
        <p:nvSpPr>
          <p:cNvPr id="13" name="Rectangle 2">
            <a:extLst>
              <a:ext uri="{FF2B5EF4-FFF2-40B4-BE49-F238E27FC236}">
                <a16:creationId xmlns:a16="http://schemas.microsoft.com/office/drawing/2014/main" id="{0E9FAB67-A1F5-4DBC-BE69-1FD9481BF720}"/>
              </a:ext>
            </a:extLst>
          </p:cNvPr>
          <p:cNvSpPr txBox="1">
            <a:spLocks noChangeArrowheads="1"/>
          </p:cNvSpPr>
          <p:nvPr/>
        </p:nvSpPr>
        <p:spPr bwMode="auto">
          <a:xfrm>
            <a:off x="3355321" y="3536156"/>
            <a:ext cx="5324335" cy="78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upright is His delight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9">
            <a:extLst>
              <a:ext uri="{FF2B5EF4-FFF2-40B4-BE49-F238E27FC236}">
                <a16:creationId xmlns:a16="http://schemas.microsoft.com/office/drawing/2014/main" id="{8790643C-367D-4397-ADA4-B0E514666C09}"/>
              </a:ext>
            </a:extLst>
          </p:cNvPr>
          <p:cNvSpPr>
            <a:spLocks noChangeArrowheads="1"/>
          </p:cNvSpPr>
          <p:nvPr/>
        </p:nvSpPr>
        <p:spPr bwMode="auto">
          <a:xfrm>
            <a:off x="5826025" y="3579829"/>
            <a:ext cx="96292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Title 1"/>
          <p:cNvSpPr txBox="1">
            <a:spLocks/>
          </p:cNvSpPr>
          <p:nvPr/>
        </p:nvSpPr>
        <p:spPr>
          <a:xfrm>
            <a:off x="-533400" y="3429000"/>
            <a:ext cx="3352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outerShdw blurRad="50800" dist="39000" dir="5460000" algn="tl">
                    <a:srgbClr val="000000">
                      <a:alpha val="38000"/>
                    </a:srgbClr>
                  </a:outerShdw>
                </a:effectLst>
              </a:rPr>
              <a:t> </a:t>
            </a:r>
            <a:r>
              <a:rPr lang="en-US" sz="4500" b="1" dirty="0">
                <a:ln w="11430"/>
                <a:solidFill>
                  <a:srgbClr val="00B0F0"/>
                </a:solidFill>
                <a:effectLst>
                  <a:outerShdw blurRad="50800" dist="39000" dir="5460000" algn="tl">
                    <a:srgbClr val="000000">
                      <a:alpha val="38000"/>
                    </a:srgbClr>
                  </a:outerShdw>
                </a:effectLst>
              </a:rPr>
              <a:t> </a:t>
            </a:r>
            <a:r>
              <a:rPr lang="en-US" b="1" dirty="0">
                <a:ln w="11430"/>
                <a:solidFill>
                  <a:schemeClr val="bg1"/>
                </a:solidFill>
                <a:effectLst>
                  <a:outerShdw blurRad="50800" dist="39000" dir="5460000" algn="tl">
                    <a:srgbClr val="000000">
                      <a:alpha val="38000"/>
                    </a:srgbClr>
                  </a:outerShdw>
                </a:effectLst>
              </a:rPr>
              <a:t>prayer</a:t>
            </a:r>
          </a:p>
        </p:txBody>
      </p:sp>
      <p:sp>
        <p:nvSpPr>
          <p:cNvPr id="15" name="Multiply 42">
            <a:extLst>
              <a:ext uri="{FF2B5EF4-FFF2-40B4-BE49-F238E27FC236}">
                <a16:creationId xmlns:a16="http://schemas.microsoft.com/office/drawing/2014/main" id="{998751B1-F8EB-4537-9414-DAEF7E43C3DC}"/>
              </a:ext>
            </a:extLst>
          </p:cNvPr>
          <p:cNvSpPr/>
          <p:nvPr/>
        </p:nvSpPr>
        <p:spPr>
          <a:xfrm>
            <a:off x="827956" y="1036955"/>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9">
            <a:extLst>
              <a:ext uri="{FF2B5EF4-FFF2-40B4-BE49-F238E27FC236}">
                <a16:creationId xmlns:a16="http://schemas.microsoft.com/office/drawing/2014/main" id="{8BB53A9B-B4B9-4721-A494-F4105768A0D7}"/>
              </a:ext>
            </a:extLst>
          </p:cNvPr>
          <p:cNvSpPr>
            <a:spLocks noChangeArrowheads="1"/>
          </p:cNvSpPr>
          <p:nvPr/>
        </p:nvSpPr>
        <p:spPr bwMode="auto">
          <a:xfrm>
            <a:off x="5705213" y="3574256"/>
            <a:ext cx="1207556" cy="72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7" name="Title 1">
            <a:extLst>
              <a:ext uri="{FF2B5EF4-FFF2-40B4-BE49-F238E27FC236}">
                <a16:creationId xmlns:a16="http://schemas.microsoft.com/office/drawing/2014/main" id="{4A1887F6-E32D-45F2-A360-DE3B2FB51EA0}"/>
              </a:ext>
            </a:extLst>
          </p:cNvPr>
          <p:cNvSpPr txBox="1">
            <a:spLocks/>
          </p:cNvSpPr>
          <p:nvPr/>
        </p:nvSpPr>
        <p:spPr>
          <a:xfrm>
            <a:off x="2651760" y="248194"/>
            <a:ext cx="3174274" cy="753292"/>
          </a:xfrm>
          <a:prstGeom prst="rect">
            <a:avLst/>
          </a:prstGeom>
        </p:spPr>
        <p:txBody>
          <a:bodyPr vert="horz" lIns="91440" tIns="45720" rIns="91440" bIns="45720" rtlCol="0" anchor="ct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outerShdw blurRad="50800" dist="39000" dir="5460000" algn="tl">
                    <a:srgbClr val="000000">
                      <a:alpha val="38000"/>
                    </a:srgbClr>
                  </a:outerShdw>
                </a:effectLst>
              </a:rPr>
              <a:t>turns away</a:t>
            </a:r>
          </a:p>
        </p:txBody>
      </p:sp>
      <p:pic>
        <p:nvPicPr>
          <p:cNvPr id="18" name="SpotlightShape1_rendered">
            <a:extLst>
              <a:ext uri="{FF2B5EF4-FFF2-40B4-BE49-F238E27FC236}">
                <a16:creationId xmlns:a16="http://schemas.microsoft.com/office/drawing/2014/main" id="{275F30CE-214C-48AD-B56C-06941601AA64}"/>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1" name="Title 1" hidden="1">
            <a:extLst>
              <a:ext uri="{FF2B5EF4-FFF2-40B4-BE49-F238E27FC236}">
                <a16:creationId xmlns:a16="http://schemas.microsoft.com/office/drawing/2014/main" id="{6A196AE7-9789-4E9F-8D7D-7E7EEA519F28}"/>
              </a:ext>
            </a:extLst>
          </p:cNvPr>
          <p:cNvSpPr txBox="1">
            <a:spLocks/>
          </p:cNvSpPr>
          <p:nvPr/>
        </p:nvSpPr>
        <p:spPr>
          <a:xfrm>
            <a:off x="3307977" y="1709738"/>
            <a:ext cx="1859336" cy="1060356"/>
          </a:xfrm>
          <a:prstGeom prst="rect">
            <a:avLst/>
          </a:prstGeom>
        </p:spPr>
        <p:txBody>
          <a:bodyPr vert="horz" lIns="91440" tIns="45720" rIns="91440" bIns="45720" rtlCol="0" anchor="ctr">
            <a:normAutofit/>
            <a:scene3d>
              <a:camera prst="orthographicFront"/>
              <a:lightRig rig="flat" dir="tl">
                <a:rot lat="0" lon="0" rev="6600000"/>
              </a:lightRig>
            </a:scene3d>
            <a:sp3d contourW="25400">
              <a:contourClr>
                <a:schemeClr val="bg1"/>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noFill/>
                </a:ln>
                <a:solidFill>
                  <a:srgbClr val="FF0000"/>
                </a:solidFill>
                <a:effectLst>
                  <a:outerShdw blurRad="50800" dist="39000" dir="5460000" algn="tl">
                    <a:srgbClr val="000000">
                      <a:alpha val="38000"/>
                    </a:srgbClr>
                  </a:outerShdw>
                </a:effectLst>
              </a:rPr>
              <a:t>LORD</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18" presetClass="emph" presetSubtype="0" fill="hold" grpId="1" nodeType="withEffect">
                                  <p:stCondLst>
                                    <p:cond delay="0"/>
                                  </p:stCondLst>
                                  <p:childTnLst>
                                    <p:set>
                                      <p:cBhvr override="childStyle">
                                        <p:cTn id="20" dur="500" fill="hold"/>
                                        <p:tgtEl>
                                          <p:spTgt spid="12"/>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0" presetClass="entr" presetSubtype="0" fill="hold" grpId="0" nodeType="withEffect">
                                  <p:stCondLst>
                                    <p:cond delay="25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stCondLst>
                                            <p:cond delay="0"/>
                                          </p:stCondLst>
                                        </p:cTn>
                                        <p:tgtEl>
                                          <p:spTgt spid="16"/>
                                        </p:tgtEl>
                                      </p:cBhvr>
                                    </p:animEffect>
                                    <p:anim to="" calcmode="lin" valueType="num">
                                      <p:cBhvr>
                                        <p:cTn id="2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29" fill="hold">
                            <p:stCondLst>
                              <p:cond delay="85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16"/>
                                        </p:tgtEl>
                                      </p:cBhvr>
                                    </p:animEffect>
                                    <p:animScale>
                                      <p:cBhvr>
                                        <p:cTn id="32" dur="250" autoRev="1" fill="hold"/>
                                        <p:tgtEl>
                                          <p:spTgt spid="16"/>
                                        </p:tgtEl>
                                      </p:cBhvr>
                                      <p:by x="105000" y="105000"/>
                                    </p:animScale>
                                  </p:childTnLst>
                                </p:cTn>
                              </p:par>
                              <p:par>
                                <p:cTn id="33" presetID="10" presetClass="exit" presetSubtype="0" fill="hold" grpId="2" nodeType="withEffect">
                                  <p:stCondLst>
                                    <p:cond delay="400"/>
                                  </p:stCondLst>
                                  <p:iterate type="lt">
                                    <p:tmPct val="0"/>
                                  </p:iterate>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0" presetClass="entr" presetSubtype="0" fill="hold" grpId="0" nodeType="withEffect">
                                  <p:stCondLst>
                                    <p:cond delay="4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2"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10" presetClass="entr" presetSubtype="0" fill="hold" grpId="2"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par>
                                <p:cTn id="47" presetID="3" presetClass="emph" presetSubtype="2" fill="hold" grpId="3" nodeType="withEffect">
                                  <p:stCondLst>
                                    <p:cond delay="0"/>
                                  </p:stCondLst>
                                  <p:childTnLst>
                                    <p:animClr clrSpc="rgb" dir="cw">
                                      <p:cBhvr override="childStyle">
                                        <p:cTn id="48" dur="2000" fill="hold"/>
                                        <p:tgtEl>
                                          <p:spTgt spid="9"/>
                                        </p:tgtEl>
                                        <p:attrNameLst>
                                          <p:attrName>style.color</p:attrName>
                                        </p:attrNameLst>
                                      </p:cBhvr>
                                      <p:to>
                                        <a:srgbClr val="2DA5FF"/>
                                      </p:to>
                                    </p:animClr>
                                  </p:childTnLst>
                                </p:cTn>
                              </p:par>
                              <p:par>
                                <p:cTn id="49" presetID="3" presetClass="emph" presetSubtype="2" fill="hold" grpId="3" nodeType="withEffect">
                                  <p:stCondLst>
                                    <p:cond delay="0"/>
                                  </p:stCondLst>
                                  <p:childTnLst>
                                    <p:animClr clrSpc="rgb" dir="cw">
                                      <p:cBhvr override="childStyle">
                                        <p:cTn id="50" dur="2000" fill="hold"/>
                                        <p:tgtEl>
                                          <p:spTgt spid="10"/>
                                        </p:tgtEl>
                                        <p:attrNameLst>
                                          <p:attrName>style.color</p:attrName>
                                        </p:attrNameLst>
                                      </p:cBhvr>
                                      <p:to>
                                        <a:srgbClr val="2DA5FF"/>
                                      </p:to>
                                    </p:animClr>
                                  </p:childTnLst>
                                </p:cTn>
                              </p:par>
                              <p:par>
                                <p:cTn id="51" presetID="0" presetClass="path" presetSubtype="0" accel="50000" decel="50000" fill="hold" grpId="4" nodeType="withEffect">
                                  <p:stCondLst>
                                    <p:cond delay="0"/>
                                  </p:stCondLst>
                                  <p:childTnLst>
                                    <p:animMotion origin="layout" path="M 3.33333E-6 -2.22222E-6 C 0.00034 -0.02291 -0.00365 -0.04884 0.00521 -0.07199 C 0.01406 -0.09514 0.02882 -0.11852 0.05312 -0.13889 C 0.07743 -0.15926 0.1309 -0.18287 0.15139 -0.19444 " pathEditMode="relative" rAng="0" ptsTypes="aaaa">
                                      <p:cBhvr>
                                        <p:cTn id="52" dur="2000" fill="hold"/>
                                        <p:tgtEl>
                                          <p:spTgt spid="10"/>
                                        </p:tgtEl>
                                        <p:attrNameLst>
                                          <p:attrName>ppt_x</p:attrName>
                                          <p:attrName>ppt_y</p:attrName>
                                        </p:attrNameLst>
                                      </p:cBhvr>
                                      <p:rCtr x="7378" y="-9722"/>
                                    </p:animMotion>
                                  </p:childTnLst>
                                </p:cTn>
                              </p:par>
                              <p:par>
                                <p:cTn id="53" presetID="0" presetClass="path" presetSubtype="0" accel="50000" decel="50000" fill="hold" grpId="4" nodeType="withEffect">
                                  <p:stCondLst>
                                    <p:cond delay="0"/>
                                  </p:stCondLst>
                                  <p:childTnLst>
                                    <p:animMotion origin="layout" path="M 0 -2.22222E-6 L 0.18663 -0.00278 C 0.24028 -0.00671 0.26615 -0.00717 0.31997 -0.02384 C 0.37292 -0.04028 0.46128 -0.06389 0.50781 -0.10324 C 0.55486 -0.14305 0.57622 -0.21366 0.6 -0.26134 C 0.62431 -0.30879 0.64288 -0.36342 0.65417 -0.39004 " pathEditMode="relative" rAng="0" ptsTypes="AAAAAA">
                                      <p:cBhvr>
                                        <p:cTn id="54" dur="2000" fill="hold"/>
                                        <p:tgtEl>
                                          <p:spTgt spid="9"/>
                                        </p:tgtEl>
                                        <p:attrNameLst>
                                          <p:attrName>ppt_x</p:attrName>
                                          <p:attrName>ppt_y</p:attrName>
                                        </p:attrNameLst>
                                      </p:cBhvr>
                                      <p:rCtr x="32708" y="-19514"/>
                                    </p:animMotion>
                                  </p:childTnLst>
                                </p:cTn>
                              </p:par>
                              <p:par>
                                <p:cTn id="55" presetID="45"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2000"/>
                                        <p:tgtEl>
                                          <p:spTgt spid="6"/>
                                        </p:tgtEl>
                                      </p:cBhvr>
                                    </p:animEffect>
                                    <p:anim calcmode="lin" valueType="num">
                                      <p:cBhvr>
                                        <p:cTn id="58" dur="2000" fill="hold"/>
                                        <p:tgtEl>
                                          <p:spTgt spid="6"/>
                                        </p:tgtEl>
                                        <p:attrNameLst>
                                          <p:attrName>ppt_w</p:attrName>
                                        </p:attrNameLst>
                                      </p:cBhvr>
                                      <p:tavLst>
                                        <p:tav tm="0" fmla="#ppt_w*sin(2.5*pi*$)">
                                          <p:val>
                                            <p:fltVal val="0"/>
                                          </p:val>
                                        </p:tav>
                                        <p:tav tm="100000">
                                          <p:val>
                                            <p:fltVal val="1"/>
                                          </p:val>
                                        </p:tav>
                                      </p:tavLst>
                                    </p:anim>
                                    <p:anim calcmode="lin" valueType="num">
                                      <p:cBhvr>
                                        <p:cTn id="59" dur="2000" fill="hold"/>
                                        <p:tgtEl>
                                          <p:spTgt spid="6"/>
                                        </p:tgtEl>
                                        <p:attrNameLst>
                                          <p:attrName>ppt_h</p:attrName>
                                        </p:attrNameLst>
                                      </p:cBhvr>
                                      <p:tavLst>
                                        <p:tav tm="0">
                                          <p:val>
                                            <p:strVal val="#ppt_h"/>
                                          </p:val>
                                        </p:tav>
                                        <p:tav tm="100000">
                                          <p:val>
                                            <p:strVal val="#ppt_h"/>
                                          </p:val>
                                        </p:tav>
                                      </p:tavLst>
                                    </p:anim>
                                  </p:childTnLst>
                                </p:cTn>
                              </p:par>
                              <p:par>
                                <p:cTn id="60" presetID="42" presetClass="path" presetSubtype="0" accel="50000" decel="50000" fill="hold" grpId="2" nodeType="withEffect">
                                  <p:stCondLst>
                                    <p:cond delay="500"/>
                                  </p:stCondLst>
                                  <p:childTnLst>
                                    <p:animMotion origin="layout" path="M 0 0 L 0 0.25 E" pathEditMode="relative" ptsTypes="">
                                      <p:cBhvr>
                                        <p:cTn id="61" dur="2000" fill="hold"/>
                                        <p:tgtEl>
                                          <p:spTgt spid="2"/>
                                        </p:tgtEl>
                                        <p:attrNameLst>
                                          <p:attrName>ppt_x</p:attrName>
                                          <p:attrName>ppt_y</p:attrName>
                                        </p:attrNameLst>
                                      </p:cBhvr>
                                    </p:animMotion>
                                  </p:childTnLst>
                                </p:cTn>
                              </p:par>
                              <p:par>
                                <p:cTn id="62" presetID="42" presetClass="path" presetSubtype="0" accel="50000" decel="50000" fill="hold" grpId="3" nodeType="withEffect">
                                  <p:stCondLst>
                                    <p:cond delay="500"/>
                                  </p:stCondLst>
                                  <p:childTnLst>
                                    <p:animMotion origin="layout" path="M 2.77778E-7 2.59259E-6 L 2.77778E-7 0.25 " pathEditMode="relative" rAng="0" ptsTypes="AA">
                                      <p:cBhvr>
                                        <p:cTn id="63" dur="2000" fill="hold"/>
                                        <p:tgtEl>
                                          <p:spTgt spid="12"/>
                                        </p:tgtEl>
                                        <p:attrNameLst>
                                          <p:attrName>ppt_x</p:attrName>
                                          <p:attrName>ppt_y</p:attrName>
                                        </p:attrNameLst>
                                      </p:cBhvr>
                                      <p:rCtr x="0" y="12500"/>
                                    </p:animMotion>
                                  </p:childTnLst>
                                </p:cTn>
                              </p:par>
                              <p:par>
                                <p:cTn id="64" presetID="42" presetClass="path" presetSubtype="0" accel="50000" decel="50000" fill="hold" grpId="2" nodeType="withEffect">
                                  <p:stCondLst>
                                    <p:cond delay="500"/>
                                  </p:stCondLst>
                                  <p:childTnLst>
                                    <p:animMotion origin="layout" path="M 3.88889E-6 1.85185E-6 L 3.88889E-6 0.25 " pathEditMode="relative" rAng="0" ptsTypes="AA">
                                      <p:cBhvr>
                                        <p:cTn id="65" dur="2000" fill="hold"/>
                                        <p:tgtEl>
                                          <p:spTgt spid="13"/>
                                        </p:tgtEl>
                                        <p:attrNameLst>
                                          <p:attrName>ppt_x</p:attrName>
                                          <p:attrName>ppt_y</p:attrName>
                                        </p:attrNameLst>
                                      </p:cBhvr>
                                      <p:rCtr x="0" y="12500"/>
                                    </p:animMotion>
                                  </p:childTnLst>
                                </p:cTn>
                              </p:par>
                              <p:par>
                                <p:cTn id="66" presetID="42" presetClass="path" presetSubtype="0" accel="50000" decel="50000" fill="hold" grpId="3" nodeType="withEffect">
                                  <p:stCondLst>
                                    <p:cond delay="500"/>
                                  </p:stCondLst>
                                  <p:childTnLst>
                                    <p:animMotion origin="layout" path="M 0 0 L 0 0.25 E" pathEditMode="relative" ptsTypes="">
                                      <p:cBhvr>
                                        <p:cTn id="67" dur="2000" fill="hold"/>
                                        <p:tgtEl>
                                          <p:spTgt spid="14"/>
                                        </p:tgtEl>
                                        <p:attrNameLst>
                                          <p:attrName>ppt_x</p:attrName>
                                          <p:attrName>ppt_y</p:attrName>
                                        </p:attrNameLst>
                                      </p:cBhvr>
                                    </p:animMotion>
                                  </p:childTnLst>
                                </p:cTn>
                              </p:par>
                              <p:par>
                                <p:cTn id="68" presetID="10" presetClass="exit" presetSubtype="0" fill="hold" grpId="0" nodeType="withEffect">
                                  <p:stCondLst>
                                    <p:cond delay="200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0" nodeType="withEffect">
                                  <p:stCondLst>
                                    <p:cond delay="200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9" presetClass="entr" presetSubtype="1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2250" fill="hold"/>
                                        <p:tgtEl>
                                          <p:spTgt spid="17"/>
                                        </p:tgtEl>
                                        <p:attrNameLst>
                                          <p:attrName>ppt_w</p:attrName>
                                        </p:attrNameLst>
                                      </p:cBhvr>
                                      <p:tavLst>
                                        <p:tav tm="0" fmla="#ppt_w*sin(2.5*pi*$)">
                                          <p:val>
                                            <p:fltVal val="0"/>
                                          </p:val>
                                        </p:tav>
                                        <p:tav tm="100000">
                                          <p:val>
                                            <p:fltVal val="1"/>
                                          </p:val>
                                        </p:tav>
                                      </p:tavLst>
                                    </p:anim>
                                    <p:anim calcmode="lin" valueType="num">
                                      <p:cBhvr>
                                        <p:cTn id="79" dur="2250" fill="hold"/>
                                        <p:tgtEl>
                                          <p:spTgt spid="17"/>
                                        </p:tgtEl>
                                        <p:attrNameLst>
                                          <p:attrName>ppt_h</p:attrName>
                                        </p:attrNameLst>
                                      </p:cBhvr>
                                      <p:tavLst>
                                        <p:tav tm="0">
                                          <p:val>
                                            <p:strVal val="#ppt_h"/>
                                          </p:val>
                                        </p:tav>
                                        <p:tav tm="100000">
                                          <p:val>
                                            <p:strVal val="#ppt_h"/>
                                          </p:val>
                                        </p:tav>
                                      </p:tavLst>
                                    </p:anim>
                                  </p:childTnLst>
                                </p:cTn>
                              </p:par>
                              <p:par>
                                <p:cTn id="80" presetID="0" presetClass="entr" presetSubtype="0" fill="hold" grpId="0" nodeType="withEffect">
                                  <p:stCondLst>
                                    <p:cond delay="200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500">
                                          <p:stCondLst>
                                            <p:cond delay="0"/>
                                          </p:stCondLst>
                                        </p:cTn>
                                        <p:tgtEl>
                                          <p:spTgt spid="15"/>
                                        </p:tgtEl>
                                      </p:cBhvr>
                                    </p:animEffect>
                                    <p:anim to="" calcmode="lin" valueType="num">
                                      <p:cBhvr>
                                        <p:cTn id="8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84"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ntr" presetSubtype="0" fill="hold" grpId="0" nodeType="withEffect">
                                  <p:stCondLst>
                                    <p:cond delay="40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100"/>
                                        <p:tgtEl>
                                          <p:spTgt spid="7"/>
                                        </p:tgtEl>
                                      </p:cBhvr>
                                    </p:animEffect>
                                  </p:childTnLst>
                                </p:cTn>
                              </p:par>
                              <p:par>
                                <p:cTn id="98" presetID="0" presetClass="path" presetSubtype="0" accel="50000" decel="50000" fill="hold" grpId="1" nodeType="withEffect">
                                  <p:stCondLst>
                                    <p:cond delay="400"/>
                                  </p:stCondLst>
                                  <p:childTnLst>
                                    <p:animMotion origin="layout" path="M -2.5E-6 1.48148E-6 L -0.17534 -0.39815 " pathEditMode="relative" rAng="0" ptsTypes="AA">
                                      <p:cBhvr>
                                        <p:cTn id="99" dur="2000" fill="hold"/>
                                        <p:tgtEl>
                                          <p:spTgt spid="7"/>
                                        </p:tgtEl>
                                        <p:attrNameLst>
                                          <p:attrName>ppt_x</p:attrName>
                                          <p:attrName>ppt_y</p:attrName>
                                        </p:attrNameLst>
                                      </p:cBhvr>
                                      <p:rCtr x="-8767" y="-19907"/>
                                    </p:animMotion>
                                  </p:childTnLst>
                                </p:cTn>
                              </p:par>
                              <p:par>
                                <p:cTn id="100" presetID="3" presetClass="emph" presetSubtype="2" fill="hold" grpId="2" nodeType="withEffect">
                                  <p:stCondLst>
                                    <p:cond delay="400"/>
                                  </p:stCondLst>
                                  <p:childTnLst>
                                    <p:animClr clrSpc="rgb" dir="cw">
                                      <p:cBhvr override="childStyle">
                                        <p:cTn id="101" dur="2000" fill="hold"/>
                                        <p:tgtEl>
                                          <p:spTgt spid="7"/>
                                        </p:tgtEl>
                                        <p:attrNameLst>
                                          <p:attrName>style.color</p:attrName>
                                        </p:attrNameLst>
                                      </p:cBhvr>
                                      <p:to>
                                        <a:srgbClr val="00CC66"/>
                                      </p:to>
                                    </p:animClr>
                                  </p:childTnLst>
                                </p:cTn>
                              </p:par>
                              <p:par>
                                <p:cTn id="102" presetID="53" presetClass="exit" presetSubtype="32" fill="hold" grpId="1" nodeType="withEffect">
                                  <p:stCondLst>
                                    <p:cond delay="400"/>
                                  </p:stCondLst>
                                  <p:childTnLst>
                                    <p:anim calcmode="lin" valueType="num">
                                      <p:cBhvr>
                                        <p:cTn id="103" dur="1250"/>
                                        <p:tgtEl>
                                          <p:spTgt spid="2"/>
                                        </p:tgtEl>
                                        <p:attrNameLst>
                                          <p:attrName>ppt_w</p:attrName>
                                        </p:attrNameLst>
                                      </p:cBhvr>
                                      <p:tavLst>
                                        <p:tav tm="0">
                                          <p:val>
                                            <p:strVal val="ppt_w"/>
                                          </p:val>
                                        </p:tav>
                                        <p:tav tm="100000">
                                          <p:val>
                                            <p:fltVal val="0"/>
                                          </p:val>
                                        </p:tav>
                                      </p:tavLst>
                                    </p:anim>
                                    <p:anim calcmode="lin" valueType="num">
                                      <p:cBhvr>
                                        <p:cTn id="104" dur="1250"/>
                                        <p:tgtEl>
                                          <p:spTgt spid="2"/>
                                        </p:tgtEl>
                                        <p:attrNameLst>
                                          <p:attrName>ppt_h</p:attrName>
                                        </p:attrNameLst>
                                      </p:cBhvr>
                                      <p:tavLst>
                                        <p:tav tm="0">
                                          <p:val>
                                            <p:strVal val="ppt_h"/>
                                          </p:val>
                                        </p:tav>
                                        <p:tav tm="100000">
                                          <p:val>
                                            <p:fltVal val="0"/>
                                          </p:val>
                                        </p:tav>
                                      </p:tavLst>
                                    </p:anim>
                                    <p:animEffect transition="out" filter="fade">
                                      <p:cBhvr>
                                        <p:cTn id="105" dur="1250"/>
                                        <p:tgtEl>
                                          <p:spTgt spid="2"/>
                                        </p:tgtEl>
                                      </p:cBhvr>
                                    </p:animEffect>
                                    <p:set>
                                      <p:cBhvr>
                                        <p:cTn id="106" dur="1" fill="hold">
                                          <p:stCondLst>
                                            <p:cond delay="1249"/>
                                          </p:stCondLst>
                                        </p:cTn>
                                        <p:tgtEl>
                                          <p:spTgt spid="2"/>
                                        </p:tgtEl>
                                        <p:attrNameLst>
                                          <p:attrName>style.visibility</p:attrName>
                                        </p:attrNameLst>
                                      </p:cBhvr>
                                      <p:to>
                                        <p:strVal val="hidden"/>
                                      </p:to>
                                    </p:set>
                                  </p:childTnLst>
                                </p:cTn>
                              </p:par>
                              <p:par>
                                <p:cTn id="107" presetID="47" presetClass="exit" presetSubtype="0" fill="hold" grpId="1" nodeType="withEffect">
                                  <p:stCondLst>
                                    <p:cond delay="400"/>
                                  </p:stCondLst>
                                  <p:childTnLst>
                                    <p:animEffect transition="out" filter="fade">
                                      <p:cBhvr>
                                        <p:cTn id="108" dur="1000"/>
                                        <p:tgtEl>
                                          <p:spTgt spid="6"/>
                                        </p:tgtEl>
                                      </p:cBhvr>
                                    </p:animEffect>
                                    <p:anim calcmode="lin" valueType="num">
                                      <p:cBhvr>
                                        <p:cTn id="109" dur="1000"/>
                                        <p:tgtEl>
                                          <p:spTgt spid="6"/>
                                        </p:tgtEl>
                                        <p:attrNameLst>
                                          <p:attrName>ppt_x</p:attrName>
                                        </p:attrNameLst>
                                      </p:cBhvr>
                                      <p:tavLst>
                                        <p:tav tm="0">
                                          <p:val>
                                            <p:strVal val="ppt_x"/>
                                          </p:val>
                                        </p:tav>
                                        <p:tav tm="100000">
                                          <p:val>
                                            <p:strVal val="ppt_x"/>
                                          </p:val>
                                        </p:tav>
                                      </p:tavLst>
                                    </p:anim>
                                    <p:anim calcmode="lin" valueType="num">
                                      <p:cBhvr>
                                        <p:cTn id="110" dur="1000"/>
                                        <p:tgtEl>
                                          <p:spTgt spid="6"/>
                                        </p:tgtEl>
                                        <p:attrNameLst>
                                          <p:attrName>ppt_y</p:attrName>
                                        </p:attrNameLst>
                                      </p:cBhvr>
                                      <p:tavLst>
                                        <p:tav tm="0">
                                          <p:val>
                                            <p:strVal val="ppt_y"/>
                                          </p:val>
                                        </p:tav>
                                        <p:tav tm="100000">
                                          <p:val>
                                            <p:strVal val="ppt_y-.1"/>
                                          </p:val>
                                        </p:tav>
                                      </p:tavLst>
                                    </p:anim>
                                    <p:set>
                                      <p:cBhvr>
                                        <p:cTn id="111" dur="1" fill="hold">
                                          <p:stCondLst>
                                            <p:cond delay="999"/>
                                          </p:stCondLst>
                                        </p:cTn>
                                        <p:tgtEl>
                                          <p:spTgt spid="6"/>
                                        </p:tgtEl>
                                        <p:attrNameLst>
                                          <p:attrName>style.visibility</p:attrName>
                                        </p:attrNameLst>
                                      </p:cBhvr>
                                      <p:to>
                                        <p:strVal val="hidden"/>
                                      </p:to>
                                    </p:set>
                                  </p:childTnLst>
                                </p:cTn>
                              </p:par>
                              <p:par>
                                <p:cTn id="112" presetID="47" presetClass="exit" presetSubtype="0" fill="hold" grpId="1" nodeType="withEffect">
                                  <p:stCondLst>
                                    <p:cond delay="400"/>
                                  </p:stCondLst>
                                  <p:childTnLst>
                                    <p:animEffect transition="out" filter="fade">
                                      <p:cBhvr>
                                        <p:cTn id="113" dur="1000"/>
                                        <p:tgtEl>
                                          <p:spTgt spid="15"/>
                                        </p:tgtEl>
                                      </p:cBhvr>
                                    </p:animEffect>
                                    <p:anim calcmode="lin" valueType="num">
                                      <p:cBhvr>
                                        <p:cTn id="114" dur="1000"/>
                                        <p:tgtEl>
                                          <p:spTgt spid="15"/>
                                        </p:tgtEl>
                                        <p:attrNameLst>
                                          <p:attrName>ppt_x</p:attrName>
                                        </p:attrNameLst>
                                      </p:cBhvr>
                                      <p:tavLst>
                                        <p:tav tm="0">
                                          <p:val>
                                            <p:strVal val="ppt_x"/>
                                          </p:val>
                                        </p:tav>
                                        <p:tav tm="100000">
                                          <p:val>
                                            <p:strVal val="ppt_x"/>
                                          </p:val>
                                        </p:tav>
                                      </p:tavLst>
                                    </p:anim>
                                    <p:anim calcmode="lin" valueType="num">
                                      <p:cBhvr>
                                        <p:cTn id="115" dur="1000"/>
                                        <p:tgtEl>
                                          <p:spTgt spid="15"/>
                                        </p:tgtEl>
                                        <p:attrNameLst>
                                          <p:attrName>ppt_y</p:attrName>
                                        </p:attrNameLst>
                                      </p:cBhvr>
                                      <p:tavLst>
                                        <p:tav tm="0">
                                          <p:val>
                                            <p:strVal val="ppt_y"/>
                                          </p:val>
                                        </p:tav>
                                        <p:tav tm="100000">
                                          <p:val>
                                            <p:strVal val="ppt_y-.1"/>
                                          </p:val>
                                        </p:tav>
                                      </p:tavLst>
                                    </p:anim>
                                    <p:set>
                                      <p:cBhvr>
                                        <p:cTn id="116" dur="1" fill="hold">
                                          <p:stCondLst>
                                            <p:cond delay="999"/>
                                          </p:stCondLst>
                                        </p:cTn>
                                        <p:tgtEl>
                                          <p:spTgt spid="15"/>
                                        </p:tgtEl>
                                        <p:attrNameLst>
                                          <p:attrName>style.visibility</p:attrName>
                                        </p:attrNameLst>
                                      </p:cBhvr>
                                      <p:to>
                                        <p:strVal val="hidden"/>
                                      </p:to>
                                    </p:set>
                                  </p:childTnLst>
                                </p:cTn>
                              </p:par>
                              <p:par>
                                <p:cTn id="117" presetID="47" presetClass="exit" presetSubtype="0" fill="hold" grpId="1" nodeType="withEffect">
                                  <p:stCondLst>
                                    <p:cond delay="400"/>
                                  </p:stCondLst>
                                  <p:childTnLst>
                                    <p:animEffect transition="out" filter="fade">
                                      <p:cBhvr>
                                        <p:cTn id="118" dur="1000"/>
                                        <p:tgtEl>
                                          <p:spTgt spid="17"/>
                                        </p:tgtEl>
                                      </p:cBhvr>
                                    </p:animEffect>
                                    <p:anim calcmode="lin" valueType="num">
                                      <p:cBhvr>
                                        <p:cTn id="119" dur="1000"/>
                                        <p:tgtEl>
                                          <p:spTgt spid="17"/>
                                        </p:tgtEl>
                                        <p:attrNameLst>
                                          <p:attrName>ppt_x</p:attrName>
                                        </p:attrNameLst>
                                      </p:cBhvr>
                                      <p:tavLst>
                                        <p:tav tm="0">
                                          <p:val>
                                            <p:strVal val="ppt_x"/>
                                          </p:val>
                                        </p:tav>
                                        <p:tav tm="100000">
                                          <p:val>
                                            <p:strVal val="ppt_x"/>
                                          </p:val>
                                        </p:tav>
                                      </p:tavLst>
                                    </p:anim>
                                    <p:anim calcmode="lin" valueType="num">
                                      <p:cBhvr>
                                        <p:cTn id="120" dur="1000"/>
                                        <p:tgtEl>
                                          <p:spTgt spid="17"/>
                                        </p:tgtEl>
                                        <p:attrNameLst>
                                          <p:attrName>ppt_y</p:attrName>
                                        </p:attrNameLst>
                                      </p:cBhvr>
                                      <p:tavLst>
                                        <p:tav tm="0">
                                          <p:val>
                                            <p:strVal val="ppt_y"/>
                                          </p:val>
                                        </p:tav>
                                        <p:tav tm="100000">
                                          <p:val>
                                            <p:strVal val="ppt_y-.1"/>
                                          </p:val>
                                        </p:tav>
                                      </p:tavLst>
                                    </p:anim>
                                    <p:set>
                                      <p:cBhvr>
                                        <p:cTn id="121" dur="1" fill="hold">
                                          <p:stCondLst>
                                            <p:cond delay="999"/>
                                          </p:stCondLst>
                                        </p:cTn>
                                        <p:tgtEl>
                                          <p:spTgt spid="17"/>
                                        </p:tgtEl>
                                        <p:attrNameLst>
                                          <p:attrName>style.visibility</p:attrName>
                                        </p:attrNameLst>
                                      </p:cBhvr>
                                      <p:to>
                                        <p:strVal val="hidden"/>
                                      </p:to>
                                    </p:set>
                                  </p:childTnLst>
                                </p:cTn>
                              </p:par>
                              <p:par>
                                <p:cTn id="122" presetID="53" presetClass="exit" presetSubtype="32" fill="hold" grpId="2" nodeType="withEffect">
                                  <p:stCondLst>
                                    <p:cond delay="400"/>
                                  </p:stCondLst>
                                  <p:childTnLst>
                                    <p:anim calcmode="lin" valueType="num">
                                      <p:cBhvr>
                                        <p:cTn id="123" dur="1250"/>
                                        <p:tgtEl>
                                          <p:spTgt spid="12"/>
                                        </p:tgtEl>
                                        <p:attrNameLst>
                                          <p:attrName>ppt_w</p:attrName>
                                        </p:attrNameLst>
                                      </p:cBhvr>
                                      <p:tavLst>
                                        <p:tav tm="0">
                                          <p:val>
                                            <p:strVal val="ppt_w"/>
                                          </p:val>
                                        </p:tav>
                                        <p:tav tm="100000">
                                          <p:val>
                                            <p:fltVal val="0"/>
                                          </p:val>
                                        </p:tav>
                                      </p:tavLst>
                                    </p:anim>
                                    <p:anim calcmode="lin" valueType="num">
                                      <p:cBhvr>
                                        <p:cTn id="124" dur="1250"/>
                                        <p:tgtEl>
                                          <p:spTgt spid="12"/>
                                        </p:tgtEl>
                                        <p:attrNameLst>
                                          <p:attrName>ppt_h</p:attrName>
                                        </p:attrNameLst>
                                      </p:cBhvr>
                                      <p:tavLst>
                                        <p:tav tm="0">
                                          <p:val>
                                            <p:strVal val="ppt_h"/>
                                          </p:val>
                                        </p:tav>
                                        <p:tav tm="100000">
                                          <p:val>
                                            <p:fltVal val="0"/>
                                          </p:val>
                                        </p:tav>
                                      </p:tavLst>
                                    </p:anim>
                                    <p:animEffect transition="out" filter="fade">
                                      <p:cBhvr>
                                        <p:cTn id="125" dur="1250"/>
                                        <p:tgtEl>
                                          <p:spTgt spid="12"/>
                                        </p:tgtEl>
                                      </p:cBhvr>
                                    </p:animEffect>
                                    <p:set>
                                      <p:cBhvr>
                                        <p:cTn id="126" dur="1" fill="hold">
                                          <p:stCondLst>
                                            <p:cond delay="1249"/>
                                          </p:stCondLst>
                                        </p:cTn>
                                        <p:tgtEl>
                                          <p:spTgt spid="12"/>
                                        </p:tgtEl>
                                        <p:attrNameLst>
                                          <p:attrName>style.visibility</p:attrName>
                                        </p:attrNameLst>
                                      </p:cBhvr>
                                      <p:to>
                                        <p:strVal val="hidden"/>
                                      </p:to>
                                    </p:set>
                                  </p:childTnLst>
                                </p:cTn>
                              </p:par>
                              <p:par>
                                <p:cTn id="127" presetID="53" presetClass="exit" presetSubtype="32" fill="hold" grpId="1" nodeType="withEffect">
                                  <p:stCondLst>
                                    <p:cond delay="400"/>
                                  </p:stCondLst>
                                  <p:childTnLst>
                                    <p:anim calcmode="lin" valueType="num">
                                      <p:cBhvr>
                                        <p:cTn id="128" dur="1250"/>
                                        <p:tgtEl>
                                          <p:spTgt spid="13"/>
                                        </p:tgtEl>
                                        <p:attrNameLst>
                                          <p:attrName>ppt_w</p:attrName>
                                        </p:attrNameLst>
                                      </p:cBhvr>
                                      <p:tavLst>
                                        <p:tav tm="0">
                                          <p:val>
                                            <p:strVal val="ppt_w"/>
                                          </p:val>
                                        </p:tav>
                                        <p:tav tm="100000">
                                          <p:val>
                                            <p:fltVal val="0"/>
                                          </p:val>
                                        </p:tav>
                                      </p:tavLst>
                                    </p:anim>
                                    <p:anim calcmode="lin" valueType="num">
                                      <p:cBhvr>
                                        <p:cTn id="129" dur="1250"/>
                                        <p:tgtEl>
                                          <p:spTgt spid="13"/>
                                        </p:tgtEl>
                                        <p:attrNameLst>
                                          <p:attrName>ppt_h</p:attrName>
                                        </p:attrNameLst>
                                      </p:cBhvr>
                                      <p:tavLst>
                                        <p:tav tm="0">
                                          <p:val>
                                            <p:strVal val="ppt_h"/>
                                          </p:val>
                                        </p:tav>
                                        <p:tav tm="100000">
                                          <p:val>
                                            <p:fltVal val="0"/>
                                          </p:val>
                                        </p:tav>
                                      </p:tavLst>
                                    </p:anim>
                                    <p:animEffect transition="out" filter="fade">
                                      <p:cBhvr>
                                        <p:cTn id="130" dur="1250"/>
                                        <p:tgtEl>
                                          <p:spTgt spid="13"/>
                                        </p:tgtEl>
                                      </p:cBhvr>
                                    </p:animEffect>
                                    <p:set>
                                      <p:cBhvr>
                                        <p:cTn id="131" dur="1" fill="hold">
                                          <p:stCondLst>
                                            <p:cond delay="1249"/>
                                          </p:stCondLst>
                                        </p:cTn>
                                        <p:tgtEl>
                                          <p:spTgt spid="13"/>
                                        </p:tgtEl>
                                        <p:attrNameLst>
                                          <p:attrName>style.visibility</p:attrName>
                                        </p:attrNameLst>
                                      </p:cBhvr>
                                      <p:to>
                                        <p:strVal val="hidden"/>
                                      </p:to>
                                    </p:set>
                                  </p:childTnLst>
                                </p:cTn>
                              </p:par>
                              <p:par>
                                <p:cTn id="132" presetID="53" presetClass="exit" presetSubtype="32" fill="hold" grpId="2" nodeType="withEffect">
                                  <p:stCondLst>
                                    <p:cond delay="400"/>
                                  </p:stCondLst>
                                  <p:childTnLst>
                                    <p:anim calcmode="lin" valueType="num">
                                      <p:cBhvr>
                                        <p:cTn id="133" dur="1250"/>
                                        <p:tgtEl>
                                          <p:spTgt spid="14"/>
                                        </p:tgtEl>
                                        <p:attrNameLst>
                                          <p:attrName>ppt_w</p:attrName>
                                        </p:attrNameLst>
                                      </p:cBhvr>
                                      <p:tavLst>
                                        <p:tav tm="0">
                                          <p:val>
                                            <p:strVal val="ppt_w"/>
                                          </p:val>
                                        </p:tav>
                                        <p:tav tm="100000">
                                          <p:val>
                                            <p:fltVal val="0"/>
                                          </p:val>
                                        </p:tav>
                                      </p:tavLst>
                                    </p:anim>
                                    <p:anim calcmode="lin" valueType="num">
                                      <p:cBhvr>
                                        <p:cTn id="134" dur="1250"/>
                                        <p:tgtEl>
                                          <p:spTgt spid="14"/>
                                        </p:tgtEl>
                                        <p:attrNameLst>
                                          <p:attrName>ppt_h</p:attrName>
                                        </p:attrNameLst>
                                      </p:cBhvr>
                                      <p:tavLst>
                                        <p:tav tm="0">
                                          <p:val>
                                            <p:strVal val="ppt_h"/>
                                          </p:val>
                                        </p:tav>
                                        <p:tav tm="100000">
                                          <p:val>
                                            <p:fltVal val="0"/>
                                          </p:val>
                                        </p:tav>
                                      </p:tavLst>
                                    </p:anim>
                                    <p:animEffect transition="out" filter="fade">
                                      <p:cBhvr>
                                        <p:cTn id="135" dur="1250"/>
                                        <p:tgtEl>
                                          <p:spTgt spid="14"/>
                                        </p:tgtEl>
                                      </p:cBhvr>
                                    </p:animEffect>
                                    <p:set>
                                      <p:cBhvr>
                                        <p:cTn id="136" dur="1" fill="hold">
                                          <p:stCondLst>
                                            <p:cond delay="1249"/>
                                          </p:stCondLst>
                                        </p:cTn>
                                        <p:tgtEl>
                                          <p:spTgt spid="14"/>
                                        </p:tgtEl>
                                        <p:attrNameLst>
                                          <p:attrName>style.visibility</p:attrName>
                                        </p:attrNameLst>
                                      </p:cBhvr>
                                      <p:to>
                                        <p:strVal val="hidden"/>
                                      </p:to>
                                    </p:set>
                                  </p:childTnLst>
                                </p:cTn>
                              </p:par>
                              <p:par>
                                <p:cTn id="137" presetID="10" presetClass="exit" presetSubtype="0" fill="hold" grpId="5" nodeType="withEffect">
                                  <p:stCondLst>
                                    <p:cond delay="400"/>
                                  </p:stCondLst>
                                  <p:childTnLst>
                                    <p:animEffect transition="out" filter="fade">
                                      <p:cBhvr>
                                        <p:cTn id="138" dur="1250"/>
                                        <p:tgtEl>
                                          <p:spTgt spid="12"/>
                                        </p:tgtEl>
                                      </p:cBhvr>
                                    </p:animEffect>
                                    <p:set>
                                      <p:cBhvr>
                                        <p:cTn id="139" dur="1" fill="hold">
                                          <p:stCondLst>
                                            <p:cond delay="1249"/>
                                          </p:stCondLst>
                                        </p:cTn>
                                        <p:tgtEl>
                                          <p:spTgt spid="12"/>
                                        </p:tgtEl>
                                        <p:attrNameLst>
                                          <p:attrName>style.visibility</p:attrName>
                                        </p:attrNameLst>
                                      </p:cBhvr>
                                      <p:to>
                                        <p:strVal val="hidden"/>
                                      </p:to>
                                    </p:set>
                                  </p:childTnLst>
                                </p:cTn>
                              </p:par>
                              <p:par>
                                <p:cTn id="140" presetID="42" presetClass="path" presetSubtype="0" fill="hold" grpId="3" nodeType="withEffect">
                                  <p:stCondLst>
                                    <p:cond delay="400"/>
                                  </p:stCondLst>
                                  <p:childTnLst>
                                    <p:animMotion origin="layout" path="M 3.88889E-6 0.25 L -0.16146 0.18819 " pathEditMode="relative" rAng="0" ptsTypes="AA">
                                      <p:cBhvr>
                                        <p:cTn id="141" dur="1250" fill="hold"/>
                                        <p:tgtEl>
                                          <p:spTgt spid="13"/>
                                        </p:tgtEl>
                                        <p:attrNameLst>
                                          <p:attrName>ppt_x</p:attrName>
                                          <p:attrName>ppt_y</p:attrName>
                                        </p:attrNameLst>
                                      </p:cBhvr>
                                      <p:rCtr x="-8073" y="-3125"/>
                                    </p:animMotion>
                                  </p:childTnLst>
                                </p:cTn>
                              </p:par>
                              <p:par>
                                <p:cTn id="142" presetID="42" presetClass="path" presetSubtype="0" fill="hold" grpId="4" nodeType="withEffect">
                                  <p:stCondLst>
                                    <p:cond delay="400"/>
                                  </p:stCondLst>
                                  <p:childTnLst>
                                    <p:animMotion origin="layout" path="M 3.05556E-6 0.25 L -0.19323 0.18727 " pathEditMode="relative" rAng="0" ptsTypes="AA">
                                      <p:cBhvr>
                                        <p:cTn id="143" dur="1250" fill="hold"/>
                                        <p:tgtEl>
                                          <p:spTgt spid="14"/>
                                        </p:tgtEl>
                                        <p:attrNameLst>
                                          <p:attrName>ppt_x</p:attrName>
                                          <p:attrName>ppt_y</p:attrName>
                                        </p:attrNameLst>
                                      </p:cBhvr>
                                      <p:rCtr x="-9670" y="-3148"/>
                                    </p:animMotion>
                                  </p:childTnLst>
                                </p:cTn>
                              </p:par>
                              <p:par>
                                <p:cTn id="144" presetID="42" presetClass="path" presetSubtype="0" fill="hold" grpId="4" nodeType="withEffect">
                                  <p:stCondLst>
                                    <p:cond delay="400"/>
                                  </p:stCondLst>
                                  <p:childTnLst>
                                    <p:animMotion origin="layout" path="M 2.77778E-7 0.25 L -0.16267 0.18449 " pathEditMode="relative" rAng="0" ptsTypes="AA">
                                      <p:cBhvr>
                                        <p:cTn id="145" dur="1250" fill="hold"/>
                                        <p:tgtEl>
                                          <p:spTgt spid="12"/>
                                        </p:tgtEl>
                                        <p:attrNameLst>
                                          <p:attrName>ppt_x</p:attrName>
                                          <p:attrName>ppt_y</p:attrName>
                                        </p:attrNameLst>
                                      </p:cBhvr>
                                      <p:rCtr x="-8142" y="-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2" grpId="4"/>
      <p:bldP spid="12" grpId="5"/>
      <p:bldP spid="2" grpId="0"/>
      <p:bldP spid="2" grpId="1"/>
      <p:bldP spid="2" grpId="2"/>
      <p:bldP spid="8" grpId="0"/>
      <p:bldP spid="7" grpId="0"/>
      <p:bldP spid="7" grpId="1"/>
      <p:bldP spid="7" grpId="2"/>
      <p:bldP spid="6" grpId="0"/>
      <p:bldP spid="6" grpId="1"/>
      <p:bldP spid="10" grpId="0"/>
      <p:bldP spid="10" grpId="2"/>
      <p:bldP spid="10" grpId="3"/>
      <p:bldP spid="10" grpId="4"/>
      <p:bldP spid="13" grpId="0"/>
      <p:bldP spid="13" grpId="1"/>
      <p:bldP spid="13" grpId="2"/>
      <p:bldP spid="13" grpId="3"/>
      <p:bldP spid="14" grpId="0"/>
      <p:bldP spid="14" grpId="2"/>
      <p:bldP spid="14" grpId="3"/>
      <p:bldP spid="14" grpId="4"/>
      <p:bldP spid="9" grpId="0"/>
      <p:bldP spid="9" grpId="2"/>
      <p:bldP spid="9" grpId="3"/>
      <p:bldP spid="9" grpId="4"/>
      <p:bldP spid="15" grpId="0" animBg="1"/>
      <p:bldP spid="15" grpId="1" animBg="1"/>
      <p:bldP spid="16" grpId="0"/>
      <p:bldP spid="16" grpId="1"/>
      <p:bldP spid="16" grpId="2"/>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a:extLst>
              <a:ext uri="{FF2B5EF4-FFF2-40B4-BE49-F238E27FC236}">
                <a16:creationId xmlns:a16="http://schemas.microsoft.com/office/drawing/2014/main" id="{42FA211F-82A6-4340-B7B6-5EE7F3F58AA2}"/>
              </a:ext>
            </a:extLst>
          </p:cNvPr>
          <p:cNvSpPr txBox="1">
            <a:spLocks/>
          </p:cNvSpPr>
          <p:nvPr/>
        </p:nvSpPr>
        <p:spPr>
          <a:xfrm>
            <a:off x="5993879" y="3266696"/>
            <a:ext cx="23164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truth</a:t>
            </a:r>
          </a:p>
        </p:txBody>
      </p:sp>
      <p:sp>
        <p:nvSpPr>
          <p:cNvPr id="10" name="Title 1">
            <a:extLst>
              <a:ext uri="{FF2B5EF4-FFF2-40B4-BE49-F238E27FC236}">
                <a16:creationId xmlns:a16="http://schemas.microsoft.com/office/drawing/2014/main" id="{653C9B83-87C9-4E39-BD41-739F1BE1539A}"/>
              </a:ext>
            </a:extLst>
          </p:cNvPr>
          <p:cNvSpPr txBox="1">
            <a:spLocks/>
          </p:cNvSpPr>
          <p:nvPr/>
        </p:nvSpPr>
        <p:spPr>
          <a:xfrm>
            <a:off x="4867751" y="1932721"/>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love justice</a:t>
            </a:r>
          </a:p>
        </p:txBody>
      </p:sp>
      <p:sp>
        <p:nvSpPr>
          <p:cNvPr id="5" name="Title 1">
            <a:extLst>
              <a:ext uri="{FF2B5EF4-FFF2-40B4-BE49-F238E27FC236}">
                <a16:creationId xmlns:a16="http://schemas.microsoft.com/office/drawing/2014/main" id="{7941F9CC-013D-4BF7-8E90-B007C66F21B4}"/>
              </a:ext>
            </a:extLst>
          </p:cNvPr>
          <p:cNvSpPr txBox="1">
            <a:spLocks/>
          </p:cNvSpPr>
          <p:nvPr/>
        </p:nvSpPr>
        <p:spPr>
          <a:xfrm>
            <a:off x="279918" y="2592044"/>
            <a:ext cx="407561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hate robbery</a:t>
            </a:r>
          </a:p>
        </p:txBody>
      </p:sp>
      <p:sp>
        <p:nvSpPr>
          <p:cNvPr id="7" name="Rectangle 4"/>
          <p:cNvSpPr>
            <a:spLocks noChangeArrowheads="1"/>
          </p:cNvSpPr>
          <p:nvPr/>
        </p:nvSpPr>
        <p:spPr bwMode="auto">
          <a:xfrm>
            <a:off x="304800" y="1600200"/>
            <a:ext cx="8458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spc="50" dirty="0">
                <a:ln w="3175">
                  <a:noFill/>
                </a:ln>
                <a:solidFill>
                  <a:srgbClr val="00CC66"/>
                </a:solidFill>
                <a:effectLst>
                  <a:glow rad="101600">
                    <a:schemeClr val="tx1"/>
                  </a:glow>
                  <a:outerShdw blurRad="76200" dist="50800" dir="5400000" algn="tl" rotWithShape="0">
                    <a:srgbClr val="000000">
                      <a:alpha val="65000"/>
                    </a:srgbClr>
                  </a:outerShdw>
                </a:effectLst>
                <a:latin typeface="+mj-lt"/>
              </a:rPr>
              <a:t>"For I, the LORD, love justice;           I hate robbery for burnt offering;     I will direct their work in truth,  And will make with them an everlasting covenant." </a:t>
            </a:r>
            <a:r>
              <a:rPr lang="en-US" sz="3200" b="1" i="1" spc="50" dirty="0">
                <a:ln w="3175">
                  <a:noFill/>
                </a:ln>
                <a:solidFill>
                  <a:srgbClr val="00CC66"/>
                </a:solidFill>
                <a:effectLst>
                  <a:glow rad="101600">
                    <a:schemeClr val="tx1"/>
                  </a:glow>
                  <a:outerShdw blurRad="76200" dist="50800" dir="5400000" algn="tl" rotWithShape="0">
                    <a:srgbClr val="000000">
                      <a:alpha val="65000"/>
                    </a:srgbClr>
                  </a:outerShdw>
                </a:effectLst>
                <a:latin typeface="+mj-lt"/>
              </a:rPr>
              <a:t>– Isaiah 61:8 </a:t>
            </a:r>
          </a:p>
        </p:txBody>
      </p:sp>
      <p:sp>
        <p:nvSpPr>
          <p:cNvPr id="6" name="Title 1"/>
          <p:cNvSpPr txBox="1">
            <a:spLocks/>
          </p:cNvSpPr>
          <p:nvPr/>
        </p:nvSpPr>
        <p:spPr>
          <a:xfrm>
            <a:off x="3307977" y="1709738"/>
            <a:ext cx="1859336" cy="1060356"/>
          </a:xfrm>
          <a:prstGeom prst="rect">
            <a:avLst/>
          </a:prstGeom>
        </p:spPr>
        <p:txBody>
          <a:bodyPr vert="horz" lIns="91440" tIns="45720" rIns="91440" bIns="45720" rtlCol="0" anchor="ctr">
            <a:normAutofit/>
            <a:scene3d>
              <a:camera prst="orthographicFront"/>
              <a:lightRig rig="soft" dir="tl"/>
            </a:scene3d>
            <a:sp3d contourW="25400" prstMaterial="matte">
              <a:bevelT w="25400" h="55880" prst="artDeco"/>
              <a:contourClr>
                <a:schemeClr val="bg1"/>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3175">
                  <a:noFill/>
                </a:ln>
                <a:solidFill>
                  <a:srgbClr val="00CC66"/>
                </a:solidFill>
                <a:effectLst>
                  <a:glow rad="101600">
                    <a:schemeClr val="tx1"/>
                  </a:glow>
                  <a:outerShdw blurRad="76200" dist="50800" dir="5400000" algn="tl" rotWithShape="0">
                    <a:srgbClr val="000000">
                      <a:alpha val="65000"/>
                    </a:srgbClr>
                  </a:outerShdw>
                </a:effectLst>
                <a:ea typeface="+mn-ea"/>
                <a:cs typeface="+mn-cs"/>
              </a:rPr>
              <a:t>LORD</a:t>
            </a:r>
          </a:p>
        </p:txBody>
      </p:sp>
      <p:sp>
        <p:nvSpPr>
          <p:cNvPr id="8" name="Rectangle 2">
            <a:extLst>
              <a:ext uri="{FF2B5EF4-FFF2-40B4-BE49-F238E27FC236}">
                <a16:creationId xmlns:a16="http://schemas.microsoft.com/office/drawing/2014/main" id="{57A1C49E-BF1A-4DBA-855A-6C595AA9620E}"/>
              </a:ext>
            </a:extLst>
          </p:cNvPr>
          <p:cNvSpPr txBox="1">
            <a:spLocks noChangeArrowheads="1"/>
          </p:cNvSpPr>
          <p:nvPr/>
        </p:nvSpPr>
        <p:spPr bwMode="auto">
          <a:xfrm>
            <a:off x="366292" y="2530653"/>
            <a:ext cx="3885801" cy="753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hate robbery</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7C77C54B-6DE3-4618-B9CA-F5005A34D8A9}"/>
              </a:ext>
            </a:extLst>
          </p:cNvPr>
          <p:cNvSpPr>
            <a:spLocks noChangeArrowheads="1"/>
          </p:cNvSpPr>
          <p:nvPr/>
        </p:nvSpPr>
        <p:spPr bwMode="auto">
          <a:xfrm>
            <a:off x="4948239" y="1882412"/>
            <a:ext cx="3090862"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500" b="1" dirty="0">
                <a:solidFill>
                  <a:srgbClr val="3399FF"/>
                </a:solidFill>
                <a:latin typeface="Calibri" panose="020F0502020204030204" pitchFamily="34" charset="0"/>
                <a:cs typeface="Calibri" panose="020F0502020204030204" pitchFamily="34" charset="0"/>
              </a:rPr>
              <a:t>love justice</a:t>
            </a:r>
            <a:endParaRPr kumimoji="0" lang="en-US" sz="4500" b="1" i="1" u="none" strike="noStrike" kern="1200" cap="none" spc="0" normalizeH="0" baseline="0" noProof="0" dirty="0">
              <a:ln>
                <a:noFill/>
              </a:ln>
              <a:solidFill>
                <a:srgbClr val="3399FF"/>
              </a:solidFill>
              <a:effectLst/>
              <a:uLnTx/>
              <a:uFillTx/>
              <a:latin typeface="Calibri" panose="020F0502020204030204" pitchFamily="34" charset="0"/>
              <a:cs typeface="Calibri" panose="020F0502020204030204" pitchFamily="34" charset="0"/>
            </a:endParaRPr>
          </a:p>
        </p:txBody>
      </p:sp>
      <p:sp>
        <p:nvSpPr>
          <p:cNvPr id="13" name="Rectangle 6">
            <a:extLst>
              <a:ext uri="{FF2B5EF4-FFF2-40B4-BE49-F238E27FC236}">
                <a16:creationId xmlns:a16="http://schemas.microsoft.com/office/drawing/2014/main" id="{6657439C-A632-4277-A644-21016545918A}"/>
              </a:ext>
            </a:extLst>
          </p:cNvPr>
          <p:cNvSpPr>
            <a:spLocks noChangeArrowheads="1"/>
          </p:cNvSpPr>
          <p:nvPr/>
        </p:nvSpPr>
        <p:spPr bwMode="auto">
          <a:xfrm>
            <a:off x="6068407" y="3221831"/>
            <a:ext cx="21731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rPr>
              <a:t>in truth</a:t>
            </a:r>
            <a:endParaRPr kumimoji="0" lang="en-US" sz="4500" b="1" i="1"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endParaRPr>
          </a:p>
        </p:txBody>
      </p:sp>
      <p:sp>
        <p:nvSpPr>
          <p:cNvPr id="9" name="Rectangle 6">
            <a:extLst>
              <a:ext uri="{FF2B5EF4-FFF2-40B4-BE49-F238E27FC236}">
                <a16:creationId xmlns:a16="http://schemas.microsoft.com/office/drawing/2014/main" id="{B9ED06A7-8553-4D16-A450-06AD7726293A}"/>
              </a:ext>
            </a:extLst>
          </p:cNvPr>
          <p:cNvSpPr>
            <a:spLocks noChangeArrowheads="1"/>
          </p:cNvSpPr>
          <p:nvPr/>
        </p:nvSpPr>
        <p:spPr bwMode="auto">
          <a:xfrm>
            <a:off x="6075699" y="3216138"/>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5" name="Rectangle 6">
            <a:extLst>
              <a:ext uri="{FF2B5EF4-FFF2-40B4-BE49-F238E27FC236}">
                <a16:creationId xmlns:a16="http://schemas.microsoft.com/office/drawing/2014/main" id="{2F4E18DD-819F-43E8-8664-34BADC9E1D3D}"/>
              </a:ext>
            </a:extLst>
          </p:cNvPr>
          <p:cNvSpPr>
            <a:spLocks noChangeArrowheads="1"/>
          </p:cNvSpPr>
          <p:nvPr/>
        </p:nvSpPr>
        <p:spPr bwMode="auto">
          <a:xfrm>
            <a:off x="4912790" y="1879948"/>
            <a:ext cx="1490586"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love</a:t>
            </a:r>
            <a:endParaRPr kumimoji="0" lang="en-US" sz="45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651419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250"/>
                                        <p:tgtEl>
                                          <p:spTgt spid="7"/>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Scale>
                                      <p:cBhvr>
                                        <p:cTn id="10"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7"/>
                                        </p:tgtEl>
                                        <p:attrNameLst>
                                          <p:attrName>ppt_x</p:attrName>
                                          <p:attrName>ppt_y</p:attrName>
                                        </p:attrNameLst>
                                      </p:cBhvr>
                                    </p:animMotion>
                                    <p:animEffect transition="in" filter="fade">
                                      <p:cBhvr>
                                        <p:cTn id="12" dur="1000"/>
                                        <p:tgtEl>
                                          <p:spTgt spid="7"/>
                                        </p:tgtEl>
                                      </p:cBhvr>
                                    </p:animEffect>
                                  </p:childTnLst>
                                </p:cTn>
                              </p:par>
                            </p:childTnLst>
                          </p:cTn>
                        </p:par>
                        <p:par>
                          <p:cTn id="13" fill="hold">
                            <p:stCondLst>
                              <p:cond delay="1250"/>
                            </p:stCondLst>
                            <p:childTnLst>
                              <p:par>
                                <p:cTn id="14" presetID="10" presetClass="exit" presetSubtype="0" fill="hold" grpId="0" nodeType="after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18" presetClass="emph" presetSubtype="0" fill="hold" grpId="1" nodeType="withEffect">
                                  <p:stCondLst>
                                    <p:cond delay="0"/>
                                  </p:stCondLst>
                                  <p:childTnLst>
                                    <p:set>
                                      <p:cBhvr override="childStyle">
                                        <p:cTn id="33" dur="500" fill="hold"/>
                                        <p:tgtEl>
                                          <p:spTgt spid="10"/>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grpId="0" nodeType="withEffect">
                                  <p:stCondLst>
                                    <p:cond delay="40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18" presetClass="emph" presetSubtype="0" fill="hold" grpId="1" nodeType="withEffect">
                                  <p:stCondLst>
                                    <p:cond delay="400"/>
                                  </p:stCondLst>
                                  <p:childTnLst>
                                    <p:set>
                                      <p:cBhvr override="childStyle">
                                        <p:cTn id="41" dur="500" fill="hold"/>
                                        <p:tgtEl>
                                          <p:spTgt spid="14"/>
                                        </p:tgtEl>
                                        <p:attrNameLst>
                                          <p:attrName>style.textDecorationUnderline</p:attrName>
                                        </p:attrNameLst>
                                      </p:cBhvr>
                                      <p:to>
                                        <p:strVal val="true"/>
                                      </p:to>
                                    </p:set>
                                  </p:childTnLst>
                                </p:cTn>
                              </p:par>
                              <p:par>
                                <p:cTn id="42" presetID="22" presetClass="entr" presetSubtype="8" fill="hold" grpId="0" nodeType="withEffect">
                                  <p:stCondLst>
                                    <p:cond delay="40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0" presetClass="entr" presetSubtype="0" fill="hold" grpId="0" nodeType="withEffect">
                                  <p:stCondLst>
                                    <p:cond delay="175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stCondLst>
                                            <p:cond delay="0"/>
                                          </p:stCondLst>
                                        </p:cTn>
                                        <p:tgtEl>
                                          <p:spTgt spid="9"/>
                                        </p:tgtEl>
                                      </p:cBhvr>
                                    </p:animEffect>
                                    <p:anim to="" calcmode="lin" valueType="num">
                                      <p:cBhvr>
                                        <p:cTn id="4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50" presetID="21" presetClass="entr" presetSubtype="8" fill="hold" grpId="0" nodeType="withEffect">
                                  <p:stCondLst>
                                    <p:cond delay="650"/>
                                  </p:stCondLst>
                                  <p:childTnLst>
                                    <p:set>
                                      <p:cBhvr>
                                        <p:cTn id="51" dur="1" fill="hold">
                                          <p:stCondLst>
                                            <p:cond delay="0"/>
                                          </p:stCondLst>
                                        </p:cTn>
                                        <p:tgtEl>
                                          <p:spTgt spid="15"/>
                                        </p:tgtEl>
                                        <p:attrNameLst>
                                          <p:attrName>style.visibility</p:attrName>
                                        </p:attrNameLst>
                                      </p:cBhvr>
                                      <p:to>
                                        <p:strVal val="visible"/>
                                      </p:to>
                                    </p:set>
                                    <p:animEffect transition="in" filter="wheel(8)">
                                      <p:cBhvr>
                                        <p:cTn id="52" dur="1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2" nodeType="clickEffect">
                                  <p:stCondLst>
                                    <p:cond delay="250"/>
                                  </p:stCondLst>
                                  <p:childTnLst>
                                    <p:set>
                                      <p:cBhvr>
                                        <p:cTn id="56" dur="1" fill="hold">
                                          <p:stCondLst>
                                            <p:cond delay="0"/>
                                          </p:stCondLst>
                                        </p:cTn>
                                        <p:tgtEl>
                                          <p:spTgt spid="6"/>
                                        </p:tgtEl>
                                        <p:attrNameLst>
                                          <p:attrName>style.visibility</p:attrName>
                                        </p:attrNameLst>
                                      </p:cBhvr>
                                      <p:to>
                                        <p:strVal val="visible"/>
                                      </p:to>
                                    </p:set>
                                  </p:childTnLst>
                                </p:cTn>
                              </p:par>
                              <p:par>
                                <p:cTn id="57" presetID="3" presetClass="emph" presetSubtype="2" fill="hold" grpId="3" nodeType="withEffect">
                                  <p:stCondLst>
                                    <p:cond delay="250"/>
                                  </p:stCondLst>
                                  <p:childTnLst>
                                    <p:animClr clrSpc="rgb" dir="cw">
                                      <p:cBhvr override="childStyle">
                                        <p:cTn id="58" dur="2000" fill="hold"/>
                                        <p:tgtEl>
                                          <p:spTgt spid="6"/>
                                        </p:tgtEl>
                                        <p:attrNameLst>
                                          <p:attrName>style.color</p:attrName>
                                        </p:attrNameLst>
                                      </p:cBhvr>
                                      <p:to>
                                        <a:srgbClr val="00FF00"/>
                                      </p:to>
                                    </p:animClr>
                                  </p:childTnLst>
                                </p:cTn>
                              </p:par>
                              <p:par>
                                <p:cTn id="59" presetID="0" presetClass="path" presetSubtype="0" accel="50000" decel="50000" fill="hold" grpId="1" nodeType="withEffect">
                                  <p:stCondLst>
                                    <p:cond delay="250"/>
                                  </p:stCondLst>
                                  <p:childTnLst>
                                    <p:animMotion origin="layout" path="M 1.94444E-6 -3.7037E-7 L 0.03194 0.08565 " pathEditMode="relative" rAng="0" ptsTypes="AA">
                                      <p:cBhvr>
                                        <p:cTn id="60" dur="1500" fill="hold"/>
                                        <p:tgtEl>
                                          <p:spTgt spid="6"/>
                                        </p:tgtEl>
                                        <p:attrNameLst>
                                          <p:attrName>ppt_x</p:attrName>
                                          <p:attrName>ppt_y</p:attrName>
                                        </p:attrNameLst>
                                      </p:cBhvr>
                                      <p:rCtr x="1597" y="4282"/>
                                    </p:animMotion>
                                  </p:childTnLst>
                                </p:cTn>
                              </p:par>
                              <p:par>
                                <p:cTn id="61" presetID="0" presetClass="exit" presetSubtype="0" fill="hold" grpId="1" nodeType="withEffect">
                                  <p:stCondLst>
                                    <p:cond delay="250"/>
                                  </p:stCondLst>
                                  <p:childTnLst>
                                    <p:set>
                                      <p:cBhvr>
                                        <p:cTn id="62" dur="1" fill="hold">
                                          <p:stCondLst>
                                            <p:cond delay="999"/>
                                          </p:stCondLst>
                                        </p:cTn>
                                        <p:tgtEl>
                                          <p:spTgt spid="7"/>
                                        </p:tgtEl>
                                        <p:attrNameLst>
                                          <p:attrName>style.visibility</p:attrName>
                                        </p:attrNameLst>
                                      </p:cBhvr>
                                      <p:to>
                                        <p:strVal val="hidden"/>
                                      </p:to>
                                    </p:set>
                                    <p:animEffect transition="out" filter="dissolve">
                                      <p:cBhvr>
                                        <p:cTn id="63" dur="1000">
                                          <p:stCondLst>
                                            <p:cond delay="0"/>
                                          </p:stCondLst>
                                        </p:cTn>
                                        <p:tgtEl>
                                          <p:spTgt spid="7"/>
                                        </p:tgtEl>
                                      </p:cBhvr>
                                    </p:animEffect>
                                    <p:anim to="" calcmode="lin" valueType="num">
                                      <p:cBhvr>
                                        <p:cTn id="64"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65"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66" presetID="10" presetClass="exit" presetSubtype="0" fill="hold" grpId="1"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0" grpId="0"/>
      <p:bldP spid="10" grpId="1"/>
      <p:bldP spid="10" grpId="2"/>
      <p:bldP spid="5" grpId="0"/>
      <p:bldP spid="5" grpId="1"/>
      <p:bldP spid="5" grpId="2"/>
      <p:bldP spid="7" grpId="0"/>
      <p:bldP spid="7" grpId="1"/>
      <p:bldP spid="7" grpId="2"/>
      <p:bldP spid="6" grpId="0"/>
      <p:bldP spid="6" grpId="1"/>
      <p:bldP spid="6" grpId="2"/>
      <p:bldP spid="6" grpId="3"/>
      <p:bldP spid="8" grpId="0"/>
      <p:bldP spid="8" grpId="1"/>
      <p:bldP spid="11" grpId="0"/>
      <p:bldP spid="11" grpId="1"/>
      <p:bldP spid="13" grpId="0"/>
      <p:bldP spid="13" grpId="1"/>
      <p:bldP spid="9" grpId="0"/>
      <p:bldP spid="9" grpId="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2613" y="914400"/>
            <a:ext cx="8458200" cy="4495800"/>
          </a:xfrm>
        </p:spPr>
        <p:txBody>
          <a:bodyPr/>
          <a:lstStyle/>
          <a:p>
            <a:r>
              <a:rPr lang="en-US" b="1" dirty="0">
                <a:ln w="1905">
                  <a:solidFill>
                    <a:schemeClr val="tx1"/>
                  </a:solidFill>
                </a:ln>
                <a:solidFill>
                  <a:srgbClr val="00FF00"/>
                </a:solidFill>
                <a:effectLst>
                  <a:glow rad="101600">
                    <a:srgbClr val="FF0000"/>
                  </a:glow>
                  <a:innerShdw blurRad="69850" dist="43180" dir="5400000">
                    <a:srgbClr val="000000">
                      <a:alpha val="65000"/>
                    </a:srgbClr>
                  </a:innerShdw>
                </a:effectLst>
              </a:rPr>
              <a:t>"You shall not bring the wages of a harlot or the price of a dog to the house of the LORD your God for any vowed offering, for both of these are an abomination to the LORD your God." </a:t>
            </a:r>
            <a:r>
              <a:rPr lang="en-US" sz="3200" b="1" i="1" dirty="0">
                <a:ln w="1905">
                  <a:solidFill>
                    <a:schemeClr val="tx1"/>
                  </a:solidFill>
                </a:ln>
                <a:solidFill>
                  <a:srgbClr val="00FF00"/>
                </a:solidFill>
                <a:effectLst>
                  <a:glow rad="101600">
                    <a:srgbClr val="FF0000"/>
                  </a:glow>
                  <a:innerShdw blurRad="69850" dist="43180" dir="5400000">
                    <a:srgbClr val="000000">
                      <a:alpha val="65000"/>
                    </a:srgbClr>
                  </a:innerShdw>
                </a:effectLst>
              </a:rPr>
              <a:t>– Deuteronomy 23:18 </a:t>
            </a:r>
            <a:endParaRPr lang="en-US" b="1" dirty="0">
              <a:ln w="1905">
                <a:solidFill>
                  <a:schemeClr val="tx1"/>
                </a:solidFill>
              </a:ln>
              <a:solidFill>
                <a:srgbClr val="00FF00"/>
              </a:solidFill>
              <a:effectLst>
                <a:glow rad="101600">
                  <a:srgbClr val="FF0000"/>
                </a:glow>
                <a:innerShdw blurRad="69850" dist="43180" dir="5400000">
                  <a:srgbClr val="000000">
                    <a:alpha val="65000"/>
                  </a:srgbClr>
                </a:innerShdw>
              </a:effectLst>
            </a:endParaRPr>
          </a:p>
        </p:txBody>
      </p:sp>
      <p:sp>
        <p:nvSpPr>
          <p:cNvPr id="8" name="Title 1"/>
          <p:cNvSpPr txBox="1">
            <a:spLocks/>
          </p:cNvSpPr>
          <p:nvPr/>
        </p:nvSpPr>
        <p:spPr>
          <a:xfrm>
            <a:off x="2095500" y="2286000"/>
            <a:ext cx="48768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FF00"/>
                </a:solidFill>
                <a:effectLst>
                  <a:outerShdw blurRad="50800" dist="39000" dir="5460000" algn="tl">
                    <a:srgbClr val="000000">
                      <a:alpha val="38000"/>
                    </a:srgbClr>
                  </a:outerShdw>
                </a:effectLst>
              </a:rPr>
              <a:t>LORD</a:t>
            </a:r>
          </a:p>
        </p:txBody>
      </p:sp>
      <p:sp>
        <p:nvSpPr>
          <p:cNvPr id="10" name="Title 1"/>
          <p:cNvSpPr txBox="1">
            <a:spLocks/>
          </p:cNvSpPr>
          <p:nvPr/>
        </p:nvSpPr>
        <p:spPr>
          <a:xfrm>
            <a:off x="3886200" y="1676400"/>
            <a:ext cx="9906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noFill/>
                </a:ln>
                <a:effectLst>
                  <a:outerShdw blurRad="50800" dist="39000" dir="5460000" algn="tl">
                    <a:srgbClr val="000000">
                      <a:alpha val="38000"/>
                    </a:srgbClr>
                  </a:outerShdw>
                </a:effectLst>
              </a:rPr>
              <a:t> </a:t>
            </a:r>
            <a:r>
              <a:rPr lang="en-US" sz="4800" b="1" dirty="0">
                <a:ln w="11430">
                  <a:noFill/>
                </a:ln>
                <a:effectLst>
                  <a:outerShdw blurRad="50800" dist="39000" dir="5460000" algn="tl">
                    <a:srgbClr val="000000">
                      <a:alpha val="38000"/>
                    </a:srgbClr>
                  </a:outerShdw>
                </a:effectLst>
              </a:rPr>
              <a:t> </a:t>
            </a:r>
            <a:r>
              <a:rPr lang="en-US" b="1" dirty="0">
                <a:ln w="11430">
                  <a:noFill/>
                </a:ln>
                <a:solidFill>
                  <a:srgbClr val="00FF00"/>
                </a:solidFill>
                <a:effectLst>
                  <a:glow rad="63500">
                    <a:schemeClr val="accent2">
                      <a:satMod val="175000"/>
                      <a:alpha val="40000"/>
                    </a:schemeClr>
                  </a:glow>
                  <a:outerShdw blurRad="50800" dist="39000" dir="5460000" algn="tl">
                    <a:srgbClr val="000000">
                      <a:alpha val="38000"/>
                    </a:srgbClr>
                  </a:outerShdw>
                </a:effectLst>
              </a:rPr>
              <a:t>c</a:t>
            </a:r>
          </a:p>
        </p:txBody>
      </p:sp>
      <p:sp>
        <p:nvSpPr>
          <p:cNvPr id="11" name="Title 1"/>
          <p:cNvSpPr txBox="1">
            <a:spLocks/>
          </p:cNvSpPr>
          <p:nvPr/>
        </p:nvSpPr>
        <p:spPr>
          <a:xfrm>
            <a:off x="533400" y="3657600"/>
            <a:ext cx="1066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11430">
                  <a:solidFill>
                    <a:schemeClr val="tx1"/>
                  </a:solidFill>
                </a:ln>
                <a:effectLst>
                  <a:outerShdw blurRad="50800" dist="39000" dir="5460000" algn="tl">
                    <a:srgbClr val="000000">
                      <a:alpha val="38000"/>
                    </a:srgbClr>
                  </a:outerShdw>
                </a:effectLst>
              </a:rPr>
              <a:t> </a:t>
            </a:r>
            <a:r>
              <a:rPr lang="en-US" sz="4700" b="1" dirty="0">
                <a:ln w="11430">
                  <a:solidFill>
                    <a:schemeClr val="tx1"/>
                  </a:solidFill>
                </a:ln>
                <a:solidFill>
                  <a:srgbClr val="00FF00"/>
                </a:solidFill>
                <a:effectLst>
                  <a:outerShdw blurRad="50800" dist="39000" dir="5460000" algn="tl">
                    <a:srgbClr val="000000">
                      <a:alpha val="38000"/>
                    </a:srgbClr>
                  </a:outerShdw>
                </a:effectLst>
              </a:rPr>
              <a:t> </a:t>
            </a:r>
            <a:r>
              <a:rPr lang="en-US" b="1" dirty="0">
                <a:ln w="11430">
                  <a:noFill/>
                </a:ln>
                <a:solidFill>
                  <a:srgbClr val="00FF00"/>
                </a:solidFill>
                <a:effectLst>
                  <a:glow rad="63500">
                    <a:schemeClr val="accent2">
                      <a:satMod val="175000"/>
                      <a:alpha val="40000"/>
                    </a:schemeClr>
                  </a:glow>
                  <a:outerShdw blurRad="50800" dist="39000" dir="5460000" algn="tl">
                    <a:srgbClr val="000000">
                      <a:alpha val="38000"/>
                    </a:srgbClr>
                  </a:outerShdw>
                </a:effectLst>
              </a:rPr>
              <a:t>h</a:t>
            </a:r>
          </a:p>
        </p:txBody>
      </p:sp>
      <p:sp>
        <p:nvSpPr>
          <p:cNvPr id="12" name="Title 1"/>
          <p:cNvSpPr txBox="1">
            <a:spLocks/>
          </p:cNvSpPr>
          <p:nvPr/>
        </p:nvSpPr>
        <p:spPr>
          <a:xfrm>
            <a:off x="2362200" y="2971800"/>
            <a:ext cx="1066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63500">
                    <a:schemeClr val="accent2">
                      <a:satMod val="175000"/>
                      <a:alpha val="40000"/>
                    </a:schemeClr>
                  </a:glow>
                  <a:outerShdw blurRad="50800" dist="39000" dir="5460000" algn="tl">
                    <a:srgbClr val="000000">
                      <a:alpha val="38000"/>
                    </a:srgbClr>
                  </a:outerShdw>
                </a:effectLst>
              </a:rPr>
              <a:t> </a:t>
            </a:r>
            <a:r>
              <a:rPr lang="en-US" sz="5100" b="1" dirty="0">
                <a:ln w="11430"/>
                <a:effectLst>
                  <a:glow rad="63500">
                    <a:schemeClr val="accent2">
                      <a:satMod val="175000"/>
                      <a:alpha val="40000"/>
                    </a:schemeClr>
                  </a:glow>
                  <a:outerShdw blurRad="50800" dist="39000" dir="5460000" algn="tl">
                    <a:srgbClr val="000000">
                      <a:alpha val="38000"/>
                    </a:srgbClr>
                  </a:outerShdw>
                </a:effectLst>
              </a:rPr>
              <a:t> </a:t>
            </a:r>
            <a:r>
              <a:rPr lang="en-US" b="1" dirty="0">
                <a:ln w="11430"/>
                <a:solidFill>
                  <a:srgbClr val="00FF00"/>
                </a:solidFill>
                <a:effectLst>
                  <a:glow rad="63500">
                    <a:schemeClr val="accent2">
                      <a:satMod val="175000"/>
                      <a:alpha val="40000"/>
                    </a:schemeClr>
                  </a:glow>
                  <a:outerShdw blurRad="50800" dist="39000" dir="5460000" algn="tl">
                    <a:srgbClr val="000000">
                      <a:alpha val="38000"/>
                    </a:srgbClr>
                  </a:outerShdw>
                </a:effectLst>
              </a:rPr>
              <a:t>e</a:t>
            </a:r>
          </a:p>
        </p:txBody>
      </p:sp>
      <p:sp>
        <p:nvSpPr>
          <p:cNvPr id="13" name="Title 1"/>
          <p:cNvSpPr txBox="1">
            <a:spLocks/>
          </p:cNvSpPr>
          <p:nvPr/>
        </p:nvSpPr>
        <p:spPr>
          <a:xfrm>
            <a:off x="2514600" y="3657600"/>
            <a:ext cx="12192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effectLst>
                  <a:outerShdw blurRad="50800" dist="39000" dir="5460000" algn="tl">
                    <a:srgbClr val="000000">
                      <a:alpha val="38000"/>
                    </a:srgbClr>
                  </a:outerShdw>
                </a:effectLst>
              </a:rPr>
              <a:t> </a:t>
            </a:r>
            <a:r>
              <a:rPr lang="en-US" sz="4800" b="1" dirty="0">
                <a:ln w="11430"/>
                <a:effectLst>
                  <a:outerShdw blurRad="50800" dist="39000" dir="5460000" algn="tl">
                    <a:srgbClr val="000000">
                      <a:alpha val="38000"/>
                    </a:srgbClr>
                  </a:outerShdw>
                </a:effectLst>
              </a:rPr>
              <a:t> </a:t>
            </a:r>
            <a:r>
              <a:rPr lang="en-US" b="1" dirty="0">
                <a:ln w="11430"/>
                <a:solidFill>
                  <a:srgbClr val="00FF00"/>
                </a:solidFill>
                <a:effectLst>
                  <a:glow rad="63500">
                    <a:schemeClr val="accent2">
                      <a:satMod val="175000"/>
                      <a:alpha val="40000"/>
                    </a:schemeClr>
                  </a:glow>
                  <a:outerShdw blurRad="50800" dist="39000" dir="5460000" algn="tl">
                    <a:srgbClr val="000000">
                      <a:alpha val="38000"/>
                    </a:srgbClr>
                  </a:outerShdw>
                </a:effectLst>
              </a:rPr>
              <a:t>a</a:t>
            </a:r>
          </a:p>
        </p:txBody>
      </p:sp>
      <p:sp>
        <p:nvSpPr>
          <p:cNvPr id="14" name="Title 1"/>
          <p:cNvSpPr txBox="1">
            <a:spLocks/>
          </p:cNvSpPr>
          <p:nvPr/>
        </p:nvSpPr>
        <p:spPr>
          <a:xfrm>
            <a:off x="6934200" y="3657600"/>
            <a:ext cx="1107311" cy="972273"/>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effectLst>
                  <a:outerShdw blurRad="50800" dist="39000" dir="5460000" algn="tl">
                    <a:srgbClr val="000000">
                      <a:alpha val="38000"/>
                    </a:srgbClr>
                  </a:outerShdw>
                </a:effectLst>
              </a:rPr>
              <a:t> </a:t>
            </a:r>
            <a:r>
              <a:rPr lang="en-US" sz="4900" b="1" dirty="0">
                <a:ln w="11430"/>
                <a:solidFill>
                  <a:srgbClr val="00FF00"/>
                </a:solidFill>
                <a:effectLst>
                  <a:outerShdw blurRad="50800" dist="39000" dir="5460000" algn="tl">
                    <a:srgbClr val="000000">
                      <a:alpha val="38000"/>
                    </a:srgbClr>
                  </a:outerShdw>
                </a:effectLst>
              </a:rPr>
              <a:t> </a:t>
            </a:r>
            <a:r>
              <a:rPr lang="en-US" b="1" dirty="0">
                <a:ln w="11430"/>
                <a:solidFill>
                  <a:srgbClr val="00FF00"/>
                </a:solidFill>
                <a:effectLst>
                  <a:glow rad="63500">
                    <a:schemeClr val="accent2">
                      <a:satMod val="175000"/>
                      <a:alpha val="40000"/>
                    </a:schemeClr>
                  </a:glow>
                  <a:outerShdw blurRad="50800" dist="39000" dir="5460000" algn="tl">
                    <a:srgbClr val="000000">
                      <a:alpha val="38000"/>
                    </a:srgbClr>
                  </a:outerShdw>
                </a:effectLst>
              </a:rPr>
              <a:t>t</a:t>
            </a:r>
          </a:p>
        </p:txBody>
      </p:sp>
      <p:sp>
        <p:nvSpPr>
          <p:cNvPr id="15" name="Title 1"/>
          <p:cNvSpPr txBox="1">
            <a:spLocks/>
          </p:cNvSpPr>
          <p:nvPr/>
        </p:nvSpPr>
        <p:spPr>
          <a:xfrm>
            <a:off x="6553200" y="990600"/>
            <a:ext cx="1031111"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FF00"/>
                </a:solidFill>
                <a:effectLst>
                  <a:outerShdw blurRad="50800" dist="39000" dir="5460000" algn="tl">
                    <a:srgbClr val="000000">
                      <a:alpha val="38000"/>
                    </a:srgbClr>
                  </a:outerShdw>
                </a:effectLst>
              </a:rPr>
              <a:t>  </a:t>
            </a:r>
            <a:r>
              <a:rPr lang="en-US" b="1" dirty="0">
                <a:ln w="11430"/>
                <a:solidFill>
                  <a:srgbClr val="00FF00"/>
                </a:solidFill>
                <a:effectLst>
                  <a:glow rad="63500">
                    <a:schemeClr val="accent2">
                      <a:satMod val="175000"/>
                      <a:alpha val="40000"/>
                    </a:schemeClr>
                  </a:glow>
                  <a:outerShdw blurRad="50800" dist="39000" dir="5460000" algn="tl">
                    <a:srgbClr val="000000">
                      <a:alpha val="38000"/>
                    </a:srgbClr>
                  </a:outerShdw>
                </a:effectLst>
              </a:rPr>
              <a:t>e</a:t>
            </a:r>
          </a:p>
        </p:txBody>
      </p:sp>
      <p:sp>
        <p:nvSpPr>
          <p:cNvPr id="16" name="Title 1"/>
          <p:cNvSpPr txBox="1">
            <a:spLocks/>
          </p:cNvSpPr>
          <p:nvPr/>
        </p:nvSpPr>
        <p:spPr>
          <a:xfrm>
            <a:off x="7467600" y="2362200"/>
            <a:ext cx="1107311"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effectLst>
                  <a:outerShdw blurRad="50800" dist="39000" dir="5460000" algn="tl">
                    <a:srgbClr val="000000">
                      <a:alpha val="38000"/>
                    </a:srgbClr>
                  </a:outerShdw>
                </a:effectLst>
              </a:rPr>
              <a:t> </a:t>
            </a:r>
            <a:r>
              <a:rPr lang="en-US" sz="4500" b="1" dirty="0">
                <a:ln w="11430"/>
                <a:effectLst>
                  <a:outerShdw blurRad="50800" dist="39000" dir="5460000" algn="tl">
                    <a:srgbClr val="000000">
                      <a:alpha val="38000"/>
                    </a:srgbClr>
                  </a:outerShdw>
                </a:effectLst>
              </a:rPr>
              <a:t> </a:t>
            </a:r>
            <a:r>
              <a:rPr lang="en-US" b="1" dirty="0">
                <a:ln w="11430"/>
                <a:solidFill>
                  <a:srgbClr val="00FF00"/>
                </a:solidFill>
                <a:effectLst>
                  <a:glow rad="63500">
                    <a:schemeClr val="accent2">
                      <a:satMod val="175000"/>
                      <a:alpha val="40000"/>
                    </a:schemeClr>
                  </a:glow>
                  <a:outerShdw blurRad="50800" dist="39000" dir="5460000" algn="tl">
                    <a:srgbClr val="000000">
                      <a:alpha val="38000"/>
                    </a:srgbClr>
                  </a:outerShdw>
                </a:effectLst>
              </a:rPr>
              <a:t>r</a:t>
            </a:r>
          </a:p>
        </p:txBody>
      </p:sp>
      <p:sp>
        <p:nvSpPr>
          <p:cNvPr id="7" name="Title 1"/>
          <p:cNvSpPr txBox="1">
            <a:spLocks/>
          </p:cNvSpPr>
          <p:nvPr/>
        </p:nvSpPr>
        <p:spPr>
          <a:xfrm>
            <a:off x="2743200" y="3657600"/>
            <a:ext cx="4876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effectLst>
                  <a:outerShdw blurRad="50800" dist="39000" dir="5460000" algn="tl">
                    <a:srgbClr val="000000">
                      <a:alpha val="38000"/>
                    </a:srgbClr>
                  </a:outerShdw>
                </a:effectLst>
              </a:rPr>
              <a:t> </a:t>
            </a:r>
            <a:r>
              <a:rPr lang="en-US" sz="4700" b="1" dirty="0">
                <a:ln w="11430"/>
                <a:effectLst>
                  <a:outerShdw blurRad="50800" dist="39000" dir="5460000" algn="tl">
                    <a:srgbClr val="000000">
                      <a:alpha val="38000"/>
                    </a:srgbClr>
                  </a:outerShdw>
                </a:effectLst>
              </a:rPr>
              <a:t> </a:t>
            </a:r>
            <a:r>
              <a:rPr lang="en-US" b="1" dirty="0">
                <a:ln w="11430"/>
                <a:solidFill>
                  <a:srgbClr val="00FF00"/>
                </a:solidFill>
                <a:effectLst>
                  <a:glow rad="88900">
                    <a:srgbClr val="FFFF00">
                      <a:alpha val="80000"/>
                    </a:srgbClr>
                  </a:glow>
                  <a:outerShdw blurRad="50800" dist="39000" dir="5460000" algn="tl">
                    <a:srgbClr val="000000">
                      <a:alpha val="38000"/>
                    </a:srgbClr>
                  </a:outerShdw>
                </a:effectLst>
              </a:rPr>
              <a:t>abomination</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3" presetClass="emph" presetSubtype="2" fill="hold" grpId="1" nodeType="withEffect">
                                  <p:stCondLst>
                                    <p:cond delay="0"/>
                                  </p:stCondLst>
                                  <p:childTnLst>
                                    <p:animClr clrSpc="rgb" dir="cw">
                                      <p:cBhvr override="childStyle">
                                        <p:cTn id="21" dur="2000" fill="hold"/>
                                        <p:tgtEl>
                                          <p:spTgt spid="7">
                                            <p:txEl>
                                              <p:pRg st="0" end="0"/>
                                            </p:txEl>
                                          </p:spTgt>
                                        </p:tgtEl>
                                        <p:attrNameLst>
                                          <p:attrName>style.color</p:attrName>
                                        </p:attrNameLst>
                                      </p:cBhvr>
                                      <p:to>
                                        <a:srgbClr val="C00000"/>
                                      </p:to>
                                    </p:animClr>
                                  </p:childTnLst>
                                </p:cTn>
                              </p:par>
                              <p:par>
                                <p:cTn id="22" presetID="0" presetClass="path" presetSubtype="0" accel="50000" decel="50000" fill="hold" nodeType="withEffect">
                                  <p:stCondLst>
                                    <p:cond delay="0"/>
                                  </p:stCondLst>
                                  <p:childTnLst>
                                    <p:animMotion origin="layout" path="M 0.00035 0.00046 L -0.25295 -0.42385 " pathEditMode="relative" rAng="0" ptsTypes="AA">
                                      <p:cBhvr>
                                        <p:cTn id="23" dur="2000" fill="hold"/>
                                        <p:tgtEl>
                                          <p:spTgt spid="7">
                                            <p:txEl>
                                              <p:pRg st="0" end="0"/>
                                            </p:txEl>
                                          </p:spTgt>
                                        </p:tgtEl>
                                        <p:attrNameLst>
                                          <p:attrName>ppt_x</p:attrName>
                                          <p:attrName>ppt_y</p:attrName>
                                        </p:attrNameLst>
                                      </p:cBhvr>
                                      <p:rCtr x="-12674" y="-21227"/>
                                    </p:animMotion>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6" presetClass="emph" presetSubtype="0" fill="hold" grpId="2" nodeType="withEffect">
                                  <p:stCondLst>
                                    <p:cond delay="0"/>
                                  </p:stCondLst>
                                  <p:childTnLst>
                                    <p:animScale>
                                      <p:cBhvr>
                                        <p:cTn id="39" dur="2000" fill="hold"/>
                                        <p:tgtEl>
                                          <p:spTgt spid="10"/>
                                        </p:tgtEl>
                                      </p:cBhvr>
                                      <p:by x="150000" y="150000"/>
                                    </p:animScale>
                                  </p:childTnLst>
                                </p:cTn>
                              </p:par>
                              <p:par>
                                <p:cTn id="40" presetID="6" presetClass="emph" presetSubtype="0" fill="hold" grpId="1" nodeType="withEffect">
                                  <p:stCondLst>
                                    <p:cond delay="0"/>
                                  </p:stCondLst>
                                  <p:childTnLst>
                                    <p:animScale>
                                      <p:cBhvr>
                                        <p:cTn id="41" dur="2000" fill="hold"/>
                                        <p:tgtEl>
                                          <p:spTgt spid="11"/>
                                        </p:tgtEl>
                                      </p:cBhvr>
                                      <p:by x="150000" y="150000"/>
                                    </p:animScale>
                                  </p:childTnLst>
                                </p:cTn>
                              </p:par>
                              <p:par>
                                <p:cTn id="42" presetID="6" presetClass="emph" presetSubtype="0" fill="hold" grpId="1" nodeType="withEffect">
                                  <p:stCondLst>
                                    <p:cond delay="0"/>
                                  </p:stCondLst>
                                  <p:childTnLst>
                                    <p:animScale>
                                      <p:cBhvr>
                                        <p:cTn id="43" dur="2000" fill="hold"/>
                                        <p:tgtEl>
                                          <p:spTgt spid="12"/>
                                        </p:tgtEl>
                                      </p:cBhvr>
                                      <p:by x="150000" y="150000"/>
                                    </p:animScale>
                                  </p:childTnLst>
                                </p:cTn>
                              </p:par>
                              <p:par>
                                <p:cTn id="44" presetID="6" presetClass="emph" presetSubtype="0" fill="hold" grpId="1" nodeType="withEffect">
                                  <p:stCondLst>
                                    <p:cond delay="0"/>
                                  </p:stCondLst>
                                  <p:childTnLst>
                                    <p:animScale>
                                      <p:cBhvr>
                                        <p:cTn id="45" dur="2000" fill="hold"/>
                                        <p:tgtEl>
                                          <p:spTgt spid="13"/>
                                        </p:tgtEl>
                                      </p:cBhvr>
                                      <p:by x="150000" y="150000"/>
                                    </p:animScale>
                                  </p:childTnLst>
                                </p:cTn>
                              </p:par>
                              <p:par>
                                <p:cTn id="46" presetID="6" presetClass="emph" presetSubtype="0" fill="hold" grpId="1" nodeType="withEffect">
                                  <p:stCondLst>
                                    <p:cond delay="0"/>
                                  </p:stCondLst>
                                  <p:childTnLst>
                                    <p:animScale>
                                      <p:cBhvr>
                                        <p:cTn id="47" dur="2000" fill="hold"/>
                                        <p:tgtEl>
                                          <p:spTgt spid="14"/>
                                        </p:tgtEl>
                                      </p:cBhvr>
                                      <p:by x="150000" y="150000"/>
                                    </p:animScale>
                                  </p:childTnLst>
                                </p:cTn>
                              </p:par>
                              <p:par>
                                <p:cTn id="48" presetID="6" presetClass="emph" presetSubtype="0" fill="hold" grpId="1" nodeType="withEffect">
                                  <p:stCondLst>
                                    <p:cond delay="0"/>
                                  </p:stCondLst>
                                  <p:childTnLst>
                                    <p:animScale>
                                      <p:cBhvr>
                                        <p:cTn id="49" dur="2000" fill="hold"/>
                                        <p:tgtEl>
                                          <p:spTgt spid="15"/>
                                        </p:tgtEl>
                                      </p:cBhvr>
                                      <p:by x="150000" y="150000"/>
                                    </p:animScale>
                                  </p:childTnLst>
                                </p:cTn>
                              </p:par>
                              <p:par>
                                <p:cTn id="50" presetID="6" presetClass="emph" presetSubtype="0" fill="hold" grpId="1" nodeType="withEffect">
                                  <p:stCondLst>
                                    <p:cond delay="0"/>
                                  </p:stCondLst>
                                  <p:childTnLst>
                                    <p:animScale>
                                      <p:cBhvr>
                                        <p:cTn id="51" dur="2000" fill="hold"/>
                                        <p:tgtEl>
                                          <p:spTgt spid="16"/>
                                        </p:tgtEl>
                                      </p:cBhvr>
                                      <p:by x="150000" y="150000"/>
                                    </p:animScale>
                                  </p:childTnLst>
                                </p:cTn>
                              </p:par>
                              <p:par>
                                <p:cTn id="52" presetID="0" presetClass="path" presetSubtype="0" accel="50000" decel="50000" fill="hold" grpId="1" nodeType="withEffect">
                                  <p:stCondLst>
                                    <p:cond delay="0"/>
                                  </p:stCondLst>
                                  <p:childTnLst>
                                    <p:animMotion origin="layout" path="M 3.33333E-6 -1.11111E-6 C -0.00886 0.00232 -0.03768 0.00301 -0.05348 0.01412 C -0.06927 0.02523 -0.08455 0.04352 -0.09497 0.0662 C -0.10539 0.08889 -0.11181 0.13287 -0.11632 0.15046 " pathEditMode="relative" rAng="0" ptsTypes="aaaa">
                                      <p:cBhvr>
                                        <p:cTn id="53" dur="2000" fill="hold"/>
                                        <p:tgtEl>
                                          <p:spTgt spid="10"/>
                                        </p:tgtEl>
                                        <p:attrNameLst>
                                          <p:attrName>ppt_x</p:attrName>
                                          <p:attrName>ppt_y</p:attrName>
                                        </p:attrNameLst>
                                      </p:cBhvr>
                                      <p:rCtr x="-5816" y="7523"/>
                                    </p:animMotion>
                                  </p:childTnLst>
                                </p:cTn>
                              </p:par>
                              <p:par>
                                <p:cTn id="54" presetID="0" presetClass="path" presetSubtype="0" accel="50000" decel="50000" fill="hold" grpId="2" nodeType="withEffect">
                                  <p:stCondLst>
                                    <p:cond delay="0"/>
                                  </p:stCondLst>
                                  <p:childTnLst>
                                    <p:animMotion origin="layout" path="M 3.33333E-6 4.44444E-6 C 0.0184 0.00092 0.03698 0.00208 0.07066 0.00162 C 0.10434 0.00115 0.16909 0.00138 0.20243 -0.00325 C 0.23541 -0.00787 0.25538 -0.00278 0.27066 -0.02593 C 0.28593 -0.04908 0.28889 -0.1176 0.29375 -0.14167 " pathEditMode="relative" rAng="0" ptsTypes="aaaaa">
                                      <p:cBhvr>
                                        <p:cTn id="55" dur="2000" fill="hold"/>
                                        <p:tgtEl>
                                          <p:spTgt spid="11"/>
                                        </p:tgtEl>
                                        <p:attrNameLst>
                                          <p:attrName>ppt_x</p:attrName>
                                          <p:attrName>ppt_y</p:attrName>
                                        </p:attrNameLst>
                                      </p:cBhvr>
                                      <p:rCtr x="14687" y="-6991"/>
                                    </p:animMotion>
                                  </p:childTnLst>
                                </p:cTn>
                              </p:par>
                              <p:par>
                                <p:cTn id="56" presetID="0" presetClass="path" presetSubtype="0" accel="50000" decel="50000" fill="hold" grpId="2" nodeType="withEffect">
                                  <p:stCondLst>
                                    <p:cond delay="0"/>
                                  </p:stCondLst>
                                  <p:childTnLst>
                                    <p:animMotion origin="layout" path="M 3.33333E-6 -0.00047 C 0.02586 0.00046 0.05191 0.00138 0.07309 0.00115 C 0.09427 0.00092 0.1151 0.00555 0.12673 -0.00209 C 0.13836 -0.00973 0.13958 -0.03635 0.14288 -0.04537 " pathEditMode="relative" rAng="0" ptsTypes="aaaa">
                                      <p:cBhvr>
                                        <p:cTn id="57" dur="2000" fill="hold"/>
                                        <p:tgtEl>
                                          <p:spTgt spid="12"/>
                                        </p:tgtEl>
                                        <p:attrNameLst>
                                          <p:attrName>ppt_x</p:attrName>
                                          <p:attrName>ppt_y</p:attrName>
                                        </p:attrNameLst>
                                      </p:cBhvr>
                                      <p:rCtr x="7135" y="-1944"/>
                                    </p:animMotion>
                                  </p:childTnLst>
                                </p:cTn>
                              </p:par>
                              <p:par>
                                <p:cTn id="58" presetID="0" presetClass="path" presetSubtype="0" accel="50000" decel="50000" fill="hold" grpId="2" nodeType="withEffect">
                                  <p:stCondLst>
                                    <p:cond delay="0"/>
                                  </p:stCondLst>
                                  <p:childTnLst>
                                    <p:animMotion origin="layout" path="M 3.33333E-6 4.44444E-6 C 0.01389 -0.00325 0.02795 -0.00625 0.04757 -0.00811 C 0.06718 -0.00996 0.09913 -0.00371 0.11718 -0.01135 C 0.13524 -0.01899 0.14861 -0.03149 0.15607 -0.05371 C 0.16354 -0.07593 0.16111 -0.12547 0.1625 -0.14445 " pathEditMode="relative" rAng="0" ptsTypes="aaaaa">
                                      <p:cBhvr>
                                        <p:cTn id="59" dur="2000" fill="hold"/>
                                        <p:tgtEl>
                                          <p:spTgt spid="13"/>
                                        </p:tgtEl>
                                        <p:attrNameLst>
                                          <p:attrName>ppt_x</p:attrName>
                                          <p:attrName>ppt_y</p:attrName>
                                        </p:attrNameLst>
                                      </p:cBhvr>
                                      <p:rCtr x="8177" y="-7222"/>
                                    </p:animMotion>
                                  </p:childTnLst>
                                </p:cTn>
                              </p:par>
                              <p:par>
                                <p:cTn id="60" presetID="0" presetClass="path" presetSubtype="0" accel="50000" decel="50000" fill="hold" grpId="2" nodeType="withEffect">
                                  <p:stCondLst>
                                    <p:cond delay="0"/>
                                  </p:stCondLst>
                                  <p:childTnLst>
                                    <p:animMotion origin="layout" path="M -3.61111E-6 3.33333E-6 C -0.0184 0.00254 -0.0368 0.00509 -0.06215 0.00324 C -0.0875 0.00139 -0.12257 -0.00232 -0.15243 -0.01135 C -0.18229 -0.02037 -0.22257 -0.03611 -0.24132 -0.05047 C -0.26007 -0.06482 -0.25954 -0.08195 -0.2651 -0.09699 C -0.27066 -0.11204 -0.27239 -0.13218 -0.2743 -0.14144 " pathEditMode="relative" rAng="0" ptsTypes="aaaaaa">
                                      <p:cBhvr>
                                        <p:cTn id="61" dur="2000" fill="hold"/>
                                        <p:tgtEl>
                                          <p:spTgt spid="14"/>
                                        </p:tgtEl>
                                        <p:attrNameLst>
                                          <p:attrName>ppt_x</p:attrName>
                                          <p:attrName>ppt_y</p:attrName>
                                        </p:attrNameLst>
                                      </p:cBhvr>
                                      <p:rCtr x="-13715" y="-6829"/>
                                    </p:animMotion>
                                  </p:childTnLst>
                                </p:cTn>
                              </p:par>
                              <p:par>
                                <p:cTn id="62" presetID="0" presetClass="path" presetSubtype="0" accel="50000" decel="50000" fill="hold" grpId="2" nodeType="withEffect">
                                  <p:stCondLst>
                                    <p:cond delay="0"/>
                                  </p:stCondLst>
                                  <p:childTnLst>
                                    <p:animMotion origin="layout" path="M -2.77778E-7 3.33333E-6 C -0.02378 0.00347 -0.0474 0.00694 -0.06597 0.01967 C -0.08455 0.0324 -0.09601 0.05254 -0.11111 0.07662 C -0.12621 0.10069 -0.14392 0.13588 -0.15625 0.16435 C -0.16858 0.19282 -0.17882 0.23032 -0.18472 0.24768 " pathEditMode="relative" rAng="0" ptsTypes="aaaaa">
                                      <p:cBhvr>
                                        <p:cTn id="63" dur="2000" fill="hold"/>
                                        <p:tgtEl>
                                          <p:spTgt spid="15"/>
                                        </p:tgtEl>
                                        <p:attrNameLst>
                                          <p:attrName>ppt_x</p:attrName>
                                          <p:attrName>ppt_y</p:attrName>
                                        </p:attrNameLst>
                                      </p:cBhvr>
                                      <p:rCtr x="-9236" y="12384"/>
                                    </p:animMotion>
                                  </p:childTnLst>
                                </p:cTn>
                              </p:par>
                              <p:par>
                                <p:cTn id="64" presetID="0" presetClass="path" presetSubtype="0" accel="50000" decel="50000" fill="hold" grpId="2" nodeType="withEffect">
                                  <p:stCondLst>
                                    <p:cond delay="0"/>
                                  </p:stCondLst>
                                  <p:childTnLst>
                                    <p:animMotion origin="layout" path="M 3.05556E-6 -1.11111E-6 C -0.00851 0.01019 -0.01684 0.02037 -0.03785 0.0294 C -0.05886 0.03843 -0.09045 0.04954 -0.1257 0.0537 C -0.16094 0.05787 -0.22327 0.05394 -0.24896 0.05394 " pathEditMode="relative" rAng="0" ptsTypes="aaaa">
                                      <p:cBhvr>
                                        <p:cTn id="65" dur="2000" fill="hold"/>
                                        <p:tgtEl>
                                          <p:spTgt spid="16"/>
                                        </p:tgtEl>
                                        <p:attrNameLst>
                                          <p:attrName>ppt_x</p:attrName>
                                          <p:attrName>ppt_y</p:attrName>
                                        </p:attrNameLst>
                                      </p:cBhvr>
                                      <p:rCtr x="-12448" y="2894"/>
                                    </p:animMotion>
                                  </p:childTnLst>
                                </p:cTn>
                              </p:par>
                              <p:par>
                                <p:cTn id="66" presetID="3" presetClass="emph" presetSubtype="2" fill="hold" grpId="3" nodeType="withEffect">
                                  <p:stCondLst>
                                    <p:cond delay="0"/>
                                  </p:stCondLst>
                                  <p:childTnLst>
                                    <p:animClr clrSpc="rgb" dir="cw">
                                      <p:cBhvr override="childStyle">
                                        <p:cTn id="67" dur="2000" fill="hold"/>
                                        <p:tgtEl>
                                          <p:spTgt spid="10"/>
                                        </p:tgtEl>
                                        <p:attrNameLst>
                                          <p:attrName>style.color</p:attrName>
                                        </p:attrNameLst>
                                      </p:cBhvr>
                                      <p:to>
                                        <a:srgbClr val="FFFF00"/>
                                      </p:to>
                                    </p:animClr>
                                  </p:childTnLst>
                                </p:cTn>
                              </p:par>
                              <p:par>
                                <p:cTn id="68" presetID="3" presetClass="emph" presetSubtype="2" fill="hold" grpId="3" nodeType="withEffect">
                                  <p:stCondLst>
                                    <p:cond delay="0"/>
                                  </p:stCondLst>
                                  <p:childTnLst>
                                    <p:animClr clrSpc="rgb" dir="cw">
                                      <p:cBhvr override="childStyle">
                                        <p:cTn id="69" dur="2000" fill="hold"/>
                                        <p:tgtEl>
                                          <p:spTgt spid="11"/>
                                        </p:tgtEl>
                                        <p:attrNameLst>
                                          <p:attrName>style.color</p:attrName>
                                        </p:attrNameLst>
                                      </p:cBhvr>
                                      <p:to>
                                        <a:srgbClr val="FFFF00"/>
                                      </p:to>
                                    </p:animClr>
                                  </p:childTnLst>
                                </p:cTn>
                              </p:par>
                              <p:par>
                                <p:cTn id="70" presetID="3" presetClass="emph" presetSubtype="2" fill="hold" grpId="3" nodeType="withEffect">
                                  <p:stCondLst>
                                    <p:cond delay="0"/>
                                  </p:stCondLst>
                                  <p:childTnLst>
                                    <p:animClr clrSpc="rgb" dir="cw">
                                      <p:cBhvr override="childStyle">
                                        <p:cTn id="71" dur="2000" fill="hold"/>
                                        <p:tgtEl>
                                          <p:spTgt spid="12"/>
                                        </p:tgtEl>
                                        <p:attrNameLst>
                                          <p:attrName>style.color</p:attrName>
                                        </p:attrNameLst>
                                      </p:cBhvr>
                                      <p:to>
                                        <a:srgbClr val="FFFF00"/>
                                      </p:to>
                                    </p:animClr>
                                  </p:childTnLst>
                                </p:cTn>
                              </p:par>
                              <p:par>
                                <p:cTn id="72" presetID="3" presetClass="emph" presetSubtype="2" fill="hold" grpId="3" nodeType="withEffect">
                                  <p:stCondLst>
                                    <p:cond delay="0"/>
                                  </p:stCondLst>
                                  <p:childTnLst>
                                    <p:animClr clrSpc="rgb" dir="cw">
                                      <p:cBhvr override="childStyle">
                                        <p:cTn id="73" dur="2000" fill="hold"/>
                                        <p:tgtEl>
                                          <p:spTgt spid="13"/>
                                        </p:tgtEl>
                                        <p:attrNameLst>
                                          <p:attrName>style.color</p:attrName>
                                        </p:attrNameLst>
                                      </p:cBhvr>
                                      <p:to>
                                        <a:srgbClr val="FFFF00"/>
                                      </p:to>
                                    </p:animClr>
                                  </p:childTnLst>
                                </p:cTn>
                              </p:par>
                              <p:par>
                                <p:cTn id="74" presetID="3" presetClass="emph" presetSubtype="2" fill="hold" grpId="3" nodeType="withEffect">
                                  <p:stCondLst>
                                    <p:cond delay="0"/>
                                  </p:stCondLst>
                                  <p:childTnLst>
                                    <p:animClr clrSpc="rgb" dir="cw">
                                      <p:cBhvr override="childStyle">
                                        <p:cTn id="75" dur="2000" fill="hold"/>
                                        <p:tgtEl>
                                          <p:spTgt spid="14"/>
                                        </p:tgtEl>
                                        <p:attrNameLst>
                                          <p:attrName>style.color</p:attrName>
                                        </p:attrNameLst>
                                      </p:cBhvr>
                                      <p:to>
                                        <a:srgbClr val="FFFF00"/>
                                      </p:to>
                                    </p:animClr>
                                  </p:childTnLst>
                                </p:cTn>
                              </p:par>
                              <p:par>
                                <p:cTn id="76" presetID="3" presetClass="emph" presetSubtype="2" fill="hold" grpId="3" nodeType="withEffect">
                                  <p:stCondLst>
                                    <p:cond delay="0"/>
                                  </p:stCondLst>
                                  <p:childTnLst>
                                    <p:animClr clrSpc="rgb" dir="cw">
                                      <p:cBhvr override="childStyle">
                                        <p:cTn id="77" dur="2000" fill="hold"/>
                                        <p:tgtEl>
                                          <p:spTgt spid="15"/>
                                        </p:tgtEl>
                                        <p:attrNameLst>
                                          <p:attrName>style.color</p:attrName>
                                        </p:attrNameLst>
                                      </p:cBhvr>
                                      <p:to>
                                        <a:srgbClr val="FFFF00"/>
                                      </p:to>
                                    </p:animClr>
                                  </p:childTnLst>
                                </p:cTn>
                              </p:par>
                              <p:par>
                                <p:cTn id="78" presetID="3" presetClass="emph" presetSubtype="2" fill="hold" grpId="3" nodeType="withEffect">
                                  <p:stCondLst>
                                    <p:cond delay="0"/>
                                  </p:stCondLst>
                                  <p:childTnLst>
                                    <p:animClr clrSpc="rgb" dir="cw">
                                      <p:cBhvr override="childStyle">
                                        <p:cTn id="79" dur="2000" fill="hold"/>
                                        <p:tgtEl>
                                          <p:spTgt spid="16"/>
                                        </p:tgtEl>
                                        <p:attrNameLst>
                                          <p:attrName>style.color</p:attrName>
                                        </p:attrNameLst>
                                      </p:cBhvr>
                                      <p:to>
                                        <a:srgbClr val="FFFF00"/>
                                      </p:to>
                                    </p:animClr>
                                  </p:childTnLst>
                                </p:cTn>
                              </p:par>
                              <p:par>
                                <p:cTn id="80" presetID="10" presetClass="exit" presetSubtype="0" fill="hold" grpId="1" nodeType="withEffect">
                                  <p:stCondLst>
                                    <p:cond delay="0"/>
                                  </p:stCondLst>
                                  <p:childTnLst>
                                    <p:animEffect transition="out" filter="fade">
                                      <p:cBhvr>
                                        <p:cTn id="81" dur="2000"/>
                                        <p:tgtEl>
                                          <p:spTgt spid="2"/>
                                        </p:tgtEl>
                                      </p:cBhvr>
                                    </p:animEffect>
                                    <p:set>
                                      <p:cBhvr>
                                        <p:cTn id="82" dur="1" fill="hold">
                                          <p:stCondLst>
                                            <p:cond delay="1999"/>
                                          </p:stCondLst>
                                        </p:cTn>
                                        <p:tgtEl>
                                          <p:spTgt spid="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8" fill="hold" grpId="4" nodeType="clickEffect">
                                  <p:stCondLst>
                                    <p:cond delay="0"/>
                                  </p:stCondLst>
                                  <p:childTnLst>
                                    <p:anim calcmode="lin" valueType="num">
                                      <p:cBhvr additive="base">
                                        <p:cTn id="86" dur="500"/>
                                        <p:tgtEl>
                                          <p:spTgt spid="10"/>
                                        </p:tgtEl>
                                        <p:attrNameLst>
                                          <p:attrName>ppt_x</p:attrName>
                                        </p:attrNameLst>
                                      </p:cBhvr>
                                      <p:tavLst>
                                        <p:tav tm="0">
                                          <p:val>
                                            <p:strVal val="ppt_x"/>
                                          </p:val>
                                        </p:tav>
                                        <p:tav tm="100000">
                                          <p:val>
                                            <p:strVal val="0-ppt_w/2"/>
                                          </p:val>
                                        </p:tav>
                                      </p:tavLst>
                                    </p:anim>
                                    <p:anim calcmode="lin" valueType="num">
                                      <p:cBhvr additive="base">
                                        <p:cTn id="87" dur="500"/>
                                        <p:tgtEl>
                                          <p:spTgt spid="10"/>
                                        </p:tgtEl>
                                        <p:attrNameLst>
                                          <p:attrName>ppt_y</p:attrName>
                                        </p:attrNameLst>
                                      </p:cBhvr>
                                      <p:tavLst>
                                        <p:tav tm="0">
                                          <p:val>
                                            <p:strVal val="ppt_y"/>
                                          </p:val>
                                        </p:tav>
                                        <p:tav tm="100000">
                                          <p:val>
                                            <p:strVal val="ppt_y"/>
                                          </p:val>
                                        </p:tav>
                                      </p:tavLst>
                                    </p:anim>
                                    <p:set>
                                      <p:cBhvr>
                                        <p:cTn id="88" dur="1" fill="hold">
                                          <p:stCondLst>
                                            <p:cond delay="499"/>
                                          </p:stCondLst>
                                        </p:cTn>
                                        <p:tgtEl>
                                          <p:spTgt spid="10"/>
                                        </p:tgtEl>
                                        <p:attrNameLst>
                                          <p:attrName>style.visibility</p:attrName>
                                        </p:attrNameLst>
                                      </p:cBhvr>
                                      <p:to>
                                        <p:strVal val="hidden"/>
                                      </p:to>
                                    </p:set>
                                  </p:childTnLst>
                                </p:cTn>
                              </p:par>
                              <p:par>
                                <p:cTn id="89" presetID="2" presetClass="exit" presetSubtype="9" fill="hold" grpId="4" nodeType="with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0-ppt_w/2"/>
                                          </p:val>
                                        </p:tav>
                                      </p:tavLst>
                                    </p:anim>
                                    <p:anim calcmode="lin" valueType="num">
                                      <p:cBhvr additive="base">
                                        <p:cTn id="91" dur="500"/>
                                        <p:tgtEl>
                                          <p:spTgt spid="11"/>
                                        </p:tgtEl>
                                        <p:attrNameLst>
                                          <p:attrName>ppt_y</p:attrName>
                                        </p:attrNameLst>
                                      </p:cBhvr>
                                      <p:tavLst>
                                        <p:tav tm="0">
                                          <p:val>
                                            <p:strVal val="ppt_y"/>
                                          </p:val>
                                        </p:tav>
                                        <p:tav tm="100000">
                                          <p:val>
                                            <p:strVal val="0-ppt_h/2"/>
                                          </p:val>
                                        </p:tav>
                                      </p:tavLst>
                                    </p:anim>
                                    <p:set>
                                      <p:cBhvr>
                                        <p:cTn id="92" dur="1" fill="hold">
                                          <p:stCondLst>
                                            <p:cond delay="499"/>
                                          </p:stCondLst>
                                        </p:cTn>
                                        <p:tgtEl>
                                          <p:spTgt spid="11"/>
                                        </p:tgtEl>
                                        <p:attrNameLst>
                                          <p:attrName>style.visibility</p:attrName>
                                        </p:attrNameLst>
                                      </p:cBhvr>
                                      <p:to>
                                        <p:strVal val="hidden"/>
                                      </p:to>
                                    </p:set>
                                  </p:childTnLst>
                                </p:cTn>
                              </p:par>
                              <p:par>
                                <p:cTn id="93" presetID="2" presetClass="exit" presetSubtype="1" fill="hold" grpId="4" nodeType="withEffect">
                                  <p:stCondLst>
                                    <p:cond delay="0"/>
                                  </p:stCondLst>
                                  <p:childTnLst>
                                    <p:anim calcmode="lin" valueType="num">
                                      <p:cBhvr additive="base">
                                        <p:cTn id="94" dur="500"/>
                                        <p:tgtEl>
                                          <p:spTgt spid="12"/>
                                        </p:tgtEl>
                                        <p:attrNameLst>
                                          <p:attrName>ppt_x</p:attrName>
                                        </p:attrNameLst>
                                      </p:cBhvr>
                                      <p:tavLst>
                                        <p:tav tm="0">
                                          <p:val>
                                            <p:strVal val="ppt_x"/>
                                          </p:val>
                                        </p:tav>
                                        <p:tav tm="100000">
                                          <p:val>
                                            <p:strVal val="ppt_x"/>
                                          </p:val>
                                        </p:tav>
                                      </p:tavLst>
                                    </p:anim>
                                    <p:anim calcmode="lin" valueType="num">
                                      <p:cBhvr additive="base">
                                        <p:cTn id="95" dur="500"/>
                                        <p:tgtEl>
                                          <p:spTgt spid="12"/>
                                        </p:tgtEl>
                                        <p:attrNameLst>
                                          <p:attrName>ppt_y</p:attrName>
                                        </p:attrNameLst>
                                      </p:cBhvr>
                                      <p:tavLst>
                                        <p:tav tm="0">
                                          <p:val>
                                            <p:strVal val="ppt_y"/>
                                          </p:val>
                                        </p:tav>
                                        <p:tav tm="100000">
                                          <p:val>
                                            <p:strVal val="0-ppt_h/2"/>
                                          </p:val>
                                        </p:tav>
                                      </p:tavLst>
                                    </p:anim>
                                    <p:set>
                                      <p:cBhvr>
                                        <p:cTn id="96" dur="1" fill="hold">
                                          <p:stCondLst>
                                            <p:cond delay="499"/>
                                          </p:stCondLst>
                                        </p:cTn>
                                        <p:tgtEl>
                                          <p:spTgt spid="12"/>
                                        </p:tgtEl>
                                        <p:attrNameLst>
                                          <p:attrName>style.visibility</p:attrName>
                                        </p:attrNameLst>
                                      </p:cBhvr>
                                      <p:to>
                                        <p:strVal val="hidden"/>
                                      </p:to>
                                    </p:set>
                                  </p:childTnLst>
                                </p:cTn>
                              </p:par>
                              <p:par>
                                <p:cTn id="97" presetID="2" presetClass="exit" presetSubtype="4" fill="hold" grpId="4" nodeType="withEffect">
                                  <p:stCondLst>
                                    <p:cond delay="0"/>
                                  </p:stCondLst>
                                  <p:childTnLst>
                                    <p:anim calcmode="lin" valueType="num">
                                      <p:cBhvr additive="base">
                                        <p:cTn id="98" dur="500"/>
                                        <p:tgtEl>
                                          <p:spTgt spid="13"/>
                                        </p:tgtEl>
                                        <p:attrNameLst>
                                          <p:attrName>ppt_x</p:attrName>
                                        </p:attrNameLst>
                                      </p:cBhvr>
                                      <p:tavLst>
                                        <p:tav tm="0">
                                          <p:val>
                                            <p:strVal val="ppt_x"/>
                                          </p:val>
                                        </p:tav>
                                        <p:tav tm="100000">
                                          <p:val>
                                            <p:strVal val="ppt_x"/>
                                          </p:val>
                                        </p:tav>
                                      </p:tavLst>
                                    </p:anim>
                                    <p:anim calcmode="lin" valueType="num">
                                      <p:cBhvr additive="base">
                                        <p:cTn id="99" dur="500"/>
                                        <p:tgtEl>
                                          <p:spTgt spid="13"/>
                                        </p:tgtEl>
                                        <p:attrNameLst>
                                          <p:attrName>ppt_y</p:attrName>
                                        </p:attrNameLst>
                                      </p:cBhvr>
                                      <p:tavLst>
                                        <p:tav tm="0">
                                          <p:val>
                                            <p:strVal val="ppt_y"/>
                                          </p:val>
                                        </p:tav>
                                        <p:tav tm="100000">
                                          <p:val>
                                            <p:strVal val="1+ppt_h/2"/>
                                          </p:val>
                                        </p:tav>
                                      </p:tavLst>
                                    </p:anim>
                                    <p:set>
                                      <p:cBhvr>
                                        <p:cTn id="100" dur="1" fill="hold">
                                          <p:stCondLst>
                                            <p:cond delay="499"/>
                                          </p:stCondLst>
                                        </p:cTn>
                                        <p:tgtEl>
                                          <p:spTgt spid="13"/>
                                        </p:tgtEl>
                                        <p:attrNameLst>
                                          <p:attrName>style.visibility</p:attrName>
                                        </p:attrNameLst>
                                      </p:cBhvr>
                                      <p:to>
                                        <p:strVal val="hidden"/>
                                      </p:to>
                                    </p:set>
                                  </p:childTnLst>
                                </p:cTn>
                              </p:par>
                              <p:par>
                                <p:cTn id="101" presetID="2" presetClass="exit" presetSubtype="3" fill="hold" grpId="4" nodeType="withEffect">
                                  <p:stCondLst>
                                    <p:cond delay="0"/>
                                  </p:stCondLst>
                                  <p:childTnLst>
                                    <p:anim calcmode="lin" valueType="num">
                                      <p:cBhvr additive="base">
                                        <p:cTn id="102" dur="500"/>
                                        <p:tgtEl>
                                          <p:spTgt spid="14"/>
                                        </p:tgtEl>
                                        <p:attrNameLst>
                                          <p:attrName>ppt_x</p:attrName>
                                        </p:attrNameLst>
                                      </p:cBhvr>
                                      <p:tavLst>
                                        <p:tav tm="0">
                                          <p:val>
                                            <p:strVal val="ppt_x"/>
                                          </p:val>
                                        </p:tav>
                                        <p:tav tm="100000">
                                          <p:val>
                                            <p:strVal val="1+ppt_w/2"/>
                                          </p:val>
                                        </p:tav>
                                      </p:tavLst>
                                    </p:anim>
                                    <p:anim calcmode="lin" valueType="num">
                                      <p:cBhvr additive="base">
                                        <p:cTn id="103" dur="500"/>
                                        <p:tgtEl>
                                          <p:spTgt spid="14"/>
                                        </p:tgtEl>
                                        <p:attrNameLst>
                                          <p:attrName>ppt_y</p:attrName>
                                        </p:attrNameLst>
                                      </p:cBhvr>
                                      <p:tavLst>
                                        <p:tav tm="0">
                                          <p:val>
                                            <p:strVal val="ppt_y"/>
                                          </p:val>
                                        </p:tav>
                                        <p:tav tm="100000">
                                          <p:val>
                                            <p:strVal val="0-ppt_h/2"/>
                                          </p:val>
                                        </p:tav>
                                      </p:tavLst>
                                    </p:anim>
                                    <p:set>
                                      <p:cBhvr>
                                        <p:cTn id="104" dur="1" fill="hold">
                                          <p:stCondLst>
                                            <p:cond delay="499"/>
                                          </p:stCondLst>
                                        </p:cTn>
                                        <p:tgtEl>
                                          <p:spTgt spid="14"/>
                                        </p:tgtEl>
                                        <p:attrNameLst>
                                          <p:attrName>style.visibility</p:attrName>
                                        </p:attrNameLst>
                                      </p:cBhvr>
                                      <p:to>
                                        <p:strVal val="hidden"/>
                                      </p:to>
                                    </p:set>
                                  </p:childTnLst>
                                </p:cTn>
                              </p:par>
                              <p:par>
                                <p:cTn id="105" presetID="2" presetClass="exit" presetSubtype="6" fill="hold" grpId="4" nodeType="withEffect">
                                  <p:stCondLst>
                                    <p:cond delay="0"/>
                                  </p:stCondLst>
                                  <p:childTnLst>
                                    <p:anim calcmode="lin" valueType="num">
                                      <p:cBhvr additive="base">
                                        <p:cTn id="106" dur="500"/>
                                        <p:tgtEl>
                                          <p:spTgt spid="15"/>
                                        </p:tgtEl>
                                        <p:attrNameLst>
                                          <p:attrName>ppt_x</p:attrName>
                                        </p:attrNameLst>
                                      </p:cBhvr>
                                      <p:tavLst>
                                        <p:tav tm="0">
                                          <p:val>
                                            <p:strVal val="ppt_x"/>
                                          </p:val>
                                        </p:tav>
                                        <p:tav tm="100000">
                                          <p:val>
                                            <p:strVal val="1+ppt_w/2"/>
                                          </p:val>
                                        </p:tav>
                                      </p:tavLst>
                                    </p:anim>
                                    <p:anim calcmode="lin" valueType="num">
                                      <p:cBhvr additive="base">
                                        <p:cTn id="107" dur="500"/>
                                        <p:tgtEl>
                                          <p:spTgt spid="15"/>
                                        </p:tgtEl>
                                        <p:attrNameLst>
                                          <p:attrName>ppt_y</p:attrName>
                                        </p:attrNameLst>
                                      </p:cBhvr>
                                      <p:tavLst>
                                        <p:tav tm="0">
                                          <p:val>
                                            <p:strVal val="ppt_y"/>
                                          </p:val>
                                        </p:tav>
                                        <p:tav tm="100000">
                                          <p:val>
                                            <p:strVal val="1+ppt_h/2"/>
                                          </p:val>
                                        </p:tav>
                                      </p:tavLst>
                                    </p:anim>
                                    <p:set>
                                      <p:cBhvr>
                                        <p:cTn id="108" dur="1" fill="hold">
                                          <p:stCondLst>
                                            <p:cond delay="499"/>
                                          </p:stCondLst>
                                        </p:cTn>
                                        <p:tgtEl>
                                          <p:spTgt spid="15"/>
                                        </p:tgtEl>
                                        <p:attrNameLst>
                                          <p:attrName>style.visibility</p:attrName>
                                        </p:attrNameLst>
                                      </p:cBhvr>
                                      <p:to>
                                        <p:strVal val="hidden"/>
                                      </p:to>
                                    </p:set>
                                  </p:childTnLst>
                                </p:cTn>
                              </p:par>
                              <p:par>
                                <p:cTn id="109" presetID="2" presetClass="exit" presetSubtype="2" fill="hold" grpId="4" nodeType="withEffect">
                                  <p:stCondLst>
                                    <p:cond delay="0"/>
                                  </p:stCondLst>
                                  <p:childTnLst>
                                    <p:anim calcmode="lin" valueType="num">
                                      <p:cBhvr additive="base">
                                        <p:cTn id="110" dur="500"/>
                                        <p:tgtEl>
                                          <p:spTgt spid="16"/>
                                        </p:tgtEl>
                                        <p:attrNameLst>
                                          <p:attrName>ppt_x</p:attrName>
                                        </p:attrNameLst>
                                      </p:cBhvr>
                                      <p:tavLst>
                                        <p:tav tm="0">
                                          <p:val>
                                            <p:strVal val="ppt_x"/>
                                          </p:val>
                                        </p:tav>
                                        <p:tav tm="100000">
                                          <p:val>
                                            <p:strVal val="1+ppt_w/2"/>
                                          </p:val>
                                        </p:tav>
                                      </p:tavLst>
                                    </p:anim>
                                    <p:anim calcmode="lin" valueType="num">
                                      <p:cBhvr additive="base">
                                        <p:cTn id="111" dur="500"/>
                                        <p:tgtEl>
                                          <p:spTgt spid="16"/>
                                        </p:tgtEl>
                                        <p:attrNameLst>
                                          <p:attrName>ppt_y</p:attrName>
                                        </p:attrNameLst>
                                      </p:cBhvr>
                                      <p:tavLst>
                                        <p:tav tm="0">
                                          <p:val>
                                            <p:strVal val="ppt_y"/>
                                          </p:val>
                                        </p:tav>
                                        <p:tav tm="100000">
                                          <p:val>
                                            <p:strVal val="ppt_y"/>
                                          </p:val>
                                        </p:tav>
                                      </p:tavLst>
                                    </p:anim>
                                    <p:set>
                                      <p:cBhvr>
                                        <p:cTn id="1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10" grpId="0"/>
      <p:bldP spid="10" grpId="1"/>
      <p:bldP spid="10" grpId="2"/>
      <p:bldP spid="10" grpId="3"/>
      <p:bldP spid="10" grpId="4"/>
      <p:bldP spid="11" grpId="0"/>
      <p:bldP spid="11" grpId="1"/>
      <p:bldP spid="11" grpId="2"/>
      <p:bldP spid="11" grpId="3"/>
      <p:bldP spid="11" grpId="4"/>
      <p:bldP spid="12" grpId="0"/>
      <p:bldP spid="12" grpId="1"/>
      <p:bldP spid="12" grpId="2"/>
      <p:bldP spid="12" grpId="3"/>
      <p:bldP spid="12" grpId="4"/>
      <p:bldP spid="13" grpId="0"/>
      <p:bldP spid="13" grpId="1"/>
      <p:bldP spid="13" grpId="2"/>
      <p:bldP spid="13" grpId="3"/>
      <p:bldP spid="13" grpId="4"/>
      <p:bldP spid="14" grpId="0"/>
      <p:bldP spid="14" grpId="1"/>
      <p:bldP spid="14" grpId="2"/>
      <p:bldP spid="14" grpId="3"/>
      <p:bldP spid="14" grpId="4"/>
      <p:bldP spid="15" grpId="0"/>
      <p:bldP spid="15" grpId="1"/>
      <p:bldP spid="15" grpId="2"/>
      <p:bldP spid="15" grpId="3"/>
      <p:bldP spid="15" grpId="4"/>
      <p:bldP spid="16" grpId="0"/>
      <p:bldP spid="16" grpId="1"/>
      <p:bldP spid="16" grpId="2"/>
      <p:bldP spid="16" grpId="3"/>
      <p:bldP spid="16" grpId="4"/>
      <p:bldP spid="7" grpId="0" build="allAtOnce"/>
      <p:bldP spid="7" grpI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78"/>
          <a:stretch/>
        </p:blipFill>
        <p:spPr>
          <a:xfrm>
            <a:off x="0" y="0"/>
            <a:ext cx="9144000" cy="6858918"/>
          </a:xfrm>
          <a:prstGeom prst="rect">
            <a:avLst/>
          </a:prstGeom>
        </p:spPr>
      </p:pic>
      <p:sp>
        <p:nvSpPr>
          <p:cNvPr id="8" name="Title 1">
            <a:extLst>
              <a:ext uri="{FF2B5EF4-FFF2-40B4-BE49-F238E27FC236}">
                <a16:creationId xmlns:a16="http://schemas.microsoft.com/office/drawing/2014/main" id="{0D342956-C8C4-468C-AEF2-9BDC0D1C1CC6}"/>
              </a:ext>
            </a:extLst>
          </p:cNvPr>
          <p:cNvSpPr txBox="1">
            <a:spLocks/>
          </p:cNvSpPr>
          <p:nvPr/>
        </p:nvSpPr>
        <p:spPr>
          <a:xfrm>
            <a:off x="1790096" y="1620762"/>
            <a:ext cx="635953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loves him who follows</a:t>
            </a:r>
          </a:p>
        </p:txBody>
      </p:sp>
      <p:sp>
        <p:nvSpPr>
          <p:cNvPr id="11" name="Title 1">
            <a:extLst>
              <a:ext uri="{FF2B5EF4-FFF2-40B4-BE49-F238E27FC236}">
                <a16:creationId xmlns:a16="http://schemas.microsoft.com/office/drawing/2014/main" id="{15851976-415B-4B94-BACF-3498ADEB2101}"/>
              </a:ext>
            </a:extLst>
          </p:cNvPr>
          <p:cNvSpPr txBox="1">
            <a:spLocks/>
          </p:cNvSpPr>
          <p:nvPr/>
        </p:nvSpPr>
        <p:spPr>
          <a:xfrm>
            <a:off x="1127276" y="2295675"/>
            <a:ext cx="38608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a:t>
            </a:r>
          </a:p>
        </p:txBody>
      </p:sp>
      <p:sp>
        <p:nvSpPr>
          <p:cNvPr id="2" name="Title 1"/>
          <p:cNvSpPr>
            <a:spLocks noGrp="1"/>
          </p:cNvSpPr>
          <p:nvPr>
            <p:ph type="ctrTitle"/>
          </p:nvPr>
        </p:nvSpPr>
        <p:spPr>
          <a:xfrm>
            <a:off x="609600" y="0"/>
            <a:ext cx="7772400" cy="3200400"/>
          </a:xfrm>
        </p:spPr>
        <p:txBody>
          <a:bodyPr/>
          <a:lstStyle/>
          <a:p>
            <a:r>
              <a:rPr lang="en-US" b="1" dirty="0">
                <a:ln w="18415" cmpd="sng">
                  <a:solidFill>
                    <a:srgbClr val="FFFFFF"/>
                  </a:solidFill>
                  <a:prstDash val="solid"/>
                </a:ln>
                <a:gradFill>
                  <a:gsLst>
                    <a:gs pos="0">
                      <a:srgbClr val="FFF200"/>
                    </a:gs>
                    <a:gs pos="45000">
                      <a:srgbClr val="FF7A00"/>
                    </a:gs>
                    <a:gs pos="70000">
                      <a:srgbClr val="FF0300"/>
                    </a:gs>
                    <a:gs pos="100000">
                      <a:srgbClr val="4D0808"/>
                    </a:gs>
                  </a:gsLst>
                  <a:lin ang="5400000" scaled="0"/>
                </a:gradFill>
                <a:effectLst>
                  <a:glow rad="101600">
                    <a:schemeClr val="tx1"/>
                  </a:glow>
                  <a:outerShdw blurRad="63500" dir="3600000" algn="tl" rotWithShape="0">
                    <a:srgbClr val="000000">
                      <a:alpha val="70000"/>
                    </a:srgbClr>
                  </a:outerShdw>
                </a:effectLst>
              </a:rPr>
              <a:t>The way of the wicked is an abomination to the LORD,             But He loves him who follows righteousness. </a:t>
            </a:r>
            <a:r>
              <a:rPr lang="en-US" sz="3200" b="1" i="1" dirty="0">
                <a:ln w="18415" cmpd="sng">
                  <a:solidFill>
                    <a:srgbClr val="FFFFFF"/>
                  </a:solidFill>
                  <a:prstDash val="solid"/>
                </a:ln>
                <a:gradFill>
                  <a:gsLst>
                    <a:gs pos="0">
                      <a:srgbClr val="FFF200"/>
                    </a:gs>
                    <a:gs pos="45000">
                      <a:srgbClr val="FF7A00"/>
                    </a:gs>
                    <a:gs pos="70000">
                      <a:srgbClr val="FF0300"/>
                    </a:gs>
                    <a:gs pos="100000">
                      <a:srgbClr val="4D0808"/>
                    </a:gs>
                  </a:gsLst>
                  <a:lin ang="5400000" scaled="0"/>
                </a:gradFill>
                <a:effectLst>
                  <a:glow rad="101600">
                    <a:schemeClr val="tx1"/>
                  </a:glow>
                  <a:outerShdw blurRad="63500" dir="3600000" algn="tl" rotWithShape="0">
                    <a:srgbClr val="000000">
                      <a:alpha val="70000"/>
                    </a:srgbClr>
                  </a:outerShdw>
                </a:effectLst>
              </a:rPr>
              <a:t>– Proverbs 15:9 </a:t>
            </a:r>
          </a:p>
        </p:txBody>
      </p:sp>
      <p:sp>
        <p:nvSpPr>
          <p:cNvPr id="6" name="Title 1"/>
          <p:cNvSpPr txBox="1">
            <a:spLocks/>
          </p:cNvSpPr>
          <p:nvPr/>
        </p:nvSpPr>
        <p:spPr>
          <a:xfrm>
            <a:off x="533400" y="762000"/>
            <a:ext cx="4876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00000"/>
                </a:solidFill>
                <a:effectLst>
                  <a:glow rad="63500">
                    <a:srgbClr val="FFFF00">
                      <a:alpha val="80000"/>
                    </a:srgbClr>
                  </a:glow>
                  <a:outerShdw blurRad="50800" dist="39000" dir="5460000" algn="tl">
                    <a:srgbClr val="000000">
                      <a:alpha val="38000"/>
                    </a:srgbClr>
                  </a:outerShdw>
                </a:effectLst>
              </a:rPr>
              <a:t>abomination</a:t>
            </a:r>
          </a:p>
        </p:txBody>
      </p:sp>
      <p:sp>
        <p:nvSpPr>
          <p:cNvPr id="9" name="Rectangle 2">
            <a:extLst>
              <a:ext uri="{FF2B5EF4-FFF2-40B4-BE49-F238E27FC236}">
                <a16:creationId xmlns:a16="http://schemas.microsoft.com/office/drawing/2014/main" id="{1343DE33-5E24-4AE2-8947-2811B8EC81A5}"/>
              </a:ext>
            </a:extLst>
          </p:cNvPr>
          <p:cNvSpPr txBox="1">
            <a:spLocks noChangeArrowheads="1"/>
          </p:cNvSpPr>
          <p:nvPr/>
        </p:nvSpPr>
        <p:spPr bwMode="auto">
          <a:xfrm>
            <a:off x="1666686" y="1547813"/>
            <a:ext cx="6591489" cy="75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loves him who follows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63A118B-4BB2-4DB9-8E44-05C09CC3786B}"/>
              </a:ext>
            </a:extLst>
          </p:cNvPr>
          <p:cNvSpPr txBox="1">
            <a:spLocks noChangeArrowheads="1"/>
          </p:cNvSpPr>
          <p:nvPr/>
        </p:nvSpPr>
        <p:spPr bwMode="auto">
          <a:xfrm>
            <a:off x="1186573" y="2252433"/>
            <a:ext cx="3738607" cy="70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6">
            <a:extLst>
              <a:ext uri="{FF2B5EF4-FFF2-40B4-BE49-F238E27FC236}">
                <a16:creationId xmlns:a16="http://schemas.microsoft.com/office/drawing/2014/main" id="{72D69456-BD88-4B33-B388-26881EB0FCAB}"/>
              </a:ext>
            </a:extLst>
          </p:cNvPr>
          <p:cNvSpPr>
            <a:spLocks noChangeArrowheads="1"/>
          </p:cNvSpPr>
          <p:nvPr/>
        </p:nvSpPr>
        <p:spPr bwMode="auto">
          <a:xfrm>
            <a:off x="2551936" y="1572034"/>
            <a:ext cx="1601610" cy="72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loves</a:t>
            </a:r>
            <a:endParaRPr kumimoji="0" 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4" name="Rectangle 9">
            <a:extLst>
              <a:ext uri="{FF2B5EF4-FFF2-40B4-BE49-F238E27FC236}">
                <a16:creationId xmlns:a16="http://schemas.microsoft.com/office/drawing/2014/main" id="{B6828EA7-B647-4DA0-825C-791DCAE7B5F1}"/>
              </a:ext>
            </a:extLst>
          </p:cNvPr>
          <p:cNvSpPr>
            <a:spLocks noChangeArrowheads="1"/>
          </p:cNvSpPr>
          <p:nvPr/>
        </p:nvSpPr>
        <p:spPr bwMode="auto">
          <a:xfrm>
            <a:off x="1765918" y="1569414"/>
            <a:ext cx="1085769" cy="73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0" name="Title 1"/>
          <p:cNvSpPr txBox="1">
            <a:spLocks/>
          </p:cNvSpPr>
          <p:nvPr/>
        </p:nvSpPr>
        <p:spPr>
          <a:xfrm>
            <a:off x="533400" y="762000"/>
            <a:ext cx="4876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50800" dist="39000" dir="5460000" algn="tl">
                    <a:srgbClr val="000000">
                      <a:alpha val="38000"/>
                    </a:srgbClr>
                  </a:outerShdw>
                </a:effectLst>
              </a:rPr>
              <a:t>abomination</a:t>
            </a:r>
          </a:p>
        </p:txBody>
      </p:sp>
      <p:sp>
        <p:nvSpPr>
          <p:cNvPr id="7" name="Title 1"/>
          <p:cNvSpPr txBox="1">
            <a:spLocks/>
          </p:cNvSpPr>
          <p:nvPr/>
        </p:nvSpPr>
        <p:spPr>
          <a:xfrm>
            <a:off x="4191000" y="762000"/>
            <a:ext cx="4876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effectLst>
                  <a:glow rad="101600">
                    <a:schemeClr val="tx1"/>
                  </a:glow>
                  <a:outerShdw blurRad="50800" dist="39000" dir="5460000" algn="tl">
                    <a:srgbClr val="000000">
                      <a:alpha val="38000"/>
                    </a:srgbClr>
                  </a:outerShdw>
                </a:effectLst>
              </a:rPr>
              <a:t> </a:t>
            </a:r>
            <a:r>
              <a:rPr lang="en-US" sz="4600" b="1" dirty="0">
                <a:ln w="11430"/>
                <a:effectLst>
                  <a:glow rad="101600">
                    <a:schemeClr val="tx1"/>
                  </a:glow>
                  <a:outerShdw blurRad="50800" dist="39000" dir="5460000" algn="tl">
                    <a:srgbClr val="000000">
                      <a:alpha val="38000"/>
                    </a:srgbClr>
                  </a:outerShdw>
                </a:effectLst>
              </a:rPr>
              <a:t> </a:t>
            </a:r>
            <a:r>
              <a:rPr lang="en-US" b="1" dirty="0">
                <a:ln w="11430"/>
                <a:gradFill flip="none" rotWithShape="1">
                  <a:gsLst>
                    <a:gs pos="0">
                      <a:srgbClr val="FFF200"/>
                    </a:gs>
                    <a:gs pos="45000">
                      <a:srgbClr val="FF7A00"/>
                    </a:gs>
                    <a:gs pos="70000">
                      <a:srgbClr val="FF0300"/>
                    </a:gs>
                    <a:gs pos="100000">
                      <a:srgbClr val="4D0808"/>
                    </a:gs>
                  </a:gsLst>
                  <a:lin ang="5400000" scaled="1"/>
                  <a:tileRect/>
                </a:gradFill>
                <a:effectLst>
                  <a:glow rad="101600">
                    <a:schemeClr val="tx1"/>
                  </a:glow>
                  <a:outerShdw blurRad="50800" dist="39000" dir="5460000" algn="tl">
                    <a:srgbClr val="000000">
                      <a:alpha val="38000"/>
                    </a:srgbClr>
                  </a:outerShdw>
                </a:effectLst>
              </a:rPr>
              <a:t>LORD</a:t>
            </a:r>
          </a:p>
        </p:txBody>
      </p:sp>
      <p:sp>
        <p:nvSpPr>
          <p:cNvPr id="15" name="16-Point Star 3">
            <a:extLst>
              <a:ext uri="{FF2B5EF4-FFF2-40B4-BE49-F238E27FC236}">
                <a16:creationId xmlns:a16="http://schemas.microsoft.com/office/drawing/2014/main" id="{32695DE6-0495-4CEA-B8AB-19DB1FA70D94}"/>
              </a:ext>
            </a:extLst>
          </p:cNvPr>
          <p:cNvSpPr/>
          <p:nvPr/>
        </p:nvSpPr>
        <p:spPr>
          <a:xfrm>
            <a:off x="4496489" y="2793872"/>
            <a:ext cx="644063" cy="606962"/>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4">
            <a:extLst>
              <a:ext uri="{FF2B5EF4-FFF2-40B4-BE49-F238E27FC236}">
                <a16:creationId xmlns:a16="http://schemas.microsoft.com/office/drawing/2014/main" id="{A9AC978E-DBEB-4976-B725-5EBC2E6E466F}"/>
              </a:ext>
            </a:extLst>
          </p:cNvPr>
          <p:cNvSpPr/>
          <p:nvPr/>
        </p:nvSpPr>
        <p:spPr>
          <a:xfrm>
            <a:off x="4523984" y="2780781"/>
            <a:ext cx="587748" cy="625294"/>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8" presetClass="emph" presetSubtype="0" fill="hold" grpId="1" nodeType="withEffect">
                                  <p:stCondLst>
                                    <p:cond delay="0"/>
                                  </p:stCondLst>
                                  <p:childTnLst>
                                    <p:set>
                                      <p:cBhvr override="childStyle">
                                        <p:cTn id="20" dur="500" fill="hold"/>
                                        <p:tgtEl>
                                          <p:spTgt spid="8"/>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8" presetClass="emph" presetSubtype="0" fill="hold" grpId="1" nodeType="withEffect">
                                  <p:stCondLst>
                                    <p:cond delay="400"/>
                                  </p:stCondLst>
                                  <p:childTnLst>
                                    <p:set>
                                      <p:cBhvr override="childStyle">
                                        <p:cTn id="28" dur="500" fill="hold"/>
                                        <p:tgtEl>
                                          <p:spTgt spid="11"/>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0" presetClass="entr" presetSubtype="0" fill="hold" grpId="0" nodeType="withEffect">
                                  <p:stCondLst>
                                    <p:cond delay="400"/>
                                  </p:stCondLst>
                                  <p:iterate type="lt">
                                    <p:tmPct val="10000"/>
                                  </p:iterate>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stCondLst>
                                            <p:cond delay="0"/>
                                          </p:stCondLst>
                                        </p:cTn>
                                        <p:tgtEl>
                                          <p:spTgt spid="14"/>
                                        </p:tgtEl>
                                      </p:cBhvr>
                                    </p:animEffect>
                                    <p:anim to="" calcmode="lin" valueType="num">
                                      <p:cBhvr>
                                        <p:cTn id="3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37" fill="hold">
                            <p:stCondLst>
                              <p:cond delay="95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4"/>
                                        </p:tgtEl>
                                      </p:cBhvr>
                                    </p:animEffect>
                                    <p:animScale>
                                      <p:cBhvr>
                                        <p:cTn id="40" dur="250" autoRev="1" fill="hold"/>
                                        <p:tgtEl>
                                          <p:spTgt spid="14"/>
                                        </p:tgtEl>
                                      </p:cBhvr>
                                      <p:by x="105000" y="105000"/>
                                    </p:animScale>
                                  </p:childTnLst>
                                </p:cTn>
                              </p:par>
                              <p:par>
                                <p:cTn id="41" presetID="21" presetClass="entr" presetSubtype="8" fill="hold" grpId="0" nodeType="withEffect">
                                  <p:stCondLst>
                                    <p:cond delay="250"/>
                                  </p:stCondLst>
                                  <p:childTnLst>
                                    <p:set>
                                      <p:cBhvr>
                                        <p:cTn id="42" dur="1" fill="hold">
                                          <p:stCondLst>
                                            <p:cond delay="0"/>
                                          </p:stCondLst>
                                        </p:cTn>
                                        <p:tgtEl>
                                          <p:spTgt spid="13"/>
                                        </p:tgtEl>
                                        <p:attrNameLst>
                                          <p:attrName>style.visibility</p:attrName>
                                        </p:attrNameLst>
                                      </p:cBhvr>
                                      <p:to>
                                        <p:strVal val="visible"/>
                                      </p:to>
                                    </p:set>
                                    <p:animEffect transition="in" filter="wheel(8)">
                                      <p:cBhvr>
                                        <p:cTn id="43" dur="1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
                                        <p:tgtEl>
                                          <p:spTgt spid="7"/>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0" presetClass="path" presetSubtype="0" accel="50000" decel="50000" fill="hold" grpId="1" nodeType="withEffect">
                                  <p:stCondLst>
                                    <p:cond delay="0"/>
                                  </p:stCondLst>
                                  <p:childTnLst>
                                    <p:animMotion origin="layout" path="M 0.00017 -3.33333E-6 L -0.09618 0.47454 " pathEditMode="relative" rAng="0" ptsTypes="AA">
                                      <p:cBhvr>
                                        <p:cTn id="52" dur="2000" fill="hold"/>
                                        <p:tgtEl>
                                          <p:spTgt spid="7"/>
                                        </p:tgtEl>
                                        <p:attrNameLst>
                                          <p:attrName>ppt_x</p:attrName>
                                          <p:attrName>ppt_y</p:attrName>
                                        </p:attrNameLst>
                                      </p:cBhvr>
                                      <p:rCtr x="-4826" y="23727"/>
                                    </p:animMotion>
                                  </p:childTnLst>
                                </p:cTn>
                              </p:par>
                              <p:par>
                                <p:cTn id="53" presetID="0" presetClass="path" presetSubtype="0" accel="50000" decel="50000" fill="hold" grpId="1" nodeType="withEffect">
                                  <p:stCondLst>
                                    <p:cond delay="0"/>
                                  </p:stCondLst>
                                  <p:childTnLst>
                                    <p:animMotion origin="layout" path="M 0.00017 -3.33333E-6 L -0.09583 0.475 " pathEditMode="relative" rAng="0" ptsTypes="AA">
                                      <p:cBhvr>
                                        <p:cTn id="54" dur="2000" fill="hold"/>
                                        <p:tgtEl>
                                          <p:spTgt spid="10"/>
                                        </p:tgtEl>
                                        <p:attrNameLst>
                                          <p:attrName>ppt_x</p:attrName>
                                          <p:attrName>ppt_y</p:attrName>
                                        </p:attrNameLst>
                                      </p:cBhvr>
                                      <p:rCtr x="-4809" y="23750"/>
                                    </p:animMotion>
                                  </p:childTnLst>
                                </p:cTn>
                              </p:par>
                              <p:par>
                                <p:cTn id="55" presetID="55" presetClass="exit" presetSubtype="0" fill="hold" grpId="1" nodeType="withEffect">
                                  <p:stCondLst>
                                    <p:cond delay="0"/>
                                  </p:stCondLst>
                                  <p:childTnLst>
                                    <p:anim calcmode="lin" valueType="num">
                                      <p:cBhvr>
                                        <p:cTn id="56" dur="2000"/>
                                        <p:tgtEl>
                                          <p:spTgt spid="2"/>
                                        </p:tgtEl>
                                        <p:attrNameLst>
                                          <p:attrName>ppt_w</p:attrName>
                                        </p:attrNameLst>
                                      </p:cBhvr>
                                      <p:tavLst>
                                        <p:tav tm="0">
                                          <p:val>
                                            <p:strVal val="ppt_w"/>
                                          </p:val>
                                        </p:tav>
                                        <p:tav tm="100000">
                                          <p:val>
                                            <p:strVal val="ppt_w*0.70"/>
                                          </p:val>
                                        </p:tav>
                                      </p:tavLst>
                                    </p:anim>
                                    <p:anim calcmode="lin" valueType="num">
                                      <p:cBhvr>
                                        <p:cTn id="57" dur="2000"/>
                                        <p:tgtEl>
                                          <p:spTgt spid="2"/>
                                        </p:tgtEl>
                                        <p:attrNameLst>
                                          <p:attrName>ppt_h</p:attrName>
                                        </p:attrNameLst>
                                      </p:cBhvr>
                                      <p:tavLst>
                                        <p:tav tm="0">
                                          <p:val>
                                            <p:strVal val="ppt_h"/>
                                          </p:val>
                                        </p:tav>
                                        <p:tav tm="100000">
                                          <p:val>
                                            <p:strVal val="ppt_h"/>
                                          </p:val>
                                        </p:tav>
                                      </p:tavLst>
                                    </p:anim>
                                    <p:animEffect transition="out" filter="fade">
                                      <p:cBhvr>
                                        <p:cTn id="58" dur="2000"/>
                                        <p:tgtEl>
                                          <p:spTgt spid="2"/>
                                        </p:tgtEl>
                                      </p:cBhvr>
                                    </p:animEffect>
                                    <p:set>
                                      <p:cBhvr>
                                        <p:cTn id="59" dur="1" fill="hold">
                                          <p:stCondLst>
                                            <p:cond delay="1999"/>
                                          </p:stCondLst>
                                        </p:cTn>
                                        <p:tgtEl>
                                          <p:spTgt spid="2"/>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50"/>
                                        <p:tgtEl>
                                          <p:spTgt spid="8"/>
                                        </p:tgtEl>
                                      </p:cBhvr>
                                    </p:animEffect>
                                    <p:set>
                                      <p:cBhvr>
                                        <p:cTn id="62" dur="1" fill="hold">
                                          <p:stCondLst>
                                            <p:cond delay="249"/>
                                          </p:stCondLst>
                                        </p:cTn>
                                        <p:tgtEl>
                                          <p:spTgt spid="8"/>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250"/>
                                        <p:tgtEl>
                                          <p:spTgt spid="11"/>
                                        </p:tgtEl>
                                      </p:cBhvr>
                                    </p:animEffect>
                                    <p:set>
                                      <p:cBhvr>
                                        <p:cTn id="65" dur="1" fill="hold">
                                          <p:stCondLst>
                                            <p:cond delay="249"/>
                                          </p:stCondLst>
                                        </p:cTn>
                                        <p:tgtEl>
                                          <p:spTgt spid="11"/>
                                        </p:tgtEl>
                                        <p:attrNameLst>
                                          <p:attrName>style.visibility</p:attrName>
                                        </p:attrNameLst>
                                      </p:cBhvr>
                                      <p:to>
                                        <p:strVal val="hidden"/>
                                      </p:to>
                                    </p:set>
                                  </p:childTnLst>
                                </p:cTn>
                              </p:par>
                              <p:par>
                                <p:cTn id="66" presetID="55" presetClass="exit" presetSubtype="0" fill="hold" grpId="1" nodeType="withEffect">
                                  <p:stCondLst>
                                    <p:cond delay="0"/>
                                  </p:stCondLst>
                                  <p:childTnLst>
                                    <p:anim calcmode="lin" valueType="num">
                                      <p:cBhvr>
                                        <p:cTn id="67" dur="2000"/>
                                        <p:tgtEl>
                                          <p:spTgt spid="9"/>
                                        </p:tgtEl>
                                        <p:attrNameLst>
                                          <p:attrName>ppt_w</p:attrName>
                                        </p:attrNameLst>
                                      </p:cBhvr>
                                      <p:tavLst>
                                        <p:tav tm="0">
                                          <p:val>
                                            <p:strVal val="ppt_w"/>
                                          </p:val>
                                        </p:tav>
                                        <p:tav tm="100000">
                                          <p:val>
                                            <p:strVal val="ppt_w*0.70"/>
                                          </p:val>
                                        </p:tav>
                                      </p:tavLst>
                                    </p:anim>
                                    <p:anim calcmode="lin" valueType="num">
                                      <p:cBhvr>
                                        <p:cTn id="68" dur="2000"/>
                                        <p:tgtEl>
                                          <p:spTgt spid="9"/>
                                        </p:tgtEl>
                                        <p:attrNameLst>
                                          <p:attrName>ppt_h</p:attrName>
                                        </p:attrNameLst>
                                      </p:cBhvr>
                                      <p:tavLst>
                                        <p:tav tm="0">
                                          <p:val>
                                            <p:strVal val="ppt_h"/>
                                          </p:val>
                                        </p:tav>
                                        <p:tav tm="100000">
                                          <p:val>
                                            <p:strVal val="ppt_h"/>
                                          </p:val>
                                        </p:tav>
                                      </p:tavLst>
                                    </p:anim>
                                    <p:animEffect transition="out" filter="fade">
                                      <p:cBhvr>
                                        <p:cTn id="69" dur="2000"/>
                                        <p:tgtEl>
                                          <p:spTgt spid="9"/>
                                        </p:tgtEl>
                                      </p:cBhvr>
                                    </p:animEffect>
                                    <p:set>
                                      <p:cBhvr>
                                        <p:cTn id="70" dur="1" fill="hold">
                                          <p:stCondLst>
                                            <p:cond delay="1999"/>
                                          </p:stCondLst>
                                        </p:cTn>
                                        <p:tgtEl>
                                          <p:spTgt spid="9"/>
                                        </p:tgtEl>
                                        <p:attrNameLst>
                                          <p:attrName>style.visibility</p:attrName>
                                        </p:attrNameLst>
                                      </p:cBhvr>
                                      <p:to>
                                        <p:strVal val="hidden"/>
                                      </p:to>
                                    </p:set>
                                  </p:childTnLst>
                                </p:cTn>
                              </p:par>
                              <p:par>
                                <p:cTn id="71" presetID="17" presetClass="exit" presetSubtype="2" fill="hold" grpId="1" nodeType="withEffect">
                                  <p:stCondLst>
                                    <p:cond delay="0"/>
                                  </p:stCondLst>
                                  <p:childTnLst>
                                    <p:anim calcmode="lin" valueType="num">
                                      <p:cBhvr>
                                        <p:cTn id="72" dur="2000"/>
                                        <p:tgtEl>
                                          <p:spTgt spid="12"/>
                                        </p:tgtEl>
                                        <p:attrNameLst>
                                          <p:attrName>ppt_x</p:attrName>
                                        </p:attrNameLst>
                                      </p:cBhvr>
                                      <p:tavLst>
                                        <p:tav tm="0">
                                          <p:val>
                                            <p:strVal val="ppt_x"/>
                                          </p:val>
                                        </p:tav>
                                        <p:tav tm="100000">
                                          <p:val>
                                            <p:strVal val="ppt_x+ppt_w/2"/>
                                          </p:val>
                                        </p:tav>
                                      </p:tavLst>
                                    </p:anim>
                                    <p:anim calcmode="lin" valueType="num">
                                      <p:cBhvr>
                                        <p:cTn id="73" dur="2000"/>
                                        <p:tgtEl>
                                          <p:spTgt spid="12"/>
                                        </p:tgtEl>
                                        <p:attrNameLst>
                                          <p:attrName>ppt_y</p:attrName>
                                        </p:attrNameLst>
                                      </p:cBhvr>
                                      <p:tavLst>
                                        <p:tav tm="0">
                                          <p:val>
                                            <p:strVal val="ppt_y"/>
                                          </p:val>
                                        </p:tav>
                                        <p:tav tm="100000">
                                          <p:val>
                                            <p:strVal val="ppt_y"/>
                                          </p:val>
                                        </p:tav>
                                      </p:tavLst>
                                    </p:anim>
                                    <p:anim calcmode="lin" valueType="num">
                                      <p:cBhvr>
                                        <p:cTn id="74" dur="2000"/>
                                        <p:tgtEl>
                                          <p:spTgt spid="12"/>
                                        </p:tgtEl>
                                        <p:attrNameLst>
                                          <p:attrName>ppt_w</p:attrName>
                                        </p:attrNameLst>
                                      </p:cBhvr>
                                      <p:tavLst>
                                        <p:tav tm="0">
                                          <p:val>
                                            <p:strVal val="ppt_w"/>
                                          </p:val>
                                        </p:tav>
                                        <p:tav tm="100000">
                                          <p:val>
                                            <p:fltVal val="0"/>
                                          </p:val>
                                        </p:tav>
                                      </p:tavLst>
                                    </p:anim>
                                    <p:anim calcmode="lin" valueType="num">
                                      <p:cBhvr>
                                        <p:cTn id="75" dur="2000"/>
                                        <p:tgtEl>
                                          <p:spTgt spid="12"/>
                                        </p:tgtEl>
                                        <p:attrNameLst>
                                          <p:attrName>ppt_h</p:attrName>
                                        </p:attrNameLst>
                                      </p:cBhvr>
                                      <p:tavLst>
                                        <p:tav tm="0">
                                          <p:val>
                                            <p:strVal val="ppt_h"/>
                                          </p:val>
                                        </p:tav>
                                        <p:tav tm="100000">
                                          <p:val>
                                            <p:strVal val="ppt_h"/>
                                          </p:val>
                                        </p:tav>
                                      </p:tavLst>
                                    </p:anim>
                                    <p:set>
                                      <p:cBhvr>
                                        <p:cTn id="76" dur="1" fill="hold">
                                          <p:stCondLst>
                                            <p:cond delay="1999"/>
                                          </p:stCondLst>
                                        </p:cTn>
                                        <p:tgtEl>
                                          <p:spTgt spid="12"/>
                                        </p:tgtEl>
                                        <p:attrNameLst>
                                          <p:attrName>style.visibility</p:attrName>
                                        </p:attrNameLst>
                                      </p:cBhvr>
                                      <p:to>
                                        <p:strVal val="hidden"/>
                                      </p:to>
                                    </p:set>
                                  </p:childTnLst>
                                </p:cTn>
                              </p:par>
                              <p:par>
                                <p:cTn id="77" presetID="55" presetClass="exit" presetSubtype="0" fill="hold" grpId="1" nodeType="withEffect">
                                  <p:stCondLst>
                                    <p:cond delay="0"/>
                                  </p:stCondLst>
                                  <p:childTnLst>
                                    <p:anim calcmode="lin" valueType="num">
                                      <p:cBhvr>
                                        <p:cTn id="78" dur="1250"/>
                                        <p:tgtEl>
                                          <p:spTgt spid="13"/>
                                        </p:tgtEl>
                                        <p:attrNameLst>
                                          <p:attrName>ppt_w</p:attrName>
                                        </p:attrNameLst>
                                      </p:cBhvr>
                                      <p:tavLst>
                                        <p:tav tm="0">
                                          <p:val>
                                            <p:strVal val="ppt_w"/>
                                          </p:val>
                                        </p:tav>
                                        <p:tav tm="100000">
                                          <p:val>
                                            <p:strVal val="ppt_w*0.70"/>
                                          </p:val>
                                        </p:tav>
                                      </p:tavLst>
                                    </p:anim>
                                    <p:anim calcmode="lin" valueType="num">
                                      <p:cBhvr>
                                        <p:cTn id="79" dur="1250"/>
                                        <p:tgtEl>
                                          <p:spTgt spid="13"/>
                                        </p:tgtEl>
                                        <p:attrNameLst>
                                          <p:attrName>ppt_h</p:attrName>
                                        </p:attrNameLst>
                                      </p:cBhvr>
                                      <p:tavLst>
                                        <p:tav tm="0">
                                          <p:val>
                                            <p:strVal val="ppt_h"/>
                                          </p:val>
                                        </p:tav>
                                        <p:tav tm="100000">
                                          <p:val>
                                            <p:strVal val="ppt_h"/>
                                          </p:val>
                                        </p:tav>
                                      </p:tavLst>
                                    </p:anim>
                                    <p:animEffect transition="out" filter="fade">
                                      <p:cBhvr>
                                        <p:cTn id="80" dur="1250"/>
                                        <p:tgtEl>
                                          <p:spTgt spid="13"/>
                                        </p:tgtEl>
                                      </p:cBhvr>
                                    </p:animEffect>
                                    <p:set>
                                      <p:cBhvr>
                                        <p:cTn id="81" dur="1" fill="hold">
                                          <p:stCondLst>
                                            <p:cond delay="1249"/>
                                          </p:stCondLst>
                                        </p:cTn>
                                        <p:tgtEl>
                                          <p:spTgt spid="13"/>
                                        </p:tgtEl>
                                        <p:attrNameLst>
                                          <p:attrName>style.visibility</p:attrName>
                                        </p:attrNameLst>
                                      </p:cBhvr>
                                      <p:to>
                                        <p:strVal val="hidden"/>
                                      </p:to>
                                    </p:set>
                                  </p:childTnLst>
                                </p:cTn>
                              </p:par>
                              <p:par>
                                <p:cTn id="82" presetID="55" presetClass="exit" presetSubtype="0" fill="hold" grpId="2" nodeType="withEffect">
                                  <p:stCondLst>
                                    <p:cond delay="0"/>
                                  </p:stCondLst>
                                  <p:iterate type="lt">
                                    <p:tmPct val="0"/>
                                  </p:iterate>
                                  <p:childTnLst>
                                    <p:anim calcmode="lin" valueType="num">
                                      <p:cBhvr>
                                        <p:cTn id="83" dur="1250"/>
                                        <p:tgtEl>
                                          <p:spTgt spid="14"/>
                                        </p:tgtEl>
                                        <p:attrNameLst>
                                          <p:attrName>ppt_w</p:attrName>
                                        </p:attrNameLst>
                                      </p:cBhvr>
                                      <p:tavLst>
                                        <p:tav tm="0">
                                          <p:val>
                                            <p:strVal val="ppt_w"/>
                                          </p:val>
                                        </p:tav>
                                        <p:tav tm="100000">
                                          <p:val>
                                            <p:strVal val="ppt_w*0.70"/>
                                          </p:val>
                                        </p:tav>
                                      </p:tavLst>
                                    </p:anim>
                                    <p:anim calcmode="lin" valueType="num">
                                      <p:cBhvr>
                                        <p:cTn id="84" dur="1250"/>
                                        <p:tgtEl>
                                          <p:spTgt spid="14"/>
                                        </p:tgtEl>
                                        <p:attrNameLst>
                                          <p:attrName>ppt_h</p:attrName>
                                        </p:attrNameLst>
                                      </p:cBhvr>
                                      <p:tavLst>
                                        <p:tav tm="0">
                                          <p:val>
                                            <p:strVal val="ppt_h"/>
                                          </p:val>
                                        </p:tav>
                                        <p:tav tm="100000">
                                          <p:val>
                                            <p:strVal val="ppt_h"/>
                                          </p:val>
                                        </p:tav>
                                      </p:tavLst>
                                    </p:anim>
                                    <p:animEffect transition="out" filter="fade">
                                      <p:cBhvr>
                                        <p:cTn id="85" dur="1250"/>
                                        <p:tgtEl>
                                          <p:spTgt spid="14"/>
                                        </p:tgtEl>
                                      </p:cBhvr>
                                    </p:animEffect>
                                    <p:set>
                                      <p:cBhvr>
                                        <p:cTn id="86" dur="1" fill="hold">
                                          <p:stCondLst>
                                            <p:cond delay="1249"/>
                                          </p:stCondLst>
                                        </p:cTn>
                                        <p:tgtEl>
                                          <p:spTgt spid="14"/>
                                        </p:tgtEl>
                                        <p:attrNameLst>
                                          <p:attrName>style.visibility</p:attrName>
                                        </p:attrNameLst>
                                      </p:cBhvr>
                                      <p:to>
                                        <p:strVal val="hidden"/>
                                      </p:to>
                                    </p:set>
                                  </p:childTnLst>
                                </p:cTn>
                              </p:par>
                              <p:par>
                                <p:cTn id="87" presetID="42" presetClass="path" presetSubtype="0" accel="50000" decel="50000" fill="hold" grpId="3" nodeType="withEffect">
                                  <p:stCondLst>
                                    <p:cond delay="0"/>
                                  </p:stCondLst>
                                  <p:iterate type="lt">
                                    <p:tmPct val="0"/>
                                  </p:iterate>
                                  <p:childTnLst>
                                    <p:animMotion origin="layout" path="M -5.55556E-7 4.07407E-6 L 0.04913 -0.00093 " pathEditMode="relative" rAng="0" ptsTypes="AA">
                                      <p:cBhvr>
                                        <p:cTn id="88" dur="1250" fill="hold"/>
                                        <p:tgtEl>
                                          <p:spTgt spid="14"/>
                                        </p:tgtEl>
                                        <p:attrNameLst>
                                          <p:attrName>ppt_x</p:attrName>
                                          <p:attrName>ppt_y</p:attrName>
                                        </p:attrNameLst>
                                      </p:cBhvr>
                                      <p:rCtr x="2448" y="-46"/>
                                    </p:animMotion>
                                  </p:childTnLst>
                                </p:cTn>
                              </p:par>
                              <p:par>
                                <p:cTn id="89" presetID="42" presetClass="path" presetSubtype="0" accel="50000" decel="50000" fill="hold" grpId="2" nodeType="withEffect">
                                  <p:stCondLst>
                                    <p:cond delay="0"/>
                                  </p:stCondLst>
                                  <p:childTnLst>
                                    <p:animMotion origin="layout" path="M 3.33333E-6 -4.44444E-6 L 0.03194 -0.00092 " pathEditMode="relative" rAng="0" ptsTypes="AA">
                                      <p:cBhvr>
                                        <p:cTn id="90" dur="1250" fill="hold"/>
                                        <p:tgtEl>
                                          <p:spTgt spid="13"/>
                                        </p:tgtEl>
                                        <p:attrNameLst>
                                          <p:attrName>ppt_x</p:attrName>
                                          <p:attrName>ppt_y</p:attrName>
                                        </p:attrNameLst>
                                      </p:cBhvr>
                                      <p:rCtr x="1597" y="-46"/>
                                    </p:animMotion>
                                  </p:childTnLst>
                                </p:cTn>
                              </p:par>
                              <p:par>
                                <p:cTn id="91" presetID="23" presetClass="entr" presetSubtype="16" fill="hold" grpId="1" nodeType="withEffect">
                                  <p:stCondLst>
                                    <p:cond delay="1750"/>
                                  </p:stCondLst>
                                  <p:childTnLst>
                                    <p:set>
                                      <p:cBhvr>
                                        <p:cTn id="92" dur="1" fill="hold">
                                          <p:stCondLst>
                                            <p:cond delay="0"/>
                                          </p:stCondLst>
                                        </p:cTn>
                                        <p:tgtEl>
                                          <p:spTgt spid="15"/>
                                        </p:tgtEl>
                                        <p:attrNameLst>
                                          <p:attrName>style.visibility</p:attrName>
                                        </p:attrNameLst>
                                      </p:cBhvr>
                                      <p:to>
                                        <p:strVal val="visible"/>
                                      </p:to>
                                    </p:set>
                                    <p:anim calcmode="lin" valueType="num">
                                      <p:cBhvr>
                                        <p:cTn id="93" dur="500" fill="hold"/>
                                        <p:tgtEl>
                                          <p:spTgt spid="15"/>
                                        </p:tgtEl>
                                        <p:attrNameLst>
                                          <p:attrName>ppt_w</p:attrName>
                                        </p:attrNameLst>
                                      </p:cBhvr>
                                      <p:tavLst>
                                        <p:tav tm="0">
                                          <p:val>
                                            <p:fltVal val="0"/>
                                          </p:val>
                                        </p:tav>
                                        <p:tav tm="100000">
                                          <p:val>
                                            <p:strVal val="#ppt_w"/>
                                          </p:val>
                                        </p:tav>
                                      </p:tavLst>
                                    </p:anim>
                                    <p:anim calcmode="lin" valueType="num">
                                      <p:cBhvr>
                                        <p:cTn id="94" dur="500" fill="hold"/>
                                        <p:tgtEl>
                                          <p:spTgt spid="15"/>
                                        </p:tgtEl>
                                        <p:attrNameLst>
                                          <p:attrName>ppt_h</p:attrName>
                                        </p:attrNameLst>
                                      </p:cBhvr>
                                      <p:tavLst>
                                        <p:tav tm="0">
                                          <p:val>
                                            <p:fltVal val="0"/>
                                          </p:val>
                                        </p:tav>
                                        <p:tav tm="100000">
                                          <p:val>
                                            <p:strVal val="#ppt_h"/>
                                          </p:val>
                                        </p:tav>
                                      </p:tavLst>
                                    </p:anim>
                                  </p:childTnLst>
                                </p:cTn>
                              </p:par>
                              <p:par>
                                <p:cTn id="95" presetID="23" presetClass="entr" presetSubtype="16" fill="hold" grpId="1" nodeType="withEffect">
                                  <p:stCondLst>
                                    <p:cond delay="175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childTnLst>
                                </p:cTn>
                              </p:par>
                              <p:par>
                                <p:cTn id="99" presetID="8" presetClass="emph" presetSubtype="0" repeatCount="indefinite" fill="hold" grpId="0" nodeType="withEffect">
                                  <p:stCondLst>
                                    <p:cond delay="1750"/>
                                  </p:stCondLst>
                                  <p:childTnLst>
                                    <p:animRot by="-21600000">
                                      <p:cBhvr>
                                        <p:cTn id="100" dur="1000" fill="hold"/>
                                        <p:tgtEl>
                                          <p:spTgt spid="15"/>
                                        </p:tgtEl>
                                        <p:attrNameLst>
                                          <p:attrName>r</p:attrName>
                                        </p:attrNameLst>
                                      </p:cBhvr>
                                    </p:animRot>
                                  </p:childTnLst>
                                </p:cTn>
                              </p:par>
                              <p:par>
                                <p:cTn id="101" presetID="8" presetClass="emph" presetSubtype="0" repeatCount="indefinite" fill="hold" grpId="0" nodeType="withEffect">
                                  <p:stCondLst>
                                    <p:cond delay="1750"/>
                                  </p:stCondLst>
                                  <p:childTnLst>
                                    <p:animRot by="21600000">
                                      <p:cBhvr>
                                        <p:cTn id="102" dur="500" fill="hold"/>
                                        <p:tgtEl>
                                          <p:spTgt spid="16"/>
                                        </p:tgtEl>
                                        <p:attrNameLst>
                                          <p:attrName>r</p:attrName>
                                        </p:attrNameLst>
                                      </p:cBhvr>
                                    </p:animRot>
                                  </p:childTnLst>
                                </p:cTn>
                              </p:par>
                              <p:par>
                                <p:cTn id="103" presetID="23" presetClass="exit" presetSubtype="16" fill="hold" grpId="2" nodeType="withEffect">
                                  <p:stCondLst>
                                    <p:cond delay="2250"/>
                                  </p:stCondLst>
                                  <p:childTnLst>
                                    <p:anim calcmode="lin" valueType="num">
                                      <p:cBhvr>
                                        <p:cTn id="104" dur="500"/>
                                        <p:tgtEl>
                                          <p:spTgt spid="15"/>
                                        </p:tgtEl>
                                        <p:attrNameLst>
                                          <p:attrName>ppt_w</p:attrName>
                                        </p:attrNameLst>
                                      </p:cBhvr>
                                      <p:tavLst>
                                        <p:tav tm="0">
                                          <p:val>
                                            <p:strVal val="ppt_w"/>
                                          </p:val>
                                        </p:tav>
                                        <p:tav tm="100000">
                                          <p:val>
                                            <p:strVal val="4*ppt_w"/>
                                          </p:val>
                                        </p:tav>
                                      </p:tavLst>
                                    </p:anim>
                                    <p:anim calcmode="lin" valueType="num">
                                      <p:cBhvr>
                                        <p:cTn id="105" dur="500"/>
                                        <p:tgtEl>
                                          <p:spTgt spid="15"/>
                                        </p:tgtEl>
                                        <p:attrNameLst>
                                          <p:attrName>ppt_h</p:attrName>
                                        </p:attrNameLst>
                                      </p:cBhvr>
                                      <p:tavLst>
                                        <p:tav tm="0">
                                          <p:val>
                                            <p:strVal val="ppt_h"/>
                                          </p:val>
                                        </p:tav>
                                        <p:tav tm="100000">
                                          <p:val>
                                            <p:strVal val="4*ppt_h"/>
                                          </p:val>
                                        </p:tav>
                                      </p:tavLst>
                                    </p:anim>
                                    <p:set>
                                      <p:cBhvr>
                                        <p:cTn id="106" dur="1" fill="hold">
                                          <p:stCondLst>
                                            <p:cond delay="499"/>
                                          </p:stCondLst>
                                        </p:cTn>
                                        <p:tgtEl>
                                          <p:spTgt spid="15"/>
                                        </p:tgtEl>
                                        <p:attrNameLst>
                                          <p:attrName>style.visibility</p:attrName>
                                        </p:attrNameLst>
                                      </p:cBhvr>
                                      <p:to>
                                        <p:strVal val="hidden"/>
                                      </p:to>
                                    </p:set>
                                  </p:childTnLst>
                                </p:cTn>
                              </p:par>
                              <p:par>
                                <p:cTn id="107" presetID="23" presetClass="exit" presetSubtype="16" fill="hold" grpId="2" nodeType="withEffect">
                                  <p:stCondLst>
                                    <p:cond delay="2250"/>
                                  </p:stCondLst>
                                  <p:childTnLst>
                                    <p:anim calcmode="lin" valueType="num">
                                      <p:cBhvr>
                                        <p:cTn id="108" dur="500"/>
                                        <p:tgtEl>
                                          <p:spTgt spid="16"/>
                                        </p:tgtEl>
                                        <p:attrNameLst>
                                          <p:attrName>ppt_w</p:attrName>
                                        </p:attrNameLst>
                                      </p:cBhvr>
                                      <p:tavLst>
                                        <p:tav tm="0">
                                          <p:val>
                                            <p:strVal val="ppt_w"/>
                                          </p:val>
                                        </p:tav>
                                        <p:tav tm="100000">
                                          <p:val>
                                            <p:strVal val="4*ppt_w"/>
                                          </p:val>
                                        </p:tav>
                                      </p:tavLst>
                                    </p:anim>
                                    <p:anim calcmode="lin" valueType="num">
                                      <p:cBhvr>
                                        <p:cTn id="109" dur="500"/>
                                        <p:tgtEl>
                                          <p:spTgt spid="16"/>
                                        </p:tgtEl>
                                        <p:attrNameLst>
                                          <p:attrName>ppt_h</p:attrName>
                                        </p:attrNameLst>
                                      </p:cBhvr>
                                      <p:tavLst>
                                        <p:tav tm="0">
                                          <p:val>
                                            <p:strVal val="ppt_h"/>
                                          </p:val>
                                        </p:tav>
                                        <p:tav tm="100000">
                                          <p:val>
                                            <p:strVal val="4*ppt_h"/>
                                          </p:val>
                                        </p:tav>
                                      </p:tavLst>
                                    </p:anim>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3" nodeType="withEffect">
                                  <p:stCondLst>
                                    <p:cond delay="225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3" nodeType="withEffect">
                                  <p:stCondLst>
                                    <p:cond delay="225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1" grpId="0"/>
      <p:bldP spid="11" grpId="1"/>
      <p:bldP spid="11" grpId="2"/>
      <p:bldP spid="2" grpId="0"/>
      <p:bldP spid="2" grpId="1"/>
      <p:bldP spid="6" grpId="0"/>
      <p:bldP spid="9" grpId="0"/>
      <p:bldP spid="9" grpId="1"/>
      <p:bldP spid="12" grpId="0"/>
      <p:bldP spid="12" grpId="1"/>
      <p:bldP spid="13" grpId="0"/>
      <p:bldP spid="13" grpId="1"/>
      <p:bldP spid="13" grpId="2"/>
      <p:bldP spid="14" grpId="0"/>
      <p:bldP spid="14" grpId="1"/>
      <p:bldP spid="14" grpId="2"/>
      <p:bldP spid="14" grpId="3"/>
      <p:bldP spid="10" grpId="0"/>
      <p:bldP spid="10" grpId="1"/>
      <p:bldP spid="7" grpId="0"/>
      <p:bldP spid="7" grpId="1"/>
      <p:bldP spid="15" grpId="0" animBg="1"/>
      <p:bldP spid="15" grpId="1" animBg="1"/>
      <p:bldP spid="15" grpId="2" animBg="1"/>
      <p:bldP spid="15" grpId="3" animBg="1"/>
      <p:bldP spid="16" grpId="0" animBg="1"/>
      <p:bldP spid="16" grpId="1" animBg="1"/>
      <p:bldP spid="16" grpId="2" animBg="1"/>
      <p:bldP spid="16"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0649"/>
          <a:stretch/>
        </p:blipFill>
        <p:spPr>
          <a:xfrm>
            <a:off x="-1" y="0"/>
            <a:ext cx="9144001" cy="6858000"/>
          </a:xfrm>
          <a:prstGeom prst="rect">
            <a:avLst/>
          </a:prstGeom>
        </p:spPr>
      </p:pic>
      <p:sp>
        <p:nvSpPr>
          <p:cNvPr id="8" name="Title 1">
            <a:extLst>
              <a:ext uri="{FF2B5EF4-FFF2-40B4-BE49-F238E27FC236}">
                <a16:creationId xmlns:a16="http://schemas.microsoft.com/office/drawing/2014/main" id="{7C7D2DF8-FBBF-458B-89B6-B8DAAB1D7D82}"/>
              </a:ext>
            </a:extLst>
          </p:cNvPr>
          <p:cNvSpPr txBox="1">
            <a:spLocks/>
          </p:cNvSpPr>
          <p:nvPr/>
        </p:nvSpPr>
        <p:spPr>
          <a:xfrm>
            <a:off x="3568271" y="4863350"/>
            <a:ext cx="485620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pure are pleasant</a:t>
            </a:r>
          </a:p>
        </p:txBody>
      </p:sp>
      <p:sp>
        <p:nvSpPr>
          <p:cNvPr id="6" name="Title 1">
            <a:extLst>
              <a:ext uri="{FF2B5EF4-FFF2-40B4-BE49-F238E27FC236}">
                <a16:creationId xmlns:a16="http://schemas.microsoft.com/office/drawing/2014/main" id="{9A8629CA-100C-416B-A8F9-969048422393}"/>
              </a:ext>
            </a:extLst>
          </p:cNvPr>
          <p:cNvSpPr txBox="1">
            <a:spLocks/>
          </p:cNvSpPr>
          <p:nvPr/>
        </p:nvSpPr>
        <p:spPr>
          <a:xfrm>
            <a:off x="1287035" y="3527468"/>
            <a:ext cx="264434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thoughts</a:t>
            </a:r>
          </a:p>
        </p:txBody>
      </p:sp>
      <p:sp>
        <p:nvSpPr>
          <p:cNvPr id="2" name="Title 1"/>
          <p:cNvSpPr>
            <a:spLocks noGrp="1"/>
          </p:cNvSpPr>
          <p:nvPr>
            <p:ph type="ctrTitle"/>
          </p:nvPr>
        </p:nvSpPr>
        <p:spPr>
          <a:xfrm>
            <a:off x="304800" y="3429000"/>
            <a:ext cx="8458200" cy="2667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FFF200"/>
                    </a:gs>
                    <a:gs pos="45000">
                      <a:srgbClr val="FF7A00"/>
                    </a:gs>
                    <a:gs pos="70000">
                      <a:srgbClr val="FF0300"/>
                    </a:gs>
                    <a:gs pos="100000">
                      <a:srgbClr val="4D0808"/>
                    </a:gs>
                  </a:gsLst>
                  <a:lin ang="5400000" scaled="1"/>
                </a:gradFill>
                <a:effectLst>
                  <a:glow rad="101600">
                    <a:schemeClr val="tx1"/>
                  </a:glow>
                  <a:outerShdw blurRad="50800" dist="39000" dir="5460000" algn="tl">
                    <a:srgbClr val="000000">
                      <a:alpha val="38000"/>
                    </a:srgbClr>
                  </a:outerShdw>
                </a:effectLst>
              </a:rPr>
              <a:t>The thoughts of the wicked are an abomination to the LORD, But the words of the pure are pleasant.       </a:t>
            </a:r>
            <a:r>
              <a:rPr lang="en-US" sz="3200" b="1" i="1" dirty="0">
                <a:ln w="11430"/>
                <a:gradFill>
                  <a:gsLst>
                    <a:gs pos="0">
                      <a:srgbClr val="FFF200"/>
                    </a:gs>
                    <a:gs pos="45000">
                      <a:srgbClr val="FF7A00"/>
                    </a:gs>
                    <a:gs pos="70000">
                      <a:srgbClr val="FF0300"/>
                    </a:gs>
                    <a:gs pos="100000">
                      <a:srgbClr val="4D0808"/>
                    </a:gs>
                  </a:gsLst>
                  <a:lin ang="5400000" scaled="1"/>
                </a:gradFill>
                <a:effectLst>
                  <a:glow rad="101600">
                    <a:schemeClr val="tx1"/>
                  </a:glow>
                  <a:outerShdw blurRad="50800" dist="39000" dir="5460000" algn="tl">
                    <a:srgbClr val="000000">
                      <a:alpha val="38000"/>
                    </a:srgbClr>
                  </a:outerShdw>
                </a:effectLst>
              </a:rPr>
              <a:t>– Proverbs 15:26 </a:t>
            </a:r>
          </a:p>
        </p:txBody>
      </p:sp>
      <p:sp>
        <p:nvSpPr>
          <p:cNvPr id="9" name="Title 1"/>
          <p:cNvSpPr txBox="1">
            <a:spLocks/>
          </p:cNvSpPr>
          <p:nvPr/>
        </p:nvSpPr>
        <p:spPr>
          <a:xfrm>
            <a:off x="-457200" y="3962400"/>
            <a:ext cx="48768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00B0F0"/>
                </a:solidFill>
                <a:effectLst>
                  <a:glow rad="88900">
                    <a:schemeClr val="tx1"/>
                  </a:glow>
                  <a:outerShdw blurRad="50800" dist="39000" dir="5460000" algn="tl">
                    <a:srgbClr val="000000">
                      <a:alpha val="38000"/>
                    </a:srgbClr>
                  </a:outerShdw>
                </a:effectLst>
              </a:rPr>
              <a:t> </a:t>
            </a:r>
            <a:r>
              <a:rPr lang="en-US" sz="4900" b="1" dirty="0">
                <a:ln w="11430"/>
                <a:solidFill>
                  <a:srgbClr val="00B0F0"/>
                </a:solidFill>
                <a:effectLst>
                  <a:glow rad="88900">
                    <a:schemeClr val="tx1"/>
                  </a:glow>
                  <a:outerShdw blurRad="50800" dist="39000" dir="5460000" algn="tl">
                    <a:srgbClr val="000000">
                      <a:alpha val="38000"/>
                    </a:srgbClr>
                  </a:outerShdw>
                </a:effectLst>
              </a:rPr>
              <a:t> </a:t>
            </a:r>
            <a:r>
              <a:rPr lang="en-US" b="1" dirty="0">
                <a:ln w="11430"/>
                <a:gradFill>
                  <a:gsLst>
                    <a:gs pos="0">
                      <a:srgbClr val="FFF200"/>
                    </a:gs>
                    <a:gs pos="45000">
                      <a:srgbClr val="FF7A00"/>
                    </a:gs>
                    <a:gs pos="70000">
                      <a:srgbClr val="FF0300"/>
                    </a:gs>
                    <a:gs pos="100000">
                      <a:srgbClr val="4D0808"/>
                    </a:gs>
                  </a:gsLst>
                  <a:lin ang="5400000" scaled="1"/>
                </a:gradFill>
                <a:effectLst>
                  <a:glow rad="88900">
                    <a:schemeClr val="tx1"/>
                  </a:glow>
                  <a:outerShdw blurRad="50800" dist="39000" dir="5460000" algn="tl">
                    <a:srgbClr val="000000">
                      <a:alpha val="38000"/>
                    </a:srgbClr>
                  </a:outerShdw>
                </a:effectLst>
              </a:rPr>
              <a:t>abomination</a:t>
            </a:r>
          </a:p>
        </p:txBody>
      </p:sp>
      <p:sp>
        <p:nvSpPr>
          <p:cNvPr id="11" name="Title 1"/>
          <p:cNvSpPr txBox="1">
            <a:spLocks/>
          </p:cNvSpPr>
          <p:nvPr/>
        </p:nvSpPr>
        <p:spPr>
          <a:xfrm>
            <a:off x="4190999" y="3977776"/>
            <a:ext cx="3126913" cy="1051424"/>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00B0F0"/>
                </a:solidFill>
                <a:effectLst>
                  <a:glow rad="88900">
                    <a:schemeClr val="tx1"/>
                  </a:glow>
                  <a:outerShdw blurRad="50800" dist="39000" dir="5460000" algn="tl">
                    <a:srgbClr val="000000">
                      <a:alpha val="38000"/>
                    </a:srgbClr>
                  </a:outerShdw>
                </a:effectLst>
              </a:rPr>
              <a:t> </a:t>
            </a:r>
            <a:r>
              <a:rPr lang="en-US" sz="4800" b="1" dirty="0">
                <a:ln w="11430"/>
                <a:solidFill>
                  <a:srgbClr val="00B0F0"/>
                </a:solidFill>
                <a:effectLst>
                  <a:glow rad="88900">
                    <a:schemeClr val="tx1"/>
                  </a:glow>
                  <a:outerShdw blurRad="50800" dist="39000" dir="5460000" algn="tl">
                    <a:srgbClr val="000000">
                      <a:alpha val="38000"/>
                    </a:srgbClr>
                  </a:outerShdw>
                </a:effectLst>
              </a:rPr>
              <a:t> </a:t>
            </a:r>
            <a:r>
              <a:rPr lang="en-US" b="1" dirty="0">
                <a:ln w="11430"/>
                <a:gradFill>
                  <a:gsLst>
                    <a:gs pos="0">
                      <a:srgbClr val="FFF200"/>
                    </a:gs>
                    <a:gs pos="45000">
                      <a:srgbClr val="FF7A00"/>
                    </a:gs>
                    <a:gs pos="70000">
                      <a:srgbClr val="FF0300"/>
                    </a:gs>
                    <a:gs pos="100000">
                      <a:srgbClr val="4D0808"/>
                    </a:gs>
                  </a:gsLst>
                  <a:lin ang="5400000" scaled="1"/>
                </a:gradFill>
                <a:effectLst>
                  <a:glow rad="88900">
                    <a:schemeClr val="tx1"/>
                  </a:glow>
                  <a:outerShdw blurRad="50800" dist="39000" dir="5460000" algn="tl">
                    <a:srgbClr val="000000">
                      <a:alpha val="38000"/>
                    </a:srgbClr>
                  </a:outerShdw>
                </a:effectLst>
              </a:rPr>
              <a:t>LORD</a:t>
            </a:r>
          </a:p>
        </p:txBody>
      </p:sp>
      <p:sp>
        <p:nvSpPr>
          <p:cNvPr id="7" name="Rectangle 2">
            <a:extLst>
              <a:ext uri="{FF2B5EF4-FFF2-40B4-BE49-F238E27FC236}">
                <a16:creationId xmlns:a16="http://schemas.microsoft.com/office/drawing/2014/main" id="{A02423D3-FBBE-490B-9795-DB1D43002B5E}"/>
              </a:ext>
            </a:extLst>
          </p:cNvPr>
          <p:cNvSpPr txBox="1">
            <a:spLocks noChangeArrowheads="1"/>
          </p:cNvSpPr>
          <p:nvPr/>
        </p:nvSpPr>
        <p:spPr bwMode="auto">
          <a:xfrm>
            <a:off x="1277508" y="3486150"/>
            <a:ext cx="2661079" cy="72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thoughts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2203E31-4CBC-4609-AA5E-14C412D33821}"/>
              </a:ext>
            </a:extLst>
          </p:cNvPr>
          <p:cNvSpPr txBox="1">
            <a:spLocks noChangeArrowheads="1"/>
          </p:cNvSpPr>
          <p:nvPr/>
        </p:nvSpPr>
        <p:spPr bwMode="auto">
          <a:xfrm>
            <a:off x="3662363" y="4798219"/>
            <a:ext cx="4652962" cy="7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pure are pleasant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0"/>
                                  </p:stCondLst>
                                  <p:childTnLst>
                                    <p:set>
                                      <p:cBhvr override="childStyle">
                                        <p:cTn id="32" dur="500" fill="hold"/>
                                        <p:tgtEl>
                                          <p:spTgt spid="8"/>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
                                        <p:tgtEl>
                                          <p:spTgt spid="11"/>
                                        </p:tgtEl>
                                      </p:cBhvr>
                                    </p:animEffect>
                                  </p:childTnLst>
                                </p:cTn>
                              </p:par>
                              <p:par>
                                <p:cTn id="41" presetID="0" presetClass="path" presetSubtype="0" accel="50000" decel="50000" fill="hold" grpId="2" nodeType="withEffect">
                                  <p:stCondLst>
                                    <p:cond delay="100"/>
                                  </p:stCondLst>
                                  <p:childTnLst>
                                    <p:animMotion origin="layout" path="M 0.00017 -2.96296E-6 L -0.12934 0.10324 " pathEditMode="relative" rAng="0" ptsTypes="AA">
                                      <p:cBhvr>
                                        <p:cTn id="42" dur="2000" fill="hold"/>
                                        <p:tgtEl>
                                          <p:spTgt spid="11"/>
                                        </p:tgtEl>
                                        <p:attrNameLst>
                                          <p:attrName>ppt_x</p:attrName>
                                          <p:attrName>ppt_y</p:attrName>
                                        </p:attrNameLst>
                                      </p:cBhvr>
                                      <p:rCtr x="-6476" y="5162"/>
                                    </p:animMotion>
                                  </p:childTnLst>
                                </p:cTn>
                              </p:par>
                              <p:par>
                                <p:cTn id="43" presetID="55" presetClass="exit" presetSubtype="0" fill="hold" grpId="1" nodeType="withEffect">
                                  <p:stCondLst>
                                    <p:cond delay="100"/>
                                  </p:stCondLst>
                                  <p:childTnLst>
                                    <p:anim calcmode="lin" valueType="num">
                                      <p:cBhvr>
                                        <p:cTn id="44" dur="2000"/>
                                        <p:tgtEl>
                                          <p:spTgt spid="2"/>
                                        </p:tgtEl>
                                        <p:attrNameLst>
                                          <p:attrName>ppt_w</p:attrName>
                                        </p:attrNameLst>
                                      </p:cBhvr>
                                      <p:tavLst>
                                        <p:tav tm="0">
                                          <p:val>
                                            <p:strVal val="ppt_w"/>
                                          </p:val>
                                        </p:tav>
                                        <p:tav tm="100000">
                                          <p:val>
                                            <p:strVal val="ppt_w*0.70"/>
                                          </p:val>
                                        </p:tav>
                                      </p:tavLst>
                                    </p:anim>
                                    <p:anim calcmode="lin" valueType="num">
                                      <p:cBhvr>
                                        <p:cTn id="45" dur="2000"/>
                                        <p:tgtEl>
                                          <p:spTgt spid="2"/>
                                        </p:tgtEl>
                                        <p:attrNameLst>
                                          <p:attrName>ppt_h</p:attrName>
                                        </p:attrNameLst>
                                      </p:cBhvr>
                                      <p:tavLst>
                                        <p:tav tm="0">
                                          <p:val>
                                            <p:strVal val="ppt_h"/>
                                          </p:val>
                                        </p:tav>
                                        <p:tav tm="100000">
                                          <p:val>
                                            <p:strVal val="ppt_h"/>
                                          </p:val>
                                        </p:tav>
                                      </p:tavLst>
                                    </p:anim>
                                    <p:animEffect transition="out" filter="fade">
                                      <p:cBhvr>
                                        <p:cTn id="46" dur="2000"/>
                                        <p:tgtEl>
                                          <p:spTgt spid="2"/>
                                        </p:tgtEl>
                                      </p:cBhvr>
                                    </p:animEffect>
                                    <p:set>
                                      <p:cBhvr>
                                        <p:cTn id="47" dur="1" fill="hold">
                                          <p:stCondLst>
                                            <p:cond delay="1999"/>
                                          </p:stCondLst>
                                        </p:cTn>
                                        <p:tgtEl>
                                          <p:spTgt spid="2"/>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2" grpId="0"/>
      <p:bldP spid="2" grpId="1"/>
      <p:bldP spid="9" grpId="0"/>
      <p:bldP spid="11" grpId="0"/>
      <p:bldP spid="11" grpId="1"/>
      <p:bldP spid="11" grpId="2"/>
      <p:bldP spid="7" grpId="0"/>
      <p:bldP spid="7"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514"/>
            <a:ext cx="9144000" cy="5802086"/>
          </a:xfrm>
          <a:prstGeom prst="rect">
            <a:avLst/>
          </a:prstGeom>
        </p:spPr>
      </p:pic>
      <p:sp>
        <p:nvSpPr>
          <p:cNvPr id="16" name="Title 1">
            <a:extLst>
              <a:ext uri="{FF2B5EF4-FFF2-40B4-BE49-F238E27FC236}">
                <a16:creationId xmlns:a16="http://schemas.microsoft.com/office/drawing/2014/main" id="{5BC22C7C-F9F0-4B76-9EB3-7E69E2D61857}"/>
              </a:ext>
            </a:extLst>
          </p:cNvPr>
          <p:cNvSpPr txBox="1">
            <a:spLocks/>
          </p:cNvSpPr>
          <p:nvPr/>
        </p:nvSpPr>
        <p:spPr>
          <a:xfrm>
            <a:off x="6271419" y="3698081"/>
            <a:ext cx="18288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hate</a:t>
            </a:r>
          </a:p>
        </p:txBody>
      </p:sp>
      <p:sp>
        <p:nvSpPr>
          <p:cNvPr id="14" name="Title 1">
            <a:extLst>
              <a:ext uri="{FF2B5EF4-FFF2-40B4-BE49-F238E27FC236}">
                <a16:creationId xmlns:a16="http://schemas.microsoft.com/office/drawing/2014/main" id="{73330488-1B23-4068-AAAA-BE7EE7E498FA}"/>
              </a:ext>
            </a:extLst>
          </p:cNvPr>
          <p:cNvSpPr txBox="1">
            <a:spLocks/>
          </p:cNvSpPr>
          <p:nvPr/>
        </p:nvSpPr>
        <p:spPr>
          <a:xfrm>
            <a:off x="4716108" y="3033362"/>
            <a:ext cx="282508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false oath</a:t>
            </a:r>
          </a:p>
        </p:txBody>
      </p:sp>
      <p:sp>
        <p:nvSpPr>
          <p:cNvPr id="11" name="Title 1">
            <a:extLst>
              <a:ext uri="{FF2B5EF4-FFF2-40B4-BE49-F238E27FC236}">
                <a16:creationId xmlns:a16="http://schemas.microsoft.com/office/drawing/2014/main" id="{D96141AF-9EB3-4AB9-ADC0-6373D91EC687}"/>
              </a:ext>
            </a:extLst>
          </p:cNvPr>
          <p:cNvSpPr txBox="1">
            <a:spLocks/>
          </p:cNvSpPr>
          <p:nvPr/>
        </p:nvSpPr>
        <p:spPr>
          <a:xfrm>
            <a:off x="4917010" y="1687150"/>
            <a:ext cx="277049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think</a:t>
            </a:r>
            <a:r>
              <a:rPr kumimoji="0" lang="en-US" sz="44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evil</a:t>
            </a:r>
            <a:endPar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6" name="Title 1"/>
          <p:cNvSpPr txBox="1">
            <a:spLocks/>
          </p:cNvSpPr>
          <p:nvPr/>
        </p:nvSpPr>
        <p:spPr>
          <a:xfrm>
            <a:off x="3276600" y="4724400"/>
            <a:ext cx="2590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noFill/>
                </a:ln>
                <a:solidFill>
                  <a:srgbClr val="7030A0"/>
                </a:solidFill>
                <a:effectLst>
                  <a:glow rad="88900">
                    <a:schemeClr val="tx1"/>
                  </a:glow>
                  <a:outerShdw blurRad="50800" dist="39000" dir="5460000" algn="tl">
                    <a:srgbClr val="000000">
                      <a:alpha val="38000"/>
                    </a:srgbClr>
                  </a:outerShdw>
                </a:effectLst>
              </a:rPr>
              <a:t> </a:t>
            </a:r>
            <a:r>
              <a:rPr lang="en-US" sz="4600" b="1" dirty="0">
                <a:ln w="11430">
                  <a:noFill/>
                </a:ln>
                <a:solidFill>
                  <a:srgbClr val="7030A0"/>
                </a:solidFill>
                <a:effectLst>
                  <a:glow rad="88900">
                    <a:schemeClr val="tx1"/>
                  </a:glow>
                  <a:outerShdw blurRad="50800" dist="39000" dir="5460000" algn="tl">
                    <a:srgbClr val="000000">
                      <a:alpha val="38000"/>
                    </a:srgbClr>
                  </a:outerShdw>
                </a:effectLst>
              </a:rPr>
              <a:t> </a:t>
            </a:r>
            <a:r>
              <a:rPr lang="en-US" b="1" dirty="0">
                <a:ln w="11430">
                  <a:noFill/>
                </a:ln>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outerShdw blurRad="50800" dist="39000" dir="5460000" algn="tl">
                    <a:srgbClr val="000000">
                      <a:alpha val="38000"/>
                    </a:srgbClr>
                  </a:outerShdw>
                </a:effectLst>
              </a:rPr>
              <a:t>LORD</a:t>
            </a:r>
          </a:p>
        </p:txBody>
      </p:sp>
      <p:sp>
        <p:nvSpPr>
          <p:cNvPr id="2" name="Title 1"/>
          <p:cNvSpPr>
            <a:spLocks noGrp="1"/>
          </p:cNvSpPr>
          <p:nvPr>
            <p:ph type="ctrTitle"/>
          </p:nvPr>
        </p:nvSpPr>
        <p:spPr>
          <a:xfrm>
            <a:off x="457200" y="1524000"/>
            <a:ext cx="8153400" cy="36576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FFFF00"/>
                </a:solidFill>
                <a:effectLst>
                  <a:glow rad="88900">
                    <a:schemeClr val="tx1"/>
                  </a:glow>
                  <a:outerShdw blurRad="50800" dist="39000" dir="5460000" algn="tl">
                    <a:srgbClr val="000000">
                      <a:alpha val="38000"/>
                    </a:srgbClr>
                  </a:outerShdw>
                </a:effectLst>
              </a:rPr>
              <a:t>"'Let none of you think evil in your heart against your neighbor; And do not love a false oath. For all these are things that I hate,' Says the LORD." </a:t>
            </a:r>
            <a:r>
              <a:rPr lang="en-US" sz="3200" b="1" i="1" dirty="0">
                <a:ln w="11430"/>
                <a:solidFill>
                  <a:srgbClr val="FFFF00"/>
                </a:solidFill>
                <a:effectLst>
                  <a:glow rad="88900">
                    <a:schemeClr val="tx1"/>
                  </a:glow>
                  <a:outerShdw blurRad="50800" dist="39000" dir="5460000" algn="tl">
                    <a:srgbClr val="000000">
                      <a:alpha val="38000"/>
                    </a:srgbClr>
                  </a:outerShdw>
                </a:effectLst>
              </a:rPr>
              <a:t>– Zechariah 8:17 </a:t>
            </a:r>
          </a:p>
        </p:txBody>
      </p:sp>
      <p:sp>
        <p:nvSpPr>
          <p:cNvPr id="5" name="Title 1"/>
          <p:cNvSpPr txBox="1">
            <a:spLocks/>
          </p:cNvSpPr>
          <p:nvPr/>
        </p:nvSpPr>
        <p:spPr>
          <a:xfrm>
            <a:off x="1371600" y="4191000"/>
            <a:ext cx="4876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7030A0"/>
                </a:solidFill>
                <a:effectLst>
                  <a:glow rad="88900">
                    <a:schemeClr val="tx1"/>
                  </a:glow>
                  <a:outerShdw blurRad="50800" dist="39000" dir="5460000" algn="tl">
                    <a:srgbClr val="000000">
                      <a:alpha val="38000"/>
                    </a:srgbClr>
                  </a:outerShdw>
                </a:effectLst>
              </a:rPr>
              <a:t> </a:t>
            </a:r>
            <a:r>
              <a:rPr lang="en-US" sz="4600" b="1" dirty="0">
                <a:ln w="11430"/>
                <a:solidFill>
                  <a:srgbClr val="7030A0"/>
                </a:solidFill>
                <a:effectLst>
                  <a:glow rad="88900">
                    <a:schemeClr val="tx1"/>
                  </a:glow>
                  <a:outerShdw blurRad="50800" dist="39000" dir="5460000" algn="tl">
                    <a:srgbClr val="000000">
                      <a:alpha val="38000"/>
                    </a:srgbClr>
                  </a:outerShdw>
                </a:effectLst>
              </a:rPr>
              <a:t> </a:t>
            </a:r>
            <a:r>
              <a:rPr lang="en-US" b="1" dirty="0">
                <a:ln w="11430"/>
                <a:solidFill>
                  <a:srgbClr val="FFFF00"/>
                </a:solidFill>
                <a:effectLst>
                  <a:glow rad="88900">
                    <a:schemeClr val="tx1"/>
                  </a:glow>
                  <a:outerShdw blurRad="50800" dist="39000" dir="5460000" algn="tl">
                    <a:srgbClr val="000000">
                      <a:alpha val="38000"/>
                    </a:srgbClr>
                  </a:outerShdw>
                </a:effectLst>
              </a:rPr>
              <a:t>LORD</a:t>
            </a:r>
          </a:p>
        </p:txBody>
      </p:sp>
      <p:sp>
        <p:nvSpPr>
          <p:cNvPr id="7" name="Title 1"/>
          <p:cNvSpPr txBox="1">
            <a:spLocks/>
          </p:cNvSpPr>
          <p:nvPr/>
        </p:nvSpPr>
        <p:spPr>
          <a:xfrm>
            <a:off x="457200" y="1341438"/>
            <a:ext cx="8229600" cy="3078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effectLst>
                  <a:glow rad="88900">
                    <a:schemeClr val="tx1"/>
                  </a:glow>
                </a:effectLst>
              </a:rPr>
              <a:t>"But let your 'Yes' be 'Yes,' and your 'No,' 'No.' For whatever is more than these is from the evil one." </a:t>
            </a:r>
            <a:r>
              <a:rPr lang="en-US" sz="3200" b="1" i="1" dirty="0">
                <a:ln/>
                <a:solidFill>
                  <a:srgbClr val="FFFF00"/>
                </a:solidFill>
                <a:effectLst>
                  <a:glow rad="88900">
                    <a:schemeClr val="tx1"/>
                  </a:glow>
                </a:effectLst>
              </a:rPr>
              <a:t>– </a:t>
            </a:r>
            <a:r>
              <a:rPr lang="en-US" sz="3200" b="1" i="1" dirty="0">
                <a:solidFill>
                  <a:srgbClr val="FFFF00"/>
                </a:solidFill>
                <a:effectLst>
                  <a:glow rad="88900">
                    <a:schemeClr val="tx1"/>
                  </a:glow>
                </a:effectLst>
              </a:rPr>
              <a:t>Matthew 5:37 </a:t>
            </a:r>
          </a:p>
        </p:txBody>
      </p:sp>
      <p:sp>
        <p:nvSpPr>
          <p:cNvPr id="8" name="Title 1"/>
          <p:cNvSpPr txBox="1">
            <a:spLocks/>
          </p:cNvSpPr>
          <p:nvPr/>
        </p:nvSpPr>
        <p:spPr>
          <a:xfrm>
            <a:off x="3276600" y="4724400"/>
            <a:ext cx="2590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noFill/>
                </a:ln>
                <a:solidFill>
                  <a:srgbClr val="7030A0"/>
                </a:solidFill>
                <a:effectLst>
                  <a:glow rad="88900">
                    <a:schemeClr val="tx1"/>
                  </a:glow>
                  <a:outerShdw blurRad="50800" dist="39000" dir="5460000" algn="tl">
                    <a:srgbClr val="000000">
                      <a:alpha val="38000"/>
                    </a:srgbClr>
                  </a:outerShdw>
                </a:effectLst>
              </a:rPr>
              <a:t> </a:t>
            </a:r>
            <a:r>
              <a:rPr lang="en-US" sz="4600" b="1" dirty="0">
                <a:ln w="11430">
                  <a:noFill/>
                </a:ln>
                <a:solidFill>
                  <a:srgbClr val="7030A0"/>
                </a:solidFill>
                <a:effectLst>
                  <a:glow rad="88900">
                    <a:schemeClr val="tx1"/>
                  </a:glow>
                  <a:outerShdw blurRad="50800" dist="39000" dir="5460000" algn="tl">
                    <a:srgbClr val="000000">
                      <a:alpha val="38000"/>
                    </a:srgbClr>
                  </a:outerShdw>
                </a:effectLst>
              </a:rPr>
              <a:t> </a:t>
            </a:r>
            <a:r>
              <a:rPr lang="en-US" b="1" dirty="0">
                <a:ln w="11430">
                  <a:noFill/>
                </a:ln>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outerShdw blurRad="50800" dist="39000" dir="5460000" algn="tl">
                    <a:srgbClr val="000000">
                      <a:alpha val="38000"/>
                    </a:srgbClr>
                  </a:outerShdw>
                </a:effectLst>
              </a:rPr>
              <a:t>LORD</a:t>
            </a:r>
          </a:p>
        </p:txBody>
      </p:sp>
      <p:sp>
        <p:nvSpPr>
          <p:cNvPr id="9" name="Title 1"/>
          <p:cNvSpPr txBox="1">
            <a:spLocks/>
          </p:cNvSpPr>
          <p:nvPr/>
        </p:nvSpPr>
        <p:spPr>
          <a:xfrm>
            <a:off x="457200" y="1341438"/>
            <a:ext cx="8229600" cy="30781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FF00"/>
                </a:solidFill>
                <a:effectLst>
                  <a:glow rad="88900">
                    <a:schemeClr val="tx1"/>
                  </a:glow>
                  <a:outerShdw blurRad="50800" dist="39000" dir="5460000" algn="tl">
                    <a:srgbClr val="000000">
                      <a:alpha val="38000"/>
                    </a:srgbClr>
                  </a:outerShdw>
                </a:effectLst>
              </a:rPr>
              <a:t>Whoever hates his brother is a murderer, and you know that      no murderer has eternal life abiding in him. </a:t>
            </a:r>
            <a:r>
              <a:rPr lang="en-US" sz="3200" b="1" i="1" dirty="0">
                <a:ln w="11430"/>
                <a:solidFill>
                  <a:srgbClr val="FFFF00"/>
                </a:solidFill>
                <a:effectLst>
                  <a:glow rad="88900">
                    <a:schemeClr val="tx1"/>
                  </a:glow>
                  <a:outerShdw blurRad="50800" dist="39000" dir="5460000" algn="tl">
                    <a:srgbClr val="000000">
                      <a:alpha val="38000"/>
                    </a:srgbClr>
                  </a:outerShdw>
                </a:effectLst>
              </a:rPr>
              <a:t>– 1</a:t>
            </a:r>
            <a:r>
              <a:rPr lang="en-US" sz="3200" b="1" i="1" baseline="30000" dirty="0">
                <a:ln w="11430"/>
                <a:solidFill>
                  <a:srgbClr val="FFFF00"/>
                </a:solidFill>
                <a:effectLst>
                  <a:glow rad="88900">
                    <a:schemeClr val="tx1"/>
                  </a:glow>
                  <a:outerShdw blurRad="50800" dist="39000" dir="5460000" algn="tl">
                    <a:srgbClr val="000000">
                      <a:alpha val="38000"/>
                    </a:srgbClr>
                  </a:outerShdw>
                </a:effectLst>
              </a:rPr>
              <a:t>st</a:t>
            </a:r>
            <a:r>
              <a:rPr lang="en-US" sz="3200" b="1" i="1" dirty="0">
                <a:ln w="11430"/>
                <a:solidFill>
                  <a:srgbClr val="FFFF00"/>
                </a:solidFill>
                <a:effectLst>
                  <a:glow rad="88900">
                    <a:schemeClr val="tx1"/>
                  </a:glow>
                  <a:outerShdw blurRad="50800" dist="39000" dir="5460000" algn="tl">
                    <a:srgbClr val="000000">
                      <a:alpha val="38000"/>
                    </a:srgbClr>
                  </a:outerShdw>
                </a:effectLst>
              </a:rPr>
              <a:t> John 3:15 </a:t>
            </a:r>
          </a:p>
        </p:txBody>
      </p:sp>
      <p:sp>
        <p:nvSpPr>
          <p:cNvPr id="10" name="Title 1"/>
          <p:cNvSpPr txBox="1">
            <a:spLocks/>
          </p:cNvSpPr>
          <p:nvPr/>
        </p:nvSpPr>
        <p:spPr>
          <a:xfrm>
            <a:off x="304800" y="990600"/>
            <a:ext cx="8458200" cy="3733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000">
                  <a:noFill/>
                  <a:prstDash val="solid"/>
                  <a:miter lim="800000"/>
                </a:ln>
                <a:solidFill>
                  <a:srgbClr val="FFFF00"/>
                </a:solidFill>
                <a:effectLst>
                  <a:glow rad="88900">
                    <a:schemeClr val="tx1"/>
                  </a:glow>
                  <a:outerShdw blurRad="25500" dist="23000" dir="7020000" algn="tl">
                    <a:srgbClr val="000000">
                      <a:alpha val="50000"/>
                    </a:srgbClr>
                  </a:outerShdw>
                </a:effectLst>
              </a:rPr>
              <a:t>For we ourselves were also once foolish, disobedient, deceived, serving various lusts and pleasures, living in malice and envy, hateful and hating one another. </a:t>
            </a:r>
            <a:r>
              <a:rPr lang="en-US" sz="3200" b="1" i="1" dirty="0">
                <a:ln w="18000">
                  <a:noFill/>
                  <a:prstDash val="solid"/>
                  <a:miter lim="800000"/>
                </a:ln>
                <a:solidFill>
                  <a:srgbClr val="FFFF00"/>
                </a:solidFill>
                <a:effectLst>
                  <a:glow rad="88900">
                    <a:schemeClr val="tx1"/>
                  </a:glow>
                  <a:outerShdw blurRad="25500" dist="23000" dir="7020000" algn="tl">
                    <a:srgbClr val="000000">
                      <a:alpha val="50000"/>
                    </a:srgbClr>
                  </a:outerShdw>
                </a:effectLst>
              </a:rPr>
              <a:t>– Titus 3:3 </a:t>
            </a:r>
          </a:p>
        </p:txBody>
      </p:sp>
      <p:sp>
        <p:nvSpPr>
          <p:cNvPr id="12" name="Rectangle 2">
            <a:extLst>
              <a:ext uri="{FF2B5EF4-FFF2-40B4-BE49-F238E27FC236}">
                <a16:creationId xmlns:a16="http://schemas.microsoft.com/office/drawing/2014/main" id="{F60DB6F1-012C-4D08-9164-DB34DB3FEBC1}"/>
              </a:ext>
            </a:extLst>
          </p:cNvPr>
          <p:cNvSpPr txBox="1">
            <a:spLocks noChangeArrowheads="1"/>
          </p:cNvSpPr>
          <p:nvPr/>
        </p:nvSpPr>
        <p:spPr bwMode="auto">
          <a:xfrm>
            <a:off x="4974316" y="1631133"/>
            <a:ext cx="267026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think 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2B3C8741-DD4D-471C-96AF-C1F0DD4C7EC3}"/>
              </a:ext>
            </a:extLst>
          </p:cNvPr>
          <p:cNvSpPr txBox="1">
            <a:spLocks noChangeArrowheads="1"/>
          </p:cNvSpPr>
          <p:nvPr/>
        </p:nvSpPr>
        <p:spPr bwMode="auto">
          <a:xfrm>
            <a:off x="6300325" y="3663537"/>
            <a:ext cx="1791163"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hate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F8B05127-050D-495E-8007-BE3661968D54}"/>
              </a:ext>
            </a:extLst>
          </p:cNvPr>
          <p:cNvSpPr txBox="1">
            <a:spLocks noChangeArrowheads="1"/>
          </p:cNvSpPr>
          <p:nvPr/>
        </p:nvSpPr>
        <p:spPr bwMode="auto">
          <a:xfrm>
            <a:off x="4761271" y="2961968"/>
            <a:ext cx="2743200" cy="77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false oath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Multiply 42">
            <a:extLst>
              <a:ext uri="{FF2B5EF4-FFF2-40B4-BE49-F238E27FC236}">
                <a16:creationId xmlns:a16="http://schemas.microsoft.com/office/drawing/2014/main" id="{AF4297FC-CB39-4F8D-8843-AF1BD5A92889}"/>
              </a:ext>
            </a:extLst>
          </p:cNvPr>
          <p:cNvSpPr/>
          <p:nvPr/>
        </p:nvSpPr>
        <p:spPr>
          <a:xfrm>
            <a:off x="910584" y="1446028"/>
            <a:ext cx="7687317" cy="3254926"/>
          </a:xfrm>
          <a:prstGeom prst="mathMultiply">
            <a:avLst>
              <a:gd name="adj1" fmla="val 900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0170667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00017 0.00046 L -0.08316 -0.07755 " pathEditMode="relative" rAng="0" ptsTypes="AA">
                                      <p:cBhvr>
                                        <p:cTn id="6" dur="2000" fill="hold"/>
                                        <p:tgtEl>
                                          <p:spTgt spid="6"/>
                                        </p:tgtEl>
                                        <p:attrNameLst>
                                          <p:attrName>ppt_x</p:attrName>
                                          <p:attrName>ppt_y</p:attrName>
                                        </p:attrNameLst>
                                      </p:cBhvr>
                                      <p:rCtr x="-4167" y="-3912"/>
                                    </p:animMotion>
                                  </p:childTnLst>
                                </p:cTn>
                              </p:par>
                              <p:par>
                                <p:cTn id="7" presetID="3" presetClass="emph" presetSubtype="10" fill="hold" grpId="2" nodeType="withEffect">
                                  <p:stCondLst>
                                    <p:cond delay="0"/>
                                  </p:stCondLst>
                                  <p:childTnLst>
                                    <p:animClr clrSpc="hsl" dir="ccw">
                                      <p:cBhvr override="childStyle">
                                        <p:cTn id="8" dur="1000" fill="hold"/>
                                        <p:tgtEl>
                                          <p:spTgt spid="6"/>
                                        </p:tgtEl>
                                        <p:attrNameLst>
                                          <p:attrName>style.color</p:attrName>
                                        </p:attrNameLst>
                                      </p:cBhvr>
                                      <p:to>
                                        <a:srgbClr val="CC66FF"/>
                                      </p:to>
                                    </p:animClr>
                                  </p:childTnLst>
                                </p:cTn>
                              </p:par>
                            </p:childTnLst>
                          </p:cTn>
                        </p:par>
                        <p:par>
                          <p:cTn id="9" fill="hold">
                            <p:stCondLst>
                              <p:cond delay="2000"/>
                            </p:stCondLst>
                            <p:childTnLst>
                              <p:par>
                                <p:cTn id="10" presetID="3" presetClass="emph" presetSubtype="2" fill="hold" grpId="3" nodeType="afterEffect">
                                  <p:stCondLst>
                                    <p:cond delay="0"/>
                                  </p:stCondLst>
                                  <p:childTnLst>
                                    <p:animClr clrSpc="rgb" dir="cw">
                                      <p:cBhvr override="childStyle">
                                        <p:cTn id="11" dur="1000" fill="hold"/>
                                        <p:tgtEl>
                                          <p:spTgt spid="6"/>
                                        </p:tgtEl>
                                        <p:attrNameLst>
                                          <p:attrName>style.color</p:attrName>
                                        </p:attrNameLst>
                                      </p:cBhvr>
                                      <p:to>
                                        <a:srgbClr val="FFFF00"/>
                                      </p:to>
                                    </p:animClr>
                                  </p:childTnLst>
                                </p:cTn>
                              </p:par>
                            </p:childTnLst>
                          </p:cTn>
                        </p:par>
                        <p:par>
                          <p:cTn id="12" fill="hold">
                            <p:stCondLst>
                              <p:cond delay="3000"/>
                            </p:stCondLst>
                            <p:childTnLst>
                              <p:par>
                                <p:cTn id="13" presetID="16" presetClass="entr" presetSubtype="37"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childTnLst>
                          </p:cTn>
                        </p:par>
                        <p:par>
                          <p:cTn id="16" fill="hold">
                            <p:stCondLst>
                              <p:cond delay="3500"/>
                            </p:stCondLst>
                            <p:childTnLst>
                              <p:par>
                                <p:cTn id="17" presetID="10" presetClass="exit" presetSubtype="0" fill="hold" grpId="0" nodeType="after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18" presetClass="emph" presetSubtype="0" fill="hold" grpId="1" nodeType="withEffect">
                                  <p:stCondLst>
                                    <p:cond delay="0"/>
                                  </p:stCondLst>
                                  <p:childTnLst>
                                    <p:set>
                                      <p:cBhvr override="childStyle">
                                        <p:cTn id="26" dur="500" fill="hold"/>
                                        <p:tgtEl>
                                          <p:spTgt spid="11"/>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18" presetClass="emph" presetSubtype="0" fill="hold" grpId="1" nodeType="withEffect">
                                  <p:stCondLst>
                                    <p:cond delay="500"/>
                                  </p:stCondLst>
                                  <p:childTnLst>
                                    <p:set>
                                      <p:cBhvr override="childStyle">
                                        <p:cTn id="34" dur="500" fill="hold"/>
                                        <p:tgtEl>
                                          <p:spTgt spid="14"/>
                                        </p:tgtEl>
                                        <p:attrNameLst>
                                          <p:attrName>style.textDecorationUnderline</p:attrName>
                                        </p:attrNameLst>
                                      </p:cBhvr>
                                      <p:to>
                                        <p:strVal val="true"/>
                                      </p:to>
                                    </p:set>
                                  </p:childTnLst>
                                </p:cTn>
                              </p:par>
                              <p:par>
                                <p:cTn id="35" presetID="22" presetClass="entr" presetSubtype="8" fill="hold" grpId="0" nodeType="with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100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18" presetClass="emph" presetSubtype="0" fill="hold" grpId="1" nodeType="withEffect">
                                  <p:stCondLst>
                                    <p:cond delay="1000"/>
                                  </p:stCondLst>
                                  <p:childTnLst>
                                    <p:set>
                                      <p:cBhvr override="childStyle">
                                        <p:cTn id="42" dur="500" fill="hold"/>
                                        <p:tgtEl>
                                          <p:spTgt spid="16"/>
                                        </p:tgtEl>
                                        <p:attrNameLst>
                                          <p:attrName>style.textDecorationUnderline</p:attrName>
                                        </p:attrNameLst>
                                      </p:cBhvr>
                                      <p:to>
                                        <p:strVal val="true"/>
                                      </p:to>
                                    </p:set>
                                  </p:childTnLst>
                                </p:cTn>
                              </p:par>
                              <p:par>
                                <p:cTn id="43" presetID="22" presetClass="entr" presetSubtype="8" fill="hold" grpId="0" nodeType="withEffect">
                                  <p:stCondLst>
                                    <p:cond delay="100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ntr" presetSubtype="0" fill="hold" grpId="1"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250"/>
                                        <p:tgtEl>
                                          <p:spTgt spid="5"/>
                                        </p:tgtEl>
                                      </p:cBhvr>
                                    </p:animEffect>
                                  </p:childTnLst>
                                </p:cTn>
                              </p:par>
                              <p:par>
                                <p:cTn id="69" presetID="3" presetClass="emph" presetSubtype="2" fill="hold" grpId="3" nodeType="withEffect">
                                  <p:stCondLst>
                                    <p:cond delay="0"/>
                                  </p:stCondLst>
                                  <p:childTnLst>
                                    <p:animClr clrSpc="rgb" dir="cw">
                                      <p:cBhvr override="childStyle">
                                        <p:cTn id="70" dur="2000" fill="hold"/>
                                        <p:tgtEl>
                                          <p:spTgt spid="5"/>
                                        </p:tgtEl>
                                        <p:attrNameLst>
                                          <p:attrName>style.color</p:attrName>
                                        </p:attrNameLst>
                                      </p:cBhvr>
                                      <p:to>
                                        <a:srgbClr val="FF0000"/>
                                      </p:to>
                                    </p:animClr>
                                  </p:childTnLst>
                                </p:cTn>
                              </p:par>
                              <p:par>
                                <p:cTn id="71" presetID="0" presetClass="path" presetSubtype="0" accel="50000" decel="50000" fill="hold" grpId="2" nodeType="withEffect">
                                  <p:stCondLst>
                                    <p:cond delay="0"/>
                                  </p:stCondLst>
                                  <p:childTnLst>
                                    <p:animMotion origin="layout" path="M 3.33333E-6 -3.33333E-6 L 0.08159 0.07732 " pathEditMode="relative" rAng="0" ptsTypes="AA">
                                      <p:cBhvr>
                                        <p:cTn id="72" dur="2000" fill="hold"/>
                                        <p:tgtEl>
                                          <p:spTgt spid="5"/>
                                        </p:tgtEl>
                                        <p:attrNameLst>
                                          <p:attrName>ppt_x</p:attrName>
                                          <p:attrName>ppt_y</p:attrName>
                                        </p:attrNameLst>
                                      </p:cBhvr>
                                      <p:rCtr x="4080" y="3866"/>
                                    </p:animMotion>
                                  </p:childTnLst>
                                </p:cTn>
                              </p:par>
                              <p:par>
                                <p:cTn id="73" presetID="16" presetClass="exit" presetSubtype="21" fill="hold" grpId="1" nodeType="withEffect">
                                  <p:stCondLst>
                                    <p:cond delay="0"/>
                                  </p:stCondLst>
                                  <p:childTnLst>
                                    <p:animEffect transition="out" filter="barn(inVertical)">
                                      <p:cBhvr>
                                        <p:cTn id="74" dur="2000"/>
                                        <p:tgtEl>
                                          <p:spTgt spid="2"/>
                                        </p:tgtEl>
                                      </p:cBhvr>
                                    </p:animEffect>
                                    <p:set>
                                      <p:cBhvr>
                                        <p:cTn id="75" dur="1" fill="hold">
                                          <p:stCondLst>
                                            <p:cond delay="1999"/>
                                          </p:stCondLst>
                                        </p:cTn>
                                        <p:tgtEl>
                                          <p:spTgt spid="2"/>
                                        </p:tgtEl>
                                        <p:attrNameLst>
                                          <p:attrName>style.visibility</p:attrName>
                                        </p:attrNameLst>
                                      </p:cBhvr>
                                      <p:to>
                                        <p:strVal val="hidden"/>
                                      </p:to>
                                    </p:set>
                                  </p:childTnLst>
                                </p:cTn>
                              </p:par>
                            </p:childTnLst>
                          </p:cTn>
                        </p:par>
                        <p:par>
                          <p:cTn id="76" fill="hold">
                            <p:stCondLst>
                              <p:cond delay="2000"/>
                            </p:stCondLst>
                            <p:childTnLst>
                              <p:par>
                                <p:cTn id="77" presetID="16" presetClass="entr" presetSubtype="21" fill="hold" grpId="0"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barn(inVertical)">
                                      <p:cBhvr>
                                        <p:cTn id="79" dur="2000"/>
                                        <p:tgtEl>
                                          <p:spTgt spid="7"/>
                                        </p:tgtEl>
                                      </p:cBhvr>
                                    </p:animEffect>
                                  </p:childTnLst>
                                </p:cTn>
                              </p:par>
                              <p:par>
                                <p:cTn id="80" presetID="23" presetClass="entr" presetSubtype="16" fill="hold" grpId="2" nodeType="withEffect">
                                  <p:stCondLst>
                                    <p:cond delay="0"/>
                                  </p:stCondLst>
                                  <p:childTnLst>
                                    <p:set>
                                      <p:cBhvr>
                                        <p:cTn id="81" dur="1" fill="hold">
                                          <p:stCondLst>
                                            <p:cond delay="0"/>
                                          </p:stCondLst>
                                        </p:cTn>
                                        <p:tgtEl>
                                          <p:spTgt spid="7"/>
                                        </p:tgtEl>
                                        <p:attrNameLst>
                                          <p:attrName>style.visibility</p:attrName>
                                        </p:attrNameLst>
                                      </p:cBhvr>
                                      <p:to>
                                        <p:strVal val="visible"/>
                                      </p:to>
                                    </p:set>
                                    <p:anim calcmode="lin" valueType="num">
                                      <p:cBhvr>
                                        <p:cTn id="82" dur="2000" fill="hold"/>
                                        <p:tgtEl>
                                          <p:spTgt spid="7"/>
                                        </p:tgtEl>
                                        <p:attrNameLst>
                                          <p:attrName>ppt_w</p:attrName>
                                        </p:attrNameLst>
                                      </p:cBhvr>
                                      <p:tavLst>
                                        <p:tav tm="0">
                                          <p:val>
                                            <p:fltVal val="0"/>
                                          </p:val>
                                        </p:tav>
                                        <p:tav tm="100000">
                                          <p:val>
                                            <p:strVal val="#ppt_w"/>
                                          </p:val>
                                        </p:tav>
                                      </p:tavLst>
                                    </p:anim>
                                    <p:anim calcmode="lin" valueType="num">
                                      <p:cBhvr>
                                        <p:cTn id="83" dur="2000" fill="hold"/>
                                        <p:tgtEl>
                                          <p:spTgt spid="7"/>
                                        </p:tgtEl>
                                        <p:attrNameLst>
                                          <p:attrName>ppt_h</p:attrName>
                                        </p:attrNameLst>
                                      </p:cBhvr>
                                      <p:tavLst>
                                        <p:tav tm="0">
                                          <p:val>
                                            <p:fltVal val="0"/>
                                          </p:val>
                                        </p:tav>
                                        <p:tav tm="100000">
                                          <p:val>
                                            <p:strVal val="#ppt_h"/>
                                          </p:val>
                                        </p:tav>
                                      </p:tavLst>
                                    </p:anim>
                                  </p:childTnLst>
                                </p:cTn>
                              </p:par>
                              <p:par>
                                <p:cTn id="84" presetID="0" presetClass="path" presetSubtype="0" accel="50000" decel="50000" fill="hold" grpId="1" nodeType="withEffect">
                                  <p:stCondLst>
                                    <p:cond delay="0"/>
                                  </p:stCondLst>
                                  <p:childTnLst>
                                    <p:animMotion origin="layout" path="M 0 2.59259E-6 L 0.00122 0.3037 " pathEditMode="relative" rAng="0" ptsTypes="AA">
                                      <p:cBhvr>
                                        <p:cTn id="85" dur="2000" spd="-100000" fill="hold"/>
                                        <p:tgtEl>
                                          <p:spTgt spid="7"/>
                                        </p:tgtEl>
                                        <p:attrNameLst>
                                          <p:attrName>ppt_x</p:attrName>
                                          <p:attrName>ppt_y</p:attrName>
                                        </p:attrNameLst>
                                      </p:cBhvr>
                                      <p:rCtr x="52" y="15185"/>
                                    </p:animMotion>
                                  </p:childTnLst>
                                </p:cTn>
                              </p:par>
                              <p:par>
                                <p:cTn id="86" presetID="10" presetClass="exit" presetSubtype="0" fill="hold" grpId="5" nodeType="withEffect">
                                  <p:stCondLst>
                                    <p:cond delay="0"/>
                                  </p:stCondLst>
                                  <p:childTnLst>
                                    <p:animEffect transition="out" filter="fade">
                                      <p:cBhvr>
                                        <p:cTn id="87" dur="1000"/>
                                        <p:tgtEl>
                                          <p:spTgt spid="5"/>
                                        </p:tgtEl>
                                      </p:cBhvr>
                                    </p:animEffect>
                                    <p:set>
                                      <p:cBhvr>
                                        <p:cTn id="88" dur="1" fill="hold">
                                          <p:stCondLst>
                                            <p:cond delay="999"/>
                                          </p:stCondLst>
                                        </p:cTn>
                                        <p:tgtEl>
                                          <p:spTgt spid="5"/>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1000"/>
                                        <p:tgtEl>
                                          <p:spTgt spid="8"/>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8"/>
                                        </p:tgtEl>
                                        <p:attrNameLst>
                                          <p:attrName>style.visibility</p:attrName>
                                        </p:attrNameLst>
                                      </p:cBhvr>
                                      <p:to>
                                        <p:strVal val="hidden"/>
                                      </p:to>
                                    </p:set>
                                  </p:childTnLst>
                                </p:cTn>
                              </p:par>
                              <p:par>
                                <p:cTn id="96" presetID="19" presetClass="entr" presetSubtype="10" fill="hold" grpId="2" nodeType="withEffect">
                                  <p:stCondLst>
                                    <p:cond delay="0"/>
                                  </p:stCondLst>
                                  <p:childTnLst>
                                    <p:set>
                                      <p:cBhvr>
                                        <p:cTn id="97" dur="1" fill="hold">
                                          <p:stCondLst>
                                            <p:cond delay="0"/>
                                          </p:stCondLst>
                                        </p:cTn>
                                        <p:tgtEl>
                                          <p:spTgt spid="8"/>
                                        </p:tgtEl>
                                        <p:attrNameLst>
                                          <p:attrName>style.visibility</p:attrName>
                                        </p:attrNameLst>
                                      </p:cBhvr>
                                      <p:to>
                                        <p:strVal val="visible"/>
                                      </p:to>
                                    </p:set>
                                    <p:anim calcmode="lin" valueType="num">
                                      <p:cBhvr>
                                        <p:cTn id="98" dur="2000" fill="hold"/>
                                        <p:tgtEl>
                                          <p:spTgt spid="8"/>
                                        </p:tgtEl>
                                        <p:attrNameLst>
                                          <p:attrName>ppt_w</p:attrName>
                                        </p:attrNameLst>
                                      </p:cBhvr>
                                      <p:tavLst>
                                        <p:tav tm="0" fmla="#ppt_w*sin(2.5*pi*$)">
                                          <p:val>
                                            <p:fltVal val="0"/>
                                          </p:val>
                                        </p:tav>
                                        <p:tav tm="100000">
                                          <p:val>
                                            <p:fltVal val="1"/>
                                          </p:val>
                                        </p:tav>
                                      </p:tavLst>
                                    </p:anim>
                                    <p:anim calcmode="lin" valueType="num">
                                      <p:cBhvr>
                                        <p:cTn id="99" dur="2000" fill="hold"/>
                                        <p:tgtEl>
                                          <p:spTgt spid="8"/>
                                        </p:tgtEl>
                                        <p:attrNameLst>
                                          <p:attrName>ppt_h</p:attrName>
                                        </p:attrNameLst>
                                      </p:cBhvr>
                                      <p:tavLst>
                                        <p:tav tm="0">
                                          <p:val>
                                            <p:strVal val="#ppt_h"/>
                                          </p:val>
                                        </p:tav>
                                        <p:tav tm="100000">
                                          <p:val>
                                            <p:strVal val="#ppt_h"/>
                                          </p:val>
                                        </p:tav>
                                      </p:tavLst>
                                    </p:anim>
                                  </p:childTnLst>
                                </p:cTn>
                              </p:par>
                              <p:par>
                                <p:cTn id="100" presetID="16" presetClass="exit" presetSubtype="37" fill="hold" grpId="3" nodeType="withEffect">
                                  <p:stCondLst>
                                    <p:cond delay="0"/>
                                  </p:stCondLst>
                                  <p:childTnLst>
                                    <p:animEffect transition="out" filter="barn(outVertical)">
                                      <p:cBhvr>
                                        <p:cTn id="101" dur="2000"/>
                                        <p:tgtEl>
                                          <p:spTgt spid="7"/>
                                        </p:tgtEl>
                                      </p:cBhvr>
                                    </p:animEffect>
                                    <p:set>
                                      <p:cBhvr>
                                        <p:cTn id="102" dur="1" fill="hold">
                                          <p:stCondLst>
                                            <p:cond delay="1999"/>
                                          </p:stCondLst>
                                        </p:cTn>
                                        <p:tgtEl>
                                          <p:spTgt spid="7"/>
                                        </p:tgtEl>
                                        <p:attrNameLst>
                                          <p:attrName>style.visibility</p:attrName>
                                        </p:attrNameLst>
                                      </p:cBhvr>
                                      <p:to>
                                        <p:strVal val="hidden"/>
                                      </p:to>
                                    </p:set>
                                  </p:childTnLst>
                                </p:cTn>
                              </p:par>
                              <p:par>
                                <p:cTn id="103" presetID="16" presetClass="entr" presetSubtype="37" fill="hold" grpId="0" nodeType="withEffect">
                                  <p:stCondLst>
                                    <p:cond delay="1000"/>
                                  </p:stCondLst>
                                  <p:childTnLst>
                                    <p:set>
                                      <p:cBhvr>
                                        <p:cTn id="104" dur="1" fill="hold">
                                          <p:stCondLst>
                                            <p:cond delay="0"/>
                                          </p:stCondLst>
                                        </p:cTn>
                                        <p:tgtEl>
                                          <p:spTgt spid="9"/>
                                        </p:tgtEl>
                                        <p:attrNameLst>
                                          <p:attrName>style.visibility</p:attrName>
                                        </p:attrNameLst>
                                      </p:cBhvr>
                                      <p:to>
                                        <p:strVal val="visible"/>
                                      </p:to>
                                    </p:set>
                                    <p:animEffect transition="in" filter="barn(outVertical)">
                                      <p:cBhvr>
                                        <p:cTn id="105" dur="1000"/>
                                        <p:tgtEl>
                                          <p:spTgt spid="9"/>
                                        </p:tgtEl>
                                      </p:cBhvr>
                                    </p:animEffect>
                                  </p:childTnLst>
                                </p:cTn>
                              </p:par>
                            </p:childTnLst>
                          </p:cTn>
                        </p:par>
                      </p:childTnLst>
                    </p:cTn>
                  </p:par>
                  <p:par>
                    <p:cTn id="106" fill="hold">
                      <p:stCondLst>
                        <p:cond delay="indefinite"/>
                      </p:stCondLst>
                      <p:childTnLst>
                        <p:par>
                          <p:cTn id="107" fill="hold">
                            <p:stCondLst>
                              <p:cond delay="0"/>
                            </p:stCondLst>
                            <p:childTnLst>
                              <p:par>
                                <p:cTn id="108" presetID="23" presetClass="exit" presetSubtype="32" fill="hold" grpId="1" nodeType="clickEffect">
                                  <p:stCondLst>
                                    <p:cond delay="0"/>
                                  </p:stCondLst>
                                  <p:childTnLst>
                                    <p:anim calcmode="lin" valueType="num">
                                      <p:cBhvr>
                                        <p:cTn id="109" dur="750"/>
                                        <p:tgtEl>
                                          <p:spTgt spid="9"/>
                                        </p:tgtEl>
                                        <p:attrNameLst>
                                          <p:attrName>ppt_w</p:attrName>
                                        </p:attrNameLst>
                                      </p:cBhvr>
                                      <p:tavLst>
                                        <p:tav tm="0">
                                          <p:val>
                                            <p:strVal val="ppt_w"/>
                                          </p:val>
                                        </p:tav>
                                        <p:tav tm="100000">
                                          <p:val>
                                            <p:fltVal val="0"/>
                                          </p:val>
                                        </p:tav>
                                      </p:tavLst>
                                    </p:anim>
                                    <p:anim calcmode="lin" valueType="num">
                                      <p:cBhvr>
                                        <p:cTn id="110" dur="750"/>
                                        <p:tgtEl>
                                          <p:spTgt spid="9"/>
                                        </p:tgtEl>
                                        <p:attrNameLst>
                                          <p:attrName>ppt_h</p:attrName>
                                        </p:attrNameLst>
                                      </p:cBhvr>
                                      <p:tavLst>
                                        <p:tav tm="0">
                                          <p:val>
                                            <p:strVal val="ppt_h"/>
                                          </p:val>
                                        </p:tav>
                                        <p:tav tm="100000">
                                          <p:val>
                                            <p:fltVal val="0"/>
                                          </p:val>
                                        </p:tav>
                                      </p:tavLst>
                                    </p:anim>
                                    <p:set>
                                      <p:cBhvr>
                                        <p:cTn id="111" dur="1" fill="hold">
                                          <p:stCondLst>
                                            <p:cond delay="749"/>
                                          </p:stCondLst>
                                        </p:cTn>
                                        <p:tgtEl>
                                          <p:spTgt spid="9"/>
                                        </p:tgtEl>
                                        <p:attrNameLst>
                                          <p:attrName>style.visibility</p:attrName>
                                        </p:attrNameLst>
                                      </p:cBhvr>
                                      <p:to>
                                        <p:strVal val="hidden"/>
                                      </p:to>
                                    </p:set>
                                  </p:childTnLst>
                                </p:cTn>
                              </p:par>
                              <p:par>
                                <p:cTn id="112" presetID="45" presetClass="entr" presetSubtype="0" fill="hold" grpId="0" nodeType="with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fade">
                                      <p:cBhvr>
                                        <p:cTn id="114" dur="2000"/>
                                        <p:tgtEl>
                                          <p:spTgt spid="10"/>
                                        </p:tgtEl>
                                      </p:cBhvr>
                                    </p:animEffect>
                                    <p:anim calcmode="lin" valueType="num">
                                      <p:cBhvr>
                                        <p:cTn id="115" dur="2000" fill="hold"/>
                                        <p:tgtEl>
                                          <p:spTgt spid="10"/>
                                        </p:tgtEl>
                                        <p:attrNameLst>
                                          <p:attrName>ppt_w</p:attrName>
                                        </p:attrNameLst>
                                      </p:cBhvr>
                                      <p:tavLst>
                                        <p:tav tm="0" fmla="#ppt_w*sin(2.5*pi*$)">
                                          <p:val>
                                            <p:fltVal val="0"/>
                                          </p:val>
                                        </p:tav>
                                        <p:tav tm="100000">
                                          <p:val>
                                            <p:fltVal val="1"/>
                                          </p:val>
                                        </p:tav>
                                      </p:tavLst>
                                    </p:anim>
                                    <p:anim calcmode="lin" valueType="num">
                                      <p:cBhvr>
                                        <p:cTn id="1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0" presetClass="entr" presetSubtype="0"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dissolve">
                                      <p:cBhvr>
                                        <p:cTn id="121" dur="500">
                                          <p:stCondLst>
                                            <p:cond delay="0"/>
                                          </p:stCondLst>
                                        </p:cTn>
                                        <p:tgtEl>
                                          <p:spTgt spid="18"/>
                                        </p:tgtEl>
                                      </p:cBhvr>
                                    </p:animEffect>
                                    <p:anim to="" calcmode="lin" valueType="num">
                                      <p:cBhvr>
                                        <p:cTn id="122"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23"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3" presetClass="exit" presetSubtype="32" fill="hold" grpId="3" nodeType="clickEffect">
                                  <p:stCondLst>
                                    <p:cond delay="0"/>
                                  </p:stCondLst>
                                  <p:childTnLst>
                                    <p:anim calcmode="lin" valueType="num">
                                      <p:cBhvr>
                                        <p:cTn id="127" dur="1000"/>
                                        <p:tgtEl>
                                          <p:spTgt spid="10"/>
                                        </p:tgtEl>
                                        <p:attrNameLst>
                                          <p:attrName>ppt_w</p:attrName>
                                        </p:attrNameLst>
                                      </p:cBhvr>
                                      <p:tavLst>
                                        <p:tav tm="0">
                                          <p:val>
                                            <p:strVal val="ppt_w"/>
                                          </p:val>
                                        </p:tav>
                                        <p:tav tm="100000">
                                          <p:val>
                                            <p:fltVal val="0"/>
                                          </p:val>
                                        </p:tav>
                                      </p:tavLst>
                                    </p:anim>
                                    <p:anim calcmode="lin" valueType="num">
                                      <p:cBhvr>
                                        <p:cTn id="128" dur="1000"/>
                                        <p:tgtEl>
                                          <p:spTgt spid="10"/>
                                        </p:tgtEl>
                                        <p:attrNameLst>
                                          <p:attrName>ppt_h</p:attrName>
                                        </p:attrNameLst>
                                      </p:cBhvr>
                                      <p:tavLst>
                                        <p:tav tm="0">
                                          <p:val>
                                            <p:strVal val="ppt_h"/>
                                          </p:val>
                                        </p:tav>
                                        <p:tav tm="100000">
                                          <p:val>
                                            <p:fltVal val="0"/>
                                          </p:val>
                                        </p:tav>
                                      </p:tavLst>
                                    </p:anim>
                                    <p:set>
                                      <p:cBhvr>
                                        <p:cTn id="129" dur="1" fill="hold">
                                          <p:stCondLst>
                                            <p:cond delay="999"/>
                                          </p:stCondLst>
                                        </p:cTn>
                                        <p:tgtEl>
                                          <p:spTgt spid="10"/>
                                        </p:tgtEl>
                                        <p:attrNameLst>
                                          <p:attrName>style.visibility</p:attrName>
                                        </p:attrNameLst>
                                      </p:cBhvr>
                                      <p:to>
                                        <p:strVal val="hidden"/>
                                      </p:to>
                                    </p:set>
                                  </p:childTnLst>
                                </p:cTn>
                              </p:par>
                              <p:par>
                                <p:cTn id="130" presetID="0" presetClass="path" presetSubtype="0" accel="50000" decel="50000" fill="hold" grpId="2" nodeType="withEffect">
                                  <p:stCondLst>
                                    <p:cond delay="0"/>
                                  </p:stCondLst>
                                  <p:childTnLst>
                                    <p:animMotion origin="layout" path="M -3.33333E-6 3.33333E-6 L 0.00816 0.33426 " pathEditMode="relative" rAng="0" ptsTypes="AA">
                                      <p:cBhvr>
                                        <p:cTn id="131" dur="1000" fill="hold"/>
                                        <p:tgtEl>
                                          <p:spTgt spid="10"/>
                                        </p:tgtEl>
                                        <p:attrNameLst>
                                          <p:attrName>ppt_x</p:attrName>
                                          <p:attrName>ppt_y</p:attrName>
                                        </p:attrNameLst>
                                      </p:cBhvr>
                                      <p:rCtr x="399" y="16713"/>
                                    </p:animMotion>
                                  </p:childTnLst>
                                </p:cTn>
                              </p:par>
                              <p:par>
                                <p:cTn id="132" presetID="42" presetClass="path" presetSubtype="0" accel="50000" decel="50000" fill="hold" grpId="2" nodeType="withEffect">
                                  <p:stCondLst>
                                    <p:cond delay="0"/>
                                  </p:stCondLst>
                                  <p:childTnLst>
                                    <p:animMotion origin="layout" path="M 0 0 L 0 0.25 E" pathEditMode="relative" ptsTypes="">
                                      <p:cBhvr>
                                        <p:cTn id="133" dur="1000" fill="hold"/>
                                        <p:tgtEl>
                                          <p:spTgt spid="18"/>
                                        </p:tgtEl>
                                        <p:attrNameLst>
                                          <p:attrName>ppt_x</p:attrName>
                                          <p:attrName>ppt_y</p:attrName>
                                        </p:attrNameLst>
                                      </p:cBhvr>
                                    </p:animMotion>
                                  </p:childTnLst>
                                </p:cTn>
                              </p:par>
                              <p:par>
                                <p:cTn id="134" presetID="53" presetClass="exit" presetSubtype="32" fill="hold" grpId="1" nodeType="withEffect">
                                  <p:stCondLst>
                                    <p:cond delay="0"/>
                                  </p:stCondLst>
                                  <p:childTnLst>
                                    <p:anim calcmode="lin" valueType="num">
                                      <p:cBhvr>
                                        <p:cTn id="135" dur="1000"/>
                                        <p:tgtEl>
                                          <p:spTgt spid="18"/>
                                        </p:tgtEl>
                                        <p:attrNameLst>
                                          <p:attrName>ppt_w</p:attrName>
                                        </p:attrNameLst>
                                      </p:cBhvr>
                                      <p:tavLst>
                                        <p:tav tm="0">
                                          <p:val>
                                            <p:strVal val="ppt_w"/>
                                          </p:val>
                                        </p:tav>
                                        <p:tav tm="100000">
                                          <p:val>
                                            <p:fltVal val="0"/>
                                          </p:val>
                                        </p:tav>
                                      </p:tavLst>
                                    </p:anim>
                                    <p:anim calcmode="lin" valueType="num">
                                      <p:cBhvr>
                                        <p:cTn id="136" dur="1000"/>
                                        <p:tgtEl>
                                          <p:spTgt spid="18"/>
                                        </p:tgtEl>
                                        <p:attrNameLst>
                                          <p:attrName>ppt_h</p:attrName>
                                        </p:attrNameLst>
                                      </p:cBhvr>
                                      <p:tavLst>
                                        <p:tav tm="0">
                                          <p:val>
                                            <p:strVal val="ppt_h"/>
                                          </p:val>
                                        </p:tav>
                                        <p:tav tm="100000">
                                          <p:val>
                                            <p:fltVal val="0"/>
                                          </p:val>
                                        </p:tav>
                                      </p:tavLst>
                                    </p:anim>
                                    <p:animEffect transition="out" filter="fade">
                                      <p:cBhvr>
                                        <p:cTn id="137" dur="1000"/>
                                        <p:tgtEl>
                                          <p:spTgt spid="18"/>
                                        </p:tgtEl>
                                      </p:cBhvr>
                                    </p:animEffect>
                                    <p:set>
                                      <p:cBhvr>
                                        <p:cTn id="13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4" grpId="0"/>
      <p:bldP spid="14" grpId="1"/>
      <p:bldP spid="14" grpId="2"/>
      <p:bldP spid="11" grpId="0"/>
      <p:bldP spid="11" grpId="1"/>
      <p:bldP spid="11" grpId="2"/>
      <p:bldP spid="6" grpId="0"/>
      <p:bldP spid="6" grpId="1"/>
      <p:bldP spid="6" grpId="2"/>
      <p:bldP spid="6" grpId="3"/>
      <p:bldP spid="2" grpId="0"/>
      <p:bldP spid="2" grpId="1"/>
      <p:bldP spid="5" grpId="1"/>
      <p:bldP spid="5" grpId="2"/>
      <p:bldP spid="5" grpId="3"/>
      <p:bldP spid="5" grpId="5"/>
      <p:bldP spid="7" grpId="0"/>
      <p:bldP spid="7" grpId="1"/>
      <p:bldP spid="7" grpId="2"/>
      <p:bldP spid="7" grpId="3"/>
      <p:bldP spid="8" grpId="0"/>
      <p:bldP spid="8" grpId="1"/>
      <p:bldP spid="8" grpId="2"/>
      <p:bldP spid="9" grpId="0"/>
      <p:bldP spid="9" grpId="1"/>
      <p:bldP spid="10" grpId="0"/>
      <p:bldP spid="10" grpId="2"/>
      <p:bldP spid="10" grpId="3"/>
      <p:bldP spid="12" grpId="0"/>
      <p:bldP spid="12" grpId="1"/>
      <p:bldP spid="13" grpId="0"/>
      <p:bldP spid="13" grpId="1"/>
      <p:bldP spid="15" grpId="0"/>
      <p:bldP spid="15" grpId="1"/>
      <p:bldP spid="18" grpId="0" animBg="1"/>
      <p:bldP spid="18" grpId="1" animBg="1"/>
      <p:bldP spid="18"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664" b="27"/>
          <a:stretch/>
        </p:blipFill>
        <p:spPr>
          <a:xfrm>
            <a:off x="0" y="1"/>
            <a:ext cx="9144000" cy="6858000"/>
          </a:xfrm>
          <a:prstGeom prst="rect">
            <a:avLst/>
          </a:prstGeom>
        </p:spPr>
      </p:pic>
      <p:sp>
        <p:nvSpPr>
          <p:cNvPr id="7" name="Title 1">
            <a:extLst>
              <a:ext uri="{FF2B5EF4-FFF2-40B4-BE49-F238E27FC236}">
                <a16:creationId xmlns:a16="http://schemas.microsoft.com/office/drawing/2014/main" id="{A495AEDC-A831-4324-8B6F-98EB1B27EAC6}"/>
              </a:ext>
            </a:extLst>
          </p:cNvPr>
          <p:cNvSpPr txBox="1">
            <a:spLocks/>
          </p:cNvSpPr>
          <p:nvPr/>
        </p:nvSpPr>
        <p:spPr>
          <a:xfrm>
            <a:off x="3207177" y="461913"/>
            <a:ext cx="37359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proud in heart</a:t>
            </a:r>
          </a:p>
        </p:txBody>
      </p:sp>
      <p:sp>
        <p:nvSpPr>
          <p:cNvPr id="2" name="Title 1"/>
          <p:cNvSpPr>
            <a:spLocks noGrp="1"/>
          </p:cNvSpPr>
          <p:nvPr>
            <p:ph type="ctrTitle"/>
          </p:nvPr>
        </p:nvSpPr>
        <p:spPr>
          <a:xfrm>
            <a:off x="304800" y="228600"/>
            <a:ext cx="8458200" cy="31242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gradFill flip="none" rotWithShape="1">
                  <a:gsLst>
                    <a:gs pos="0">
                      <a:srgbClr val="FFF200"/>
                    </a:gs>
                    <a:gs pos="45000">
                      <a:srgbClr val="FF7A00"/>
                    </a:gs>
                    <a:gs pos="70000">
                      <a:srgbClr val="FF0300"/>
                    </a:gs>
                    <a:gs pos="100000">
                      <a:srgbClr val="4D0808"/>
                    </a:gs>
                  </a:gsLst>
                  <a:lin ang="16200000" scaled="1"/>
                  <a:tileRect/>
                </a:gradFill>
                <a:effectLst>
                  <a:glow rad="101600">
                    <a:schemeClr val="tx1"/>
                  </a:glow>
                </a:effectLst>
              </a:rPr>
              <a:t>Everyone proud in heart is an abomination to the LORD; Though they join forces, none will go unpunished. </a:t>
            </a:r>
            <a:r>
              <a:rPr lang="en-US" sz="3200" b="1" i="1" dirty="0">
                <a:ln/>
                <a:gradFill flip="none" rotWithShape="1">
                  <a:gsLst>
                    <a:gs pos="0">
                      <a:srgbClr val="FFF200"/>
                    </a:gs>
                    <a:gs pos="45000">
                      <a:srgbClr val="FF7A00"/>
                    </a:gs>
                    <a:gs pos="70000">
                      <a:srgbClr val="FF0300"/>
                    </a:gs>
                    <a:gs pos="100000">
                      <a:srgbClr val="4D0808"/>
                    </a:gs>
                  </a:gsLst>
                  <a:lin ang="16200000" scaled="1"/>
                  <a:tileRect/>
                </a:gradFill>
                <a:effectLst>
                  <a:glow rad="101600">
                    <a:schemeClr val="tx1"/>
                  </a:glow>
                </a:effectLst>
              </a:rPr>
              <a:t>– Proverbs 16:5 </a:t>
            </a:r>
          </a:p>
        </p:txBody>
      </p:sp>
      <p:sp>
        <p:nvSpPr>
          <p:cNvPr id="6" name="Title 1"/>
          <p:cNvSpPr txBox="1">
            <a:spLocks/>
          </p:cNvSpPr>
          <p:nvPr/>
        </p:nvSpPr>
        <p:spPr>
          <a:xfrm>
            <a:off x="3276600" y="4724400"/>
            <a:ext cx="2590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noFill/>
                </a:ln>
                <a:solidFill>
                  <a:srgbClr val="7030A0"/>
                </a:solidFill>
                <a:effectLst>
                  <a:glow rad="38100">
                    <a:schemeClr val="tx1">
                      <a:alpha val="40000"/>
                    </a:schemeClr>
                  </a:glow>
                  <a:outerShdw blurRad="50800" dist="39000" dir="5460000" algn="tl">
                    <a:srgbClr val="000000">
                      <a:alpha val="38000"/>
                    </a:srgbClr>
                  </a:outerShdw>
                </a:effectLst>
              </a:rPr>
              <a:t> </a:t>
            </a:r>
            <a:r>
              <a:rPr lang="en-US" sz="4600" b="1" dirty="0">
                <a:ln w="11430">
                  <a:noFill/>
                </a:ln>
                <a:solidFill>
                  <a:srgbClr val="7030A0"/>
                </a:solidFill>
                <a:effectLst>
                  <a:glow rad="38100">
                    <a:schemeClr val="tx1">
                      <a:alpha val="40000"/>
                    </a:schemeClr>
                  </a:glow>
                  <a:outerShdw blurRad="50800" dist="39000" dir="5460000" algn="tl">
                    <a:srgbClr val="000000">
                      <a:alpha val="38000"/>
                    </a:srgbClr>
                  </a:outerShdw>
                </a:effectLst>
              </a:rPr>
              <a:t> </a:t>
            </a:r>
            <a:r>
              <a:rPr lang="en-US" b="1" dirty="0">
                <a:ln w="11430">
                  <a:noFill/>
                </a:ln>
                <a:gradFill flip="none" rotWithShape="1">
                  <a:gsLst>
                    <a:gs pos="0">
                      <a:srgbClr val="FFF200"/>
                    </a:gs>
                    <a:gs pos="45000">
                      <a:srgbClr val="FF7A00"/>
                    </a:gs>
                    <a:gs pos="70000">
                      <a:srgbClr val="FF0300"/>
                    </a:gs>
                    <a:gs pos="100000">
                      <a:srgbClr val="4D0808"/>
                    </a:gs>
                  </a:gsLst>
                  <a:lin ang="5400000" scaled="1"/>
                  <a:tileRect/>
                </a:gradFill>
                <a:effectLst>
                  <a:glow rad="101600">
                    <a:schemeClr val="tx1"/>
                  </a:glow>
                  <a:outerShdw blurRad="50800" dist="39000" dir="5460000" algn="tl">
                    <a:srgbClr val="000000">
                      <a:alpha val="38000"/>
                    </a:srgbClr>
                  </a:outerShdw>
                </a:effectLst>
              </a:rPr>
              <a:t>LORD</a:t>
            </a:r>
          </a:p>
        </p:txBody>
      </p:sp>
      <p:sp>
        <p:nvSpPr>
          <p:cNvPr id="5" name="Title 1"/>
          <p:cNvSpPr txBox="1">
            <a:spLocks/>
          </p:cNvSpPr>
          <p:nvPr/>
        </p:nvSpPr>
        <p:spPr>
          <a:xfrm>
            <a:off x="-304800" y="914400"/>
            <a:ext cx="73914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glow rad="101600">
                    <a:schemeClr val="tx1"/>
                  </a:glow>
                  <a:outerShdw blurRad="50800" dist="39000" dir="5460000" algn="tl">
                    <a:srgbClr val="000000">
                      <a:alpha val="38000"/>
                    </a:srgbClr>
                  </a:outerShdw>
                </a:effectLst>
              </a:rPr>
              <a:t> </a:t>
            </a:r>
            <a:r>
              <a:rPr lang="en-US" sz="4600" b="1" dirty="0">
                <a:ln w="11430"/>
                <a:solidFill>
                  <a:srgbClr val="00B0F0"/>
                </a:solidFill>
                <a:effectLst>
                  <a:glow rad="101600">
                    <a:schemeClr val="tx1"/>
                  </a:glow>
                  <a:outerShdw blurRad="50800" dist="39000" dir="5460000" algn="tl">
                    <a:srgbClr val="000000">
                      <a:alpha val="38000"/>
                    </a:srgbClr>
                  </a:outerShdw>
                </a:effectLst>
              </a:rPr>
              <a:t> </a:t>
            </a:r>
            <a:r>
              <a:rPr lang="en-US" b="1" dirty="0">
                <a:ln w="11430"/>
                <a:gradFill flip="none" rotWithShape="1">
                  <a:gsLst>
                    <a:gs pos="0">
                      <a:srgbClr val="FFF200"/>
                    </a:gs>
                    <a:gs pos="45000">
                      <a:srgbClr val="FF7A00"/>
                    </a:gs>
                    <a:gs pos="70000">
                      <a:srgbClr val="FF0300"/>
                    </a:gs>
                    <a:gs pos="100000">
                      <a:srgbClr val="4D0808"/>
                    </a:gs>
                  </a:gsLst>
                  <a:lin ang="5400000" scaled="1"/>
                  <a:tileRect/>
                </a:gradFill>
                <a:effectLst>
                  <a:glow rad="101600">
                    <a:schemeClr val="tx1"/>
                  </a:glow>
                  <a:outerShdw blurRad="50800" dist="39000" dir="5460000" algn="tl">
                    <a:srgbClr val="000000">
                      <a:alpha val="38000"/>
                    </a:srgbClr>
                  </a:outerShdw>
                </a:effectLst>
              </a:rPr>
              <a:t>abomination to the LORD</a:t>
            </a:r>
          </a:p>
        </p:txBody>
      </p:sp>
      <p:sp>
        <p:nvSpPr>
          <p:cNvPr id="8" name="Rectangle 2">
            <a:extLst>
              <a:ext uri="{FF2B5EF4-FFF2-40B4-BE49-F238E27FC236}">
                <a16:creationId xmlns:a16="http://schemas.microsoft.com/office/drawing/2014/main" id="{4D73C311-01DD-480B-A4F7-628530DFAF40}"/>
              </a:ext>
            </a:extLst>
          </p:cNvPr>
          <p:cNvSpPr txBox="1">
            <a:spLocks noChangeArrowheads="1"/>
          </p:cNvSpPr>
          <p:nvPr/>
        </p:nvSpPr>
        <p:spPr bwMode="auto">
          <a:xfrm>
            <a:off x="3208167" y="424760"/>
            <a:ext cx="3733103"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proud in heart</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E95B7471-AFFB-4DCA-8921-DDC9A9549CD4}"/>
              </a:ext>
            </a:extLst>
          </p:cNvPr>
          <p:cNvSpPr>
            <a:spLocks noChangeArrowheads="1"/>
          </p:cNvSpPr>
          <p:nvPr/>
        </p:nvSpPr>
        <p:spPr bwMode="auto">
          <a:xfrm>
            <a:off x="4749185" y="426728"/>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2.59259E-6 L 0.12882 -0.55116 " pathEditMode="relative" rAng="0" ptsTypes="AA">
                                      <p:cBhvr>
                                        <p:cTn id="6" dur="2000" fill="hold"/>
                                        <p:tgtEl>
                                          <p:spTgt spid="6"/>
                                        </p:tgtEl>
                                        <p:attrNameLst>
                                          <p:attrName>ppt_x</p:attrName>
                                          <p:attrName>ppt_y</p:attrName>
                                        </p:attrNameLst>
                                      </p:cBhvr>
                                      <p:rCtr x="6441" y="-27569"/>
                                    </p:animMotion>
                                  </p:childTnLst>
                                </p:cTn>
                              </p:par>
                              <p:par>
                                <p:cTn id="7" presetID="47"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250"/>
                                        <p:tgtEl>
                                          <p:spTgt spid="2"/>
                                        </p:tgtEl>
                                      </p:cBhvr>
                                    </p:animEffect>
                                    <p:anim calcmode="lin" valueType="num">
                                      <p:cBhvr>
                                        <p:cTn id="10" dur="1250" fill="hold"/>
                                        <p:tgtEl>
                                          <p:spTgt spid="2"/>
                                        </p:tgtEl>
                                        <p:attrNameLst>
                                          <p:attrName>ppt_x</p:attrName>
                                        </p:attrNameLst>
                                      </p:cBhvr>
                                      <p:tavLst>
                                        <p:tav tm="0">
                                          <p:val>
                                            <p:strVal val="#ppt_x"/>
                                          </p:val>
                                        </p:tav>
                                        <p:tav tm="100000">
                                          <p:val>
                                            <p:strVal val="#ppt_x"/>
                                          </p:val>
                                        </p:tav>
                                      </p:tavLst>
                                    </p:anim>
                                    <p:anim calcmode="lin" valueType="num">
                                      <p:cBhvr>
                                        <p:cTn id="11" dur="125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2250"/>
                            </p:stCondLst>
                            <p:childTnLst>
                              <p:par>
                                <p:cTn id="13" presetID="10" presetClass="exit" presetSubtype="0" fill="hold" grpId="0" nodeType="afterEffect">
                                  <p:stCondLst>
                                    <p:cond delay="0"/>
                                  </p:stCondLst>
                                  <p:childTnLst>
                                    <p:animEffect transition="out" filter="fade">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6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0" presetClass="entr" presetSubtype="0" fill="hold" grpId="0" nodeType="withEffect">
                                  <p:stCondLst>
                                    <p:cond delay="40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stCondLst>
                                            <p:cond delay="0"/>
                                          </p:stCondLst>
                                        </p:cTn>
                                        <p:tgtEl>
                                          <p:spTgt spid="10"/>
                                        </p:tgtEl>
                                      </p:cBhvr>
                                    </p:animEffect>
                                    <p:anim to="" calcmode="lin" valueType="num">
                                      <p:cBhvr>
                                        <p:cTn id="3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55" presetClass="exit" presetSubtype="0" fill="hold" grpId="1" nodeType="clickEffect">
                                  <p:stCondLst>
                                    <p:cond delay="0"/>
                                  </p:stCondLst>
                                  <p:childTnLst>
                                    <p:anim calcmode="lin" valueType="num">
                                      <p:cBhvr>
                                        <p:cTn id="39" dur="2000"/>
                                        <p:tgtEl>
                                          <p:spTgt spid="2"/>
                                        </p:tgtEl>
                                        <p:attrNameLst>
                                          <p:attrName>ppt_w</p:attrName>
                                        </p:attrNameLst>
                                      </p:cBhvr>
                                      <p:tavLst>
                                        <p:tav tm="0">
                                          <p:val>
                                            <p:strVal val="ppt_w"/>
                                          </p:val>
                                        </p:tav>
                                        <p:tav tm="100000">
                                          <p:val>
                                            <p:strVal val="ppt_w*0.70"/>
                                          </p:val>
                                        </p:tav>
                                      </p:tavLst>
                                    </p:anim>
                                    <p:anim calcmode="lin" valueType="num">
                                      <p:cBhvr>
                                        <p:cTn id="40" dur="2000"/>
                                        <p:tgtEl>
                                          <p:spTgt spid="2"/>
                                        </p:tgtEl>
                                        <p:attrNameLst>
                                          <p:attrName>ppt_h</p:attrName>
                                        </p:attrNameLst>
                                      </p:cBhvr>
                                      <p:tavLst>
                                        <p:tav tm="0">
                                          <p:val>
                                            <p:strVal val="ppt_h"/>
                                          </p:val>
                                        </p:tav>
                                        <p:tav tm="100000">
                                          <p:val>
                                            <p:strVal val="ppt_h"/>
                                          </p:val>
                                        </p:tav>
                                      </p:tavLst>
                                    </p:anim>
                                    <p:animEffect transition="out" filter="fade">
                                      <p:cBhvr>
                                        <p:cTn id="41" dur="2000"/>
                                        <p:tgtEl>
                                          <p:spTgt spid="2"/>
                                        </p:tgtEl>
                                      </p:cBhvr>
                                    </p:animEffect>
                                    <p:set>
                                      <p:cBhvr>
                                        <p:cTn id="42" dur="1" fill="hold">
                                          <p:stCondLst>
                                            <p:cond delay="1999"/>
                                          </p:stCondLst>
                                        </p:cTn>
                                        <p:tgtEl>
                                          <p:spTgt spid="2"/>
                                        </p:tgtEl>
                                        <p:attrNameLst>
                                          <p:attrName>style.visibility</p:attrName>
                                        </p:attrNameLst>
                                      </p:cBhvr>
                                      <p:to>
                                        <p:strVal val="hidden"/>
                                      </p:to>
                                    </p:set>
                                  </p:childTnLst>
                                </p:cTn>
                              </p:par>
                              <p:par>
                                <p:cTn id="43" presetID="0" presetClass="path" presetSubtype="0" accel="50000" decel="50000" fill="hold" grpId="1" nodeType="withEffect">
                                  <p:stCondLst>
                                    <p:cond delay="0"/>
                                  </p:stCondLst>
                                  <p:childTnLst>
                                    <p:animMotion origin="layout" path="M -3.33333E-6 -1.11111E-6 L 0.10712 0.59954 " pathEditMode="relative" rAng="0" ptsTypes="AA">
                                      <p:cBhvr>
                                        <p:cTn id="44" dur="2000" fill="hold"/>
                                        <p:tgtEl>
                                          <p:spTgt spid="5"/>
                                        </p:tgtEl>
                                        <p:attrNameLst>
                                          <p:attrName>ppt_x</p:attrName>
                                          <p:attrName>ppt_y</p:attrName>
                                        </p:attrNameLst>
                                      </p:cBhvr>
                                      <p:rCtr x="5347" y="29977"/>
                                    </p:animMotion>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2" grpId="0"/>
      <p:bldP spid="2" grpId="1"/>
      <p:bldP spid="6" grpId="0"/>
      <p:bldP spid="6" grpId="1"/>
      <p:bldP spid="5" grpId="0"/>
      <p:bldP spid="5" grpId="1"/>
      <p:bldP spid="8" grpId="0"/>
      <p:bldP spid="8"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0972"/>
          <a:stretch/>
        </p:blipFill>
        <p:spPr>
          <a:xfrm>
            <a:off x="0" y="0"/>
            <a:ext cx="9144001" cy="6890657"/>
          </a:xfrm>
          <a:prstGeom prst="rect">
            <a:avLst/>
          </a:prstGeom>
        </p:spPr>
      </p:pic>
      <p:sp>
        <p:nvSpPr>
          <p:cNvPr id="2" name="Title 1"/>
          <p:cNvSpPr>
            <a:spLocks noGrp="1"/>
          </p:cNvSpPr>
          <p:nvPr>
            <p:ph type="ctrTitle"/>
          </p:nvPr>
        </p:nvSpPr>
        <p:spPr>
          <a:xfrm>
            <a:off x="762000" y="3048000"/>
            <a:ext cx="7620000" cy="3505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50800" dist="39000" dir="5460000" algn="tl">
                    <a:srgbClr val="000000">
                      <a:alpha val="38000"/>
                    </a:srgbClr>
                  </a:outerShdw>
                </a:effectLst>
              </a:rPr>
              <a:t>He who justifies the wicked, and he who condemns the just, Both of them alike are an abomination to the LORD.          </a:t>
            </a:r>
            <a:r>
              <a:rPr lang="en-US" sz="3200" b="1" i="1"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50800" dist="39000" dir="5460000" algn="tl">
                    <a:srgbClr val="000000">
                      <a:alpha val="38000"/>
                    </a:srgbClr>
                  </a:outerShdw>
                </a:effectLst>
              </a:rPr>
              <a:t>– Proverbs 17:15 </a:t>
            </a:r>
          </a:p>
        </p:txBody>
      </p:sp>
      <p:sp>
        <p:nvSpPr>
          <p:cNvPr id="8" name="Title 1"/>
          <p:cNvSpPr txBox="1">
            <a:spLocks/>
          </p:cNvSpPr>
          <p:nvPr/>
        </p:nvSpPr>
        <p:spPr>
          <a:xfrm>
            <a:off x="685800" y="5029200"/>
            <a:ext cx="73914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00B0F0"/>
                </a:solidFill>
                <a:effectLst>
                  <a:outerShdw blurRad="50800" dist="39000" dir="5460000" algn="tl">
                    <a:srgbClr val="000000">
                      <a:alpha val="38000"/>
                    </a:srgbClr>
                  </a:outerShdw>
                </a:effectLst>
              </a:rPr>
              <a:t> </a:t>
            </a:r>
            <a:r>
              <a:rPr lang="en-US" sz="4500" b="1" dirty="0">
                <a:ln w="11430"/>
                <a:solidFill>
                  <a:srgbClr val="00B0F0"/>
                </a:solidFill>
                <a:effectLst>
                  <a:outerShdw blurRad="50800" dist="39000" dir="5460000" algn="tl">
                    <a:srgbClr val="000000">
                      <a:alpha val="38000"/>
                    </a:srgbClr>
                  </a:outerShdw>
                </a:effectLst>
              </a:rPr>
              <a:t> </a:t>
            </a:r>
            <a:r>
              <a:rPr lang="en-US" b="1" dirty="0">
                <a:ln w="11430"/>
                <a:gradFill>
                  <a:gsLst>
                    <a:gs pos="0">
                      <a:srgbClr val="FFF200"/>
                    </a:gs>
                    <a:gs pos="45000">
                      <a:srgbClr val="FF7A00"/>
                    </a:gs>
                    <a:gs pos="70000">
                      <a:srgbClr val="FF0300"/>
                    </a:gs>
                    <a:gs pos="100000">
                      <a:srgbClr val="4D0808"/>
                    </a:gs>
                  </a:gsLst>
                  <a:lin ang="5400000" scaled="1"/>
                </a:gradFill>
                <a:effectLst>
                  <a:glow rad="101600">
                    <a:schemeClr val="tx1"/>
                  </a:glow>
                  <a:outerShdw blurRad="50800" dist="39000" dir="5460000" algn="tl">
                    <a:srgbClr val="000000">
                      <a:alpha val="38000"/>
                    </a:srgbClr>
                  </a:outerShdw>
                </a:effectLst>
              </a:rPr>
              <a:t>abomination to the LORD</a:t>
            </a:r>
          </a:p>
        </p:txBody>
      </p:sp>
      <p:sp>
        <p:nvSpPr>
          <p:cNvPr id="9" name="Title 1"/>
          <p:cNvSpPr txBox="1">
            <a:spLocks/>
          </p:cNvSpPr>
          <p:nvPr/>
        </p:nvSpPr>
        <p:spPr>
          <a:xfrm>
            <a:off x="304800" y="5181600"/>
            <a:ext cx="48768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outerShdw blurRad="50800" dist="39000" dir="5460000" algn="tl">
                    <a:srgbClr val="000000">
                      <a:alpha val="38000"/>
                    </a:srgbClr>
                  </a:outerShdw>
                </a:effectLst>
              </a:rPr>
              <a:t>  </a:t>
            </a:r>
            <a:r>
              <a:rPr lang="en-US" b="1" dirty="0">
                <a:ln w="11430">
                  <a:solidFill>
                    <a:srgbClr val="FF0000"/>
                  </a:solidFill>
                </a:ln>
                <a:effectLst>
                  <a:outerShdw blurRad="50800" dist="39000" dir="5460000" algn="tl">
                    <a:srgbClr val="000000">
                      <a:alpha val="38000"/>
                    </a:srgbClr>
                  </a:outerShdw>
                </a:effectLst>
              </a:rPr>
              <a:t>abomination</a:t>
            </a:r>
          </a:p>
        </p:txBody>
      </p:sp>
      <p:sp>
        <p:nvSpPr>
          <p:cNvPr id="6" name="Title 1"/>
          <p:cNvSpPr txBox="1">
            <a:spLocks/>
          </p:cNvSpPr>
          <p:nvPr/>
        </p:nvSpPr>
        <p:spPr>
          <a:xfrm>
            <a:off x="533400" y="5029200"/>
            <a:ext cx="48006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dirty="0">
                <a:ln w="11430">
                  <a:solidFill>
                    <a:srgbClr val="FF0000"/>
                  </a:solidFill>
                </a:ln>
                <a:gradFill>
                  <a:gsLst>
                    <a:gs pos="0">
                      <a:srgbClr val="FFF200"/>
                    </a:gs>
                    <a:gs pos="45000">
                      <a:srgbClr val="FF7A00"/>
                    </a:gs>
                    <a:gs pos="70000">
                      <a:srgbClr val="FF0300"/>
                    </a:gs>
                    <a:gs pos="100000">
                      <a:srgbClr val="4D0808"/>
                    </a:gs>
                  </a:gsLst>
                  <a:lin ang="5400000" scaled="0"/>
                </a:gradFill>
                <a:effectLst>
                  <a:glow rad="63500">
                    <a:schemeClr val="tx1">
                      <a:alpha val="60000"/>
                    </a:schemeClr>
                  </a:glow>
                  <a:outerShdw blurRad="50800" dist="39000" dir="5460000" algn="tl">
                    <a:srgbClr val="000000">
                      <a:alpha val="38000"/>
                    </a:srgbClr>
                  </a:outerShdw>
                </a:effectLst>
              </a:rPr>
              <a:t>abomination</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 presetClass="entr" presetSubtype="32" fill="hold" grpId="2"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1000"/>
                                        <p:tgtEl>
                                          <p:spTgt spid="2"/>
                                        </p:tgtEl>
                                      </p:cBhvr>
                                    </p:animEffec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250"/>
                                        <p:tgtEl>
                                          <p:spTgt spid="8"/>
                                        </p:tgtEl>
                                      </p:cBhvr>
                                    </p:animEffect>
                                    <p:set>
                                      <p:cBhvr>
                                        <p:cTn id="15" dur="1" fill="hold">
                                          <p:stCondLst>
                                            <p:cond delay="24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0" presetClass="path" presetSubtype="0" accel="50000" decel="50000" fill="hold" grpId="1" nodeType="withEffect">
                                  <p:stCondLst>
                                    <p:cond delay="0"/>
                                  </p:stCondLst>
                                  <p:childTnLst>
                                    <p:animMotion origin="layout" path="M -3.33333E-6 -1.11111E-6 L -0.01857 0.02222 " pathEditMode="relative" rAng="0" ptsTypes="AA">
                                      <p:cBhvr>
                                        <p:cTn id="22" dur="1500" fill="hold"/>
                                        <p:tgtEl>
                                          <p:spTgt spid="6"/>
                                        </p:tgtEl>
                                        <p:attrNameLst>
                                          <p:attrName>ppt_x</p:attrName>
                                          <p:attrName>ppt_y</p:attrName>
                                        </p:attrNameLst>
                                      </p:cBhvr>
                                      <p:rCtr x="-938" y="1111"/>
                                    </p:animMotion>
                                  </p:childTnLst>
                                </p:cTn>
                              </p:par>
                              <p:par>
                                <p:cTn id="23" presetID="14" presetClass="exit" presetSubtype="5" fill="hold" grpId="1" nodeType="withEffect">
                                  <p:stCondLst>
                                    <p:cond delay="0"/>
                                  </p:stCondLst>
                                  <p:childTnLst>
                                    <p:animEffect transition="out" filter="randombar(vertical)">
                                      <p:cBhvr>
                                        <p:cTn id="24" dur="1500"/>
                                        <p:tgtEl>
                                          <p:spTgt spid="2"/>
                                        </p:tgtEl>
                                      </p:cBhvr>
                                    </p:animEffect>
                                    <p:set>
                                      <p:cBhvr>
                                        <p:cTn id="25" dur="1" fill="hold">
                                          <p:stCondLst>
                                            <p:cond delay="1499"/>
                                          </p:stCondLst>
                                        </p:cTn>
                                        <p:tgtEl>
                                          <p:spTgt spid="2"/>
                                        </p:tgtEl>
                                        <p:attrNameLst>
                                          <p:attrName>style.visibility</p:attrName>
                                        </p:attrNameLst>
                                      </p:cBhvr>
                                      <p:to>
                                        <p:strVal val="hidden"/>
                                      </p:to>
                                    </p:set>
                                  </p:childTnLst>
                                </p:cTn>
                              </p:par>
                            </p:childTnLst>
                          </p:cTn>
                        </p:par>
                        <p:par>
                          <p:cTn id="26" fill="hold">
                            <p:stCondLst>
                              <p:cond delay="1500"/>
                            </p:stCondLst>
                            <p:childTnLst>
                              <p:par>
                                <p:cTn id="27" presetID="10" presetClass="exit" presetSubtype="0" fill="hold" grpId="2" nodeType="after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8" grpId="0"/>
      <p:bldP spid="9" grpId="0"/>
      <p:bldP spid="6" grpId="0"/>
      <p:bldP spid="6" grpId="1"/>
      <p:bldP spid="6"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499" r="15417"/>
          <a:stretch/>
        </p:blipFill>
        <p:spPr>
          <a:xfrm>
            <a:off x="0" y="0"/>
            <a:ext cx="9144000" cy="6858000"/>
          </a:xfrm>
          <a:prstGeom prst="rect">
            <a:avLst/>
          </a:prstGeom>
        </p:spPr>
      </p:pic>
      <p:sp>
        <p:nvSpPr>
          <p:cNvPr id="3" name="Title 1"/>
          <p:cNvSpPr txBox="1">
            <a:spLocks/>
          </p:cNvSpPr>
          <p:nvPr/>
        </p:nvSpPr>
        <p:spPr>
          <a:xfrm>
            <a:off x="609600" y="3200400"/>
            <a:ext cx="7924800" cy="3505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28575">
                  <a:solidFill>
                    <a:srgbClr val="FF0000"/>
                  </a:solidFill>
                </a:ln>
                <a:gradFill>
                  <a:gsLst>
                    <a:gs pos="0">
                      <a:srgbClr val="D6B19C"/>
                    </a:gs>
                    <a:gs pos="30000">
                      <a:srgbClr val="D49E6C"/>
                    </a:gs>
                    <a:gs pos="70000">
                      <a:srgbClr val="A65528"/>
                    </a:gs>
                    <a:gs pos="100000">
                      <a:srgbClr val="663012"/>
                    </a:gs>
                  </a:gsLst>
                  <a:lin ang="5400000" scaled="0"/>
                </a:gradFill>
                <a:effectLst>
                  <a:glow rad="101600">
                    <a:schemeClr val="tx1"/>
                  </a:glow>
                  <a:outerShdw blurRad="50800" dist="39000" dir="5460000" algn="tl">
                    <a:srgbClr val="000000">
                      <a:alpha val="38000"/>
                    </a:srgbClr>
                  </a:outerShdw>
                </a:effectLst>
              </a:rPr>
              <a:t>An unjust man is an abomination to the righteous, And he who is upright in the way is an abomination to the wicked.           </a:t>
            </a:r>
            <a:r>
              <a:rPr lang="en-US" sz="3200" b="1" i="1" dirty="0">
                <a:ln w="28575">
                  <a:solidFill>
                    <a:srgbClr val="FF0000"/>
                  </a:solidFill>
                </a:ln>
                <a:gradFill>
                  <a:gsLst>
                    <a:gs pos="0">
                      <a:srgbClr val="D6B19C"/>
                    </a:gs>
                    <a:gs pos="30000">
                      <a:srgbClr val="D49E6C"/>
                    </a:gs>
                    <a:gs pos="70000">
                      <a:srgbClr val="A65528"/>
                    </a:gs>
                    <a:gs pos="100000">
                      <a:srgbClr val="663012"/>
                    </a:gs>
                  </a:gsLst>
                  <a:lin ang="5400000" scaled="0"/>
                </a:gradFill>
                <a:effectLst>
                  <a:glow rad="101600">
                    <a:schemeClr val="tx1"/>
                  </a:glow>
                  <a:outerShdw blurRad="50800" dist="39000" dir="5460000" algn="tl">
                    <a:srgbClr val="000000">
                      <a:alpha val="38000"/>
                    </a:srgbClr>
                  </a:outerShdw>
                </a:effectLst>
              </a:rPr>
              <a:t>– Proverbs 29:27</a:t>
            </a:r>
          </a:p>
        </p:txBody>
      </p:sp>
      <p:sp>
        <p:nvSpPr>
          <p:cNvPr id="7" name="Title 1"/>
          <p:cNvSpPr txBox="1">
            <a:spLocks/>
          </p:cNvSpPr>
          <p:nvPr/>
        </p:nvSpPr>
        <p:spPr>
          <a:xfrm>
            <a:off x="304800" y="5181600"/>
            <a:ext cx="48768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outerShdw blurRad="50800" dist="39000" dir="5460000" algn="tl">
                    <a:srgbClr val="000000">
                      <a:alpha val="38000"/>
                    </a:srgbClr>
                  </a:outerShdw>
                </a:effectLst>
              </a:rPr>
              <a:t>  </a:t>
            </a:r>
            <a:r>
              <a:rPr lang="en-US" b="1" dirty="0">
                <a:ln w="3175">
                  <a:solidFill>
                    <a:srgbClr val="FF0000"/>
                  </a:solidFill>
                </a:ln>
                <a:effectLst>
                  <a:outerShdw blurRad="50800" dist="39000" dir="5460000" algn="tl">
                    <a:srgbClr val="000000">
                      <a:alpha val="38000"/>
                    </a:srgbClr>
                  </a:outerShdw>
                </a:effectLst>
              </a:rPr>
              <a:t>abomination</a:t>
            </a:r>
          </a:p>
        </p:txBody>
      </p:sp>
      <p:sp>
        <p:nvSpPr>
          <p:cNvPr id="10" name="Title 1"/>
          <p:cNvSpPr txBox="1">
            <a:spLocks/>
          </p:cNvSpPr>
          <p:nvPr/>
        </p:nvSpPr>
        <p:spPr>
          <a:xfrm>
            <a:off x="-228600" y="838200"/>
            <a:ext cx="4953000"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outerShdw blurRad="50800" dist="39000" dir="5460000" algn="tl">
                    <a:srgbClr val="000000">
                      <a:alpha val="38000"/>
                    </a:srgbClr>
                  </a:outerShdw>
                </a:effectLst>
              </a:rPr>
              <a:t> </a:t>
            </a:r>
            <a:r>
              <a:rPr lang="en-US" sz="4900" b="1" dirty="0">
                <a:ln w="11430"/>
                <a:effectLst>
                  <a:outerShdw blurRad="50800" dist="39000" dir="5460000" algn="tl">
                    <a:srgbClr val="000000">
                      <a:alpha val="38000"/>
                    </a:srgbClr>
                  </a:outerShdw>
                </a:effectLst>
              </a:rPr>
              <a:t> </a:t>
            </a:r>
            <a:r>
              <a:rPr lang="en-US" b="1" dirty="0">
                <a:ln w="11430">
                  <a:solidFill>
                    <a:srgbClr val="FF0000"/>
                  </a:solidFill>
                </a:ln>
                <a:solidFill>
                  <a:schemeClr val="accent6">
                    <a:lumMod val="50000"/>
                  </a:schemeClr>
                </a:solidFill>
                <a:effectLst>
                  <a:outerShdw blurRad="50800" dist="39000" dir="5460000" algn="tl">
                    <a:srgbClr val="000000">
                      <a:alpha val="38000"/>
                    </a:srgbClr>
                  </a:outerShdw>
                </a:effectLst>
              </a:rPr>
              <a:t>unrighteous</a:t>
            </a:r>
          </a:p>
        </p:txBody>
      </p:sp>
      <p:sp>
        <p:nvSpPr>
          <p:cNvPr id="9" name="Title 1"/>
          <p:cNvSpPr txBox="1">
            <a:spLocks/>
          </p:cNvSpPr>
          <p:nvPr/>
        </p:nvSpPr>
        <p:spPr>
          <a:xfrm>
            <a:off x="990600" y="3810000"/>
            <a:ext cx="48768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00B0F0"/>
                </a:solidFill>
                <a:effectLst>
                  <a:outerShdw blurRad="50800" dist="39000" dir="5460000" algn="tl">
                    <a:srgbClr val="000000">
                      <a:alpha val="38000"/>
                    </a:srgbClr>
                  </a:outerShdw>
                </a:effectLst>
              </a:rPr>
              <a:t> </a:t>
            </a:r>
            <a:r>
              <a:rPr lang="en-US" sz="5000" b="1" dirty="0">
                <a:ln w="11430"/>
                <a:solidFill>
                  <a:srgbClr val="00B0F0"/>
                </a:solidFill>
                <a:effectLst>
                  <a:outerShdw blurRad="50800" dist="39000" dir="5460000" algn="tl">
                    <a:srgbClr val="000000">
                      <a:alpha val="38000"/>
                    </a:srgbClr>
                  </a:outerShdw>
                </a:effectLst>
              </a:rPr>
              <a:t> </a:t>
            </a:r>
            <a:r>
              <a:rPr lang="en-US" b="1" dirty="0">
                <a:ln w="19050">
                  <a:solidFill>
                    <a:srgbClr val="FF0000"/>
                  </a:solidFill>
                </a:ln>
                <a:solidFill>
                  <a:schemeClr val="accent6">
                    <a:lumMod val="50000"/>
                  </a:schemeClr>
                </a:solidFill>
                <a:effectLst>
                  <a:outerShdw blurRad="50800" dist="39000" dir="5460000" algn="tl">
                    <a:srgbClr val="000000">
                      <a:alpha val="38000"/>
                    </a:srgbClr>
                  </a:outerShdw>
                </a:effectLst>
              </a:rPr>
              <a:t>righteous</a:t>
            </a:r>
          </a:p>
        </p:txBody>
      </p:sp>
      <p:sp>
        <p:nvSpPr>
          <p:cNvPr id="8" name="Title 1"/>
          <p:cNvSpPr txBox="1">
            <a:spLocks/>
          </p:cNvSpPr>
          <p:nvPr/>
        </p:nvSpPr>
        <p:spPr>
          <a:xfrm>
            <a:off x="914400" y="3124200"/>
            <a:ext cx="15240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FF0000"/>
                  </a:solidFill>
                </a:ln>
                <a:solidFill>
                  <a:schemeClr val="accent6">
                    <a:lumMod val="50000"/>
                  </a:schemeClr>
                </a:solidFill>
                <a:effectLst>
                  <a:outerShdw blurRad="50800" dist="39000" dir="5460000" algn="tl">
                    <a:srgbClr val="000000">
                      <a:alpha val="38000"/>
                    </a:srgbClr>
                  </a:outerShdw>
                </a:effectLst>
              </a:rPr>
              <a:t> </a:t>
            </a:r>
            <a:r>
              <a:rPr lang="en-US" sz="5400" b="1" dirty="0">
                <a:ln w="11430">
                  <a:solidFill>
                    <a:srgbClr val="FF0000"/>
                  </a:solidFill>
                </a:ln>
                <a:solidFill>
                  <a:schemeClr val="accent6">
                    <a:lumMod val="50000"/>
                  </a:schemeClr>
                </a:solidFill>
                <a:effectLst>
                  <a:outerShdw blurRad="50800" dist="39000" dir="5460000" algn="tl">
                    <a:srgbClr val="000000">
                      <a:alpha val="38000"/>
                    </a:srgbClr>
                  </a:outerShdw>
                </a:effectLst>
              </a:rPr>
              <a:t> </a:t>
            </a:r>
            <a:r>
              <a:rPr lang="en-US" b="1" dirty="0">
                <a:ln w="11430">
                  <a:solidFill>
                    <a:srgbClr val="FF0000"/>
                  </a:solidFill>
                </a:ln>
                <a:solidFill>
                  <a:schemeClr val="accent6">
                    <a:lumMod val="50000"/>
                  </a:schemeClr>
                </a:solidFill>
                <a:effectLst>
                  <a:outerShdw blurRad="50800" dist="39000" dir="5460000" algn="tl">
                    <a:srgbClr val="000000">
                      <a:alpha val="38000"/>
                    </a:srgbClr>
                  </a:outerShdw>
                </a:effectLst>
              </a:rPr>
              <a:t>un</a:t>
            </a:r>
          </a:p>
        </p:txBody>
      </p:sp>
      <p:sp>
        <p:nvSpPr>
          <p:cNvPr id="11" name="Rectangle 2">
            <a:extLst>
              <a:ext uri="{FF2B5EF4-FFF2-40B4-BE49-F238E27FC236}">
                <a16:creationId xmlns:a16="http://schemas.microsoft.com/office/drawing/2014/main" id="{1EF4BEE8-9C3D-447E-9915-782CDB4DFAE2}"/>
              </a:ext>
            </a:extLst>
          </p:cNvPr>
          <p:cNvSpPr txBox="1">
            <a:spLocks noChangeArrowheads="1"/>
          </p:cNvSpPr>
          <p:nvPr/>
        </p:nvSpPr>
        <p:spPr bwMode="auto">
          <a:xfrm>
            <a:off x="6478291" y="360181"/>
            <a:ext cx="22162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wicked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E30CF4F1-E90C-4C3E-8148-EA48DF29B8D6}"/>
              </a:ext>
            </a:extLst>
          </p:cNvPr>
          <p:cNvSpPr txBox="1">
            <a:spLocks noChangeArrowheads="1"/>
          </p:cNvSpPr>
          <p:nvPr/>
        </p:nvSpPr>
        <p:spPr bwMode="auto">
          <a:xfrm>
            <a:off x="5674565" y="1531296"/>
            <a:ext cx="22317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sinful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54CAA65-9C07-4B16-829B-636DB6D1C25D}"/>
              </a:ext>
            </a:extLst>
          </p:cNvPr>
          <p:cNvSpPr txBox="1">
            <a:spLocks noChangeArrowheads="1"/>
          </p:cNvSpPr>
          <p:nvPr/>
        </p:nvSpPr>
        <p:spPr bwMode="auto">
          <a:xfrm>
            <a:off x="6351723" y="3348771"/>
            <a:ext cx="207935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unfair</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5291484-4B2A-40BD-8320-B01164D022F5}"/>
              </a:ext>
            </a:extLst>
          </p:cNvPr>
          <p:cNvSpPr txBox="1">
            <a:spLocks noChangeArrowheads="1"/>
          </p:cNvSpPr>
          <p:nvPr/>
        </p:nvSpPr>
        <p:spPr bwMode="auto">
          <a:xfrm>
            <a:off x="4600414" y="4852106"/>
            <a:ext cx="21258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unholy</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5384264-DD9C-4C82-8942-6D310D971E74}"/>
              </a:ext>
            </a:extLst>
          </p:cNvPr>
          <p:cNvSpPr txBox="1">
            <a:spLocks noChangeArrowheads="1"/>
          </p:cNvSpPr>
          <p:nvPr/>
        </p:nvSpPr>
        <p:spPr bwMode="auto">
          <a:xfrm>
            <a:off x="1394847" y="3937706"/>
            <a:ext cx="30221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heartless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795EEC4-E395-40D6-A592-713CC539514C}"/>
              </a:ext>
            </a:extLst>
          </p:cNvPr>
          <p:cNvSpPr txBox="1">
            <a:spLocks noChangeArrowheads="1"/>
          </p:cNvSpPr>
          <p:nvPr/>
        </p:nvSpPr>
        <p:spPr bwMode="auto">
          <a:xfrm>
            <a:off x="663844" y="2589354"/>
            <a:ext cx="18778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4.11656E-6 L -0.36962 -0.44334 " pathEditMode="relative" rAng="0" ptsTypes="AA">
                                      <p:cBhvr>
                                        <p:cTn id="10" dur="1500" spd="-100000" fill="hold"/>
                                        <p:tgtEl>
                                          <p:spTgt spid="3"/>
                                        </p:tgtEl>
                                        <p:attrNameLst>
                                          <p:attrName>ppt_x</p:attrName>
                                          <p:attrName>ppt_y</p:attrName>
                                        </p:attrNameLst>
                                      </p:cBhvr>
                                      <p:rCtr x="-18490" y="-22179"/>
                                    </p:animMotion>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0" presetClass="path" presetSubtype="0" accel="50000" decel="50000" fill="hold" grpId="1" nodeType="withEffect">
                                  <p:stCondLst>
                                    <p:cond delay="0"/>
                                  </p:stCondLst>
                                  <p:childTnLst>
                                    <p:animMotion origin="layout" path="M -3.33333E-6 -3.33333E-6 L -0.05659 -0.33217 " pathEditMode="relative" rAng="0" ptsTypes="AA">
                                      <p:cBhvr>
                                        <p:cTn id="24" dur="2000" fill="hold"/>
                                        <p:tgtEl>
                                          <p:spTgt spid="8"/>
                                        </p:tgtEl>
                                        <p:attrNameLst>
                                          <p:attrName>ppt_x</p:attrName>
                                          <p:attrName>ppt_y</p:attrName>
                                        </p:attrNameLst>
                                      </p:cBhvr>
                                      <p:rCtr x="-2830" y="-16620"/>
                                    </p:animMotion>
                                  </p:childTnLst>
                                </p:cTn>
                              </p:par>
                              <p:par>
                                <p:cTn id="25" presetID="0" presetClass="path" presetSubtype="0" accel="50000" decel="50000" fill="hold" grpId="1" nodeType="withEffect">
                                  <p:stCondLst>
                                    <p:cond delay="0"/>
                                  </p:stCondLst>
                                  <p:childTnLst>
                                    <p:animMotion origin="layout" path="M 5.55112E-17 -3.33333E-6 L -0.11163 -0.42592 " pathEditMode="relative" rAng="0" ptsTypes="AA">
                                      <p:cBhvr>
                                        <p:cTn id="26" dur="2000" fill="hold"/>
                                        <p:tgtEl>
                                          <p:spTgt spid="9"/>
                                        </p:tgtEl>
                                        <p:attrNameLst>
                                          <p:attrName>ppt_x</p:attrName>
                                          <p:attrName>ppt_y</p:attrName>
                                        </p:attrNameLst>
                                      </p:cBhvr>
                                      <p:rCtr x="-5590" y="-21296"/>
                                    </p:animMotion>
                                  </p:childTnLst>
                                </p:cTn>
                              </p:par>
                              <p:par>
                                <p:cTn id="27" presetID="55" presetClass="exit" presetSubtype="0" fill="hold" grpId="2" nodeType="withEffect">
                                  <p:stCondLst>
                                    <p:cond delay="0"/>
                                  </p:stCondLst>
                                  <p:childTnLst>
                                    <p:anim calcmode="lin" valueType="num">
                                      <p:cBhvr>
                                        <p:cTn id="28" dur="2000"/>
                                        <p:tgtEl>
                                          <p:spTgt spid="3"/>
                                        </p:tgtEl>
                                        <p:attrNameLst>
                                          <p:attrName>ppt_w</p:attrName>
                                        </p:attrNameLst>
                                      </p:cBhvr>
                                      <p:tavLst>
                                        <p:tav tm="0">
                                          <p:val>
                                            <p:strVal val="ppt_w"/>
                                          </p:val>
                                        </p:tav>
                                        <p:tav tm="100000">
                                          <p:val>
                                            <p:strVal val="ppt_w*0.70"/>
                                          </p:val>
                                        </p:tav>
                                      </p:tavLst>
                                    </p:anim>
                                    <p:anim calcmode="lin" valueType="num">
                                      <p:cBhvr>
                                        <p:cTn id="29" dur="2000"/>
                                        <p:tgtEl>
                                          <p:spTgt spid="3"/>
                                        </p:tgtEl>
                                        <p:attrNameLst>
                                          <p:attrName>ppt_h</p:attrName>
                                        </p:attrNameLst>
                                      </p:cBhvr>
                                      <p:tavLst>
                                        <p:tav tm="0">
                                          <p:val>
                                            <p:strVal val="ppt_h"/>
                                          </p:val>
                                        </p:tav>
                                        <p:tav tm="100000">
                                          <p:val>
                                            <p:strVal val="ppt_h"/>
                                          </p:val>
                                        </p:tav>
                                      </p:tavLst>
                                    </p:anim>
                                    <p:animEffect transition="out" filter="fade">
                                      <p:cBhvr>
                                        <p:cTn id="30" dur="2000"/>
                                        <p:tgtEl>
                                          <p:spTgt spid="3"/>
                                        </p:tgtEl>
                                      </p:cBhvr>
                                    </p:animEffect>
                                    <p:set>
                                      <p:cBhvr>
                                        <p:cTn id="31" dur="1" fill="hold">
                                          <p:stCondLst>
                                            <p:cond delay="1999"/>
                                          </p:stCondLst>
                                        </p:cTn>
                                        <p:tgtEl>
                                          <p:spTgt spid="3"/>
                                        </p:tgtEl>
                                        <p:attrNameLst>
                                          <p:attrName>style.visibility</p:attrName>
                                        </p:attrNameLst>
                                      </p:cBhvr>
                                      <p:to>
                                        <p:strVal val="hidden"/>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0" presetClass="exit" presetSubtype="0" fill="hold" grpId="2" nodeType="with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500" fill="hold"/>
                                        <p:tgtEl>
                                          <p:spTgt spid="11"/>
                                        </p:tgtEl>
                                        <p:attrNameLst>
                                          <p:attrName>ppt_w</p:attrName>
                                        </p:attrNameLst>
                                      </p:cBhvr>
                                      <p:tavLst>
                                        <p:tav tm="0">
                                          <p:val>
                                            <p:fltVal val="0"/>
                                          </p:val>
                                        </p:tav>
                                        <p:tav tm="100000">
                                          <p:val>
                                            <p:strVal val="#ppt_w"/>
                                          </p:val>
                                        </p:tav>
                                      </p:tavLst>
                                    </p:anim>
                                    <p:anim calcmode="lin" valueType="num">
                                      <p:cBhvr>
                                        <p:cTn id="46" dur="1500" fill="hold"/>
                                        <p:tgtEl>
                                          <p:spTgt spid="11"/>
                                        </p:tgtEl>
                                        <p:attrNameLst>
                                          <p:attrName>ppt_h</p:attrName>
                                        </p:attrNameLst>
                                      </p:cBhvr>
                                      <p:tavLst>
                                        <p:tav tm="0">
                                          <p:val>
                                            <p:fltVal val="0"/>
                                          </p:val>
                                        </p:tav>
                                        <p:tav tm="100000">
                                          <p:val>
                                            <p:strVal val="#ppt_h"/>
                                          </p:val>
                                        </p:tav>
                                      </p:tavLst>
                                    </p:anim>
                                  </p:childTnLst>
                                </p:cTn>
                              </p:par>
                              <p:par>
                                <p:cTn id="47" presetID="42" presetClass="path" presetSubtype="0" accel="50000" decel="50000" fill="hold" grpId="2" nodeType="withEffect">
                                  <p:stCondLst>
                                    <p:cond delay="0"/>
                                  </p:stCondLst>
                                  <p:childTnLst>
                                    <p:animMotion origin="layout" path="M 2.5E-6 -3.7037E-7 L -0.56545 0.10139 " pathEditMode="relative" rAng="0" ptsTypes="AA">
                                      <p:cBhvr>
                                        <p:cTn id="48" dur="1500" spd="-100000" fill="hold"/>
                                        <p:tgtEl>
                                          <p:spTgt spid="11"/>
                                        </p:tgtEl>
                                        <p:attrNameLst>
                                          <p:attrName>ppt_x</p:attrName>
                                          <p:attrName>ppt_y</p:attrName>
                                        </p:attrNameLst>
                                      </p:cBhvr>
                                      <p:rCtr x="-28281" y="5069"/>
                                    </p:animMotion>
                                  </p:childTnLst>
                                </p:cTn>
                              </p:par>
                              <p:par>
                                <p:cTn id="49" presetID="23" presetClass="entr" presetSubtype="16" fill="hold" grpId="0" nodeType="withEffect">
                                  <p:stCondLst>
                                    <p:cond delay="75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500" fill="hold"/>
                                        <p:tgtEl>
                                          <p:spTgt spid="12"/>
                                        </p:tgtEl>
                                        <p:attrNameLst>
                                          <p:attrName>ppt_w</p:attrName>
                                        </p:attrNameLst>
                                      </p:cBhvr>
                                      <p:tavLst>
                                        <p:tav tm="0">
                                          <p:val>
                                            <p:fltVal val="0"/>
                                          </p:val>
                                        </p:tav>
                                        <p:tav tm="100000">
                                          <p:val>
                                            <p:strVal val="#ppt_w"/>
                                          </p:val>
                                        </p:tav>
                                      </p:tavLst>
                                    </p:anim>
                                    <p:anim calcmode="lin" valueType="num">
                                      <p:cBhvr>
                                        <p:cTn id="52" dur="1500" fill="hold"/>
                                        <p:tgtEl>
                                          <p:spTgt spid="12"/>
                                        </p:tgtEl>
                                        <p:attrNameLst>
                                          <p:attrName>ppt_h</p:attrName>
                                        </p:attrNameLst>
                                      </p:cBhvr>
                                      <p:tavLst>
                                        <p:tav tm="0">
                                          <p:val>
                                            <p:fltVal val="0"/>
                                          </p:val>
                                        </p:tav>
                                        <p:tav tm="100000">
                                          <p:val>
                                            <p:strVal val="#ppt_h"/>
                                          </p:val>
                                        </p:tav>
                                      </p:tavLst>
                                    </p:anim>
                                  </p:childTnLst>
                                </p:cTn>
                              </p:par>
                              <p:par>
                                <p:cTn id="53" presetID="42" presetClass="path" presetSubtype="0" accel="50000" decel="50000" fill="hold" grpId="2" nodeType="withEffect">
                                  <p:stCondLst>
                                    <p:cond delay="750"/>
                                  </p:stCondLst>
                                  <p:childTnLst>
                                    <p:animMotion origin="layout" path="M -4.72222E-6 -3.7037E-6 L -0.47968 -0.06851 " pathEditMode="relative" rAng="0" ptsTypes="AA">
                                      <p:cBhvr>
                                        <p:cTn id="54" dur="1500" spd="-100000" fill="hold"/>
                                        <p:tgtEl>
                                          <p:spTgt spid="12"/>
                                        </p:tgtEl>
                                        <p:attrNameLst>
                                          <p:attrName>ppt_x</p:attrName>
                                          <p:attrName>ppt_y</p:attrName>
                                        </p:attrNameLst>
                                      </p:cBhvr>
                                      <p:rCtr x="-23993" y="-3426"/>
                                    </p:animMotion>
                                  </p:childTnLst>
                                </p:cTn>
                              </p:par>
                              <p:par>
                                <p:cTn id="55" presetID="23" presetClass="entr" presetSubtype="16" fill="hold" grpId="0" nodeType="withEffect">
                                  <p:stCondLst>
                                    <p:cond delay="15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500" fill="hold"/>
                                        <p:tgtEl>
                                          <p:spTgt spid="13"/>
                                        </p:tgtEl>
                                        <p:attrNameLst>
                                          <p:attrName>ppt_w</p:attrName>
                                        </p:attrNameLst>
                                      </p:cBhvr>
                                      <p:tavLst>
                                        <p:tav tm="0">
                                          <p:val>
                                            <p:fltVal val="0"/>
                                          </p:val>
                                        </p:tav>
                                        <p:tav tm="100000">
                                          <p:val>
                                            <p:strVal val="#ppt_w"/>
                                          </p:val>
                                        </p:tav>
                                      </p:tavLst>
                                    </p:anim>
                                    <p:anim calcmode="lin" valueType="num">
                                      <p:cBhvr>
                                        <p:cTn id="58" dur="1500" fill="hold"/>
                                        <p:tgtEl>
                                          <p:spTgt spid="13"/>
                                        </p:tgtEl>
                                        <p:attrNameLst>
                                          <p:attrName>ppt_h</p:attrName>
                                        </p:attrNameLst>
                                      </p:cBhvr>
                                      <p:tavLst>
                                        <p:tav tm="0">
                                          <p:val>
                                            <p:fltVal val="0"/>
                                          </p:val>
                                        </p:tav>
                                        <p:tav tm="100000">
                                          <p:val>
                                            <p:strVal val="#ppt_h"/>
                                          </p:val>
                                        </p:tav>
                                      </p:tavLst>
                                    </p:anim>
                                  </p:childTnLst>
                                </p:cTn>
                              </p:par>
                              <p:par>
                                <p:cTn id="59" presetID="42" presetClass="path" presetSubtype="0" accel="50000" decel="50000" fill="hold" grpId="2" nodeType="withEffect">
                                  <p:stCondLst>
                                    <p:cond delay="1500"/>
                                  </p:stCondLst>
                                  <p:childTnLst>
                                    <p:animMotion origin="layout" path="M -3.33333E-6 1.48148E-6 L -0.54409 -0.33403 " pathEditMode="relative" rAng="0" ptsTypes="AA">
                                      <p:cBhvr>
                                        <p:cTn id="60" dur="1500" spd="-100000" fill="hold"/>
                                        <p:tgtEl>
                                          <p:spTgt spid="13"/>
                                        </p:tgtEl>
                                        <p:attrNameLst>
                                          <p:attrName>ppt_x</p:attrName>
                                          <p:attrName>ppt_y</p:attrName>
                                        </p:attrNameLst>
                                      </p:cBhvr>
                                      <p:rCtr x="-27205" y="-16713"/>
                                    </p:animMotion>
                                  </p:childTnLst>
                                </p:cTn>
                              </p:par>
                              <p:par>
                                <p:cTn id="61" presetID="23" presetClass="entr" presetSubtype="16" fill="hold" grpId="0" nodeType="withEffect">
                                  <p:stCondLst>
                                    <p:cond delay="2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500" fill="hold"/>
                                        <p:tgtEl>
                                          <p:spTgt spid="14"/>
                                        </p:tgtEl>
                                        <p:attrNameLst>
                                          <p:attrName>ppt_w</p:attrName>
                                        </p:attrNameLst>
                                      </p:cBhvr>
                                      <p:tavLst>
                                        <p:tav tm="0">
                                          <p:val>
                                            <p:fltVal val="0"/>
                                          </p:val>
                                        </p:tav>
                                        <p:tav tm="100000">
                                          <p:val>
                                            <p:strVal val="#ppt_w"/>
                                          </p:val>
                                        </p:tav>
                                      </p:tavLst>
                                    </p:anim>
                                    <p:anim calcmode="lin" valueType="num">
                                      <p:cBhvr>
                                        <p:cTn id="64" dur="1500" fill="hold"/>
                                        <p:tgtEl>
                                          <p:spTgt spid="14"/>
                                        </p:tgtEl>
                                        <p:attrNameLst>
                                          <p:attrName>ppt_h</p:attrName>
                                        </p:attrNameLst>
                                      </p:cBhvr>
                                      <p:tavLst>
                                        <p:tav tm="0">
                                          <p:val>
                                            <p:fltVal val="0"/>
                                          </p:val>
                                        </p:tav>
                                        <p:tav tm="100000">
                                          <p:val>
                                            <p:strVal val="#ppt_h"/>
                                          </p:val>
                                        </p:tav>
                                      </p:tavLst>
                                    </p:anim>
                                  </p:childTnLst>
                                </p:cTn>
                              </p:par>
                              <p:par>
                                <p:cTn id="65" presetID="42" presetClass="path" presetSubtype="0" accel="50000" decel="50000" fill="hold" grpId="2" nodeType="withEffect">
                                  <p:stCondLst>
                                    <p:cond delay="2250"/>
                                  </p:stCondLst>
                                  <p:childTnLst>
                                    <p:animMotion origin="layout" path="M -8.33333E-7 -1.48148E-6 L -0.35503 -0.55324 " pathEditMode="relative" rAng="0" ptsTypes="AA">
                                      <p:cBhvr>
                                        <p:cTn id="66" dur="1500" spd="-100000" fill="hold"/>
                                        <p:tgtEl>
                                          <p:spTgt spid="14"/>
                                        </p:tgtEl>
                                        <p:attrNameLst>
                                          <p:attrName>ppt_x</p:attrName>
                                          <p:attrName>ppt_y</p:attrName>
                                        </p:attrNameLst>
                                      </p:cBhvr>
                                      <p:rCtr x="-17760" y="-27662"/>
                                    </p:animMotion>
                                  </p:childTnLst>
                                </p:cTn>
                              </p:par>
                              <p:par>
                                <p:cTn id="67" presetID="23" presetClass="entr" presetSubtype="16" fill="hold" grpId="0" nodeType="withEffect">
                                  <p:stCondLst>
                                    <p:cond delay="3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500" fill="hold"/>
                                        <p:tgtEl>
                                          <p:spTgt spid="15"/>
                                        </p:tgtEl>
                                        <p:attrNameLst>
                                          <p:attrName>ppt_w</p:attrName>
                                        </p:attrNameLst>
                                      </p:cBhvr>
                                      <p:tavLst>
                                        <p:tav tm="0">
                                          <p:val>
                                            <p:fltVal val="0"/>
                                          </p:val>
                                        </p:tav>
                                        <p:tav tm="100000">
                                          <p:val>
                                            <p:strVal val="#ppt_w"/>
                                          </p:val>
                                        </p:tav>
                                      </p:tavLst>
                                    </p:anim>
                                    <p:anim calcmode="lin" valueType="num">
                                      <p:cBhvr>
                                        <p:cTn id="70" dur="1500" fill="hold"/>
                                        <p:tgtEl>
                                          <p:spTgt spid="15"/>
                                        </p:tgtEl>
                                        <p:attrNameLst>
                                          <p:attrName>ppt_h</p:attrName>
                                        </p:attrNameLst>
                                      </p:cBhvr>
                                      <p:tavLst>
                                        <p:tav tm="0">
                                          <p:val>
                                            <p:fltVal val="0"/>
                                          </p:val>
                                        </p:tav>
                                        <p:tav tm="100000">
                                          <p:val>
                                            <p:strVal val="#ppt_h"/>
                                          </p:val>
                                        </p:tav>
                                      </p:tavLst>
                                    </p:anim>
                                  </p:childTnLst>
                                </p:cTn>
                              </p:par>
                              <p:par>
                                <p:cTn id="71" presetID="42" presetClass="path" presetSubtype="0" accel="50000" decel="50000" fill="hold" grpId="2" nodeType="withEffect">
                                  <p:stCondLst>
                                    <p:cond delay="3000"/>
                                  </p:stCondLst>
                                  <p:childTnLst>
                                    <p:animMotion origin="layout" path="M 1.66667E-6 1.85185E-6 L -0.0533 -0.42222 " pathEditMode="relative" rAng="0" ptsTypes="AA">
                                      <p:cBhvr>
                                        <p:cTn id="72" dur="1500" spd="-100000" fill="hold"/>
                                        <p:tgtEl>
                                          <p:spTgt spid="15"/>
                                        </p:tgtEl>
                                        <p:attrNameLst>
                                          <p:attrName>ppt_x</p:attrName>
                                          <p:attrName>ppt_y</p:attrName>
                                        </p:attrNameLst>
                                      </p:cBhvr>
                                      <p:rCtr x="-2674" y="-21111"/>
                                    </p:animMotion>
                                  </p:childTnLst>
                                </p:cTn>
                              </p:par>
                              <p:par>
                                <p:cTn id="73" presetID="23" presetClass="entr" presetSubtype="16" fill="hold" grpId="0" nodeType="withEffect">
                                  <p:stCondLst>
                                    <p:cond delay="3750"/>
                                  </p:stCondLst>
                                  <p:childTnLst>
                                    <p:set>
                                      <p:cBhvr>
                                        <p:cTn id="74" dur="1" fill="hold">
                                          <p:stCondLst>
                                            <p:cond delay="0"/>
                                          </p:stCondLst>
                                        </p:cTn>
                                        <p:tgtEl>
                                          <p:spTgt spid="16"/>
                                        </p:tgtEl>
                                        <p:attrNameLst>
                                          <p:attrName>style.visibility</p:attrName>
                                        </p:attrNameLst>
                                      </p:cBhvr>
                                      <p:to>
                                        <p:strVal val="visible"/>
                                      </p:to>
                                    </p:set>
                                    <p:anim calcmode="lin" valueType="num">
                                      <p:cBhvr>
                                        <p:cTn id="75" dur="1500" fill="hold"/>
                                        <p:tgtEl>
                                          <p:spTgt spid="16"/>
                                        </p:tgtEl>
                                        <p:attrNameLst>
                                          <p:attrName>ppt_w</p:attrName>
                                        </p:attrNameLst>
                                      </p:cBhvr>
                                      <p:tavLst>
                                        <p:tav tm="0">
                                          <p:val>
                                            <p:fltVal val="0"/>
                                          </p:val>
                                        </p:tav>
                                        <p:tav tm="100000">
                                          <p:val>
                                            <p:strVal val="#ppt_w"/>
                                          </p:val>
                                        </p:tav>
                                      </p:tavLst>
                                    </p:anim>
                                    <p:anim calcmode="lin" valueType="num">
                                      <p:cBhvr>
                                        <p:cTn id="76" dur="1500" fill="hold"/>
                                        <p:tgtEl>
                                          <p:spTgt spid="16"/>
                                        </p:tgtEl>
                                        <p:attrNameLst>
                                          <p:attrName>ppt_h</p:attrName>
                                        </p:attrNameLst>
                                      </p:cBhvr>
                                      <p:tavLst>
                                        <p:tav tm="0">
                                          <p:val>
                                            <p:fltVal val="0"/>
                                          </p:val>
                                        </p:tav>
                                        <p:tav tm="100000">
                                          <p:val>
                                            <p:strVal val="#ppt_h"/>
                                          </p:val>
                                        </p:tav>
                                      </p:tavLst>
                                    </p:anim>
                                  </p:childTnLst>
                                </p:cTn>
                              </p:par>
                              <p:par>
                                <p:cTn id="77" presetID="42" presetClass="path" presetSubtype="0" accel="50000" decel="50000" fill="hold" grpId="2" nodeType="withEffect">
                                  <p:stCondLst>
                                    <p:cond delay="3750"/>
                                  </p:stCondLst>
                                  <p:childTnLst>
                                    <p:animMotion origin="layout" path="M -3.61111E-6 -3.7037E-7 L 0.08802 -0.225 " pathEditMode="relative" rAng="0" ptsTypes="AA">
                                      <p:cBhvr>
                                        <p:cTn id="78" dur="1500" spd="-100000" fill="hold"/>
                                        <p:tgtEl>
                                          <p:spTgt spid="16"/>
                                        </p:tgtEl>
                                        <p:attrNameLst>
                                          <p:attrName>ppt_x</p:attrName>
                                          <p:attrName>ppt_y</p:attrName>
                                        </p:attrNameLst>
                                      </p:cBhvr>
                                      <p:rCtr x="4392" y="-11250"/>
                                    </p:animMotion>
                                  </p:childTnLst>
                                </p:cTn>
                              </p:par>
                            </p:childTnLst>
                          </p:cTn>
                        </p:par>
                      </p:childTnLst>
                    </p:cTn>
                  </p:par>
                  <p:par>
                    <p:cTn id="79" fill="hold">
                      <p:stCondLst>
                        <p:cond delay="indefinite"/>
                      </p:stCondLst>
                      <p:childTnLst>
                        <p:par>
                          <p:cTn id="80" fill="hold">
                            <p:stCondLst>
                              <p:cond delay="0"/>
                            </p:stCondLst>
                            <p:childTnLst>
                              <p:par>
                                <p:cTn id="81" presetID="23" presetClass="exit" presetSubtype="32" fill="hold" grpId="1" nodeType="clickEffect">
                                  <p:stCondLst>
                                    <p:cond delay="0"/>
                                  </p:stCondLst>
                                  <p:childTnLst>
                                    <p:anim calcmode="lin" valueType="num">
                                      <p:cBhvr>
                                        <p:cTn id="82" dur="2000"/>
                                        <p:tgtEl>
                                          <p:spTgt spid="11"/>
                                        </p:tgtEl>
                                        <p:attrNameLst>
                                          <p:attrName>ppt_w</p:attrName>
                                        </p:attrNameLst>
                                      </p:cBhvr>
                                      <p:tavLst>
                                        <p:tav tm="0">
                                          <p:val>
                                            <p:strVal val="ppt_w"/>
                                          </p:val>
                                        </p:tav>
                                        <p:tav tm="100000">
                                          <p:val>
                                            <p:fltVal val="0"/>
                                          </p:val>
                                        </p:tav>
                                      </p:tavLst>
                                    </p:anim>
                                    <p:anim calcmode="lin" valueType="num">
                                      <p:cBhvr>
                                        <p:cTn id="83" dur="2000"/>
                                        <p:tgtEl>
                                          <p:spTgt spid="11"/>
                                        </p:tgtEl>
                                        <p:attrNameLst>
                                          <p:attrName>ppt_h</p:attrName>
                                        </p:attrNameLst>
                                      </p:cBhvr>
                                      <p:tavLst>
                                        <p:tav tm="0">
                                          <p:val>
                                            <p:strVal val="ppt_h"/>
                                          </p:val>
                                        </p:tav>
                                        <p:tav tm="100000">
                                          <p:val>
                                            <p:fltVal val="0"/>
                                          </p:val>
                                        </p:tav>
                                      </p:tavLst>
                                    </p:anim>
                                    <p:set>
                                      <p:cBhvr>
                                        <p:cTn id="84" dur="1" fill="hold">
                                          <p:stCondLst>
                                            <p:cond delay="1999"/>
                                          </p:stCondLst>
                                        </p:cTn>
                                        <p:tgtEl>
                                          <p:spTgt spid="11"/>
                                        </p:tgtEl>
                                        <p:attrNameLst>
                                          <p:attrName>style.visibility</p:attrName>
                                        </p:attrNameLst>
                                      </p:cBhvr>
                                      <p:to>
                                        <p:strVal val="hidden"/>
                                      </p:to>
                                    </p:set>
                                  </p:childTnLst>
                                </p:cTn>
                              </p:par>
                              <p:par>
                                <p:cTn id="85" presetID="23" presetClass="exit" presetSubtype="32" fill="hold" grpId="1" nodeType="withEffect">
                                  <p:stCondLst>
                                    <p:cond delay="0"/>
                                  </p:stCondLst>
                                  <p:childTnLst>
                                    <p:anim calcmode="lin" valueType="num">
                                      <p:cBhvr>
                                        <p:cTn id="86" dur="2000"/>
                                        <p:tgtEl>
                                          <p:spTgt spid="12"/>
                                        </p:tgtEl>
                                        <p:attrNameLst>
                                          <p:attrName>ppt_w</p:attrName>
                                        </p:attrNameLst>
                                      </p:cBhvr>
                                      <p:tavLst>
                                        <p:tav tm="0">
                                          <p:val>
                                            <p:strVal val="ppt_w"/>
                                          </p:val>
                                        </p:tav>
                                        <p:tav tm="100000">
                                          <p:val>
                                            <p:fltVal val="0"/>
                                          </p:val>
                                        </p:tav>
                                      </p:tavLst>
                                    </p:anim>
                                    <p:anim calcmode="lin" valueType="num">
                                      <p:cBhvr>
                                        <p:cTn id="87" dur="2000"/>
                                        <p:tgtEl>
                                          <p:spTgt spid="12"/>
                                        </p:tgtEl>
                                        <p:attrNameLst>
                                          <p:attrName>ppt_h</p:attrName>
                                        </p:attrNameLst>
                                      </p:cBhvr>
                                      <p:tavLst>
                                        <p:tav tm="0">
                                          <p:val>
                                            <p:strVal val="ppt_h"/>
                                          </p:val>
                                        </p:tav>
                                        <p:tav tm="100000">
                                          <p:val>
                                            <p:fltVal val="0"/>
                                          </p:val>
                                        </p:tav>
                                      </p:tavLst>
                                    </p:anim>
                                    <p:set>
                                      <p:cBhvr>
                                        <p:cTn id="88" dur="1" fill="hold">
                                          <p:stCondLst>
                                            <p:cond delay="1999"/>
                                          </p:stCondLst>
                                        </p:cTn>
                                        <p:tgtEl>
                                          <p:spTgt spid="12"/>
                                        </p:tgtEl>
                                        <p:attrNameLst>
                                          <p:attrName>style.visibility</p:attrName>
                                        </p:attrNameLst>
                                      </p:cBhvr>
                                      <p:to>
                                        <p:strVal val="hidden"/>
                                      </p:to>
                                    </p:set>
                                  </p:childTnLst>
                                </p:cTn>
                              </p:par>
                              <p:par>
                                <p:cTn id="89" presetID="23" presetClass="exit" presetSubtype="32" fill="hold" grpId="1" nodeType="withEffect">
                                  <p:stCondLst>
                                    <p:cond delay="0"/>
                                  </p:stCondLst>
                                  <p:childTnLst>
                                    <p:anim calcmode="lin" valueType="num">
                                      <p:cBhvr>
                                        <p:cTn id="90" dur="2000"/>
                                        <p:tgtEl>
                                          <p:spTgt spid="13"/>
                                        </p:tgtEl>
                                        <p:attrNameLst>
                                          <p:attrName>ppt_w</p:attrName>
                                        </p:attrNameLst>
                                      </p:cBhvr>
                                      <p:tavLst>
                                        <p:tav tm="0">
                                          <p:val>
                                            <p:strVal val="ppt_w"/>
                                          </p:val>
                                        </p:tav>
                                        <p:tav tm="100000">
                                          <p:val>
                                            <p:fltVal val="0"/>
                                          </p:val>
                                        </p:tav>
                                      </p:tavLst>
                                    </p:anim>
                                    <p:anim calcmode="lin" valueType="num">
                                      <p:cBhvr>
                                        <p:cTn id="91" dur="2000"/>
                                        <p:tgtEl>
                                          <p:spTgt spid="13"/>
                                        </p:tgtEl>
                                        <p:attrNameLst>
                                          <p:attrName>ppt_h</p:attrName>
                                        </p:attrNameLst>
                                      </p:cBhvr>
                                      <p:tavLst>
                                        <p:tav tm="0">
                                          <p:val>
                                            <p:strVal val="ppt_h"/>
                                          </p:val>
                                        </p:tav>
                                        <p:tav tm="100000">
                                          <p:val>
                                            <p:fltVal val="0"/>
                                          </p:val>
                                        </p:tav>
                                      </p:tavLst>
                                    </p:anim>
                                    <p:set>
                                      <p:cBhvr>
                                        <p:cTn id="92" dur="1" fill="hold">
                                          <p:stCondLst>
                                            <p:cond delay="1999"/>
                                          </p:stCondLst>
                                        </p:cTn>
                                        <p:tgtEl>
                                          <p:spTgt spid="13"/>
                                        </p:tgtEl>
                                        <p:attrNameLst>
                                          <p:attrName>style.visibility</p:attrName>
                                        </p:attrNameLst>
                                      </p:cBhvr>
                                      <p:to>
                                        <p:strVal val="hidden"/>
                                      </p:to>
                                    </p:set>
                                  </p:childTnLst>
                                </p:cTn>
                              </p:par>
                              <p:par>
                                <p:cTn id="93" presetID="23" presetClass="exit" presetSubtype="32" fill="hold" grpId="1" nodeType="withEffect">
                                  <p:stCondLst>
                                    <p:cond delay="0"/>
                                  </p:stCondLst>
                                  <p:childTnLst>
                                    <p:anim calcmode="lin" valueType="num">
                                      <p:cBhvr>
                                        <p:cTn id="94" dur="2000"/>
                                        <p:tgtEl>
                                          <p:spTgt spid="14"/>
                                        </p:tgtEl>
                                        <p:attrNameLst>
                                          <p:attrName>ppt_w</p:attrName>
                                        </p:attrNameLst>
                                      </p:cBhvr>
                                      <p:tavLst>
                                        <p:tav tm="0">
                                          <p:val>
                                            <p:strVal val="ppt_w"/>
                                          </p:val>
                                        </p:tav>
                                        <p:tav tm="100000">
                                          <p:val>
                                            <p:fltVal val="0"/>
                                          </p:val>
                                        </p:tav>
                                      </p:tavLst>
                                    </p:anim>
                                    <p:anim calcmode="lin" valueType="num">
                                      <p:cBhvr>
                                        <p:cTn id="95" dur="2000"/>
                                        <p:tgtEl>
                                          <p:spTgt spid="14"/>
                                        </p:tgtEl>
                                        <p:attrNameLst>
                                          <p:attrName>ppt_h</p:attrName>
                                        </p:attrNameLst>
                                      </p:cBhvr>
                                      <p:tavLst>
                                        <p:tav tm="0">
                                          <p:val>
                                            <p:strVal val="ppt_h"/>
                                          </p:val>
                                        </p:tav>
                                        <p:tav tm="100000">
                                          <p:val>
                                            <p:fltVal val="0"/>
                                          </p:val>
                                        </p:tav>
                                      </p:tavLst>
                                    </p:anim>
                                    <p:set>
                                      <p:cBhvr>
                                        <p:cTn id="96" dur="1" fill="hold">
                                          <p:stCondLst>
                                            <p:cond delay="1999"/>
                                          </p:stCondLst>
                                        </p:cTn>
                                        <p:tgtEl>
                                          <p:spTgt spid="14"/>
                                        </p:tgtEl>
                                        <p:attrNameLst>
                                          <p:attrName>style.visibility</p:attrName>
                                        </p:attrNameLst>
                                      </p:cBhvr>
                                      <p:to>
                                        <p:strVal val="hidden"/>
                                      </p:to>
                                    </p:set>
                                  </p:childTnLst>
                                </p:cTn>
                              </p:par>
                              <p:par>
                                <p:cTn id="97" presetID="23" presetClass="exit" presetSubtype="32" fill="hold" grpId="1" nodeType="withEffect">
                                  <p:stCondLst>
                                    <p:cond delay="0"/>
                                  </p:stCondLst>
                                  <p:childTnLst>
                                    <p:anim calcmode="lin" valueType="num">
                                      <p:cBhvr>
                                        <p:cTn id="98" dur="2000"/>
                                        <p:tgtEl>
                                          <p:spTgt spid="15"/>
                                        </p:tgtEl>
                                        <p:attrNameLst>
                                          <p:attrName>ppt_w</p:attrName>
                                        </p:attrNameLst>
                                      </p:cBhvr>
                                      <p:tavLst>
                                        <p:tav tm="0">
                                          <p:val>
                                            <p:strVal val="ppt_w"/>
                                          </p:val>
                                        </p:tav>
                                        <p:tav tm="100000">
                                          <p:val>
                                            <p:fltVal val="0"/>
                                          </p:val>
                                        </p:tav>
                                      </p:tavLst>
                                    </p:anim>
                                    <p:anim calcmode="lin" valueType="num">
                                      <p:cBhvr>
                                        <p:cTn id="99" dur="2000"/>
                                        <p:tgtEl>
                                          <p:spTgt spid="15"/>
                                        </p:tgtEl>
                                        <p:attrNameLst>
                                          <p:attrName>ppt_h</p:attrName>
                                        </p:attrNameLst>
                                      </p:cBhvr>
                                      <p:tavLst>
                                        <p:tav tm="0">
                                          <p:val>
                                            <p:strVal val="ppt_h"/>
                                          </p:val>
                                        </p:tav>
                                        <p:tav tm="100000">
                                          <p:val>
                                            <p:fltVal val="0"/>
                                          </p:val>
                                        </p:tav>
                                      </p:tavLst>
                                    </p:anim>
                                    <p:set>
                                      <p:cBhvr>
                                        <p:cTn id="100" dur="1" fill="hold">
                                          <p:stCondLst>
                                            <p:cond delay="1999"/>
                                          </p:stCondLst>
                                        </p:cTn>
                                        <p:tgtEl>
                                          <p:spTgt spid="15"/>
                                        </p:tgtEl>
                                        <p:attrNameLst>
                                          <p:attrName>style.visibility</p:attrName>
                                        </p:attrNameLst>
                                      </p:cBhvr>
                                      <p:to>
                                        <p:strVal val="hidden"/>
                                      </p:to>
                                    </p:set>
                                  </p:childTnLst>
                                </p:cTn>
                              </p:par>
                              <p:par>
                                <p:cTn id="101" presetID="23" presetClass="exit" presetSubtype="32" fill="hold" grpId="1" nodeType="withEffect">
                                  <p:stCondLst>
                                    <p:cond delay="0"/>
                                  </p:stCondLst>
                                  <p:childTnLst>
                                    <p:anim calcmode="lin" valueType="num">
                                      <p:cBhvr>
                                        <p:cTn id="102" dur="2000"/>
                                        <p:tgtEl>
                                          <p:spTgt spid="16"/>
                                        </p:tgtEl>
                                        <p:attrNameLst>
                                          <p:attrName>ppt_w</p:attrName>
                                        </p:attrNameLst>
                                      </p:cBhvr>
                                      <p:tavLst>
                                        <p:tav tm="0">
                                          <p:val>
                                            <p:strVal val="ppt_w"/>
                                          </p:val>
                                        </p:tav>
                                        <p:tav tm="100000">
                                          <p:val>
                                            <p:fltVal val="0"/>
                                          </p:val>
                                        </p:tav>
                                      </p:tavLst>
                                    </p:anim>
                                    <p:anim calcmode="lin" valueType="num">
                                      <p:cBhvr>
                                        <p:cTn id="103" dur="2000"/>
                                        <p:tgtEl>
                                          <p:spTgt spid="16"/>
                                        </p:tgtEl>
                                        <p:attrNameLst>
                                          <p:attrName>ppt_h</p:attrName>
                                        </p:attrNameLst>
                                      </p:cBhvr>
                                      <p:tavLst>
                                        <p:tav tm="0">
                                          <p:val>
                                            <p:strVal val="ppt_h"/>
                                          </p:val>
                                        </p:tav>
                                        <p:tav tm="100000">
                                          <p:val>
                                            <p:fltVal val="0"/>
                                          </p:val>
                                        </p:tav>
                                      </p:tavLst>
                                    </p:anim>
                                    <p:set>
                                      <p:cBhvr>
                                        <p:cTn id="104" dur="1" fill="hold">
                                          <p:stCondLst>
                                            <p:cond delay="1999"/>
                                          </p:stCondLst>
                                        </p:cTn>
                                        <p:tgtEl>
                                          <p:spTgt spid="16"/>
                                        </p:tgtEl>
                                        <p:attrNameLst>
                                          <p:attrName>style.visibility</p:attrName>
                                        </p:attrNameLst>
                                      </p:cBhvr>
                                      <p:to>
                                        <p:strVal val="hidden"/>
                                      </p:to>
                                    </p:set>
                                  </p:childTnLst>
                                </p:cTn>
                              </p:par>
                              <p:par>
                                <p:cTn id="105" presetID="42" presetClass="path" presetSubtype="0" accel="50000" decel="50000" fill="hold" grpId="4" nodeType="withEffect">
                                  <p:stCondLst>
                                    <p:cond delay="0"/>
                                  </p:stCondLst>
                                  <p:childTnLst>
                                    <p:animMotion origin="layout" path="M 2.5E-6 -3.7037E-7 L -0.56945 0.10417 " pathEditMode="relative" rAng="0" ptsTypes="AA">
                                      <p:cBhvr>
                                        <p:cTn id="106" dur="2000" fill="hold"/>
                                        <p:tgtEl>
                                          <p:spTgt spid="11"/>
                                        </p:tgtEl>
                                        <p:attrNameLst>
                                          <p:attrName>ppt_x</p:attrName>
                                          <p:attrName>ppt_y</p:attrName>
                                        </p:attrNameLst>
                                      </p:cBhvr>
                                      <p:rCtr x="-28472" y="5208"/>
                                    </p:animMotion>
                                  </p:childTnLst>
                                </p:cTn>
                              </p:par>
                              <p:par>
                                <p:cTn id="107" presetID="42" presetClass="path" presetSubtype="0" accel="50000" decel="50000" fill="hold" grpId="4" nodeType="withEffect">
                                  <p:stCondLst>
                                    <p:cond delay="0"/>
                                  </p:stCondLst>
                                  <p:childTnLst>
                                    <p:animMotion origin="layout" path="M -4.72222E-6 -3.7037E-6 L -0.48125 -0.0699 " pathEditMode="relative" rAng="0" ptsTypes="AA">
                                      <p:cBhvr>
                                        <p:cTn id="108" dur="2000" fill="hold"/>
                                        <p:tgtEl>
                                          <p:spTgt spid="12"/>
                                        </p:tgtEl>
                                        <p:attrNameLst>
                                          <p:attrName>ppt_x</p:attrName>
                                          <p:attrName>ppt_y</p:attrName>
                                        </p:attrNameLst>
                                      </p:cBhvr>
                                      <p:rCtr x="-24062" y="-3495"/>
                                    </p:animMotion>
                                  </p:childTnLst>
                                </p:cTn>
                              </p:par>
                              <p:par>
                                <p:cTn id="109" presetID="42" presetClass="path" presetSubtype="0" accel="50000" decel="50000" fill="hold" grpId="4" nodeType="withEffect">
                                  <p:stCondLst>
                                    <p:cond delay="0"/>
                                  </p:stCondLst>
                                  <p:childTnLst>
                                    <p:animMotion origin="layout" path="M -3.33333E-6 1.48148E-6 L -0.546 -0.33449 " pathEditMode="relative" rAng="0" ptsTypes="AA">
                                      <p:cBhvr>
                                        <p:cTn id="110" dur="2000" fill="hold"/>
                                        <p:tgtEl>
                                          <p:spTgt spid="13"/>
                                        </p:tgtEl>
                                        <p:attrNameLst>
                                          <p:attrName>ppt_x</p:attrName>
                                          <p:attrName>ppt_y</p:attrName>
                                        </p:attrNameLst>
                                      </p:cBhvr>
                                      <p:rCtr x="-27309" y="-16736"/>
                                    </p:animMotion>
                                  </p:childTnLst>
                                </p:cTn>
                              </p:par>
                              <p:par>
                                <p:cTn id="111" presetID="42" presetClass="path" presetSubtype="0" accel="50000" decel="50000" fill="hold" grpId="4" nodeType="withEffect">
                                  <p:stCondLst>
                                    <p:cond delay="0"/>
                                  </p:stCondLst>
                                  <p:childTnLst>
                                    <p:animMotion origin="layout" path="M -8.33333E-7 -1.48148E-6 L -0.35642 -0.55069 " pathEditMode="relative" rAng="0" ptsTypes="AA">
                                      <p:cBhvr>
                                        <p:cTn id="112" dur="2000" fill="hold"/>
                                        <p:tgtEl>
                                          <p:spTgt spid="14"/>
                                        </p:tgtEl>
                                        <p:attrNameLst>
                                          <p:attrName>ppt_x</p:attrName>
                                          <p:attrName>ppt_y</p:attrName>
                                        </p:attrNameLst>
                                      </p:cBhvr>
                                      <p:rCtr x="-17830" y="-27546"/>
                                    </p:animMotion>
                                  </p:childTnLst>
                                </p:cTn>
                              </p:par>
                              <p:par>
                                <p:cTn id="113" presetID="42" presetClass="path" presetSubtype="0" accel="50000" decel="50000" fill="hold" grpId="4" nodeType="withEffect">
                                  <p:stCondLst>
                                    <p:cond delay="0"/>
                                  </p:stCondLst>
                                  <p:childTnLst>
                                    <p:animMotion origin="layout" path="M 1.66667E-6 1.85185E-6 L -0.05643 -0.41991 " pathEditMode="relative" rAng="0" ptsTypes="AA">
                                      <p:cBhvr>
                                        <p:cTn id="114" dur="2000" fill="hold"/>
                                        <p:tgtEl>
                                          <p:spTgt spid="15"/>
                                        </p:tgtEl>
                                        <p:attrNameLst>
                                          <p:attrName>ppt_x</p:attrName>
                                          <p:attrName>ppt_y</p:attrName>
                                        </p:attrNameLst>
                                      </p:cBhvr>
                                      <p:rCtr x="-2830" y="-20995"/>
                                    </p:animMotion>
                                  </p:childTnLst>
                                </p:cTn>
                              </p:par>
                              <p:par>
                                <p:cTn id="115" presetID="42" presetClass="path" presetSubtype="0" accel="50000" decel="50000" fill="hold" grpId="4" nodeType="withEffect">
                                  <p:stCondLst>
                                    <p:cond delay="0"/>
                                  </p:stCondLst>
                                  <p:childTnLst>
                                    <p:animMotion origin="layout" path="M -3.61111E-6 -3.7037E-7 L 0.08837 -0.22454 " pathEditMode="relative" rAng="0" ptsTypes="AA">
                                      <p:cBhvr>
                                        <p:cTn id="116" dur="2000" fill="hold"/>
                                        <p:tgtEl>
                                          <p:spTgt spid="16"/>
                                        </p:tgtEl>
                                        <p:attrNameLst>
                                          <p:attrName>ppt_x</p:attrName>
                                          <p:attrName>ppt_y</p:attrName>
                                        </p:attrNameLst>
                                      </p:cBhvr>
                                      <p:rCtr x="4410" y="-1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7" grpId="0"/>
      <p:bldP spid="10" grpId="0"/>
      <p:bldP spid="9" grpId="0"/>
      <p:bldP spid="9" grpId="1"/>
      <p:bldP spid="9" grpId="2"/>
      <p:bldP spid="8" grpId="0"/>
      <p:bldP spid="8" grpId="1"/>
      <p:bldP spid="8" grpId="2"/>
      <p:bldP spid="11" grpId="0"/>
      <p:bldP spid="11" grpId="1"/>
      <p:bldP spid="11" grpId="2"/>
      <p:bldP spid="11" grpId="4"/>
      <p:bldP spid="12" grpId="0"/>
      <p:bldP spid="12" grpId="1"/>
      <p:bldP spid="12" grpId="2"/>
      <p:bldP spid="12" grpId="4"/>
      <p:bldP spid="13" grpId="0"/>
      <p:bldP spid="13" grpId="1"/>
      <p:bldP spid="13" grpId="2"/>
      <p:bldP spid="13" grpId="4"/>
      <p:bldP spid="14" grpId="0"/>
      <p:bldP spid="14" grpId="1"/>
      <p:bldP spid="14" grpId="2"/>
      <p:bldP spid="14" grpId="4"/>
      <p:bldP spid="15" grpId="0"/>
      <p:bldP spid="15" grpId="1"/>
      <p:bldP spid="15" grpId="2"/>
      <p:bldP spid="15" grpId="4"/>
      <p:bldP spid="16" grpId="0"/>
      <p:bldP spid="16" grpId="1"/>
      <p:bldP spid="16" grpId="2"/>
      <p:bldP spid="16" grpId="4"/>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963615"/>
            <a:ext cx="8001000" cy="2356339"/>
          </a:xfrm>
        </p:spPr>
        <p:txBody>
          <a:bodyPr>
            <a:prstTxWarp prst="textStop">
              <a:avLst/>
            </a:prstTxWarp>
            <a:normAutofit/>
            <a:scene3d>
              <a:camera prst="orthographicFront"/>
              <a:lightRig rig="glow" dir="t"/>
            </a:scene3d>
            <a:sp3d extrusionH="57150">
              <a:bevelT/>
            </a:sp3d>
          </a:bodyPr>
          <a:lstStyle/>
          <a:p>
            <a:r>
              <a:rPr lang="en-US" sz="8000" b="1" dirty="0">
                <a:solidFill>
                  <a:srgbClr val="FF0000"/>
                </a:solidFill>
              </a:rPr>
              <a:t>What GOD Hates</a:t>
            </a:r>
          </a:p>
        </p:txBody>
      </p:sp>
      <p:sp>
        <p:nvSpPr>
          <p:cNvPr id="4" name="TextBox 3"/>
          <p:cNvSpPr txBox="1"/>
          <p:nvPr/>
        </p:nvSpPr>
        <p:spPr>
          <a:xfrm>
            <a:off x="2552700" y="680881"/>
            <a:ext cx="4038600" cy="923330"/>
          </a:xfrm>
          <a:prstGeom prst="rect">
            <a:avLst/>
          </a:prstGeom>
          <a:noFill/>
        </p:spPr>
        <p:txBody>
          <a:bodyPr wrap="square" rtlCol="0">
            <a:spAutoFit/>
            <a:scene3d>
              <a:camera prst="orthographicFront"/>
              <a:lightRig rig="glow" dir="t"/>
            </a:scene3d>
            <a:sp3d extrusionH="57150">
              <a:bevelT w="38100" h="38100"/>
            </a:sp3d>
          </a:bodyPr>
          <a:lstStyle/>
          <a:p>
            <a:pPr algn="ctr"/>
            <a:r>
              <a:rPr lang="en-US" sz="5400" b="1" dirty="0">
                <a:solidFill>
                  <a:srgbClr val="FF0000"/>
                </a:solidFill>
              </a:rPr>
              <a:t>Ron Bert</a:t>
            </a:r>
          </a:p>
        </p:txBody>
      </p:sp>
      <p:sp>
        <p:nvSpPr>
          <p:cNvPr id="5" name="TextBox 4"/>
          <p:cNvSpPr txBox="1"/>
          <p:nvPr/>
        </p:nvSpPr>
        <p:spPr>
          <a:xfrm>
            <a:off x="1409700" y="4876800"/>
            <a:ext cx="6324600" cy="923330"/>
          </a:xfrm>
          <a:prstGeom prst="rect">
            <a:avLst/>
          </a:prstGeom>
          <a:noFill/>
        </p:spPr>
        <p:txBody>
          <a:bodyPr wrap="square" rtlCol="0">
            <a:spAutoFit/>
            <a:scene3d>
              <a:camera prst="orthographicFront"/>
              <a:lightRig rig="glow" dir="t"/>
            </a:scene3d>
            <a:sp3d extrusionH="57150">
              <a:bevelT w="38100" h="38100"/>
            </a:sp3d>
          </a:bodyPr>
          <a:lstStyle/>
          <a:p>
            <a:pPr algn="ctr"/>
            <a:r>
              <a:rPr lang="en-US" sz="5400" b="1" dirty="0">
                <a:solidFill>
                  <a:srgbClr val="FF0000"/>
                </a:solidFill>
              </a:rPr>
              <a:t>January 18, 2015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1"/>
            <a:ext cx="9144000" cy="6095999"/>
          </a:xfrm>
          <a:prstGeom prst="rect">
            <a:avLst/>
          </a:prstGeom>
        </p:spPr>
      </p:pic>
    </p:spTree>
    <p:extLst>
      <p:ext uri="{BB962C8B-B14F-4D97-AF65-F5344CB8AC3E}">
        <p14:creationId xmlns:p14="http://schemas.microsoft.com/office/powerpoint/2010/main" val="108221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xit" presetSubtype="32" fill="hold" nodeType="withEffect">
                                  <p:stCondLst>
                                    <p:cond delay="750"/>
                                  </p:stCondLst>
                                  <p:childTnLst>
                                    <p:anim calcmode="lin" valueType="num">
                                      <p:cBhvr>
                                        <p:cTn id="9" dur="2000"/>
                                        <p:tgtEl>
                                          <p:spTgt spid="3"/>
                                        </p:tgtEl>
                                        <p:attrNameLst>
                                          <p:attrName>ppt_w</p:attrName>
                                        </p:attrNameLst>
                                      </p:cBhvr>
                                      <p:tavLst>
                                        <p:tav tm="0">
                                          <p:val>
                                            <p:strVal val="ppt_w"/>
                                          </p:val>
                                        </p:tav>
                                        <p:tav tm="100000">
                                          <p:val>
                                            <p:fltVal val="0"/>
                                          </p:val>
                                        </p:tav>
                                      </p:tavLst>
                                    </p:anim>
                                    <p:anim calcmode="lin" valueType="num">
                                      <p:cBhvr>
                                        <p:cTn id="10" dur="2000"/>
                                        <p:tgtEl>
                                          <p:spTgt spid="3"/>
                                        </p:tgtEl>
                                        <p:attrNameLst>
                                          <p:attrName>ppt_h</p:attrName>
                                        </p:attrNameLst>
                                      </p:cBhvr>
                                      <p:tavLst>
                                        <p:tav tm="0">
                                          <p:val>
                                            <p:strVal val="ppt_h"/>
                                          </p:val>
                                        </p:tav>
                                        <p:tav tm="100000">
                                          <p:val>
                                            <p:fltVal val="0"/>
                                          </p:val>
                                        </p:tav>
                                      </p:tavLst>
                                    </p:anim>
                                    <p:set>
                                      <p:cBhvr>
                                        <p:cTn id="11" dur="1" fill="hold">
                                          <p:stCondLst>
                                            <p:cond delay="1999"/>
                                          </p:stCondLst>
                                        </p:cTn>
                                        <p:tgtEl>
                                          <p:spTgt spid="3"/>
                                        </p:tgtEl>
                                        <p:attrNameLst>
                                          <p:attrName>style.visibility</p:attrName>
                                        </p:attrNameLst>
                                      </p:cBhvr>
                                      <p:to>
                                        <p:strVal val="hidden"/>
                                      </p:to>
                                    </p:set>
                                  </p:childTnLst>
                                </p:cTn>
                              </p:par>
                              <p:par>
                                <p:cTn id="12" presetID="0" presetClass="path" presetSubtype="0" accel="50000" decel="50000" fill="hold" nodeType="withEffect">
                                  <p:stCondLst>
                                    <p:cond delay="750"/>
                                  </p:stCondLst>
                                  <p:childTnLst>
                                    <p:animMotion origin="layout" path="M 0 -3.01874E-6 L -0.00729 -0.04534 " pathEditMode="relative" rAng="0" ptsTypes="AA">
                                      <p:cBhvr>
                                        <p:cTn id="13" dur="2000" fill="hold"/>
                                        <p:tgtEl>
                                          <p:spTgt spid="3"/>
                                        </p:tgtEl>
                                        <p:attrNameLst>
                                          <p:attrName>ppt_x</p:attrName>
                                          <p:attrName>ppt_y</p:attrName>
                                        </p:attrNameLst>
                                      </p:cBhvr>
                                      <p:rCtr x="-365" y="-2267"/>
                                    </p:animMotion>
                                  </p:childTnLst>
                                </p:cTn>
                              </p:par>
                            </p:childTnLst>
                          </p:cTn>
                        </p:par>
                        <p:par>
                          <p:cTn id="14" fill="hold">
                            <p:stCondLst>
                              <p:cond delay="275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750"/>
                                        <p:tgtEl>
                                          <p:spTgt spid="2"/>
                                        </p:tgtEl>
                                      </p:cBhvr>
                                    </p:animEffect>
                                  </p:childTnLst>
                                </p:cTn>
                              </p:par>
                              <p:par>
                                <p:cTn id="18" presetID="22" presetClass="entr" presetSubtype="4" fill="hold" grpId="0"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par>
                                <p:cTn id="21" presetID="22" presetClass="entr" presetSubtype="1" fill="hold" grpId="0" nodeType="withEffect">
                                  <p:stCondLst>
                                    <p:cond delay="75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8"/>
            <a:ext cx="9144000" cy="6858000"/>
          </a:xfrm>
          <a:prstGeom prst="rect">
            <a:avLst/>
          </a:prstGeom>
        </p:spPr>
      </p:pic>
      <p:sp>
        <p:nvSpPr>
          <p:cNvPr id="2" name="Title 1"/>
          <p:cNvSpPr>
            <a:spLocks noGrp="1"/>
          </p:cNvSpPr>
          <p:nvPr>
            <p:ph type="title"/>
          </p:nvPr>
        </p:nvSpPr>
        <p:spPr>
          <a:xfrm>
            <a:off x="152400" y="304800"/>
            <a:ext cx="8915400" cy="6278562"/>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90000"/>
                    </a:schemeClr>
                  </a:glow>
                  <a:outerShdw blurRad="50800" dist="39000" dir="5460000" algn="tl">
                    <a:srgbClr val="000000">
                      <a:alpha val="38000"/>
                    </a:srgbClr>
                  </a:outerShdw>
                </a:effectLst>
              </a:rPr>
              <a:t> </a:t>
            </a:r>
            <a:r>
              <a:rPr lang="en-US" sz="4900" b="1" dirty="0">
                <a:ln w="952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Do you not know that the unrighteous will not inherit the kingdom of God? Do not be deceived. Neither fornicators, nor idolaters, nor adulterers, nor homosexuals, nor sodomites, nor thieves, nor covetous, nor drunkards, nor revilers, nor extortioners will inherit the kingdom of God. </a:t>
            </a:r>
            <a:r>
              <a:rPr lang="en-US" sz="3600" b="1" i="1" dirty="0">
                <a:ln w="952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1</a:t>
            </a:r>
            <a:r>
              <a:rPr lang="en-US" sz="3600" b="1" i="1" baseline="30000" dirty="0">
                <a:ln w="952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st</a:t>
            </a:r>
            <a:r>
              <a:rPr lang="en-US" sz="3600" b="1" i="1" dirty="0">
                <a:ln w="952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Corinthians 6:9-10</a:t>
            </a:r>
          </a:p>
        </p:txBody>
      </p:sp>
      <p:sp>
        <p:nvSpPr>
          <p:cNvPr id="4" name="Title 1"/>
          <p:cNvSpPr txBox="1">
            <a:spLocks/>
          </p:cNvSpPr>
          <p:nvPr/>
        </p:nvSpPr>
        <p:spPr>
          <a:xfrm>
            <a:off x="-228600" y="838200"/>
            <a:ext cx="4953000"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outerShdw blurRad="50800" dist="39000" dir="5460000" algn="tl">
                    <a:srgbClr val="000000">
                      <a:alpha val="38000"/>
                    </a:srgbClr>
                  </a:outerShdw>
                </a:effectLst>
              </a:rPr>
              <a:t> </a:t>
            </a:r>
            <a:r>
              <a:rPr lang="en-US" sz="4900" b="1" dirty="0">
                <a:ln w="11430"/>
                <a:effectLst>
                  <a:outerShdw blurRad="50800" dist="39000" dir="5460000" algn="tl">
                    <a:srgbClr val="000000">
                      <a:alpha val="38000"/>
                    </a:srgbClr>
                  </a:outerShdw>
                </a:effectLst>
              </a:rPr>
              <a:t> </a:t>
            </a:r>
            <a:r>
              <a:rPr lang="en-US" b="1" dirty="0">
                <a:ln w="11430">
                  <a:solidFill>
                    <a:srgbClr val="FF0000"/>
                  </a:solidFill>
                </a:ln>
                <a:solidFill>
                  <a:schemeClr val="accent6">
                    <a:lumMod val="50000"/>
                  </a:schemeClr>
                </a:solidFill>
                <a:effectLst>
                  <a:glow rad="63500">
                    <a:schemeClr val="bg1">
                      <a:alpha val="80000"/>
                    </a:schemeClr>
                  </a:glow>
                  <a:outerShdw blurRad="50800" dist="39000" dir="5460000" algn="tl">
                    <a:srgbClr val="000000">
                      <a:alpha val="38000"/>
                    </a:srgbClr>
                  </a:outerShdw>
                </a:effectLst>
              </a:rPr>
              <a:t>unrighteous</a:t>
            </a:r>
          </a:p>
        </p:txBody>
      </p:sp>
      <p:sp>
        <p:nvSpPr>
          <p:cNvPr id="7" name="Title 1"/>
          <p:cNvSpPr txBox="1">
            <a:spLocks/>
          </p:cNvSpPr>
          <p:nvPr/>
        </p:nvSpPr>
        <p:spPr>
          <a:xfrm>
            <a:off x="228600" y="198438"/>
            <a:ext cx="8686800" cy="6507162"/>
          </a:xfrm>
          <a:prstGeom prst="rect">
            <a:avLst/>
          </a:prstGeom>
        </p:spPr>
        <p:txBody>
          <a:bodyPr vert="horz" lIns="91440" tIns="45720" rIns="91440" bIns="45720" rtlCol="0" anchor="ctr">
            <a:normAutofit/>
            <a:scene3d>
              <a:camera prst="orthographicFront"/>
              <a:lightRig rig="flat" dir="tl">
                <a:rot lat="0" lon="0" rev="0"/>
              </a:lightRig>
            </a:scene3d>
            <a:sp3d extrusionH="57150" prstMaterial="plastic">
              <a:bevelT w="38100" h="3810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a:solidFill>
                    <a:schemeClr val="tx1"/>
                  </a:solidFill>
                </a:ln>
                <a:solidFill>
                  <a:schemeClr val="accent6">
                    <a:lumMod val="50000"/>
                  </a:schemeClr>
                </a:solidFill>
                <a:effectLst>
                  <a:glow rad="101600">
                    <a:schemeClr val="bg1">
                      <a:alpha val="90000"/>
                    </a:schemeClr>
                  </a:glow>
                  <a:outerShdw blurRad="50800" dist="39000" dir="5460000" algn="tl">
                    <a:srgbClr val="000000">
                      <a:alpha val="38000"/>
                    </a:srgbClr>
                  </a:outerShdw>
                </a:effectLst>
              </a:rPr>
              <a:t>Now the works of the flesh are evident, which are: adultery, fornication, uncleanness, lewdness, idolatry, sorcery, hatred, contentions, jealousies, outbursts of wrath, selfish ambitions, dissensions, heresies, envy, murders, drunkenness, revelries, and the like; of which I tell you beforehand, just as I also told you in time past, that those who practice such things will not inherit the kingdom of God.</a:t>
            </a:r>
            <a:r>
              <a:rPr lang="en-US" sz="3600" b="1" dirty="0">
                <a:ln w="3175">
                  <a:solidFill>
                    <a:schemeClr val="tx1"/>
                  </a:solidFill>
                </a:ln>
                <a:solidFill>
                  <a:schemeClr val="accent6">
                    <a:lumMod val="50000"/>
                  </a:schemeClr>
                </a:solidFill>
                <a:effectLst>
                  <a:glow rad="101600">
                    <a:schemeClr val="bg1">
                      <a:alpha val="90000"/>
                    </a:schemeClr>
                  </a:glow>
                  <a:outerShdw blurRad="50800" dist="39000" dir="5460000" algn="tl">
                    <a:srgbClr val="000000">
                      <a:alpha val="38000"/>
                    </a:srgbClr>
                  </a:outerShdw>
                </a:effectLst>
              </a:rPr>
              <a:t>           </a:t>
            </a:r>
            <a:r>
              <a:rPr lang="en-US" sz="3200" b="1" i="1" dirty="0">
                <a:ln w="3175">
                  <a:solidFill>
                    <a:schemeClr val="tx1"/>
                  </a:solidFill>
                </a:ln>
                <a:solidFill>
                  <a:schemeClr val="accent6">
                    <a:lumMod val="50000"/>
                  </a:schemeClr>
                </a:solidFill>
                <a:effectLst>
                  <a:glow rad="101600">
                    <a:schemeClr val="bg1">
                      <a:alpha val="90000"/>
                    </a:schemeClr>
                  </a:glow>
                  <a:outerShdw blurRad="50800" dist="39000" dir="5460000" algn="tl">
                    <a:srgbClr val="000000">
                      <a:alpha val="38000"/>
                    </a:srgbClr>
                  </a:outerShdw>
                </a:effectLst>
              </a:rPr>
              <a:t>– Galatians 5:19-21 </a:t>
            </a:r>
          </a:p>
        </p:txBody>
      </p:sp>
      <p:sp>
        <p:nvSpPr>
          <p:cNvPr id="6" name="Title 1">
            <a:extLst>
              <a:ext uri="{FF2B5EF4-FFF2-40B4-BE49-F238E27FC236}">
                <a16:creationId xmlns:a16="http://schemas.microsoft.com/office/drawing/2014/main" id="{4DD15E39-6202-49D8-AB1F-E66D2E14AEB7}"/>
              </a:ext>
            </a:extLst>
          </p:cNvPr>
          <p:cNvSpPr txBox="1">
            <a:spLocks/>
          </p:cNvSpPr>
          <p:nvPr/>
        </p:nvSpPr>
        <p:spPr>
          <a:xfrm>
            <a:off x="4717196" y="244261"/>
            <a:ext cx="3840650" cy="6367553"/>
          </a:xfrm>
          <a:prstGeom prst="rect">
            <a:avLst/>
          </a:prstGeom>
        </p:spPr>
        <p:txBody>
          <a:bodyPr vert="horz" lIns="91440" tIns="45720" rIns="91440" bIns="45720" rtlCol="0" anchor="ctr">
            <a:normAutofit fontScale="97500" lnSpcReduction="10000"/>
            <a:scene3d>
              <a:camera prst="orthographicFront"/>
              <a:lightRig rig="flat" dir="tl"/>
            </a:scene3d>
            <a:sp3d extrusionH="5715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fornicators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idolaters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adulterers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homosexuals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sodomites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thieves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covetous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drunkards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revilers</a:t>
            </a:r>
          </a:p>
          <a:p>
            <a:pPr algn="l"/>
            <a:r>
              <a:rPr lang="en-US" sz="45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rPr>
              <a:t>● extortioners</a:t>
            </a:r>
            <a:endParaRPr lang="en-US" sz="3600" b="1" dirty="0">
              <a:ln w="3175">
                <a:solidFill>
                  <a:schemeClr val="tx1"/>
                </a:solidFill>
              </a:ln>
              <a:solidFill>
                <a:schemeClr val="accent6">
                  <a:lumMod val="50000"/>
                </a:schemeClr>
              </a:solidFill>
              <a:effectLst>
                <a:glow rad="88900">
                  <a:schemeClr val="bg1"/>
                </a:glow>
                <a:outerShdw blurRad="50800" dist="39000" dir="5460000" algn="tl">
                  <a:srgbClr val="000000">
                    <a:alpha val="38000"/>
                  </a:srgbClr>
                </a:outerShdw>
              </a:effectLst>
            </a:endParaRPr>
          </a:p>
        </p:txBody>
      </p:sp>
      <p:sp>
        <p:nvSpPr>
          <p:cNvPr id="10" name="Title 1">
            <a:extLst>
              <a:ext uri="{FF2B5EF4-FFF2-40B4-BE49-F238E27FC236}">
                <a16:creationId xmlns:a16="http://schemas.microsoft.com/office/drawing/2014/main" id="{ED2D934C-5E78-4D17-8803-7253DB87D75E}"/>
              </a:ext>
            </a:extLst>
          </p:cNvPr>
          <p:cNvSpPr txBox="1">
            <a:spLocks/>
          </p:cNvSpPr>
          <p:nvPr/>
        </p:nvSpPr>
        <p:spPr>
          <a:xfrm>
            <a:off x="3644265" y="2987149"/>
            <a:ext cx="930160" cy="798708"/>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ln w="9525">
                  <a:solidFill>
                    <a:srgbClr val="FF0000"/>
                  </a:solidFill>
                </a:ln>
                <a:solidFill>
                  <a:schemeClr val="accent6">
                    <a:lumMod val="50000"/>
                  </a:schemeClr>
                </a:solidFill>
                <a:effectLst>
                  <a:glow rad="101600">
                    <a:schemeClr val="bg1">
                      <a:alpha val="90000"/>
                    </a:schemeClr>
                  </a:glow>
                  <a:outerShdw blurRad="50800" dist="39000" dir="5460000" algn="tl">
                    <a:srgbClr val="000000">
                      <a:alpha val="38000"/>
                    </a:srgbClr>
                  </a:outerShdw>
                </a:effectLst>
              </a:rPr>
              <a:t>=</a:t>
            </a:r>
            <a:endParaRPr lang="en-US" sz="5400" b="1" dirty="0">
              <a:ln w="9525">
                <a:solidFill>
                  <a:srgbClr val="FF0000"/>
                </a:solidFill>
              </a:ln>
              <a:solidFill>
                <a:schemeClr val="accent6">
                  <a:lumMod val="50000"/>
                </a:schemeClr>
              </a:solidFill>
              <a:effectLst>
                <a:glow rad="101600">
                  <a:schemeClr val="bg1">
                    <a:alpha val="90000"/>
                  </a:schemeClr>
                </a:glow>
                <a:outerShdw blurRad="50800" dist="39000" dir="5460000" algn="tl">
                  <a:srgbClr val="000000">
                    <a:alpha val="38000"/>
                  </a:srgbClr>
                </a:outerShdw>
              </a:effectLst>
            </a:endParaRPr>
          </a:p>
        </p:txBody>
      </p:sp>
      <p:sp>
        <p:nvSpPr>
          <p:cNvPr id="13" name="Rectangle 2">
            <a:extLst>
              <a:ext uri="{FF2B5EF4-FFF2-40B4-BE49-F238E27FC236}">
                <a16:creationId xmlns:a16="http://schemas.microsoft.com/office/drawing/2014/main" id="{70B59C5D-F461-4BC7-9981-CA7463850E64}"/>
              </a:ext>
            </a:extLst>
          </p:cNvPr>
          <p:cNvSpPr txBox="1">
            <a:spLocks noChangeArrowheads="1"/>
          </p:cNvSpPr>
          <p:nvPr/>
        </p:nvSpPr>
        <p:spPr bwMode="auto">
          <a:xfrm>
            <a:off x="778670" y="1031675"/>
            <a:ext cx="3213038" cy="79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unrighteous</a:t>
            </a:r>
          </a:p>
        </p:txBody>
      </p:sp>
      <p:sp>
        <p:nvSpPr>
          <p:cNvPr id="14" name="Rectangle 2">
            <a:extLst>
              <a:ext uri="{FF2B5EF4-FFF2-40B4-BE49-F238E27FC236}">
                <a16:creationId xmlns:a16="http://schemas.microsoft.com/office/drawing/2014/main" id="{92F1A17D-0A7A-4C66-8A51-48F7FAC41405}"/>
              </a:ext>
            </a:extLst>
          </p:cNvPr>
          <p:cNvSpPr txBox="1">
            <a:spLocks noChangeArrowheads="1"/>
          </p:cNvSpPr>
          <p:nvPr/>
        </p:nvSpPr>
        <p:spPr bwMode="auto">
          <a:xfrm>
            <a:off x="1882102" y="2394299"/>
            <a:ext cx="30423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fornicators</a:t>
            </a:r>
          </a:p>
        </p:txBody>
      </p:sp>
      <p:sp>
        <p:nvSpPr>
          <p:cNvPr id="15" name="Rectangle 2">
            <a:extLst>
              <a:ext uri="{FF2B5EF4-FFF2-40B4-BE49-F238E27FC236}">
                <a16:creationId xmlns:a16="http://schemas.microsoft.com/office/drawing/2014/main" id="{5683CDC6-209C-4348-A315-037A0A1AA1E2}"/>
              </a:ext>
            </a:extLst>
          </p:cNvPr>
          <p:cNvSpPr txBox="1">
            <a:spLocks noChangeArrowheads="1"/>
          </p:cNvSpPr>
          <p:nvPr/>
        </p:nvSpPr>
        <p:spPr bwMode="auto">
          <a:xfrm>
            <a:off x="5557286" y="2399063"/>
            <a:ext cx="26199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idolaters</a:t>
            </a:r>
          </a:p>
        </p:txBody>
      </p:sp>
      <p:sp>
        <p:nvSpPr>
          <p:cNvPr id="16" name="Rectangle 2">
            <a:extLst>
              <a:ext uri="{FF2B5EF4-FFF2-40B4-BE49-F238E27FC236}">
                <a16:creationId xmlns:a16="http://schemas.microsoft.com/office/drawing/2014/main" id="{48176E4B-C921-44C5-8420-CE7EDE4CEA37}"/>
              </a:ext>
            </a:extLst>
          </p:cNvPr>
          <p:cNvSpPr txBox="1">
            <a:spLocks noChangeArrowheads="1"/>
          </p:cNvSpPr>
          <p:nvPr/>
        </p:nvSpPr>
        <p:spPr bwMode="auto">
          <a:xfrm>
            <a:off x="433019" y="3059906"/>
            <a:ext cx="3057893" cy="778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adulterers</a:t>
            </a:r>
          </a:p>
        </p:txBody>
      </p:sp>
      <p:sp>
        <p:nvSpPr>
          <p:cNvPr id="17" name="Rectangle 2">
            <a:extLst>
              <a:ext uri="{FF2B5EF4-FFF2-40B4-BE49-F238E27FC236}">
                <a16:creationId xmlns:a16="http://schemas.microsoft.com/office/drawing/2014/main" id="{4E22844C-A20E-4071-AF1F-B83B5C3BF670}"/>
              </a:ext>
            </a:extLst>
          </p:cNvPr>
          <p:cNvSpPr txBox="1">
            <a:spLocks noChangeArrowheads="1"/>
          </p:cNvSpPr>
          <p:nvPr/>
        </p:nvSpPr>
        <p:spPr bwMode="auto">
          <a:xfrm>
            <a:off x="3859088" y="3067277"/>
            <a:ext cx="39918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homosexuals</a:t>
            </a:r>
          </a:p>
        </p:txBody>
      </p:sp>
      <p:sp>
        <p:nvSpPr>
          <p:cNvPr id="18" name="Rectangle 2">
            <a:extLst>
              <a:ext uri="{FF2B5EF4-FFF2-40B4-BE49-F238E27FC236}">
                <a16:creationId xmlns:a16="http://schemas.microsoft.com/office/drawing/2014/main" id="{33222049-9114-42DE-BD46-15E35E4DE429}"/>
              </a:ext>
            </a:extLst>
          </p:cNvPr>
          <p:cNvSpPr txBox="1">
            <a:spLocks noChangeArrowheads="1"/>
          </p:cNvSpPr>
          <p:nvPr/>
        </p:nvSpPr>
        <p:spPr bwMode="auto">
          <a:xfrm>
            <a:off x="-73087" y="3743552"/>
            <a:ext cx="30853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sodomites</a:t>
            </a:r>
          </a:p>
        </p:txBody>
      </p:sp>
      <p:sp>
        <p:nvSpPr>
          <p:cNvPr id="19" name="Rectangle 2">
            <a:extLst>
              <a:ext uri="{FF2B5EF4-FFF2-40B4-BE49-F238E27FC236}">
                <a16:creationId xmlns:a16="http://schemas.microsoft.com/office/drawing/2014/main" id="{82040FC4-6A9A-4ED5-BFE6-B6D88437A2F6}"/>
              </a:ext>
            </a:extLst>
          </p:cNvPr>
          <p:cNvSpPr txBox="1">
            <a:spLocks noChangeArrowheads="1"/>
          </p:cNvSpPr>
          <p:nvPr/>
        </p:nvSpPr>
        <p:spPr bwMode="auto">
          <a:xfrm>
            <a:off x="3534507" y="3739706"/>
            <a:ext cx="2338753" cy="74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thieves</a:t>
            </a:r>
          </a:p>
        </p:txBody>
      </p:sp>
      <p:sp>
        <p:nvSpPr>
          <p:cNvPr id="20" name="Rectangle 2">
            <a:extLst>
              <a:ext uri="{FF2B5EF4-FFF2-40B4-BE49-F238E27FC236}">
                <a16:creationId xmlns:a16="http://schemas.microsoft.com/office/drawing/2014/main" id="{0A37F430-9123-42B6-A706-76B1897A99A2}"/>
              </a:ext>
            </a:extLst>
          </p:cNvPr>
          <p:cNvSpPr txBox="1">
            <a:spLocks noChangeArrowheads="1"/>
          </p:cNvSpPr>
          <p:nvPr/>
        </p:nvSpPr>
        <p:spPr bwMode="auto">
          <a:xfrm>
            <a:off x="6400800" y="3739706"/>
            <a:ext cx="2743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covetous</a:t>
            </a:r>
          </a:p>
        </p:txBody>
      </p:sp>
      <p:sp>
        <p:nvSpPr>
          <p:cNvPr id="21" name="Rectangle 2">
            <a:extLst>
              <a:ext uri="{FF2B5EF4-FFF2-40B4-BE49-F238E27FC236}">
                <a16:creationId xmlns:a16="http://schemas.microsoft.com/office/drawing/2014/main" id="{A2C69A1C-26E9-46D7-B3A6-19FD4FCAAB93}"/>
              </a:ext>
            </a:extLst>
          </p:cNvPr>
          <p:cNvSpPr txBox="1">
            <a:spLocks noChangeArrowheads="1"/>
          </p:cNvSpPr>
          <p:nvPr/>
        </p:nvSpPr>
        <p:spPr bwMode="auto">
          <a:xfrm>
            <a:off x="1668706" y="4400778"/>
            <a:ext cx="2848710" cy="76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drunkards</a:t>
            </a:r>
          </a:p>
        </p:txBody>
      </p:sp>
      <p:sp>
        <p:nvSpPr>
          <p:cNvPr id="22" name="Rectangle 2">
            <a:extLst>
              <a:ext uri="{FF2B5EF4-FFF2-40B4-BE49-F238E27FC236}">
                <a16:creationId xmlns:a16="http://schemas.microsoft.com/office/drawing/2014/main" id="{DD00511D-CD6F-44FD-B9C0-DA7CF77161D1}"/>
              </a:ext>
            </a:extLst>
          </p:cNvPr>
          <p:cNvSpPr txBox="1">
            <a:spLocks noChangeArrowheads="1"/>
          </p:cNvSpPr>
          <p:nvPr/>
        </p:nvSpPr>
        <p:spPr bwMode="auto">
          <a:xfrm>
            <a:off x="5095323" y="4393407"/>
            <a:ext cx="2426679" cy="78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revilers</a:t>
            </a:r>
          </a:p>
        </p:txBody>
      </p:sp>
      <p:sp>
        <p:nvSpPr>
          <p:cNvPr id="23" name="Rectangle 2">
            <a:extLst>
              <a:ext uri="{FF2B5EF4-FFF2-40B4-BE49-F238E27FC236}">
                <a16:creationId xmlns:a16="http://schemas.microsoft.com/office/drawing/2014/main" id="{A2F23785-C1AF-4EE6-BAD2-87FF21906EDE}"/>
              </a:ext>
            </a:extLst>
          </p:cNvPr>
          <p:cNvSpPr txBox="1">
            <a:spLocks noChangeArrowheads="1"/>
          </p:cNvSpPr>
          <p:nvPr/>
        </p:nvSpPr>
        <p:spPr bwMode="auto">
          <a:xfrm>
            <a:off x="26194" y="5069681"/>
            <a:ext cx="3499340" cy="77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9525">
                  <a:solidFill>
                    <a:schemeClr val="tx1"/>
                  </a:solidFill>
                </a:ln>
                <a:solidFill>
                  <a:schemeClr val="accent6">
                    <a:lumMod val="50000"/>
                  </a:schemeClr>
                </a:solidFill>
                <a:effectLst>
                  <a:glow rad="76200">
                    <a:schemeClr val="bg1"/>
                  </a:glow>
                </a:effectLst>
              </a:rPr>
              <a:t>extortioners</a:t>
            </a:r>
          </a:p>
        </p:txBody>
      </p:sp>
      <p:sp>
        <p:nvSpPr>
          <p:cNvPr id="25" name="Title 1">
            <a:extLst>
              <a:ext uri="{FF2B5EF4-FFF2-40B4-BE49-F238E27FC236}">
                <a16:creationId xmlns:a16="http://schemas.microsoft.com/office/drawing/2014/main" id="{DB6F7CFD-A656-4404-B177-E29683DACB71}"/>
              </a:ext>
            </a:extLst>
          </p:cNvPr>
          <p:cNvSpPr txBox="1">
            <a:spLocks/>
          </p:cNvSpPr>
          <p:nvPr/>
        </p:nvSpPr>
        <p:spPr>
          <a:xfrm>
            <a:off x="525380" y="854247"/>
            <a:ext cx="3469105" cy="5666874"/>
          </a:xfrm>
          <a:prstGeom prst="rect">
            <a:avLst/>
          </a:prstGeom>
        </p:spPr>
        <p:txBody>
          <a:bodyPr vert="horz" lIns="91440" tIns="45720" rIns="91440" bIns="45720" rtlCol="0" anchor="ctr">
            <a:normAutofit/>
            <a:scene3d>
              <a:camera prst="orthographicFront"/>
              <a:lightRig rig="flat" dir="tl">
                <a:rot lat="0" lon="0" rev="0"/>
              </a:lightRig>
            </a:scene3d>
            <a:sp3d extrusionH="57150" prstMaterial="plastic">
              <a:bevelT w="38100" h="3810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adultery</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fornication</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uncleanness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lewdness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idolatry</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sorcery</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hatred</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contentions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jealousies</a:t>
            </a:r>
            <a:endParaRPr lang="en-US" sz="3200" b="1" i="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endParaRPr>
          </a:p>
        </p:txBody>
      </p:sp>
      <p:sp>
        <p:nvSpPr>
          <p:cNvPr id="26" name="Title 1">
            <a:extLst>
              <a:ext uri="{FF2B5EF4-FFF2-40B4-BE49-F238E27FC236}">
                <a16:creationId xmlns:a16="http://schemas.microsoft.com/office/drawing/2014/main" id="{A46EE084-3C77-48A4-8527-71400C8D746F}"/>
              </a:ext>
            </a:extLst>
          </p:cNvPr>
          <p:cNvSpPr txBox="1">
            <a:spLocks/>
          </p:cNvSpPr>
          <p:nvPr/>
        </p:nvSpPr>
        <p:spPr>
          <a:xfrm>
            <a:off x="4415587" y="844138"/>
            <a:ext cx="4572001" cy="5713078"/>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outbursts of wrath</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selfish ambitions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dissensions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heresies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envy</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murders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drunkenness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revelries</a:t>
            </a:r>
          </a:p>
          <a:p>
            <a:pPr algn="l"/>
            <a:r>
              <a:rPr lang="en-US" sz="38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rPr>
              <a:t>● and the like</a:t>
            </a:r>
            <a:endParaRPr lang="en-US" sz="3200" b="1" dirty="0">
              <a:ln w="3175">
                <a:solidFill>
                  <a:schemeClr val="tx1"/>
                </a:solidFill>
              </a:ln>
              <a:solidFill>
                <a:schemeClr val="accent6">
                  <a:lumMod val="50000"/>
                </a:schemeClr>
              </a:solidFill>
              <a:effectLst>
                <a:glow rad="101600">
                  <a:schemeClr val="bg1"/>
                </a:glow>
                <a:outerShdw blurRad="50800" dist="39000" dir="5460000" algn="tl">
                  <a:srgbClr val="000000">
                    <a:alpha val="38000"/>
                  </a:srgbClr>
                </a:outerShdw>
              </a:effectLst>
            </a:endParaRPr>
          </a:p>
        </p:txBody>
      </p:sp>
      <p:sp>
        <p:nvSpPr>
          <p:cNvPr id="27" name="Rectangle 2">
            <a:extLst>
              <a:ext uri="{FF2B5EF4-FFF2-40B4-BE49-F238E27FC236}">
                <a16:creationId xmlns:a16="http://schemas.microsoft.com/office/drawing/2014/main" id="{55057917-AC06-4634-9D23-4E091A1EEFFB}"/>
              </a:ext>
            </a:extLst>
          </p:cNvPr>
          <p:cNvSpPr txBox="1">
            <a:spLocks noChangeArrowheads="1"/>
          </p:cNvSpPr>
          <p:nvPr/>
        </p:nvSpPr>
        <p:spPr bwMode="auto">
          <a:xfrm>
            <a:off x="2164601" y="222364"/>
            <a:ext cx="42678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works of the flesh:</a:t>
            </a:r>
          </a:p>
        </p:txBody>
      </p:sp>
      <p:sp>
        <p:nvSpPr>
          <p:cNvPr id="24" name="Rectangle 2">
            <a:extLst>
              <a:ext uri="{FF2B5EF4-FFF2-40B4-BE49-F238E27FC236}">
                <a16:creationId xmlns:a16="http://schemas.microsoft.com/office/drawing/2014/main" id="{04C5D837-1FFA-4D63-A2DC-338CDF5D52F4}"/>
              </a:ext>
            </a:extLst>
          </p:cNvPr>
          <p:cNvSpPr txBox="1">
            <a:spLocks noChangeArrowheads="1"/>
          </p:cNvSpPr>
          <p:nvPr/>
        </p:nvSpPr>
        <p:spPr bwMode="auto">
          <a:xfrm>
            <a:off x="2247788" y="260223"/>
            <a:ext cx="3967275" cy="68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works of the flesh</a:t>
            </a:r>
          </a:p>
        </p:txBody>
      </p:sp>
      <p:sp>
        <p:nvSpPr>
          <p:cNvPr id="28" name="Rectangle 2">
            <a:extLst>
              <a:ext uri="{FF2B5EF4-FFF2-40B4-BE49-F238E27FC236}">
                <a16:creationId xmlns:a16="http://schemas.microsoft.com/office/drawing/2014/main" id="{214758F0-77DD-4EE4-AD9D-E286CF8A67DF}"/>
              </a:ext>
            </a:extLst>
          </p:cNvPr>
          <p:cNvSpPr txBox="1">
            <a:spLocks noChangeArrowheads="1"/>
          </p:cNvSpPr>
          <p:nvPr/>
        </p:nvSpPr>
        <p:spPr bwMode="auto">
          <a:xfrm>
            <a:off x="3245950" y="813945"/>
            <a:ext cx="2338329" cy="73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adultery</a:t>
            </a:r>
          </a:p>
        </p:txBody>
      </p:sp>
      <p:sp>
        <p:nvSpPr>
          <p:cNvPr id="29" name="Rectangle 2">
            <a:extLst>
              <a:ext uri="{FF2B5EF4-FFF2-40B4-BE49-F238E27FC236}">
                <a16:creationId xmlns:a16="http://schemas.microsoft.com/office/drawing/2014/main" id="{D17F226E-587D-445A-8C39-752DB2078486}"/>
              </a:ext>
            </a:extLst>
          </p:cNvPr>
          <p:cNvSpPr txBox="1">
            <a:spLocks noChangeArrowheads="1"/>
          </p:cNvSpPr>
          <p:nvPr/>
        </p:nvSpPr>
        <p:spPr bwMode="auto">
          <a:xfrm>
            <a:off x="5102610" y="788114"/>
            <a:ext cx="2898390" cy="77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fornication</a:t>
            </a:r>
          </a:p>
        </p:txBody>
      </p:sp>
      <p:sp>
        <p:nvSpPr>
          <p:cNvPr id="30" name="Rectangle 2">
            <a:extLst>
              <a:ext uri="{FF2B5EF4-FFF2-40B4-BE49-F238E27FC236}">
                <a16:creationId xmlns:a16="http://schemas.microsoft.com/office/drawing/2014/main" id="{C49DAB6D-14F3-45EC-9B64-C7391BDF8865}"/>
              </a:ext>
            </a:extLst>
          </p:cNvPr>
          <p:cNvSpPr txBox="1">
            <a:spLocks noChangeArrowheads="1"/>
          </p:cNvSpPr>
          <p:nvPr/>
        </p:nvSpPr>
        <p:spPr bwMode="auto">
          <a:xfrm>
            <a:off x="149177" y="1365631"/>
            <a:ext cx="3201941" cy="78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uncleanness</a:t>
            </a:r>
          </a:p>
        </p:txBody>
      </p:sp>
      <p:sp>
        <p:nvSpPr>
          <p:cNvPr id="31" name="Rectangle 2">
            <a:extLst>
              <a:ext uri="{FF2B5EF4-FFF2-40B4-BE49-F238E27FC236}">
                <a16:creationId xmlns:a16="http://schemas.microsoft.com/office/drawing/2014/main" id="{BA7F15F3-107C-4131-806F-C2A1B1B448B6}"/>
              </a:ext>
            </a:extLst>
          </p:cNvPr>
          <p:cNvSpPr txBox="1">
            <a:spLocks noChangeArrowheads="1"/>
          </p:cNvSpPr>
          <p:nvPr/>
        </p:nvSpPr>
        <p:spPr bwMode="auto">
          <a:xfrm>
            <a:off x="2946686" y="1389693"/>
            <a:ext cx="2395336" cy="73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lewdness</a:t>
            </a:r>
          </a:p>
        </p:txBody>
      </p:sp>
      <p:sp>
        <p:nvSpPr>
          <p:cNvPr id="32" name="Rectangle 2">
            <a:extLst>
              <a:ext uri="{FF2B5EF4-FFF2-40B4-BE49-F238E27FC236}">
                <a16:creationId xmlns:a16="http://schemas.microsoft.com/office/drawing/2014/main" id="{24596E1C-7340-47EA-8DF5-3414D35B00E5}"/>
              </a:ext>
            </a:extLst>
          </p:cNvPr>
          <p:cNvSpPr txBox="1">
            <a:spLocks noChangeArrowheads="1"/>
          </p:cNvSpPr>
          <p:nvPr/>
        </p:nvSpPr>
        <p:spPr bwMode="auto">
          <a:xfrm>
            <a:off x="4948064" y="1375122"/>
            <a:ext cx="2270884" cy="77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idolatry</a:t>
            </a:r>
          </a:p>
        </p:txBody>
      </p:sp>
      <p:sp>
        <p:nvSpPr>
          <p:cNvPr id="33" name="Rectangle 2">
            <a:extLst>
              <a:ext uri="{FF2B5EF4-FFF2-40B4-BE49-F238E27FC236}">
                <a16:creationId xmlns:a16="http://schemas.microsoft.com/office/drawing/2014/main" id="{BF6DA460-0DCD-4AAC-AE19-482A29FD444D}"/>
              </a:ext>
            </a:extLst>
          </p:cNvPr>
          <p:cNvSpPr txBox="1">
            <a:spLocks noChangeArrowheads="1"/>
          </p:cNvSpPr>
          <p:nvPr/>
        </p:nvSpPr>
        <p:spPr bwMode="auto">
          <a:xfrm>
            <a:off x="6708929" y="1365631"/>
            <a:ext cx="2190372" cy="77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sorcery</a:t>
            </a:r>
          </a:p>
        </p:txBody>
      </p:sp>
      <p:sp>
        <p:nvSpPr>
          <p:cNvPr id="34" name="Rectangle 2">
            <a:extLst>
              <a:ext uri="{FF2B5EF4-FFF2-40B4-BE49-F238E27FC236}">
                <a16:creationId xmlns:a16="http://schemas.microsoft.com/office/drawing/2014/main" id="{7EF76856-18A3-4375-BC4E-1371BE3357BA}"/>
              </a:ext>
            </a:extLst>
          </p:cNvPr>
          <p:cNvSpPr txBox="1">
            <a:spLocks noChangeArrowheads="1"/>
          </p:cNvSpPr>
          <p:nvPr/>
        </p:nvSpPr>
        <p:spPr bwMode="auto">
          <a:xfrm>
            <a:off x="124460" y="1953260"/>
            <a:ext cx="1923281" cy="77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hatred</a:t>
            </a:r>
          </a:p>
        </p:txBody>
      </p:sp>
      <p:sp>
        <p:nvSpPr>
          <p:cNvPr id="35" name="Rectangle 2">
            <a:extLst>
              <a:ext uri="{FF2B5EF4-FFF2-40B4-BE49-F238E27FC236}">
                <a16:creationId xmlns:a16="http://schemas.microsoft.com/office/drawing/2014/main" id="{956FC166-F92D-4FDA-9086-8A95E6C484A8}"/>
              </a:ext>
            </a:extLst>
          </p:cNvPr>
          <p:cNvSpPr txBox="1">
            <a:spLocks noChangeArrowheads="1"/>
          </p:cNvSpPr>
          <p:nvPr/>
        </p:nvSpPr>
        <p:spPr bwMode="auto">
          <a:xfrm>
            <a:off x="1715823" y="1943146"/>
            <a:ext cx="2915420" cy="78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contentions</a:t>
            </a:r>
          </a:p>
        </p:txBody>
      </p:sp>
      <p:sp>
        <p:nvSpPr>
          <p:cNvPr id="36" name="Rectangle 2">
            <a:extLst>
              <a:ext uri="{FF2B5EF4-FFF2-40B4-BE49-F238E27FC236}">
                <a16:creationId xmlns:a16="http://schemas.microsoft.com/office/drawing/2014/main" id="{E203E8CF-4C59-48BB-BF8F-9EC9AD6A6CD7}"/>
              </a:ext>
            </a:extLst>
          </p:cNvPr>
          <p:cNvSpPr txBox="1">
            <a:spLocks noChangeArrowheads="1"/>
          </p:cNvSpPr>
          <p:nvPr/>
        </p:nvSpPr>
        <p:spPr bwMode="auto">
          <a:xfrm>
            <a:off x="4326676" y="1952638"/>
            <a:ext cx="2507261" cy="77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jealousies</a:t>
            </a:r>
          </a:p>
        </p:txBody>
      </p:sp>
      <p:sp>
        <p:nvSpPr>
          <p:cNvPr id="37" name="Rectangle 2">
            <a:extLst>
              <a:ext uri="{FF2B5EF4-FFF2-40B4-BE49-F238E27FC236}">
                <a16:creationId xmlns:a16="http://schemas.microsoft.com/office/drawing/2014/main" id="{8A66DFE2-02A8-4993-B51A-133E0AF70AB9}"/>
              </a:ext>
            </a:extLst>
          </p:cNvPr>
          <p:cNvSpPr txBox="1">
            <a:spLocks noChangeArrowheads="1"/>
          </p:cNvSpPr>
          <p:nvPr/>
        </p:nvSpPr>
        <p:spPr bwMode="auto">
          <a:xfrm>
            <a:off x="6625588" y="1962904"/>
            <a:ext cx="22737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outbursts</a:t>
            </a:r>
          </a:p>
        </p:txBody>
      </p:sp>
      <p:sp>
        <p:nvSpPr>
          <p:cNvPr id="38" name="Rectangle 2">
            <a:extLst>
              <a:ext uri="{FF2B5EF4-FFF2-40B4-BE49-F238E27FC236}">
                <a16:creationId xmlns:a16="http://schemas.microsoft.com/office/drawing/2014/main" id="{9B60001E-4527-451C-98AC-9F17C2B982FD}"/>
              </a:ext>
            </a:extLst>
          </p:cNvPr>
          <p:cNvSpPr txBox="1">
            <a:spLocks noChangeArrowheads="1"/>
          </p:cNvSpPr>
          <p:nvPr/>
        </p:nvSpPr>
        <p:spPr bwMode="auto">
          <a:xfrm>
            <a:off x="321972" y="2520662"/>
            <a:ext cx="2228724" cy="80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of wrath</a:t>
            </a:r>
          </a:p>
        </p:txBody>
      </p:sp>
      <p:sp>
        <p:nvSpPr>
          <p:cNvPr id="39" name="Rectangle 2">
            <a:extLst>
              <a:ext uri="{FF2B5EF4-FFF2-40B4-BE49-F238E27FC236}">
                <a16:creationId xmlns:a16="http://schemas.microsoft.com/office/drawing/2014/main" id="{2A266D54-9136-4AEC-9DCD-07073975D569}"/>
              </a:ext>
            </a:extLst>
          </p:cNvPr>
          <p:cNvSpPr txBox="1">
            <a:spLocks noChangeArrowheads="1"/>
          </p:cNvSpPr>
          <p:nvPr/>
        </p:nvSpPr>
        <p:spPr bwMode="auto">
          <a:xfrm>
            <a:off x="2221149" y="2520661"/>
            <a:ext cx="3991893" cy="79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selfish ambitions</a:t>
            </a:r>
          </a:p>
        </p:txBody>
      </p:sp>
      <p:sp>
        <p:nvSpPr>
          <p:cNvPr id="40" name="Rectangle 2">
            <a:extLst>
              <a:ext uri="{FF2B5EF4-FFF2-40B4-BE49-F238E27FC236}">
                <a16:creationId xmlns:a16="http://schemas.microsoft.com/office/drawing/2014/main" id="{8D560411-F186-42C4-B04D-21947CDC39C3}"/>
              </a:ext>
            </a:extLst>
          </p:cNvPr>
          <p:cNvSpPr txBox="1">
            <a:spLocks noChangeArrowheads="1"/>
          </p:cNvSpPr>
          <p:nvPr/>
        </p:nvSpPr>
        <p:spPr bwMode="auto">
          <a:xfrm>
            <a:off x="5890781" y="2532694"/>
            <a:ext cx="2802458" cy="77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dissensions</a:t>
            </a:r>
          </a:p>
        </p:txBody>
      </p:sp>
      <p:sp>
        <p:nvSpPr>
          <p:cNvPr id="41" name="Rectangle 2">
            <a:extLst>
              <a:ext uri="{FF2B5EF4-FFF2-40B4-BE49-F238E27FC236}">
                <a16:creationId xmlns:a16="http://schemas.microsoft.com/office/drawing/2014/main" id="{415F5E13-B8D2-428A-97D7-D305DA8B9F39}"/>
              </a:ext>
            </a:extLst>
          </p:cNvPr>
          <p:cNvSpPr txBox="1">
            <a:spLocks noChangeArrowheads="1"/>
          </p:cNvSpPr>
          <p:nvPr/>
        </p:nvSpPr>
        <p:spPr bwMode="auto">
          <a:xfrm>
            <a:off x="486821" y="3124415"/>
            <a:ext cx="2184190" cy="75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heresies</a:t>
            </a:r>
          </a:p>
        </p:txBody>
      </p:sp>
      <p:sp>
        <p:nvSpPr>
          <p:cNvPr id="42" name="Rectangle 2">
            <a:extLst>
              <a:ext uri="{FF2B5EF4-FFF2-40B4-BE49-F238E27FC236}">
                <a16:creationId xmlns:a16="http://schemas.microsoft.com/office/drawing/2014/main" id="{50C80D6D-EBD4-4320-9A24-61B5A973D6AC}"/>
              </a:ext>
            </a:extLst>
          </p:cNvPr>
          <p:cNvSpPr txBox="1">
            <a:spLocks noChangeArrowheads="1"/>
          </p:cNvSpPr>
          <p:nvPr/>
        </p:nvSpPr>
        <p:spPr bwMode="auto">
          <a:xfrm>
            <a:off x="2280920" y="3134718"/>
            <a:ext cx="1672893" cy="72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envy</a:t>
            </a:r>
          </a:p>
        </p:txBody>
      </p:sp>
      <p:sp>
        <p:nvSpPr>
          <p:cNvPr id="43" name="Rectangle 2">
            <a:extLst>
              <a:ext uri="{FF2B5EF4-FFF2-40B4-BE49-F238E27FC236}">
                <a16:creationId xmlns:a16="http://schemas.microsoft.com/office/drawing/2014/main" id="{23D1FC3D-1566-45F7-AAA1-AF489CEC9D8A}"/>
              </a:ext>
            </a:extLst>
          </p:cNvPr>
          <p:cNvSpPr txBox="1">
            <a:spLocks noChangeArrowheads="1"/>
          </p:cNvSpPr>
          <p:nvPr/>
        </p:nvSpPr>
        <p:spPr bwMode="auto">
          <a:xfrm>
            <a:off x="3557145" y="3125664"/>
            <a:ext cx="2162127" cy="75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murders</a:t>
            </a:r>
          </a:p>
        </p:txBody>
      </p:sp>
      <p:sp>
        <p:nvSpPr>
          <p:cNvPr id="44" name="Rectangle 2">
            <a:extLst>
              <a:ext uri="{FF2B5EF4-FFF2-40B4-BE49-F238E27FC236}">
                <a16:creationId xmlns:a16="http://schemas.microsoft.com/office/drawing/2014/main" id="{E2CF8968-D780-4777-A3BE-563945B1E8A7}"/>
              </a:ext>
            </a:extLst>
          </p:cNvPr>
          <p:cNvSpPr txBox="1">
            <a:spLocks noChangeArrowheads="1"/>
          </p:cNvSpPr>
          <p:nvPr/>
        </p:nvSpPr>
        <p:spPr bwMode="auto">
          <a:xfrm>
            <a:off x="5442611" y="3122242"/>
            <a:ext cx="3099811" cy="74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drunkenness</a:t>
            </a:r>
          </a:p>
        </p:txBody>
      </p:sp>
      <p:sp>
        <p:nvSpPr>
          <p:cNvPr id="45" name="Rectangle 2">
            <a:extLst>
              <a:ext uri="{FF2B5EF4-FFF2-40B4-BE49-F238E27FC236}">
                <a16:creationId xmlns:a16="http://schemas.microsoft.com/office/drawing/2014/main" id="{AB3F3BF6-3CBC-4CBC-B54E-EA9F157B4C8E}"/>
              </a:ext>
            </a:extLst>
          </p:cNvPr>
          <p:cNvSpPr txBox="1">
            <a:spLocks noChangeArrowheads="1"/>
          </p:cNvSpPr>
          <p:nvPr/>
        </p:nvSpPr>
        <p:spPr bwMode="auto">
          <a:xfrm>
            <a:off x="288486" y="3675274"/>
            <a:ext cx="2190019" cy="80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revelries</a:t>
            </a:r>
          </a:p>
        </p:txBody>
      </p:sp>
      <p:sp>
        <p:nvSpPr>
          <p:cNvPr id="46" name="Rectangle 2">
            <a:extLst>
              <a:ext uri="{FF2B5EF4-FFF2-40B4-BE49-F238E27FC236}">
                <a16:creationId xmlns:a16="http://schemas.microsoft.com/office/drawing/2014/main" id="{764083B7-2ADA-48F6-A9BA-41173671B09F}"/>
              </a:ext>
            </a:extLst>
          </p:cNvPr>
          <p:cNvSpPr txBox="1">
            <a:spLocks noChangeArrowheads="1"/>
          </p:cNvSpPr>
          <p:nvPr/>
        </p:nvSpPr>
        <p:spPr bwMode="auto">
          <a:xfrm>
            <a:off x="2197086" y="3711691"/>
            <a:ext cx="2900371" cy="73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a:solidFill>
                    <a:schemeClr val="tx1"/>
                  </a:solidFill>
                </a:ln>
                <a:solidFill>
                  <a:schemeClr val="accent6">
                    <a:lumMod val="50000"/>
                  </a:schemeClr>
                </a:solidFill>
                <a:effectLst>
                  <a:glow rad="76200">
                    <a:schemeClr val="bg1"/>
                  </a:glow>
                  <a:outerShdw blurRad="38100" dist="38100" dir="2700000" algn="tl">
                    <a:srgbClr val="000000">
                      <a:alpha val="43137"/>
                    </a:srgbClr>
                  </a:outerShdw>
                </a:effectLst>
              </a:rPr>
              <a:t>and the like</a:t>
            </a:r>
          </a:p>
        </p:txBody>
      </p:sp>
      <p:sp>
        <p:nvSpPr>
          <p:cNvPr id="9" name="Title 1" hidden="1">
            <a:extLst>
              <a:ext uri="{FF2B5EF4-FFF2-40B4-BE49-F238E27FC236}">
                <a16:creationId xmlns:a16="http://schemas.microsoft.com/office/drawing/2014/main" id="{23F69BA0-D210-4E3E-B0E8-D37FCF3888C0}"/>
              </a:ext>
            </a:extLst>
          </p:cNvPr>
          <p:cNvSpPr txBox="1">
            <a:spLocks/>
          </p:cNvSpPr>
          <p:nvPr/>
        </p:nvSpPr>
        <p:spPr>
          <a:xfrm>
            <a:off x="649672" y="2993803"/>
            <a:ext cx="3136212" cy="798708"/>
          </a:xfrm>
          <a:prstGeom prst="rect">
            <a:avLst/>
          </a:prstGeom>
        </p:spPr>
        <p:txBody>
          <a:bodyPr vert="horz" lIns="91440" tIns="45720" rIns="91440" bIns="45720" rtlCol="0" anchor="ctr">
            <a:normAutofit fontScale="97500"/>
            <a:scene3d>
              <a:camera prst="orthographicFront"/>
              <a:lightRig rig="flat" dir="tl">
                <a:rot lat="0" lon="0" rev="6600000"/>
              </a:lightRig>
            </a:scene3d>
            <a:sp3d extrusionH="25400" contourW="889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500" b="1" dirty="0">
                <a:ln w="9525">
                  <a:noFill/>
                </a:ln>
                <a:solidFill>
                  <a:srgbClr val="00FF00"/>
                </a:solidFill>
                <a:effectLst>
                  <a:outerShdw blurRad="50800" dist="39000" dir="5460000" algn="tl">
                    <a:srgbClr val="000000">
                      <a:alpha val="38000"/>
                    </a:srgbClr>
                  </a:outerShdw>
                </a:effectLst>
              </a:rPr>
              <a:t>unrighteous</a:t>
            </a:r>
            <a:endParaRPr lang="en-US" sz="3600" b="1" dirty="0">
              <a:ln w="9525">
                <a:noFill/>
              </a:ln>
              <a:solidFill>
                <a:srgbClr val="00FF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1782263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1.38889E-6 -4.07407E-6 L 1.38889E-6 0.5551 " pathEditMode="relative" rAng="0" ptsTypes="AA">
                                      <p:cBhvr>
                                        <p:cTn id="10" dur="1500" spd="-100000" fill="hold"/>
                                        <p:tgtEl>
                                          <p:spTgt spid="2"/>
                                        </p:tgtEl>
                                        <p:attrNameLst>
                                          <p:attrName>ppt_x</p:attrName>
                                          <p:attrName>ppt_y</p:attrName>
                                        </p:attrNameLst>
                                      </p:cBhvr>
                                      <p:rCtr x="0" y="27755"/>
                                    </p:animMotion>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5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5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50"/>
                                        <p:tgtEl>
                                          <p:spTgt spid="23"/>
                                        </p:tgtEl>
                                      </p:cBhvr>
                                    </p:animEffect>
                                  </p:childTnLst>
                                </p:cTn>
                              </p:par>
                              <p:par>
                                <p:cTn id="50" presetID="42" presetClass="path" presetSubtype="0" accel="50000" decel="50000" fill="hold" grpId="2" nodeType="withEffect">
                                  <p:stCondLst>
                                    <p:cond delay="0"/>
                                  </p:stCondLst>
                                  <p:childTnLst>
                                    <p:animMotion origin="layout" path="M -3.88889E-6 -4.81481E-6 L -0.02916 0.28612 " pathEditMode="relative" rAng="0" ptsTypes="AA">
                                      <p:cBhvr>
                                        <p:cTn id="51" dur="2000" fill="hold"/>
                                        <p:tgtEl>
                                          <p:spTgt spid="13"/>
                                        </p:tgtEl>
                                        <p:attrNameLst>
                                          <p:attrName>ppt_x</p:attrName>
                                          <p:attrName>ppt_y</p:attrName>
                                        </p:attrNameLst>
                                      </p:cBhvr>
                                      <p:rCtr x="-1458" y="14306"/>
                                    </p:animMotion>
                                  </p:childTnLst>
                                </p:cTn>
                              </p:par>
                              <p:par>
                                <p:cTn id="52" presetID="42" presetClass="path" presetSubtype="0" accel="50000" decel="50000" fill="hold" grpId="2" nodeType="withEffect">
                                  <p:stCondLst>
                                    <p:cond delay="0"/>
                                  </p:stCondLst>
                                  <p:childTnLst>
                                    <p:animMotion origin="layout" path="M -2.22222E-6 1.85185E-6 L 0.34184 -0.30556 " pathEditMode="relative" rAng="0" ptsTypes="AA">
                                      <p:cBhvr>
                                        <p:cTn id="53" dur="2000" fill="hold"/>
                                        <p:tgtEl>
                                          <p:spTgt spid="14"/>
                                        </p:tgtEl>
                                        <p:attrNameLst>
                                          <p:attrName>ppt_x</p:attrName>
                                          <p:attrName>ppt_y</p:attrName>
                                        </p:attrNameLst>
                                      </p:cBhvr>
                                      <p:rCtr x="17083" y="-15278"/>
                                    </p:animMotion>
                                  </p:childTnLst>
                                </p:cTn>
                              </p:par>
                              <p:par>
                                <p:cTn id="54" presetID="42" presetClass="path" presetSubtype="0" accel="50000" decel="50000" fill="hold" grpId="2" nodeType="withEffect">
                                  <p:stCondLst>
                                    <p:cond delay="0"/>
                                  </p:stCondLst>
                                  <p:childTnLst>
                                    <p:animMotion origin="layout" path="M -1.66667E-6 -2.59259E-6 L -0.06354 -0.21828 " pathEditMode="relative" rAng="0" ptsTypes="AA">
                                      <p:cBhvr>
                                        <p:cTn id="55" dur="2000" fill="hold"/>
                                        <p:tgtEl>
                                          <p:spTgt spid="15"/>
                                        </p:tgtEl>
                                        <p:attrNameLst>
                                          <p:attrName>ppt_x</p:attrName>
                                          <p:attrName>ppt_y</p:attrName>
                                        </p:attrNameLst>
                                      </p:cBhvr>
                                      <p:rCtr x="-3177" y="-10926"/>
                                    </p:animMotion>
                                  </p:childTnLst>
                                </p:cTn>
                              </p:par>
                              <p:par>
                                <p:cTn id="56" presetID="42" presetClass="path" presetSubtype="0" accel="50000" decel="50000" fill="hold" grpId="2" nodeType="withEffect">
                                  <p:stCondLst>
                                    <p:cond delay="0"/>
                                  </p:stCondLst>
                                  <p:childTnLst>
                                    <p:animMotion origin="layout" path="M -3.33333E-6 2.22222E-6 L 0.49219 -0.22847 " pathEditMode="relative" rAng="0" ptsTypes="AA">
                                      <p:cBhvr>
                                        <p:cTn id="57" dur="2000" fill="hold"/>
                                        <p:tgtEl>
                                          <p:spTgt spid="16"/>
                                        </p:tgtEl>
                                        <p:attrNameLst>
                                          <p:attrName>ppt_x</p:attrName>
                                          <p:attrName>ppt_y</p:attrName>
                                        </p:attrNameLst>
                                      </p:cBhvr>
                                      <p:rCtr x="24601" y="-11435"/>
                                    </p:animMotion>
                                  </p:childTnLst>
                                </p:cTn>
                              </p:par>
                              <p:par>
                                <p:cTn id="58" presetID="42" presetClass="path" presetSubtype="0" accel="50000" decel="50000" fill="hold" grpId="2" nodeType="withEffect">
                                  <p:stCondLst>
                                    <p:cond delay="0"/>
                                  </p:stCondLst>
                                  <p:childTnLst>
                                    <p:animMotion origin="layout" path="M 2.22222E-6 3.7037E-6 L 0.10225 -0.13936 " pathEditMode="relative" rAng="0" ptsTypes="AA">
                                      <p:cBhvr>
                                        <p:cTn id="59" dur="2000" fill="hold"/>
                                        <p:tgtEl>
                                          <p:spTgt spid="17"/>
                                        </p:tgtEl>
                                        <p:attrNameLst>
                                          <p:attrName>ppt_x</p:attrName>
                                          <p:attrName>ppt_y</p:attrName>
                                        </p:attrNameLst>
                                      </p:cBhvr>
                                      <p:rCtr x="5104" y="-6968"/>
                                    </p:animMotion>
                                  </p:childTnLst>
                                </p:cTn>
                              </p:par>
                              <p:par>
                                <p:cTn id="60" presetID="42" presetClass="path" presetSubtype="0" accel="50000" decel="50000" fill="hold" grpId="2" nodeType="withEffect">
                                  <p:stCondLst>
                                    <p:cond delay="0"/>
                                  </p:stCondLst>
                                  <p:childTnLst>
                                    <p:animMotion origin="layout" path="M -2.77778E-7 2.59259E-6 L 0.54774 -0.15116 " pathEditMode="relative" rAng="0" ptsTypes="AA">
                                      <p:cBhvr>
                                        <p:cTn id="61" dur="2000" fill="hold"/>
                                        <p:tgtEl>
                                          <p:spTgt spid="18"/>
                                        </p:tgtEl>
                                        <p:attrNameLst>
                                          <p:attrName>ppt_x</p:attrName>
                                          <p:attrName>ppt_y</p:attrName>
                                        </p:attrNameLst>
                                      </p:cBhvr>
                                      <p:rCtr x="27378" y="-7569"/>
                                    </p:animMotion>
                                  </p:childTnLst>
                                </p:cTn>
                              </p:par>
                              <p:par>
                                <p:cTn id="62" presetID="42" presetClass="path" presetSubtype="0" accel="50000" decel="50000" fill="hold" grpId="2" nodeType="withEffect">
                                  <p:stCondLst>
                                    <p:cond delay="0"/>
                                  </p:stCondLst>
                                  <p:childTnLst>
                                    <p:animMotion origin="layout" path="M 2.77778E-7 1.48148E-6 L 0.15382 -0.06088 " pathEditMode="relative" rAng="0" ptsTypes="AA">
                                      <p:cBhvr>
                                        <p:cTn id="63" dur="2000" fill="hold"/>
                                        <p:tgtEl>
                                          <p:spTgt spid="19"/>
                                        </p:tgtEl>
                                        <p:attrNameLst>
                                          <p:attrName>ppt_x</p:attrName>
                                          <p:attrName>ppt_y</p:attrName>
                                        </p:attrNameLst>
                                      </p:cBhvr>
                                      <p:rCtr x="7691" y="-3056"/>
                                    </p:animMotion>
                                  </p:childTnLst>
                                </p:cTn>
                              </p:par>
                              <p:par>
                                <p:cTn id="64" presetID="42" presetClass="path" presetSubtype="0" accel="50000" decel="50000" fill="hold" grpId="2" nodeType="withEffect">
                                  <p:stCondLst>
                                    <p:cond delay="0"/>
                                  </p:stCondLst>
                                  <p:childTnLst>
                                    <p:animMotion origin="layout" path="M 1.11022E-16 -4.44444E-6 L -0.15885 0.02547 " pathEditMode="relative" rAng="0" ptsTypes="AA">
                                      <p:cBhvr>
                                        <p:cTn id="65" dur="2000" fill="hold"/>
                                        <p:tgtEl>
                                          <p:spTgt spid="20"/>
                                        </p:tgtEl>
                                        <p:attrNameLst>
                                          <p:attrName>ppt_x</p:attrName>
                                          <p:attrName>ppt_y</p:attrName>
                                        </p:attrNameLst>
                                      </p:cBhvr>
                                      <p:rCtr x="-7951" y="1273"/>
                                    </p:animMotion>
                                  </p:childTnLst>
                                </p:cTn>
                              </p:par>
                              <p:par>
                                <p:cTn id="66" presetID="42" presetClass="path" presetSubtype="0" accel="50000" decel="50000" fill="hold" grpId="2" nodeType="withEffect">
                                  <p:stCondLst>
                                    <p:cond delay="0"/>
                                  </p:stCondLst>
                                  <p:childTnLst>
                                    <p:animMotion origin="layout" path="M -4.44444E-6 4.81481E-6 L 0.36702 0.01759 " pathEditMode="relative" rAng="0" ptsTypes="AA">
                                      <p:cBhvr>
                                        <p:cTn id="67" dur="2000" fill="hold"/>
                                        <p:tgtEl>
                                          <p:spTgt spid="21"/>
                                        </p:tgtEl>
                                        <p:attrNameLst>
                                          <p:attrName>ppt_x</p:attrName>
                                          <p:attrName>ppt_y</p:attrName>
                                        </p:attrNameLst>
                                      </p:cBhvr>
                                      <p:rCtr x="18351" y="880"/>
                                    </p:animMotion>
                                  </p:childTnLst>
                                </p:cTn>
                              </p:par>
                              <p:par>
                                <p:cTn id="68" presetID="42" presetClass="path" presetSubtype="0" accel="50000" decel="50000" fill="hold" grpId="2" nodeType="withEffect">
                                  <p:stCondLst>
                                    <p:cond delay="0"/>
                                  </p:stCondLst>
                                  <p:childTnLst>
                                    <p:animMotion origin="layout" path="M -5.55556E-7 3.33333E-6 L -0.01962 0.10555 " pathEditMode="relative" rAng="0" ptsTypes="AA">
                                      <p:cBhvr>
                                        <p:cTn id="69" dur="2000" fill="hold"/>
                                        <p:tgtEl>
                                          <p:spTgt spid="22"/>
                                        </p:tgtEl>
                                        <p:attrNameLst>
                                          <p:attrName>ppt_x</p:attrName>
                                          <p:attrName>ppt_y</p:attrName>
                                        </p:attrNameLst>
                                      </p:cBhvr>
                                      <p:rCtr x="-990" y="5278"/>
                                    </p:animMotion>
                                  </p:childTnLst>
                                </p:cTn>
                              </p:par>
                              <p:par>
                                <p:cTn id="70" presetID="42" presetClass="path" presetSubtype="0" accel="50000" decel="50000" fill="hold" grpId="2" nodeType="withEffect">
                                  <p:stCondLst>
                                    <p:cond delay="0"/>
                                  </p:stCondLst>
                                  <p:childTnLst>
                                    <p:animMotion origin="layout" path="M -8.33333E-7 -1.85185E-6 L 0.53802 0.09584 " pathEditMode="relative" rAng="0" ptsTypes="AA">
                                      <p:cBhvr>
                                        <p:cTn id="71" dur="2000" fill="hold"/>
                                        <p:tgtEl>
                                          <p:spTgt spid="23"/>
                                        </p:tgtEl>
                                        <p:attrNameLst>
                                          <p:attrName>ppt_x</p:attrName>
                                          <p:attrName>ppt_y</p:attrName>
                                        </p:attrNameLst>
                                      </p:cBhvr>
                                      <p:rCtr x="26892" y="4792"/>
                                    </p:animMotion>
                                  </p:childTnLst>
                                </p:cTn>
                              </p:par>
                              <p:par>
                                <p:cTn id="72" presetID="10" presetClass="exit" presetSubtype="0" fill="hold" grpId="2" nodeType="withEffect">
                                  <p:stCondLst>
                                    <p:cond delay="0"/>
                                  </p:stCondLst>
                                  <p:childTnLst>
                                    <p:animEffect transition="out" filter="fade">
                                      <p:cBhvr>
                                        <p:cTn id="73" dur="1250"/>
                                        <p:tgtEl>
                                          <p:spTgt spid="2"/>
                                        </p:tgtEl>
                                      </p:cBhvr>
                                    </p:animEffect>
                                    <p:set>
                                      <p:cBhvr>
                                        <p:cTn id="74" dur="1" fill="hold">
                                          <p:stCondLst>
                                            <p:cond delay="1249"/>
                                          </p:stCondLst>
                                        </p:cTn>
                                        <p:tgtEl>
                                          <p:spTgt spid="2"/>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250"/>
                                        <p:tgtEl>
                                          <p:spTgt spid="6"/>
                                        </p:tgtEl>
                                      </p:cBhvr>
                                    </p:animEffect>
                                  </p:childTnLst>
                                </p:cTn>
                              </p:par>
                              <p:par>
                                <p:cTn id="79" presetID="10" presetClass="exit" presetSubtype="0" fill="hold" grpId="1"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0"/>
                                        </p:tgtEl>
                                      </p:cBhvr>
                                    </p:animEffect>
                                    <p:set>
                                      <p:cBhvr>
                                        <p:cTn id="99" dur="1" fill="hold">
                                          <p:stCondLst>
                                            <p:cond delay="499"/>
                                          </p:stCondLst>
                                        </p:cTn>
                                        <p:tgtEl>
                                          <p:spTgt spid="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2"/>
                                        </p:tgtEl>
                                      </p:cBhvr>
                                    </p:animEffect>
                                    <p:set>
                                      <p:cBhvr>
                                        <p:cTn id="105" dur="1" fill="hold">
                                          <p:stCondLst>
                                            <p:cond delay="499"/>
                                          </p:stCondLst>
                                        </p:cTn>
                                        <p:tgtEl>
                                          <p:spTgt spid="2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3"/>
                                        </p:tgtEl>
                                      </p:cBhvr>
                                    </p:animEffect>
                                    <p:set>
                                      <p:cBhvr>
                                        <p:cTn id="108" dur="1" fill="hold">
                                          <p:stCondLst>
                                            <p:cond delay="499"/>
                                          </p:stCondLst>
                                        </p:cTn>
                                        <p:tgtEl>
                                          <p:spTgt spid="23"/>
                                        </p:tgtEl>
                                        <p:attrNameLst>
                                          <p:attrName>style.visibility</p:attrName>
                                        </p:attrNameLst>
                                      </p:cBhvr>
                                      <p:to>
                                        <p:strVal val="hidden"/>
                                      </p:to>
                                    </p:set>
                                  </p:childTnLst>
                                </p:cTn>
                              </p:par>
                              <p:par>
                                <p:cTn id="109" presetID="23" presetClass="entr" presetSubtype="16" fill="hold" grpId="0" nodeType="withEffect">
                                  <p:stCondLst>
                                    <p:cond delay="25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1000" fill="hold"/>
                                        <p:tgtEl>
                                          <p:spTgt spid="10"/>
                                        </p:tgtEl>
                                        <p:attrNameLst>
                                          <p:attrName>ppt_w</p:attrName>
                                        </p:attrNameLst>
                                      </p:cBhvr>
                                      <p:tavLst>
                                        <p:tav tm="0">
                                          <p:val>
                                            <p:fltVal val="0"/>
                                          </p:val>
                                        </p:tav>
                                        <p:tav tm="100000">
                                          <p:val>
                                            <p:strVal val="#ppt_w"/>
                                          </p:val>
                                        </p:tav>
                                      </p:tavLst>
                                    </p:anim>
                                    <p:anim calcmode="lin" valueType="num">
                                      <p:cBhvr>
                                        <p:cTn id="112"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 calcmode="lin" valueType="num">
                                      <p:cBhvr>
                                        <p:cTn id="117" dur="1000" fill="hold"/>
                                        <p:tgtEl>
                                          <p:spTgt spid="7"/>
                                        </p:tgtEl>
                                        <p:attrNameLst>
                                          <p:attrName>ppt_w</p:attrName>
                                        </p:attrNameLst>
                                      </p:cBhvr>
                                      <p:tavLst>
                                        <p:tav tm="0">
                                          <p:val>
                                            <p:strVal val="#ppt_w*0.70"/>
                                          </p:val>
                                        </p:tav>
                                        <p:tav tm="100000">
                                          <p:val>
                                            <p:strVal val="#ppt_w"/>
                                          </p:val>
                                        </p:tav>
                                      </p:tavLst>
                                    </p:anim>
                                    <p:anim calcmode="lin" valueType="num">
                                      <p:cBhvr>
                                        <p:cTn id="118" dur="1000" fill="hold"/>
                                        <p:tgtEl>
                                          <p:spTgt spid="7"/>
                                        </p:tgtEl>
                                        <p:attrNameLst>
                                          <p:attrName>ppt_h</p:attrName>
                                        </p:attrNameLst>
                                      </p:cBhvr>
                                      <p:tavLst>
                                        <p:tav tm="0">
                                          <p:val>
                                            <p:strVal val="#ppt_h"/>
                                          </p:val>
                                        </p:tav>
                                        <p:tav tm="100000">
                                          <p:val>
                                            <p:strVal val="#ppt_h"/>
                                          </p:val>
                                        </p:tav>
                                      </p:tavLst>
                                    </p:anim>
                                    <p:animEffect transition="in" filter="fade">
                                      <p:cBhvr>
                                        <p:cTn id="119" dur="1000"/>
                                        <p:tgtEl>
                                          <p:spTgt spid="7"/>
                                        </p:tgtEl>
                                      </p:cBhvr>
                                    </p:animEffect>
                                  </p:childTnLst>
                                </p:cTn>
                              </p:par>
                              <p:par>
                                <p:cTn id="120" presetID="10" presetClass="exit" presetSubtype="0" fill="hold" grpId="2" nodeType="withEffect">
                                  <p:stCondLst>
                                    <p:cond delay="0"/>
                                  </p:stCondLst>
                                  <p:childTnLst>
                                    <p:animEffect transition="out" filter="fade">
                                      <p:cBhvr>
                                        <p:cTn id="121" dur="500"/>
                                        <p:tgtEl>
                                          <p:spTgt spid="6"/>
                                        </p:tgtEl>
                                      </p:cBhvr>
                                    </p:animEffect>
                                    <p:set>
                                      <p:cBhvr>
                                        <p:cTn id="122" dur="1" fill="hold">
                                          <p:stCondLst>
                                            <p:cond delay="499"/>
                                          </p:stCondLst>
                                        </p:cTn>
                                        <p:tgtEl>
                                          <p:spTgt spid="6"/>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0"/>
                                        </p:tgtEl>
                                      </p:cBhvr>
                                    </p:animEffect>
                                    <p:set>
                                      <p:cBhvr>
                                        <p:cTn id="125" dur="1" fill="hold">
                                          <p:stCondLst>
                                            <p:cond delay="499"/>
                                          </p:stCondLst>
                                        </p:cTn>
                                        <p:tgtEl>
                                          <p:spTgt spid="1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3"/>
                                        </p:tgtEl>
                                      </p:cBhvr>
                                    </p:animEffect>
                                    <p:set>
                                      <p:cBhvr>
                                        <p:cTn id="128" dur="1" fill="hold">
                                          <p:stCondLst>
                                            <p:cond delay="499"/>
                                          </p:stCondLst>
                                        </p:cTn>
                                        <p:tgtEl>
                                          <p:spTgt spid="1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fade">
                                      <p:cBhvr>
                                        <p:cTn id="133" dur="250"/>
                                        <p:tgtEl>
                                          <p:spTgt spid="2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8"/>
                                        </p:tgtEl>
                                        <p:attrNameLst>
                                          <p:attrName>style.visibility</p:attrName>
                                        </p:attrNameLst>
                                      </p:cBhvr>
                                      <p:to>
                                        <p:strVal val="visible"/>
                                      </p:to>
                                    </p:set>
                                    <p:animEffect transition="in" filter="fade">
                                      <p:cBhvr>
                                        <p:cTn id="136" dur="250"/>
                                        <p:tgtEl>
                                          <p:spTgt spid="28"/>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fade">
                                      <p:cBhvr>
                                        <p:cTn id="139" dur="250"/>
                                        <p:tgtEl>
                                          <p:spTgt spid="2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250"/>
                                        <p:tgtEl>
                                          <p:spTgt spid="30"/>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1"/>
                                        </p:tgtEl>
                                        <p:attrNameLst>
                                          <p:attrName>style.visibility</p:attrName>
                                        </p:attrNameLst>
                                      </p:cBhvr>
                                      <p:to>
                                        <p:strVal val="visible"/>
                                      </p:to>
                                    </p:set>
                                    <p:animEffect transition="in" filter="fade">
                                      <p:cBhvr>
                                        <p:cTn id="145" dur="250"/>
                                        <p:tgtEl>
                                          <p:spTgt spid="3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2"/>
                                        </p:tgtEl>
                                        <p:attrNameLst>
                                          <p:attrName>style.visibility</p:attrName>
                                        </p:attrNameLst>
                                      </p:cBhvr>
                                      <p:to>
                                        <p:strVal val="visible"/>
                                      </p:to>
                                    </p:set>
                                    <p:animEffect transition="in" filter="fade">
                                      <p:cBhvr>
                                        <p:cTn id="148" dur="250"/>
                                        <p:tgtEl>
                                          <p:spTgt spid="32"/>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250"/>
                                        <p:tgtEl>
                                          <p:spTgt spid="3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34"/>
                                        </p:tgtEl>
                                        <p:attrNameLst>
                                          <p:attrName>style.visibility</p:attrName>
                                        </p:attrNameLst>
                                      </p:cBhvr>
                                      <p:to>
                                        <p:strVal val="visible"/>
                                      </p:to>
                                    </p:set>
                                    <p:animEffect transition="in" filter="fade">
                                      <p:cBhvr>
                                        <p:cTn id="154" dur="250"/>
                                        <p:tgtEl>
                                          <p:spTgt spid="3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250"/>
                                        <p:tgtEl>
                                          <p:spTgt spid="35"/>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6"/>
                                        </p:tgtEl>
                                        <p:attrNameLst>
                                          <p:attrName>style.visibility</p:attrName>
                                        </p:attrNameLst>
                                      </p:cBhvr>
                                      <p:to>
                                        <p:strVal val="visible"/>
                                      </p:to>
                                    </p:set>
                                    <p:animEffect transition="in" filter="fade">
                                      <p:cBhvr>
                                        <p:cTn id="160" dur="250"/>
                                        <p:tgtEl>
                                          <p:spTgt spid="36"/>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7"/>
                                        </p:tgtEl>
                                        <p:attrNameLst>
                                          <p:attrName>style.visibility</p:attrName>
                                        </p:attrNameLst>
                                      </p:cBhvr>
                                      <p:to>
                                        <p:strVal val="visible"/>
                                      </p:to>
                                    </p:set>
                                    <p:animEffect transition="in" filter="fade">
                                      <p:cBhvr>
                                        <p:cTn id="163" dur="250"/>
                                        <p:tgtEl>
                                          <p:spTgt spid="37"/>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8"/>
                                        </p:tgtEl>
                                        <p:attrNameLst>
                                          <p:attrName>style.visibility</p:attrName>
                                        </p:attrNameLst>
                                      </p:cBhvr>
                                      <p:to>
                                        <p:strVal val="visible"/>
                                      </p:to>
                                    </p:set>
                                    <p:animEffect transition="in" filter="fade">
                                      <p:cBhvr>
                                        <p:cTn id="166" dur="250"/>
                                        <p:tgtEl>
                                          <p:spTgt spid="3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9"/>
                                        </p:tgtEl>
                                        <p:attrNameLst>
                                          <p:attrName>style.visibility</p:attrName>
                                        </p:attrNameLst>
                                      </p:cBhvr>
                                      <p:to>
                                        <p:strVal val="visible"/>
                                      </p:to>
                                    </p:set>
                                    <p:animEffect transition="in" filter="fade">
                                      <p:cBhvr>
                                        <p:cTn id="169" dur="250"/>
                                        <p:tgtEl>
                                          <p:spTgt spid="39"/>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40"/>
                                        </p:tgtEl>
                                        <p:attrNameLst>
                                          <p:attrName>style.visibility</p:attrName>
                                        </p:attrNameLst>
                                      </p:cBhvr>
                                      <p:to>
                                        <p:strVal val="visible"/>
                                      </p:to>
                                    </p:set>
                                    <p:animEffect transition="in" filter="fade">
                                      <p:cBhvr>
                                        <p:cTn id="172" dur="250"/>
                                        <p:tgtEl>
                                          <p:spTgt spid="40"/>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41"/>
                                        </p:tgtEl>
                                        <p:attrNameLst>
                                          <p:attrName>style.visibility</p:attrName>
                                        </p:attrNameLst>
                                      </p:cBhvr>
                                      <p:to>
                                        <p:strVal val="visible"/>
                                      </p:to>
                                    </p:set>
                                    <p:animEffect transition="in" filter="fade">
                                      <p:cBhvr>
                                        <p:cTn id="175" dur="250"/>
                                        <p:tgtEl>
                                          <p:spTgt spid="41"/>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42"/>
                                        </p:tgtEl>
                                        <p:attrNameLst>
                                          <p:attrName>style.visibility</p:attrName>
                                        </p:attrNameLst>
                                      </p:cBhvr>
                                      <p:to>
                                        <p:strVal val="visible"/>
                                      </p:to>
                                    </p:set>
                                    <p:animEffect transition="in" filter="fade">
                                      <p:cBhvr>
                                        <p:cTn id="178" dur="250"/>
                                        <p:tgtEl>
                                          <p:spTgt spid="42"/>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43"/>
                                        </p:tgtEl>
                                        <p:attrNameLst>
                                          <p:attrName>style.visibility</p:attrName>
                                        </p:attrNameLst>
                                      </p:cBhvr>
                                      <p:to>
                                        <p:strVal val="visible"/>
                                      </p:to>
                                    </p:set>
                                    <p:animEffect transition="in" filter="fade">
                                      <p:cBhvr>
                                        <p:cTn id="181" dur="250"/>
                                        <p:tgtEl>
                                          <p:spTgt spid="43"/>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44"/>
                                        </p:tgtEl>
                                        <p:attrNameLst>
                                          <p:attrName>style.visibility</p:attrName>
                                        </p:attrNameLst>
                                      </p:cBhvr>
                                      <p:to>
                                        <p:strVal val="visible"/>
                                      </p:to>
                                    </p:set>
                                    <p:animEffect transition="in" filter="fade">
                                      <p:cBhvr>
                                        <p:cTn id="184" dur="250"/>
                                        <p:tgtEl>
                                          <p:spTgt spid="44"/>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45"/>
                                        </p:tgtEl>
                                        <p:attrNameLst>
                                          <p:attrName>style.visibility</p:attrName>
                                        </p:attrNameLst>
                                      </p:cBhvr>
                                      <p:to>
                                        <p:strVal val="visible"/>
                                      </p:to>
                                    </p:set>
                                    <p:animEffect transition="in" filter="fade">
                                      <p:cBhvr>
                                        <p:cTn id="187" dur="250"/>
                                        <p:tgtEl>
                                          <p:spTgt spid="45"/>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46"/>
                                        </p:tgtEl>
                                        <p:attrNameLst>
                                          <p:attrName>style.visibility</p:attrName>
                                        </p:attrNameLst>
                                      </p:cBhvr>
                                      <p:to>
                                        <p:strVal val="visible"/>
                                      </p:to>
                                    </p:set>
                                    <p:animEffect transition="in" filter="fade">
                                      <p:cBhvr>
                                        <p:cTn id="190" dur="250"/>
                                        <p:tgtEl>
                                          <p:spTgt spid="46"/>
                                        </p:tgtEl>
                                      </p:cBhvr>
                                    </p:animEffect>
                                  </p:childTnLst>
                                </p:cTn>
                              </p:par>
                              <p:par>
                                <p:cTn id="191" presetID="42" presetClass="path" presetSubtype="0" accel="50000" decel="50000" fill="hold" grpId="2" nodeType="withEffect">
                                  <p:stCondLst>
                                    <p:cond delay="0"/>
                                  </p:stCondLst>
                                  <p:childTnLst>
                                    <p:animMotion origin="layout" path="M -2.5E-6 -2.22222E-6 L -0.27951 0.02801 " pathEditMode="relative" rAng="0" ptsTypes="AA">
                                      <p:cBhvr>
                                        <p:cTn id="192" dur="2000" fill="hold"/>
                                        <p:tgtEl>
                                          <p:spTgt spid="28"/>
                                        </p:tgtEl>
                                        <p:attrNameLst>
                                          <p:attrName>ppt_x</p:attrName>
                                          <p:attrName>ppt_y</p:attrName>
                                        </p:attrNameLst>
                                      </p:cBhvr>
                                      <p:rCtr x="-13976" y="1389"/>
                                    </p:animMotion>
                                  </p:childTnLst>
                                </p:cTn>
                              </p:par>
                              <p:par>
                                <p:cTn id="193" presetID="42" presetClass="path" presetSubtype="0" accel="50000" decel="50000" fill="hold" grpId="2" nodeType="withEffect">
                                  <p:stCondLst>
                                    <p:cond delay="0"/>
                                  </p:stCondLst>
                                  <p:childTnLst>
                                    <p:animMotion origin="layout" path="M -3.05556E-6 3.7037E-6 L -0.48507 0.11226 " pathEditMode="relative" rAng="0" ptsTypes="AA">
                                      <p:cBhvr>
                                        <p:cTn id="194" dur="2000" fill="hold"/>
                                        <p:tgtEl>
                                          <p:spTgt spid="29"/>
                                        </p:tgtEl>
                                        <p:attrNameLst>
                                          <p:attrName>ppt_x</p:attrName>
                                          <p:attrName>ppt_y</p:attrName>
                                        </p:attrNameLst>
                                      </p:cBhvr>
                                      <p:rCtr x="-24253" y="5602"/>
                                    </p:animMotion>
                                  </p:childTnLst>
                                </p:cTn>
                              </p:par>
                              <p:par>
                                <p:cTn id="195" presetID="42" presetClass="path" presetSubtype="0" accel="50000" decel="50000" fill="hold" grpId="2" nodeType="withEffect">
                                  <p:stCondLst>
                                    <p:cond delay="0"/>
                                  </p:stCondLst>
                                  <p:childTnLst>
                                    <p:animMotion origin="layout" path="M 5.55556E-7 -5.55112E-17 L 0.05469 0.1125 " pathEditMode="relative" rAng="0" ptsTypes="AA">
                                      <p:cBhvr>
                                        <p:cTn id="196" dur="2000" fill="hold"/>
                                        <p:tgtEl>
                                          <p:spTgt spid="30"/>
                                        </p:tgtEl>
                                        <p:attrNameLst>
                                          <p:attrName>ppt_x</p:attrName>
                                          <p:attrName>ppt_y</p:attrName>
                                        </p:attrNameLst>
                                      </p:cBhvr>
                                      <p:rCtr x="2726" y="5625"/>
                                    </p:animMotion>
                                  </p:childTnLst>
                                </p:cTn>
                              </p:par>
                              <p:par>
                                <p:cTn id="197" presetID="42" presetClass="path" presetSubtype="0" accel="50000" decel="50000" fill="hold" grpId="2" nodeType="withEffect">
                                  <p:stCondLst>
                                    <p:cond delay="0"/>
                                  </p:stCondLst>
                                  <p:childTnLst>
                                    <p:animMotion origin="layout" path="M 5E-6 -5.55112E-17 L -0.24063 0.1963 " pathEditMode="relative" rAng="0" ptsTypes="AA">
                                      <p:cBhvr>
                                        <p:cTn id="198" dur="2000" fill="hold"/>
                                        <p:tgtEl>
                                          <p:spTgt spid="31"/>
                                        </p:tgtEl>
                                        <p:attrNameLst>
                                          <p:attrName>ppt_x</p:attrName>
                                          <p:attrName>ppt_y</p:attrName>
                                        </p:attrNameLst>
                                      </p:cBhvr>
                                      <p:rCtr x="-12031" y="9815"/>
                                    </p:animMotion>
                                  </p:childTnLst>
                                </p:cTn>
                              </p:par>
                              <p:par>
                                <p:cTn id="199" presetID="42" presetClass="path" presetSubtype="0" accel="50000" decel="50000" fill="hold" grpId="2" nodeType="withEffect">
                                  <p:stCondLst>
                                    <p:cond delay="0"/>
                                  </p:stCondLst>
                                  <p:childTnLst>
                                    <p:animMotion origin="layout" path="M 2.22222E-6 -2.96296E-6 L -0.46893 0.28056 " pathEditMode="relative" rAng="0" ptsTypes="AA">
                                      <p:cBhvr>
                                        <p:cTn id="200" dur="2000" fill="hold"/>
                                        <p:tgtEl>
                                          <p:spTgt spid="32"/>
                                        </p:tgtEl>
                                        <p:attrNameLst>
                                          <p:attrName>ppt_x</p:attrName>
                                          <p:attrName>ppt_y</p:attrName>
                                        </p:attrNameLst>
                                      </p:cBhvr>
                                      <p:rCtr x="-23455" y="14028"/>
                                    </p:animMotion>
                                  </p:childTnLst>
                                </p:cTn>
                              </p:par>
                              <p:par>
                                <p:cTn id="201" presetID="42" presetClass="path" presetSubtype="0" accel="50000" decel="50000" fill="hold" grpId="2" nodeType="withEffect">
                                  <p:stCondLst>
                                    <p:cond delay="0"/>
                                  </p:stCondLst>
                                  <p:childTnLst>
                                    <p:animMotion origin="layout" path="M -2.22222E-6 1.48148E-6 L -0.66163 0.3662 " pathEditMode="relative" rAng="0" ptsTypes="AA">
                                      <p:cBhvr>
                                        <p:cTn id="202" dur="2000" fill="hold"/>
                                        <p:tgtEl>
                                          <p:spTgt spid="33"/>
                                        </p:tgtEl>
                                        <p:attrNameLst>
                                          <p:attrName>ppt_x</p:attrName>
                                          <p:attrName>ppt_y</p:attrName>
                                        </p:attrNameLst>
                                      </p:cBhvr>
                                      <p:rCtr x="-33090" y="18310"/>
                                    </p:animMotion>
                                  </p:childTnLst>
                                </p:cTn>
                              </p:par>
                              <p:par>
                                <p:cTn id="203" presetID="42" presetClass="path" presetSubtype="0" accel="50000" decel="50000" fill="hold" grpId="2" nodeType="withEffect">
                                  <p:stCondLst>
                                    <p:cond delay="0"/>
                                  </p:stCondLst>
                                  <p:childTnLst>
                                    <p:animMotion origin="layout" path="M 1.38778E-17 -3.7037E-6 L 0.06545 0.36459 " pathEditMode="relative" rAng="0" ptsTypes="AA">
                                      <p:cBhvr>
                                        <p:cTn id="204" dur="2000" fill="hold"/>
                                        <p:tgtEl>
                                          <p:spTgt spid="34"/>
                                        </p:tgtEl>
                                        <p:attrNameLst>
                                          <p:attrName>ppt_x</p:attrName>
                                          <p:attrName>ppt_y</p:attrName>
                                        </p:attrNameLst>
                                      </p:cBhvr>
                                      <p:rCtr x="3264" y="18218"/>
                                    </p:animMotion>
                                  </p:childTnLst>
                                </p:cTn>
                              </p:par>
                              <p:par>
                                <p:cTn id="205" presetID="42" presetClass="path" presetSubtype="0" accel="50000" decel="50000" fill="hold" grpId="2" nodeType="withEffect">
                                  <p:stCondLst>
                                    <p:cond delay="0"/>
                                  </p:stCondLst>
                                  <p:childTnLst>
                                    <p:animMotion origin="layout" path="M 1.38889E-6 7.40741E-7 L -0.10573 0.45116 " pathEditMode="relative" rAng="0" ptsTypes="AA">
                                      <p:cBhvr>
                                        <p:cTn id="206" dur="2000" fill="hold"/>
                                        <p:tgtEl>
                                          <p:spTgt spid="35"/>
                                        </p:tgtEl>
                                        <p:attrNameLst>
                                          <p:attrName>ppt_x</p:attrName>
                                          <p:attrName>ppt_y</p:attrName>
                                        </p:attrNameLst>
                                      </p:cBhvr>
                                      <p:rCtr x="-5295" y="22546"/>
                                    </p:animMotion>
                                  </p:childTnLst>
                                </p:cTn>
                              </p:par>
                              <p:par>
                                <p:cTn id="207" presetID="42" presetClass="path" presetSubtype="0" accel="50000" decel="50000" fill="hold" grpId="2" nodeType="withEffect">
                                  <p:stCondLst>
                                    <p:cond delay="0"/>
                                  </p:stCondLst>
                                  <p:childTnLst>
                                    <p:animMotion origin="layout" path="M -3.05556E-6 -3.7037E-6 L -0.38993 0.53449 " pathEditMode="relative" rAng="0" ptsTypes="AA">
                                      <p:cBhvr>
                                        <p:cTn id="208" dur="2000" fill="hold"/>
                                        <p:tgtEl>
                                          <p:spTgt spid="36"/>
                                        </p:tgtEl>
                                        <p:attrNameLst>
                                          <p:attrName>ppt_x</p:attrName>
                                          <p:attrName>ppt_y</p:attrName>
                                        </p:attrNameLst>
                                      </p:cBhvr>
                                      <p:rCtr x="-19497" y="26713"/>
                                    </p:animMotion>
                                  </p:childTnLst>
                                </p:cTn>
                              </p:par>
                              <p:par>
                                <p:cTn id="209" presetID="42" presetClass="path" presetSubtype="0" accel="50000" decel="50000" fill="hold" grpId="2" nodeType="withEffect">
                                  <p:stCondLst>
                                    <p:cond delay="0"/>
                                  </p:stCondLst>
                                  <p:childTnLst>
                                    <p:animMotion origin="layout" path="M 1.66667E-6 4.81481E-6 L -0.20729 -0.13982 " pathEditMode="relative" rAng="0" ptsTypes="AA">
                                      <p:cBhvr>
                                        <p:cTn id="210" dur="2000" fill="hold"/>
                                        <p:tgtEl>
                                          <p:spTgt spid="37"/>
                                        </p:tgtEl>
                                        <p:attrNameLst>
                                          <p:attrName>ppt_x</p:attrName>
                                          <p:attrName>ppt_y</p:attrName>
                                        </p:attrNameLst>
                                      </p:cBhvr>
                                      <p:rCtr x="-10365" y="-6991"/>
                                    </p:animMotion>
                                  </p:childTnLst>
                                </p:cTn>
                              </p:par>
                              <p:par>
                                <p:cTn id="211" presetID="42" presetClass="path" presetSubtype="0" accel="50000" decel="50000" fill="hold" grpId="2" nodeType="withEffect">
                                  <p:stCondLst>
                                    <p:cond delay="0"/>
                                  </p:stCondLst>
                                  <p:childTnLst>
                                    <p:animMotion origin="layout" path="M 1.94444E-6 4.07407E-6 L 0.69427 -0.22385 " pathEditMode="relative" rAng="0" ptsTypes="AA">
                                      <p:cBhvr>
                                        <p:cTn id="212" dur="2000" fill="hold"/>
                                        <p:tgtEl>
                                          <p:spTgt spid="38"/>
                                        </p:tgtEl>
                                        <p:attrNameLst>
                                          <p:attrName>ppt_x</p:attrName>
                                          <p:attrName>ppt_y</p:attrName>
                                        </p:attrNameLst>
                                      </p:cBhvr>
                                      <p:rCtr x="34705" y="-11204"/>
                                    </p:animMotion>
                                  </p:childTnLst>
                                </p:cTn>
                              </p:par>
                              <p:par>
                                <p:cTn id="213" presetID="42" presetClass="path" presetSubtype="0" accel="50000" decel="50000" fill="hold" grpId="2" nodeType="withEffect">
                                  <p:stCondLst>
                                    <p:cond delay="0"/>
                                  </p:stCondLst>
                                  <p:childTnLst>
                                    <p:animMotion origin="layout" path="M -1.11111E-6 -2.96296E-6 L 0.26129 -0.13935 " pathEditMode="relative" rAng="0" ptsTypes="AA">
                                      <p:cBhvr>
                                        <p:cTn id="214" dur="2000" fill="hold"/>
                                        <p:tgtEl>
                                          <p:spTgt spid="39"/>
                                        </p:tgtEl>
                                        <p:attrNameLst>
                                          <p:attrName>ppt_x</p:attrName>
                                          <p:attrName>ppt_y</p:attrName>
                                        </p:attrNameLst>
                                      </p:cBhvr>
                                      <p:rCtr x="13056" y="-6968"/>
                                    </p:animMotion>
                                  </p:childTnLst>
                                </p:cTn>
                              </p:par>
                              <p:par>
                                <p:cTn id="215" presetID="42" presetClass="path" presetSubtype="0" accel="50000" decel="50000" fill="hold" grpId="2" nodeType="withEffect">
                                  <p:stCondLst>
                                    <p:cond delay="0"/>
                                  </p:stCondLst>
                                  <p:childTnLst>
                                    <p:animMotion origin="layout" path="M 4.16667E-6 -4.44444E-6 L -0.13577 -0.05532 " pathEditMode="relative" rAng="0" ptsTypes="AA">
                                      <p:cBhvr>
                                        <p:cTn id="216" dur="2000" fill="hold"/>
                                        <p:tgtEl>
                                          <p:spTgt spid="40"/>
                                        </p:tgtEl>
                                        <p:attrNameLst>
                                          <p:attrName>ppt_x</p:attrName>
                                          <p:attrName>ppt_y</p:attrName>
                                        </p:attrNameLst>
                                      </p:cBhvr>
                                      <p:rCtr x="-6788" y="-2778"/>
                                    </p:animMotion>
                                  </p:childTnLst>
                                </p:cTn>
                              </p:par>
                              <p:par>
                                <p:cTn id="217" presetID="42" presetClass="path" presetSubtype="0" accel="50000" decel="50000" fill="hold" grpId="2" nodeType="withEffect">
                                  <p:stCondLst>
                                    <p:cond delay="0"/>
                                  </p:stCondLst>
                                  <p:childTnLst>
                                    <p:animMotion origin="layout" path="M -3.05556E-6 1.85185E-6 L 0.45486 -0.05579 " pathEditMode="relative" rAng="0" ptsTypes="AA">
                                      <p:cBhvr>
                                        <p:cTn id="218" dur="2000" fill="hold"/>
                                        <p:tgtEl>
                                          <p:spTgt spid="41"/>
                                        </p:tgtEl>
                                        <p:attrNameLst>
                                          <p:attrName>ppt_x</p:attrName>
                                          <p:attrName>ppt_y</p:attrName>
                                        </p:attrNameLst>
                                      </p:cBhvr>
                                      <p:rCtr x="22743" y="-2801"/>
                                    </p:animMotion>
                                  </p:childTnLst>
                                </p:cTn>
                              </p:par>
                              <p:par>
                                <p:cTn id="219" presetID="42" presetClass="path" presetSubtype="0" accel="50000" decel="50000" fill="hold" grpId="2" nodeType="withEffect">
                                  <p:stCondLst>
                                    <p:cond delay="0"/>
                                  </p:stCondLst>
                                  <p:childTnLst>
                                    <p:animMotion origin="layout" path="M -2.22222E-6 4.81481E-6 L 0.24775 0.02893 " pathEditMode="relative" rAng="0" ptsTypes="AA">
                                      <p:cBhvr>
                                        <p:cTn id="220" dur="2000" fill="hold"/>
                                        <p:tgtEl>
                                          <p:spTgt spid="42"/>
                                        </p:tgtEl>
                                        <p:attrNameLst>
                                          <p:attrName>ppt_x</p:attrName>
                                          <p:attrName>ppt_y</p:attrName>
                                        </p:attrNameLst>
                                      </p:cBhvr>
                                      <p:rCtr x="12378" y="1435"/>
                                    </p:animMotion>
                                  </p:childTnLst>
                                </p:cTn>
                              </p:par>
                              <p:par>
                                <p:cTn id="221" presetID="42" presetClass="path" presetSubtype="0" accel="50000" decel="50000" fill="hold" grpId="2" nodeType="withEffect">
                                  <p:stCondLst>
                                    <p:cond delay="0"/>
                                  </p:stCondLst>
                                  <p:childTnLst>
                                    <p:animMotion origin="layout" path="M -1.66667E-6 1.85185E-6 L 0.12136 0.11296 " pathEditMode="relative" rAng="0" ptsTypes="AA">
                                      <p:cBhvr>
                                        <p:cTn id="222" dur="2000" fill="hold"/>
                                        <p:tgtEl>
                                          <p:spTgt spid="43"/>
                                        </p:tgtEl>
                                        <p:attrNameLst>
                                          <p:attrName>ppt_x</p:attrName>
                                          <p:attrName>ppt_y</p:attrName>
                                        </p:attrNameLst>
                                      </p:cBhvr>
                                      <p:rCtr x="6059" y="5648"/>
                                    </p:animMotion>
                                  </p:childTnLst>
                                </p:cTn>
                              </p:par>
                              <p:par>
                                <p:cTn id="223" presetID="42" presetClass="path" presetSubtype="0" accel="50000" decel="50000" fill="hold" grpId="2" nodeType="withEffect">
                                  <p:stCondLst>
                                    <p:cond delay="0"/>
                                  </p:stCondLst>
                                  <p:childTnLst>
                                    <p:animMotion origin="layout" path="M -3.33333E-6 -3.7037E-6 L -0.08784 0.19885 " pathEditMode="relative" rAng="0" ptsTypes="AA">
                                      <p:cBhvr>
                                        <p:cTn id="224" dur="2000" fill="hold"/>
                                        <p:tgtEl>
                                          <p:spTgt spid="44"/>
                                        </p:tgtEl>
                                        <p:attrNameLst>
                                          <p:attrName>ppt_x</p:attrName>
                                          <p:attrName>ppt_y</p:attrName>
                                        </p:attrNameLst>
                                      </p:cBhvr>
                                      <p:rCtr x="-4392" y="9931"/>
                                    </p:animMotion>
                                  </p:childTnLst>
                                </p:cTn>
                              </p:par>
                              <p:par>
                                <p:cTn id="225" presetID="42" presetClass="path" presetSubtype="0" accel="50000" decel="50000" fill="hold" grpId="2" nodeType="withEffect">
                                  <p:stCondLst>
                                    <p:cond delay="0"/>
                                  </p:stCondLst>
                                  <p:childTnLst>
                                    <p:animMotion origin="layout" path="M 4.72222E-6 4.07407E-6 L 0.47986 0.19838 " pathEditMode="relative" rAng="0" ptsTypes="AA">
                                      <p:cBhvr>
                                        <p:cTn id="226" dur="2000" fill="hold"/>
                                        <p:tgtEl>
                                          <p:spTgt spid="45"/>
                                        </p:tgtEl>
                                        <p:attrNameLst>
                                          <p:attrName>ppt_x</p:attrName>
                                          <p:attrName>ppt_y</p:attrName>
                                        </p:attrNameLst>
                                      </p:cBhvr>
                                      <p:rCtr x="23993" y="9907"/>
                                    </p:animMotion>
                                  </p:childTnLst>
                                </p:cTn>
                              </p:par>
                              <p:par>
                                <p:cTn id="227" presetID="42" presetClass="path" presetSubtype="0" accel="50000" decel="50000" fill="hold" grpId="2" nodeType="withEffect">
                                  <p:stCondLst>
                                    <p:cond delay="0"/>
                                  </p:stCondLst>
                                  <p:childTnLst>
                                    <p:animMotion origin="layout" path="M -4.72222E-6 4.07407E-6 L 0.26598 0.2824 " pathEditMode="relative" rAng="0" ptsTypes="AA">
                                      <p:cBhvr>
                                        <p:cTn id="228" dur="2000" fill="hold"/>
                                        <p:tgtEl>
                                          <p:spTgt spid="46"/>
                                        </p:tgtEl>
                                        <p:attrNameLst>
                                          <p:attrName>ppt_x</p:attrName>
                                          <p:attrName>ppt_y</p:attrName>
                                        </p:attrNameLst>
                                      </p:cBhvr>
                                      <p:rCtr x="13299" y="14120"/>
                                    </p:animMotion>
                                  </p:childTnLst>
                                </p:cTn>
                              </p:par>
                              <p:par>
                                <p:cTn id="229" presetID="10" presetClass="exit" presetSubtype="0" fill="hold" grpId="1" nodeType="withEffect">
                                  <p:stCondLst>
                                    <p:cond delay="0"/>
                                  </p:stCondLst>
                                  <p:childTnLst>
                                    <p:animEffect transition="out" filter="fade">
                                      <p:cBhvr>
                                        <p:cTn id="230" dur="1250"/>
                                        <p:tgtEl>
                                          <p:spTgt spid="7"/>
                                        </p:tgtEl>
                                      </p:cBhvr>
                                    </p:animEffect>
                                    <p:set>
                                      <p:cBhvr>
                                        <p:cTn id="231" dur="1" fill="hold">
                                          <p:stCondLst>
                                            <p:cond delay="1249"/>
                                          </p:stCondLst>
                                        </p:cTn>
                                        <p:tgtEl>
                                          <p:spTgt spid="7"/>
                                        </p:tgtEl>
                                        <p:attrNameLst>
                                          <p:attrName>style.visibility</p:attrName>
                                        </p:attrNameLst>
                                      </p:cBhvr>
                                      <p:to>
                                        <p:strVal val="hidden"/>
                                      </p:to>
                                    </p:set>
                                  </p:childTnLst>
                                </p:cTn>
                              </p:par>
                            </p:childTnLst>
                          </p:cTn>
                        </p:par>
                        <p:par>
                          <p:cTn id="232" fill="hold">
                            <p:stCondLst>
                              <p:cond delay="2000"/>
                            </p:stCondLst>
                            <p:childTnLst>
                              <p:par>
                                <p:cTn id="233" presetID="10" presetClass="entr" presetSubtype="0" fill="hold" grpId="0" nodeType="afterEffect">
                                  <p:stCondLst>
                                    <p:cond delay="0"/>
                                  </p:stCondLst>
                                  <p:childTnLst>
                                    <p:set>
                                      <p:cBhvr>
                                        <p:cTn id="234" dur="1" fill="hold">
                                          <p:stCondLst>
                                            <p:cond delay="0"/>
                                          </p:stCondLst>
                                        </p:cTn>
                                        <p:tgtEl>
                                          <p:spTgt spid="26"/>
                                        </p:tgtEl>
                                        <p:attrNameLst>
                                          <p:attrName>style.visibility</p:attrName>
                                        </p:attrNameLst>
                                      </p:cBhvr>
                                      <p:to>
                                        <p:strVal val="visible"/>
                                      </p:to>
                                    </p:set>
                                    <p:animEffect transition="in" filter="fade">
                                      <p:cBhvr>
                                        <p:cTn id="235" dur="250"/>
                                        <p:tgtEl>
                                          <p:spTgt spid="26"/>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25"/>
                                        </p:tgtEl>
                                        <p:attrNameLst>
                                          <p:attrName>style.visibility</p:attrName>
                                        </p:attrNameLst>
                                      </p:cBhvr>
                                      <p:to>
                                        <p:strVal val="visible"/>
                                      </p:to>
                                    </p:set>
                                    <p:animEffect transition="in" filter="fade">
                                      <p:cBhvr>
                                        <p:cTn id="238" dur="250"/>
                                        <p:tgtEl>
                                          <p:spTgt spid="25"/>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27"/>
                                        </p:tgtEl>
                                        <p:attrNameLst>
                                          <p:attrName>style.visibility</p:attrName>
                                        </p:attrNameLst>
                                      </p:cBhvr>
                                      <p:to>
                                        <p:strVal val="visible"/>
                                      </p:to>
                                    </p:set>
                                    <p:animEffect transition="in" filter="fade">
                                      <p:cBhvr>
                                        <p:cTn id="241" dur="250"/>
                                        <p:tgtEl>
                                          <p:spTgt spid="27"/>
                                        </p:tgtEl>
                                      </p:cBhvr>
                                    </p:animEffect>
                                  </p:childTnLst>
                                </p:cTn>
                              </p:par>
                              <p:par>
                                <p:cTn id="242" presetID="10" presetClass="exit" presetSubtype="0" fill="hold" grpId="1" nodeType="withEffect">
                                  <p:stCondLst>
                                    <p:cond delay="0"/>
                                  </p:stCondLst>
                                  <p:childTnLst>
                                    <p:animEffect transition="out" filter="fade">
                                      <p:cBhvr>
                                        <p:cTn id="243" dur="500"/>
                                        <p:tgtEl>
                                          <p:spTgt spid="24"/>
                                        </p:tgtEl>
                                      </p:cBhvr>
                                    </p:animEffect>
                                    <p:set>
                                      <p:cBhvr>
                                        <p:cTn id="244" dur="1" fill="hold">
                                          <p:stCondLst>
                                            <p:cond delay="499"/>
                                          </p:stCondLst>
                                        </p:cTn>
                                        <p:tgtEl>
                                          <p:spTgt spid="24"/>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500"/>
                                        <p:tgtEl>
                                          <p:spTgt spid="28"/>
                                        </p:tgtEl>
                                      </p:cBhvr>
                                    </p:animEffect>
                                    <p:set>
                                      <p:cBhvr>
                                        <p:cTn id="247" dur="1" fill="hold">
                                          <p:stCondLst>
                                            <p:cond delay="499"/>
                                          </p:stCondLst>
                                        </p:cTn>
                                        <p:tgtEl>
                                          <p:spTgt spid="28"/>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500"/>
                                        <p:tgtEl>
                                          <p:spTgt spid="29"/>
                                        </p:tgtEl>
                                      </p:cBhvr>
                                    </p:animEffect>
                                    <p:set>
                                      <p:cBhvr>
                                        <p:cTn id="250" dur="1" fill="hold">
                                          <p:stCondLst>
                                            <p:cond delay="499"/>
                                          </p:stCondLst>
                                        </p:cTn>
                                        <p:tgtEl>
                                          <p:spTgt spid="29"/>
                                        </p:tgtEl>
                                        <p:attrNameLst>
                                          <p:attrName>style.visibility</p:attrName>
                                        </p:attrNameLst>
                                      </p:cBhvr>
                                      <p:to>
                                        <p:strVal val="hidden"/>
                                      </p:to>
                                    </p:set>
                                  </p:childTnLst>
                                </p:cTn>
                              </p:par>
                              <p:par>
                                <p:cTn id="251" presetID="10" presetClass="exit" presetSubtype="0" fill="hold" grpId="1" nodeType="withEffect">
                                  <p:stCondLst>
                                    <p:cond delay="0"/>
                                  </p:stCondLst>
                                  <p:childTnLst>
                                    <p:animEffect transition="out" filter="fade">
                                      <p:cBhvr>
                                        <p:cTn id="252" dur="500"/>
                                        <p:tgtEl>
                                          <p:spTgt spid="30"/>
                                        </p:tgtEl>
                                      </p:cBhvr>
                                    </p:animEffect>
                                    <p:set>
                                      <p:cBhvr>
                                        <p:cTn id="253" dur="1" fill="hold">
                                          <p:stCondLst>
                                            <p:cond delay="499"/>
                                          </p:stCondLst>
                                        </p:cTn>
                                        <p:tgtEl>
                                          <p:spTgt spid="30"/>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31"/>
                                        </p:tgtEl>
                                      </p:cBhvr>
                                    </p:animEffect>
                                    <p:set>
                                      <p:cBhvr>
                                        <p:cTn id="256" dur="1" fill="hold">
                                          <p:stCondLst>
                                            <p:cond delay="499"/>
                                          </p:stCondLst>
                                        </p:cTn>
                                        <p:tgtEl>
                                          <p:spTgt spid="31"/>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32"/>
                                        </p:tgtEl>
                                      </p:cBhvr>
                                    </p:animEffect>
                                    <p:set>
                                      <p:cBhvr>
                                        <p:cTn id="259" dur="1" fill="hold">
                                          <p:stCondLst>
                                            <p:cond delay="499"/>
                                          </p:stCondLst>
                                        </p:cTn>
                                        <p:tgtEl>
                                          <p:spTgt spid="32"/>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33"/>
                                        </p:tgtEl>
                                      </p:cBhvr>
                                    </p:animEffect>
                                    <p:set>
                                      <p:cBhvr>
                                        <p:cTn id="262" dur="1" fill="hold">
                                          <p:stCondLst>
                                            <p:cond delay="499"/>
                                          </p:stCondLst>
                                        </p:cTn>
                                        <p:tgtEl>
                                          <p:spTgt spid="33"/>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34"/>
                                        </p:tgtEl>
                                      </p:cBhvr>
                                    </p:animEffect>
                                    <p:set>
                                      <p:cBhvr>
                                        <p:cTn id="265" dur="1" fill="hold">
                                          <p:stCondLst>
                                            <p:cond delay="499"/>
                                          </p:stCondLst>
                                        </p:cTn>
                                        <p:tgtEl>
                                          <p:spTgt spid="34"/>
                                        </p:tgtEl>
                                        <p:attrNameLst>
                                          <p:attrName>style.visibility</p:attrName>
                                        </p:attrNameLst>
                                      </p:cBhvr>
                                      <p:to>
                                        <p:strVal val="hidden"/>
                                      </p:to>
                                    </p:set>
                                  </p:childTnLst>
                                </p:cTn>
                              </p:par>
                              <p:par>
                                <p:cTn id="266" presetID="10" presetClass="exit" presetSubtype="0" fill="hold" grpId="1" nodeType="withEffect">
                                  <p:stCondLst>
                                    <p:cond delay="0"/>
                                  </p:stCondLst>
                                  <p:childTnLst>
                                    <p:animEffect transition="out" filter="fade">
                                      <p:cBhvr>
                                        <p:cTn id="267" dur="500"/>
                                        <p:tgtEl>
                                          <p:spTgt spid="35"/>
                                        </p:tgtEl>
                                      </p:cBhvr>
                                    </p:animEffect>
                                    <p:set>
                                      <p:cBhvr>
                                        <p:cTn id="268" dur="1" fill="hold">
                                          <p:stCondLst>
                                            <p:cond delay="499"/>
                                          </p:stCondLst>
                                        </p:cTn>
                                        <p:tgtEl>
                                          <p:spTgt spid="35"/>
                                        </p:tgtEl>
                                        <p:attrNameLst>
                                          <p:attrName>style.visibility</p:attrName>
                                        </p:attrNameLst>
                                      </p:cBhvr>
                                      <p:to>
                                        <p:strVal val="hidden"/>
                                      </p:to>
                                    </p:set>
                                  </p:childTnLst>
                                </p:cTn>
                              </p:par>
                              <p:par>
                                <p:cTn id="269" presetID="10" presetClass="exit" presetSubtype="0" fill="hold" grpId="1" nodeType="withEffect">
                                  <p:stCondLst>
                                    <p:cond delay="0"/>
                                  </p:stCondLst>
                                  <p:childTnLst>
                                    <p:animEffect transition="out" filter="fade">
                                      <p:cBhvr>
                                        <p:cTn id="270" dur="500"/>
                                        <p:tgtEl>
                                          <p:spTgt spid="36"/>
                                        </p:tgtEl>
                                      </p:cBhvr>
                                    </p:animEffect>
                                    <p:set>
                                      <p:cBhvr>
                                        <p:cTn id="271" dur="1" fill="hold">
                                          <p:stCondLst>
                                            <p:cond delay="499"/>
                                          </p:stCondLst>
                                        </p:cTn>
                                        <p:tgtEl>
                                          <p:spTgt spid="36"/>
                                        </p:tgtEl>
                                        <p:attrNameLst>
                                          <p:attrName>style.visibility</p:attrName>
                                        </p:attrNameLst>
                                      </p:cBhvr>
                                      <p:to>
                                        <p:strVal val="hidden"/>
                                      </p:to>
                                    </p:set>
                                  </p:childTnLst>
                                </p:cTn>
                              </p:par>
                              <p:par>
                                <p:cTn id="272" presetID="10" presetClass="exit" presetSubtype="0" fill="hold" grpId="1" nodeType="withEffect">
                                  <p:stCondLst>
                                    <p:cond delay="0"/>
                                  </p:stCondLst>
                                  <p:childTnLst>
                                    <p:animEffect transition="out" filter="fade">
                                      <p:cBhvr>
                                        <p:cTn id="273" dur="500"/>
                                        <p:tgtEl>
                                          <p:spTgt spid="37"/>
                                        </p:tgtEl>
                                      </p:cBhvr>
                                    </p:animEffect>
                                    <p:set>
                                      <p:cBhvr>
                                        <p:cTn id="274" dur="1" fill="hold">
                                          <p:stCondLst>
                                            <p:cond delay="499"/>
                                          </p:stCondLst>
                                        </p:cTn>
                                        <p:tgtEl>
                                          <p:spTgt spid="37"/>
                                        </p:tgtEl>
                                        <p:attrNameLst>
                                          <p:attrName>style.visibility</p:attrName>
                                        </p:attrNameLst>
                                      </p:cBhvr>
                                      <p:to>
                                        <p:strVal val="hidden"/>
                                      </p:to>
                                    </p:set>
                                  </p:childTnLst>
                                </p:cTn>
                              </p:par>
                              <p:par>
                                <p:cTn id="275" presetID="10" presetClass="exit" presetSubtype="0" fill="hold" grpId="1" nodeType="withEffect">
                                  <p:stCondLst>
                                    <p:cond delay="0"/>
                                  </p:stCondLst>
                                  <p:childTnLst>
                                    <p:animEffect transition="out" filter="fade">
                                      <p:cBhvr>
                                        <p:cTn id="276" dur="500"/>
                                        <p:tgtEl>
                                          <p:spTgt spid="38"/>
                                        </p:tgtEl>
                                      </p:cBhvr>
                                    </p:animEffect>
                                    <p:set>
                                      <p:cBhvr>
                                        <p:cTn id="277" dur="1" fill="hold">
                                          <p:stCondLst>
                                            <p:cond delay="499"/>
                                          </p:stCondLst>
                                        </p:cTn>
                                        <p:tgtEl>
                                          <p:spTgt spid="38"/>
                                        </p:tgtEl>
                                        <p:attrNameLst>
                                          <p:attrName>style.visibility</p:attrName>
                                        </p:attrNameLst>
                                      </p:cBhvr>
                                      <p:to>
                                        <p:strVal val="hidden"/>
                                      </p:to>
                                    </p:set>
                                  </p:childTnLst>
                                </p:cTn>
                              </p:par>
                              <p:par>
                                <p:cTn id="278" presetID="10" presetClass="exit" presetSubtype="0" fill="hold" grpId="1" nodeType="withEffect">
                                  <p:stCondLst>
                                    <p:cond delay="0"/>
                                  </p:stCondLst>
                                  <p:childTnLst>
                                    <p:animEffect transition="out" filter="fade">
                                      <p:cBhvr>
                                        <p:cTn id="279" dur="500"/>
                                        <p:tgtEl>
                                          <p:spTgt spid="39"/>
                                        </p:tgtEl>
                                      </p:cBhvr>
                                    </p:animEffect>
                                    <p:set>
                                      <p:cBhvr>
                                        <p:cTn id="280" dur="1" fill="hold">
                                          <p:stCondLst>
                                            <p:cond delay="499"/>
                                          </p:stCondLst>
                                        </p:cTn>
                                        <p:tgtEl>
                                          <p:spTgt spid="39"/>
                                        </p:tgtEl>
                                        <p:attrNameLst>
                                          <p:attrName>style.visibility</p:attrName>
                                        </p:attrNameLst>
                                      </p:cBhvr>
                                      <p:to>
                                        <p:strVal val="hidden"/>
                                      </p:to>
                                    </p:set>
                                  </p:childTnLst>
                                </p:cTn>
                              </p:par>
                              <p:par>
                                <p:cTn id="281" presetID="10" presetClass="exit" presetSubtype="0" fill="hold" grpId="1" nodeType="withEffect">
                                  <p:stCondLst>
                                    <p:cond delay="0"/>
                                  </p:stCondLst>
                                  <p:childTnLst>
                                    <p:animEffect transition="out" filter="fade">
                                      <p:cBhvr>
                                        <p:cTn id="282" dur="500"/>
                                        <p:tgtEl>
                                          <p:spTgt spid="40"/>
                                        </p:tgtEl>
                                      </p:cBhvr>
                                    </p:animEffect>
                                    <p:set>
                                      <p:cBhvr>
                                        <p:cTn id="283" dur="1" fill="hold">
                                          <p:stCondLst>
                                            <p:cond delay="499"/>
                                          </p:stCondLst>
                                        </p:cTn>
                                        <p:tgtEl>
                                          <p:spTgt spid="40"/>
                                        </p:tgtEl>
                                        <p:attrNameLst>
                                          <p:attrName>style.visibility</p:attrName>
                                        </p:attrNameLst>
                                      </p:cBhvr>
                                      <p:to>
                                        <p:strVal val="hidden"/>
                                      </p:to>
                                    </p:set>
                                  </p:childTnLst>
                                </p:cTn>
                              </p:par>
                              <p:par>
                                <p:cTn id="284" presetID="10" presetClass="exit" presetSubtype="0" fill="hold" grpId="1" nodeType="withEffect">
                                  <p:stCondLst>
                                    <p:cond delay="0"/>
                                  </p:stCondLst>
                                  <p:childTnLst>
                                    <p:animEffect transition="out" filter="fade">
                                      <p:cBhvr>
                                        <p:cTn id="285" dur="500"/>
                                        <p:tgtEl>
                                          <p:spTgt spid="41"/>
                                        </p:tgtEl>
                                      </p:cBhvr>
                                    </p:animEffect>
                                    <p:set>
                                      <p:cBhvr>
                                        <p:cTn id="286" dur="1" fill="hold">
                                          <p:stCondLst>
                                            <p:cond delay="499"/>
                                          </p:stCondLst>
                                        </p:cTn>
                                        <p:tgtEl>
                                          <p:spTgt spid="41"/>
                                        </p:tgtEl>
                                        <p:attrNameLst>
                                          <p:attrName>style.visibility</p:attrName>
                                        </p:attrNameLst>
                                      </p:cBhvr>
                                      <p:to>
                                        <p:strVal val="hidden"/>
                                      </p:to>
                                    </p:set>
                                  </p:childTnLst>
                                </p:cTn>
                              </p:par>
                              <p:par>
                                <p:cTn id="287" presetID="10" presetClass="exit" presetSubtype="0" fill="hold" grpId="1" nodeType="withEffect">
                                  <p:stCondLst>
                                    <p:cond delay="0"/>
                                  </p:stCondLst>
                                  <p:childTnLst>
                                    <p:animEffect transition="out" filter="fade">
                                      <p:cBhvr>
                                        <p:cTn id="288" dur="500"/>
                                        <p:tgtEl>
                                          <p:spTgt spid="42"/>
                                        </p:tgtEl>
                                      </p:cBhvr>
                                    </p:animEffect>
                                    <p:set>
                                      <p:cBhvr>
                                        <p:cTn id="289" dur="1" fill="hold">
                                          <p:stCondLst>
                                            <p:cond delay="499"/>
                                          </p:stCondLst>
                                        </p:cTn>
                                        <p:tgtEl>
                                          <p:spTgt spid="42"/>
                                        </p:tgtEl>
                                        <p:attrNameLst>
                                          <p:attrName>style.visibility</p:attrName>
                                        </p:attrNameLst>
                                      </p:cBhvr>
                                      <p:to>
                                        <p:strVal val="hidden"/>
                                      </p:to>
                                    </p:set>
                                  </p:childTnLst>
                                </p:cTn>
                              </p:par>
                              <p:par>
                                <p:cTn id="290" presetID="10" presetClass="exit" presetSubtype="0" fill="hold" grpId="1" nodeType="withEffect">
                                  <p:stCondLst>
                                    <p:cond delay="0"/>
                                  </p:stCondLst>
                                  <p:childTnLst>
                                    <p:animEffect transition="out" filter="fade">
                                      <p:cBhvr>
                                        <p:cTn id="291" dur="500"/>
                                        <p:tgtEl>
                                          <p:spTgt spid="43"/>
                                        </p:tgtEl>
                                      </p:cBhvr>
                                    </p:animEffect>
                                    <p:set>
                                      <p:cBhvr>
                                        <p:cTn id="292" dur="1" fill="hold">
                                          <p:stCondLst>
                                            <p:cond delay="499"/>
                                          </p:stCondLst>
                                        </p:cTn>
                                        <p:tgtEl>
                                          <p:spTgt spid="43"/>
                                        </p:tgtEl>
                                        <p:attrNameLst>
                                          <p:attrName>style.visibility</p:attrName>
                                        </p:attrNameLst>
                                      </p:cBhvr>
                                      <p:to>
                                        <p:strVal val="hidden"/>
                                      </p:to>
                                    </p:set>
                                  </p:childTnLst>
                                </p:cTn>
                              </p:par>
                              <p:par>
                                <p:cTn id="293" presetID="10" presetClass="exit" presetSubtype="0" fill="hold" grpId="1" nodeType="withEffect">
                                  <p:stCondLst>
                                    <p:cond delay="0"/>
                                  </p:stCondLst>
                                  <p:childTnLst>
                                    <p:animEffect transition="out" filter="fade">
                                      <p:cBhvr>
                                        <p:cTn id="294" dur="500"/>
                                        <p:tgtEl>
                                          <p:spTgt spid="44"/>
                                        </p:tgtEl>
                                      </p:cBhvr>
                                    </p:animEffect>
                                    <p:set>
                                      <p:cBhvr>
                                        <p:cTn id="295" dur="1" fill="hold">
                                          <p:stCondLst>
                                            <p:cond delay="499"/>
                                          </p:stCondLst>
                                        </p:cTn>
                                        <p:tgtEl>
                                          <p:spTgt spid="44"/>
                                        </p:tgtEl>
                                        <p:attrNameLst>
                                          <p:attrName>style.visibility</p:attrName>
                                        </p:attrNameLst>
                                      </p:cBhvr>
                                      <p:to>
                                        <p:strVal val="hidden"/>
                                      </p:to>
                                    </p:set>
                                  </p:childTnLst>
                                </p:cTn>
                              </p:par>
                              <p:par>
                                <p:cTn id="296" presetID="10" presetClass="exit" presetSubtype="0" fill="hold" grpId="1" nodeType="withEffect">
                                  <p:stCondLst>
                                    <p:cond delay="0"/>
                                  </p:stCondLst>
                                  <p:childTnLst>
                                    <p:animEffect transition="out" filter="fade">
                                      <p:cBhvr>
                                        <p:cTn id="297" dur="500"/>
                                        <p:tgtEl>
                                          <p:spTgt spid="45"/>
                                        </p:tgtEl>
                                      </p:cBhvr>
                                    </p:animEffect>
                                    <p:set>
                                      <p:cBhvr>
                                        <p:cTn id="298" dur="1" fill="hold">
                                          <p:stCondLst>
                                            <p:cond delay="499"/>
                                          </p:stCondLst>
                                        </p:cTn>
                                        <p:tgtEl>
                                          <p:spTgt spid="45"/>
                                        </p:tgtEl>
                                        <p:attrNameLst>
                                          <p:attrName>style.visibility</p:attrName>
                                        </p:attrNameLst>
                                      </p:cBhvr>
                                      <p:to>
                                        <p:strVal val="hidden"/>
                                      </p:to>
                                    </p:set>
                                  </p:childTnLst>
                                </p:cTn>
                              </p:par>
                              <p:par>
                                <p:cTn id="299" presetID="10" presetClass="exit" presetSubtype="0" fill="hold" grpId="1" nodeType="withEffect">
                                  <p:stCondLst>
                                    <p:cond delay="0"/>
                                  </p:stCondLst>
                                  <p:childTnLst>
                                    <p:animEffect transition="out" filter="fade">
                                      <p:cBhvr>
                                        <p:cTn id="300" dur="500"/>
                                        <p:tgtEl>
                                          <p:spTgt spid="46"/>
                                        </p:tgtEl>
                                      </p:cBhvr>
                                    </p:animEffect>
                                    <p:set>
                                      <p:cBhvr>
                                        <p:cTn id="301"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7" grpId="0"/>
      <p:bldP spid="7" grpId="1"/>
      <p:bldP spid="6" grpId="0"/>
      <p:bldP spid="6" grpId="2"/>
      <p:bldP spid="10" grpId="0"/>
      <p:bldP spid="10"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5" grpId="0"/>
      <p:bldP spid="26" grpId="0"/>
      <p:bldP spid="27" grpId="0"/>
      <p:bldP spid="24" grpId="0"/>
      <p:bldP spid="24" grpId="1"/>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153400" cy="6798085"/>
          </a:xfrm>
          <a:prstGeom prst="rect">
            <a:avLst/>
          </a:prstGeom>
        </p:spPr>
      </p:pic>
      <p:sp>
        <p:nvSpPr>
          <p:cNvPr id="8" name="Title 1">
            <a:extLst>
              <a:ext uri="{FF2B5EF4-FFF2-40B4-BE49-F238E27FC236}">
                <a16:creationId xmlns:a16="http://schemas.microsoft.com/office/drawing/2014/main" id="{CF7ABE18-C3C8-4534-9799-F421B23375EC}"/>
              </a:ext>
            </a:extLst>
          </p:cNvPr>
          <p:cNvSpPr txBox="1">
            <a:spLocks/>
          </p:cNvSpPr>
          <p:nvPr/>
        </p:nvSpPr>
        <p:spPr>
          <a:xfrm>
            <a:off x="1157287" y="4787332"/>
            <a:ext cx="641712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deal treacherously</a:t>
            </a:r>
          </a:p>
        </p:txBody>
      </p:sp>
      <p:sp>
        <p:nvSpPr>
          <p:cNvPr id="6" name="Title 1">
            <a:extLst>
              <a:ext uri="{FF2B5EF4-FFF2-40B4-BE49-F238E27FC236}">
                <a16:creationId xmlns:a16="http://schemas.microsoft.com/office/drawing/2014/main" id="{1C2C4289-194D-4EC2-BEDA-4ADC36ADF909}"/>
              </a:ext>
            </a:extLst>
          </p:cNvPr>
          <p:cNvSpPr txBox="1">
            <a:spLocks/>
          </p:cNvSpPr>
          <p:nvPr/>
        </p:nvSpPr>
        <p:spPr>
          <a:xfrm>
            <a:off x="1453242" y="2090056"/>
            <a:ext cx="4245429" cy="7031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hates divorce</a:t>
            </a:r>
          </a:p>
        </p:txBody>
      </p:sp>
      <p:sp>
        <p:nvSpPr>
          <p:cNvPr id="2" name="Title 1"/>
          <p:cNvSpPr>
            <a:spLocks noGrp="1"/>
          </p:cNvSpPr>
          <p:nvPr>
            <p:ph type="ctrTitle"/>
          </p:nvPr>
        </p:nvSpPr>
        <p:spPr>
          <a:xfrm>
            <a:off x="304800" y="1231106"/>
            <a:ext cx="8458200" cy="5004594"/>
          </a:xfrm>
        </p:spPr>
        <p:txBody>
          <a:bodyPr/>
          <a:lstStyle/>
          <a:p>
            <a:r>
              <a:rPr lang="en-US" b="1" dirty="0">
                <a:ln w="17780" cmpd="sng">
                  <a:solidFill>
                    <a:schemeClr val="accent1">
                      <a:tint val="3000"/>
                    </a:schemeClr>
                  </a:solidFill>
                  <a:prstDash val="solid"/>
                  <a:miter lim="800000"/>
                </a:ln>
                <a:solidFill>
                  <a:srgbClr val="00FF00"/>
                </a:solidFill>
                <a:effectLst>
                  <a:glow rad="101600">
                    <a:schemeClr val="tx1"/>
                  </a:glow>
                  <a:outerShdw blurRad="55000" dist="50800" dir="5400000" algn="tl">
                    <a:srgbClr val="000000">
                      <a:alpha val="33000"/>
                    </a:srgbClr>
                  </a:outerShdw>
                </a:effectLst>
              </a:rPr>
              <a:t>"For the LORD God of Israel says That He hates divorce, For it covers one's garment with violence,"    Says the LORD of hosts. "Therefore   take heed to your spirit, That you do not deal treacherously."               </a:t>
            </a:r>
            <a:r>
              <a:rPr lang="en-US" sz="3200" b="1" i="1" dirty="0">
                <a:ln w="17780" cmpd="sng">
                  <a:solidFill>
                    <a:schemeClr val="accent1">
                      <a:tint val="3000"/>
                    </a:schemeClr>
                  </a:solidFill>
                  <a:prstDash val="solid"/>
                  <a:miter lim="800000"/>
                </a:ln>
                <a:solidFill>
                  <a:srgbClr val="00FF00"/>
                </a:solidFill>
                <a:effectLst>
                  <a:glow rad="101600">
                    <a:schemeClr val="tx1"/>
                  </a:glow>
                  <a:outerShdw blurRad="55000" dist="50800" dir="5400000" algn="tl">
                    <a:srgbClr val="000000">
                      <a:alpha val="33000"/>
                    </a:srgbClr>
                  </a:outerShdw>
                </a:effectLst>
              </a:rPr>
              <a:t>– Malachi 2:16 </a:t>
            </a:r>
            <a:r>
              <a:rPr lang="en-US" sz="4000" b="1" i="1" dirty="0">
                <a:ln w="17780" cmpd="sng">
                  <a:solidFill>
                    <a:schemeClr val="accent1">
                      <a:tint val="3000"/>
                    </a:schemeClr>
                  </a:solidFill>
                  <a:prstDash val="solid"/>
                  <a:miter lim="800000"/>
                </a:ln>
                <a:solidFill>
                  <a:srgbClr val="00FF00"/>
                </a:solidFill>
                <a:effectLst>
                  <a:glow rad="101600">
                    <a:schemeClr val="tx1"/>
                  </a:glow>
                  <a:outerShdw blurRad="55000" dist="50800" dir="5400000" algn="tl">
                    <a:srgbClr val="000000">
                      <a:alpha val="33000"/>
                    </a:srgbClr>
                  </a:outerShdw>
                </a:effectLst>
              </a:rPr>
              <a:t> </a:t>
            </a:r>
          </a:p>
        </p:txBody>
      </p:sp>
      <p:sp>
        <p:nvSpPr>
          <p:cNvPr id="5" name="Title 1"/>
          <p:cNvSpPr txBox="1">
            <a:spLocks/>
          </p:cNvSpPr>
          <p:nvPr/>
        </p:nvSpPr>
        <p:spPr>
          <a:xfrm>
            <a:off x="1905000" y="1219200"/>
            <a:ext cx="28575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outerShdw blurRad="50800" dist="39000" dir="5460000" algn="tl">
                    <a:srgbClr val="000000">
                      <a:alpha val="38000"/>
                    </a:srgbClr>
                  </a:outerShdw>
                </a:effectLst>
              </a:rPr>
              <a:t>  </a:t>
            </a:r>
            <a:r>
              <a:rPr lang="en-US" b="1" dirty="0">
                <a:ln w="11430">
                  <a:solidFill>
                    <a:schemeClr val="bg1"/>
                  </a:solidFill>
                </a:ln>
                <a:solidFill>
                  <a:srgbClr val="00FF00"/>
                </a:solidFill>
                <a:effectLst>
                  <a:glow rad="63500">
                    <a:schemeClr val="tx1">
                      <a:alpha val="60000"/>
                    </a:schemeClr>
                  </a:glow>
                  <a:outerShdw blurRad="50800" dist="39000" dir="5460000" algn="tl">
                    <a:srgbClr val="000000">
                      <a:alpha val="38000"/>
                    </a:srgbClr>
                  </a:outerShdw>
                </a:effectLst>
              </a:rPr>
              <a:t>LORD</a:t>
            </a:r>
          </a:p>
        </p:txBody>
      </p:sp>
      <p:sp>
        <p:nvSpPr>
          <p:cNvPr id="7" name="Rectangle 2">
            <a:extLst>
              <a:ext uri="{FF2B5EF4-FFF2-40B4-BE49-F238E27FC236}">
                <a16:creationId xmlns:a16="http://schemas.microsoft.com/office/drawing/2014/main" id="{3850B2C2-B8F9-4F03-898B-D3FED864486E}"/>
              </a:ext>
            </a:extLst>
          </p:cNvPr>
          <p:cNvSpPr txBox="1">
            <a:spLocks noChangeArrowheads="1"/>
          </p:cNvSpPr>
          <p:nvPr/>
        </p:nvSpPr>
        <p:spPr bwMode="auto">
          <a:xfrm>
            <a:off x="1330779" y="2043113"/>
            <a:ext cx="4491376" cy="75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hates divorce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C13241F-70B3-4731-958E-F28FC56CF1FE}"/>
              </a:ext>
            </a:extLst>
          </p:cNvPr>
          <p:cNvSpPr txBox="1">
            <a:spLocks noChangeArrowheads="1"/>
          </p:cNvSpPr>
          <p:nvPr/>
        </p:nvSpPr>
        <p:spPr bwMode="auto">
          <a:xfrm>
            <a:off x="1090613" y="4724471"/>
            <a:ext cx="65511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deal treacherously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18" presetClass="emph" presetSubtype="0" fill="hold" grpId="1" nodeType="withEffect">
                                  <p:stCondLst>
                                    <p:cond delay="0"/>
                                  </p:stCondLst>
                                  <p:childTnLst>
                                    <p:set>
                                      <p:cBhvr override="childStyle">
                                        <p:cTn id="16" dur="500" fill="hold"/>
                                        <p:tgtEl>
                                          <p:spTgt spid="6"/>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3" presetClass="emph" presetSubtype="2" fill="hold" grpId="2" nodeType="withEffect">
                                  <p:stCondLst>
                                    <p:cond delay="0"/>
                                  </p:stCondLst>
                                  <p:childTnLst>
                                    <p:animClr clrSpc="rgb" dir="cw">
                                      <p:cBhvr override="childStyle">
                                        <p:cTn id="36" dur="2000" fill="hold"/>
                                        <p:tgtEl>
                                          <p:spTgt spid="5"/>
                                        </p:tgtEl>
                                        <p:attrNameLst>
                                          <p:attrName>style.color</p:attrName>
                                        </p:attrNameLst>
                                      </p:cBhvr>
                                      <p:to>
                                        <a:schemeClr val="bg1"/>
                                      </p:to>
                                    </p:animClr>
                                  </p:childTnLst>
                                </p:cTn>
                              </p:par>
                              <p:par>
                                <p:cTn id="37" presetID="0" presetClass="path" presetSubtype="0" accel="50000" decel="50000" fill="hold" grpId="1" nodeType="withEffect">
                                  <p:stCondLst>
                                    <p:cond delay="0"/>
                                  </p:stCondLst>
                                  <p:childTnLst>
                                    <p:animMotion origin="layout" path="M -3.33333E-6 4.44444E-6 L 0.11042 0.44745 " pathEditMode="relative" rAng="0" ptsTypes="AA">
                                      <p:cBhvr>
                                        <p:cTn id="38" dur="2000" fill="hold"/>
                                        <p:tgtEl>
                                          <p:spTgt spid="5"/>
                                        </p:tgtEl>
                                        <p:attrNameLst>
                                          <p:attrName>ppt_x</p:attrName>
                                          <p:attrName>ppt_y</p:attrName>
                                        </p:attrNameLst>
                                      </p:cBhvr>
                                      <p:rCtr x="5521" y="22361"/>
                                    </p:animMotion>
                                  </p:childTnLst>
                                </p:cTn>
                              </p:par>
                              <p:par>
                                <p:cTn id="39" presetID="16" presetClass="exit" presetSubtype="21" fill="hold" grpId="1" nodeType="withEffect">
                                  <p:stCondLst>
                                    <p:cond delay="0"/>
                                  </p:stCondLst>
                                  <p:childTnLst>
                                    <p:animEffect transition="out" filter="barn(inVertical)">
                                      <p:cBhvr>
                                        <p:cTn id="40" dur="1500"/>
                                        <p:tgtEl>
                                          <p:spTgt spid="2"/>
                                        </p:tgtEl>
                                      </p:cBhvr>
                                    </p:animEffect>
                                    <p:set>
                                      <p:cBhvr>
                                        <p:cTn id="41" dur="1" fill="hold">
                                          <p:stCondLst>
                                            <p:cond delay="1499"/>
                                          </p:stCondLst>
                                        </p:cTn>
                                        <p:tgtEl>
                                          <p:spTgt spid="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2" grpId="0"/>
      <p:bldP spid="2" grpId="1"/>
      <p:bldP spid="5" grpId="0"/>
      <p:bldP spid="5" grpId="1"/>
      <p:bldP spid="5" grpId="2"/>
      <p:bldP spid="7" grpId="0"/>
      <p:bldP spid="7" grpId="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052" r="6059"/>
          <a:stretch/>
        </p:blipFill>
        <p:spPr>
          <a:xfrm>
            <a:off x="0" y="0"/>
            <a:ext cx="9144000" cy="6858000"/>
          </a:xfrm>
          <a:prstGeom prst="rect">
            <a:avLst/>
          </a:prstGeom>
        </p:spPr>
      </p:pic>
      <p:sp>
        <p:nvSpPr>
          <p:cNvPr id="2" name="Title 1"/>
          <p:cNvSpPr>
            <a:spLocks noGrp="1"/>
          </p:cNvSpPr>
          <p:nvPr>
            <p:ph type="ctrTitle"/>
          </p:nvPr>
        </p:nvSpPr>
        <p:spPr>
          <a:xfrm>
            <a:off x="304800" y="1219200"/>
            <a:ext cx="8534400" cy="4419600"/>
          </a:xfrm>
        </p:spPr>
        <p:txBody>
          <a:bodyPr/>
          <a:lstStyle/>
          <a:p>
            <a:r>
              <a:rPr lang="en-US" b="1" dirty="0">
                <a:ln w="18415" cmpd="sng">
                  <a:solidFill>
                    <a:srgbClr val="FFFFFF"/>
                  </a:solid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chemeClr val="tx1"/>
                  </a:glow>
                  <a:outerShdw blurRad="63500" dir="3600000" algn="tl" rotWithShape="0">
                    <a:srgbClr val="000000">
                      <a:alpha val="70000"/>
                    </a:srgbClr>
                  </a:outerShdw>
                </a:effectLst>
              </a:rPr>
              <a:t>"A woman shall not wear anything that pertains to a man, nor shall a man put on a woman's garment, for all who do so are an abomination to the LORD your God."                         </a:t>
            </a:r>
            <a:r>
              <a:rPr lang="en-US" sz="3200" b="1" i="1" dirty="0">
                <a:ln w="18415" cmpd="sng">
                  <a:solidFill>
                    <a:srgbClr val="FFFFFF"/>
                  </a:solid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chemeClr val="tx1"/>
                  </a:glow>
                  <a:outerShdw blurRad="63500" dir="3600000" algn="tl" rotWithShape="0">
                    <a:srgbClr val="000000">
                      <a:alpha val="70000"/>
                    </a:srgbClr>
                  </a:outerShdw>
                </a:effectLst>
              </a:rPr>
              <a:t>– Deuteronomy 22:5 </a:t>
            </a:r>
          </a:p>
        </p:txBody>
      </p:sp>
      <p:sp>
        <p:nvSpPr>
          <p:cNvPr id="6" name="Title 1"/>
          <p:cNvSpPr txBox="1">
            <a:spLocks/>
          </p:cNvSpPr>
          <p:nvPr/>
        </p:nvSpPr>
        <p:spPr>
          <a:xfrm>
            <a:off x="2819400" y="4267200"/>
            <a:ext cx="30480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a:ln w="11430"/>
                <a:effectLst>
                  <a:outerShdw blurRad="50800" dist="39000" dir="5460000" algn="tl">
                    <a:srgbClr val="000000">
                      <a:alpha val="38000"/>
                    </a:srgbClr>
                  </a:outerShdw>
                </a:effectLst>
              </a:rPr>
              <a:t> </a:t>
            </a:r>
            <a:r>
              <a:rPr lang="en-US" sz="5100" b="1" dirty="0">
                <a:ln w="11430"/>
                <a:effectLst>
                  <a:outerShdw blurRad="50800" dist="39000" dir="5460000" algn="tl">
                    <a:srgbClr val="000000">
                      <a:alpha val="38000"/>
                    </a:srgbClr>
                  </a:outerShdw>
                </a:effectLst>
              </a:rPr>
              <a:t> </a:t>
            </a:r>
            <a:r>
              <a:rPr lang="en-US" b="1" dirty="0">
                <a:ln w="11430"/>
                <a:solidFill>
                  <a:schemeClr val="bg1"/>
                </a:solidFill>
                <a:effectLst>
                  <a:glow rad="63500">
                    <a:schemeClr val="tx1">
                      <a:alpha val="60000"/>
                    </a:schemeClr>
                  </a:glow>
                  <a:outerShdw blurRad="50800" dist="39000" dir="5460000" algn="tl">
                    <a:srgbClr val="000000">
                      <a:alpha val="38000"/>
                    </a:srgbClr>
                  </a:outerShdw>
                </a:effectLst>
              </a:rPr>
              <a:t>LORD</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500"/>
                                  </p:stCondLst>
                                  <p:childTnLst>
                                    <p:animMotion origin="layout" path="M 0 0 L -0.05 -0.0444 " pathEditMode="relative" ptsTypes="AA">
                                      <p:cBhvr>
                                        <p:cTn id="6" dur="2000" fill="hold"/>
                                        <p:tgtEl>
                                          <p:spTgt spid="6"/>
                                        </p:tgtEl>
                                        <p:attrNameLst>
                                          <p:attrName>ppt_x</p:attrName>
                                          <p:attrName>ppt_y</p:attrName>
                                        </p:attrNameLst>
                                      </p:cBhvr>
                                    </p:animMotion>
                                  </p:childTnLst>
                                </p:cTn>
                              </p:par>
                              <p:par>
                                <p:cTn id="7" presetID="45" presetClass="entr" presetSubtype="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ppt_w</p:attrName>
                                        </p:attrNameLst>
                                      </p:cBhvr>
                                      <p:tavLst>
                                        <p:tav tm="0" fmla="#ppt_w*sin(2.5*pi*$)">
                                          <p:val>
                                            <p:fltVal val="0"/>
                                          </p:val>
                                        </p:tav>
                                        <p:tav tm="100000">
                                          <p:val>
                                            <p:fltVal val="1"/>
                                          </p:val>
                                        </p:tav>
                                      </p:tavLst>
                                    </p:anim>
                                    <p:anim calcmode="lin" valueType="num">
                                      <p:cBhvr>
                                        <p:cTn id="11" dur="2000" fill="hold"/>
                                        <p:tgtEl>
                                          <p:spTgt spid="2"/>
                                        </p:tgtEl>
                                        <p:attrNameLst>
                                          <p:attrName>ppt_h</p:attrName>
                                        </p:attrNameLst>
                                      </p:cBhvr>
                                      <p:tavLst>
                                        <p:tav tm="0">
                                          <p:val>
                                            <p:strVal val="#ppt_h"/>
                                          </p:val>
                                        </p:tav>
                                        <p:tav tm="100000">
                                          <p:val>
                                            <p:strVal val="#ppt_h"/>
                                          </p:val>
                                        </p:tav>
                                      </p:tavLst>
                                    </p:anim>
                                  </p:childTnLst>
                                </p:cTn>
                              </p:par>
                            </p:childTnLst>
                          </p:cTn>
                        </p:par>
                        <p:par>
                          <p:cTn id="12" fill="hold">
                            <p:stCondLst>
                              <p:cond delay="2500"/>
                            </p:stCondLst>
                            <p:childTnLst>
                              <p:par>
                                <p:cTn id="13" presetID="10" presetClass="exit" presetSubtype="0" fill="hold" grpId="0" nodeType="after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628" b="13621"/>
          <a:stretch/>
        </p:blipFill>
        <p:spPr>
          <a:xfrm>
            <a:off x="0" y="0"/>
            <a:ext cx="9144000" cy="6858000"/>
          </a:xfrm>
          <a:prstGeom prst="rect">
            <a:avLst/>
          </a:prstGeom>
        </p:spPr>
      </p:pic>
      <p:sp>
        <p:nvSpPr>
          <p:cNvPr id="2" name="Title 1"/>
          <p:cNvSpPr>
            <a:spLocks noGrp="1"/>
          </p:cNvSpPr>
          <p:nvPr>
            <p:ph type="title"/>
          </p:nvPr>
        </p:nvSpPr>
        <p:spPr>
          <a:xfrm>
            <a:off x="762000" y="3733800"/>
            <a:ext cx="7620000" cy="25447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CC66FF"/>
                </a:solidFill>
                <a:effectLst>
                  <a:glow rad="101600">
                    <a:schemeClr val="tx1"/>
                  </a:glow>
                  <a:outerShdw blurRad="50800" dist="39000" dir="5460000" algn="tl">
                    <a:srgbClr val="000000">
                      <a:alpha val="38000"/>
                    </a:srgbClr>
                  </a:outerShdw>
                </a:effectLst>
              </a:rPr>
              <a:t>Let love be without hypocrisy. Abhor what is evil. Cling to what is good </a:t>
            </a:r>
            <a:r>
              <a:rPr lang="en-US" sz="3200" b="1" i="1" dirty="0">
                <a:ln w="11430"/>
                <a:solidFill>
                  <a:srgbClr val="CC66FF"/>
                </a:solidFill>
                <a:effectLst>
                  <a:glow rad="101600">
                    <a:schemeClr val="tx1"/>
                  </a:glow>
                  <a:outerShdw blurRad="50800" dist="39000" dir="5460000" algn="tl">
                    <a:srgbClr val="000000">
                      <a:alpha val="38000"/>
                    </a:srgbClr>
                  </a:outerShdw>
                </a:effectLst>
              </a:rPr>
              <a:t>– Romans 12:9 </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200" r="800"/>
          <a:stretch/>
        </p:blipFill>
        <p:spPr>
          <a:xfrm>
            <a:off x="0" y="203201"/>
            <a:ext cx="9144000" cy="6349999"/>
          </a:xfrm>
          <a:prstGeom prst="rect">
            <a:avLst/>
          </a:prstGeom>
        </p:spPr>
      </p:pic>
      <p:sp>
        <p:nvSpPr>
          <p:cNvPr id="5" name="Title 1"/>
          <p:cNvSpPr txBox="1">
            <a:spLocks/>
          </p:cNvSpPr>
          <p:nvPr/>
        </p:nvSpPr>
        <p:spPr>
          <a:xfrm rot="20686005">
            <a:off x="615792" y="1547976"/>
            <a:ext cx="5925698" cy="2743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0" b="1" dirty="0">
                <a:ln w="11430"/>
                <a:solidFill>
                  <a:srgbClr val="FF3300"/>
                </a:solidFill>
                <a:effectLst>
                  <a:outerShdw blurRad="50800" dist="39000" dir="5460000" algn="tl">
                    <a:srgbClr val="000000">
                      <a:alpha val="38000"/>
                    </a:srgbClr>
                  </a:outerShdw>
                </a:effectLst>
                <a:latin typeface="MV Boli" panose="02000500030200090000" pitchFamily="2" charset="0"/>
                <a:cs typeface="MV Boli" panose="02000500030200090000" pitchFamily="2" charset="0"/>
              </a:rPr>
              <a:t>evil</a:t>
            </a:r>
          </a:p>
        </p:txBody>
      </p:sp>
      <p:sp>
        <p:nvSpPr>
          <p:cNvPr id="7" name="Title 1"/>
          <p:cNvSpPr txBox="1">
            <a:spLocks/>
          </p:cNvSpPr>
          <p:nvPr/>
        </p:nvSpPr>
        <p:spPr>
          <a:xfrm>
            <a:off x="228600" y="2408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101600">
                    <a:schemeClr val="tx1"/>
                  </a:glow>
                </a:effectLst>
              </a:rPr>
              <a:t>Abstain from every form of evil.    </a:t>
            </a:r>
            <a:r>
              <a:rPr lang="en-US" sz="3200" b="1" i="1" dirty="0">
                <a:solidFill>
                  <a:schemeClr val="bg1"/>
                </a:solidFill>
                <a:effectLst>
                  <a:glow rad="101600">
                    <a:schemeClr val="tx1"/>
                  </a:glow>
                </a:effectLst>
              </a:rPr>
              <a:t>– 1</a:t>
            </a:r>
            <a:r>
              <a:rPr lang="en-US" sz="3200" b="1" i="1" baseline="30000" dirty="0">
                <a:solidFill>
                  <a:schemeClr val="bg1"/>
                </a:solidFill>
                <a:effectLst>
                  <a:glow rad="101600">
                    <a:schemeClr val="tx1"/>
                  </a:glow>
                </a:effectLst>
              </a:rPr>
              <a:t>st</a:t>
            </a:r>
            <a:r>
              <a:rPr lang="en-US" sz="3200" b="1" i="1" dirty="0">
                <a:solidFill>
                  <a:schemeClr val="bg1"/>
                </a:solidFill>
                <a:effectLst>
                  <a:glow rad="101600">
                    <a:schemeClr val="tx1"/>
                  </a:glow>
                </a:effectLst>
              </a:rPr>
              <a:t> Thessalonians 5:22 </a:t>
            </a:r>
          </a:p>
        </p:txBody>
      </p:sp>
    </p:spTree>
    <p:extLst>
      <p:ext uri="{BB962C8B-B14F-4D97-AF65-F5344CB8AC3E}">
        <p14:creationId xmlns:p14="http://schemas.microsoft.com/office/powerpoint/2010/main" val="24073275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 -0.32222 " pathEditMode="relative" ptsTypes="AA">
                                      <p:cBhvr>
                                        <p:cTn id="10" dur="2000" spd="-100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2"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000" fill="hold"/>
                                        <p:tgtEl>
                                          <p:spTgt spid="5"/>
                                        </p:tgtEl>
                                        <p:attrNameLst>
                                          <p:attrName>ppt_w</p:attrName>
                                        </p:attrNameLst>
                                      </p:cBhvr>
                                      <p:tavLst>
                                        <p:tav tm="0">
                                          <p:val>
                                            <p:fltVal val="0"/>
                                          </p:val>
                                        </p:tav>
                                        <p:tav tm="100000">
                                          <p:val>
                                            <p:strVal val="#ppt_w"/>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childTnLst>
                                </p:cTn>
                              </p:par>
                              <p:par>
                                <p:cTn id="17" presetID="0" presetClass="path" presetSubtype="0" accel="50000" decel="50000" fill="hold" grpId="1" nodeType="withEffect">
                                  <p:stCondLst>
                                    <p:cond delay="0"/>
                                  </p:stCondLst>
                                  <p:childTnLst>
                                    <p:animMotion origin="layout" path="M 5.55556E-7 -4.44444E-6 L 0.16476 0.27524 " pathEditMode="relative" rAng="0" ptsTypes="AA">
                                      <p:cBhvr>
                                        <p:cTn id="18" dur="2000" spd="-100000" fill="hold"/>
                                        <p:tgtEl>
                                          <p:spTgt spid="5"/>
                                        </p:tgtEl>
                                        <p:attrNameLst>
                                          <p:attrName>ppt_x</p:attrName>
                                          <p:attrName>ppt_y</p:attrName>
                                        </p:attrNameLst>
                                      </p:cBhvr>
                                      <p:rCtr x="8229" y="13750"/>
                                    </p:animMotion>
                                  </p:childTnLst>
                                </p:cTn>
                              </p:par>
                              <p:par>
                                <p:cTn id="19" presetID="10" presetClass="exit" presetSubtype="0" fill="hold" grpId="2" nodeType="withEffect">
                                  <p:stCondLst>
                                    <p:cond delay="0"/>
                                  </p:stCondLst>
                                  <p:childTnLst>
                                    <p:animEffect transition="out" filter="fade">
                                      <p:cBhvr>
                                        <p:cTn id="20" dur="2000"/>
                                        <p:tgtEl>
                                          <p:spTgt spid="2"/>
                                        </p:tgtEl>
                                      </p:cBhvr>
                                    </p:animEffect>
                                    <p:set>
                                      <p:cBhvr>
                                        <p:cTn id="21" dur="1" fill="hold">
                                          <p:stCondLst>
                                            <p:cond delay="1999"/>
                                          </p:stCondLst>
                                        </p:cTn>
                                        <p:tgtEl>
                                          <p:spTgt spid="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3"/>
                                        </p:tgtEl>
                                      </p:cBhvr>
                                    </p:animEffect>
                                    <p:set>
                                      <p:cBhvr>
                                        <p:cTn id="24" dur="1" fill="hold">
                                          <p:stCondLst>
                                            <p:cond delay="1999"/>
                                          </p:stCondLst>
                                        </p:cTn>
                                        <p:tgtEl>
                                          <p:spTgt spid="3"/>
                                        </p:tgtEl>
                                        <p:attrNameLst>
                                          <p:attrName>style.visibility</p:attrName>
                                        </p:attrNameLst>
                                      </p:cBhvr>
                                      <p:to>
                                        <p:strVal val="hidden"/>
                                      </p:to>
                                    </p:set>
                                  </p:childTnLst>
                                </p:cTn>
                              </p:par>
                              <p:par>
                                <p:cTn id="25" presetID="6" presetClass="entr" presetSubtype="3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out)">
                                      <p:cBhvr>
                                        <p:cTn id="27" dur="2000"/>
                                        <p:tgtEl>
                                          <p:spTgt spid="8"/>
                                        </p:tgtEl>
                                      </p:cBhvr>
                                    </p:animEffect>
                                  </p:childTnLst>
                                </p:cTn>
                              </p:par>
                              <p:par>
                                <p:cTn id="28" presetID="10" presetClass="exit" presetSubtype="0" fill="hold" grpId="3" nodeType="withEffect">
                                  <p:stCondLst>
                                    <p:cond delay="600"/>
                                  </p:stCondLst>
                                  <p:childTnLst>
                                    <p:animEffect transition="out" filter="fade">
                                      <p:cBhvr>
                                        <p:cTn id="29" dur="2000"/>
                                        <p:tgtEl>
                                          <p:spTgt spid="5"/>
                                        </p:tgtEl>
                                      </p:cBhvr>
                                    </p:animEffect>
                                    <p:set>
                                      <p:cBhvr>
                                        <p:cTn id="30" dur="1" fill="hold">
                                          <p:stCondLst>
                                            <p:cond delay="1999"/>
                                          </p:stCondLst>
                                        </p:cTn>
                                        <p:tgtEl>
                                          <p:spTgt spid="5"/>
                                        </p:tgtEl>
                                        <p:attrNameLst>
                                          <p:attrName>style.visibility</p:attrName>
                                        </p:attrNameLst>
                                      </p:cBhvr>
                                      <p:to>
                                        <p:strVal val="hidden"/>
                                      </p:to>
                                    </p:set>
                                  </p:childTnLst>
                                </p:cTn>
                              </p:par>
                            </p:childTnLst>
                          </p:cTn>
                        </p:par>
                        <p:par>
                          <p:cTn id="31" fill="hold">
                            <p:stCondLst>
                              <p:cond delay="2600"/>
                            </p:stCondLst>
                            <p:childTnLst>
                              <p:par>
                                <p:cTn id="32" presetID="23" presetClass="exit" presetSubtype="32" fill="hold" nodeType="afterEffect">
                                  <p:stCondLst>
                                    <p:cond delay="0"/>
                                  </p:stCondLst>
                                  <p:childTnLst>
                                    <p:anim calcmode="lin" valueType="num">
                                      <p:cBhvr>
                                        <p:cTn id="33" dur="1250"/>
                                        <p:tgtEl>
                                          <p:spTgt spid="8"/>
                                        </p:tgtEl>
                                        <p:attrNameLst>
                                          <p:attrName>ppt_w</p:attrName>
                                        </p:attrNameLst>
                                      </p:cBhvr>
                                      <p:tavLst>
                                        <p:tav tm="0">
                                          <p:val>
                                            <p:strVal val="ppt_w"/>
                                          </p:val>
                                        </p:tav>
                                        <p:tav tm="100000">
                                          <p:val>
                                            <p:fltVal val="0"/>
                                          </p:val>
                                        </p:tav>
                                      </p:tavLst>
                                    </p:anim>
                                    <p:anim calcmode="lin" valueType="num">
                                      <p:cBhvr>
                                        <p:cTn id="34" dur="1250"/>
                                        <p:tgtEl>
                                          <p:spTgt spid="8"/>
                                        </p:tgtEl>
                                        <p:attrNameLst>
                                          <p:attrName>ppt_h</p:attrName>
                                        </p:attrNameLst>
                                      </p:cBhvr>
                                      <p:tavLst>
                                        <p:tav tm="0">
                                          <p:val>
                                            <p:strVal val="ppt_h"/>
                                          </p:val>
                                        </p:tav>
                                        <p:tav tm="100000">
                                          <p:val>
                                            <p:fltVal val="0"/>
                                          </p:val>
                                        </p:tav>
                                      </p:tavLst>
                                    </p:anim>
                                    <p:set>
                                      <p:cBhvr>
                                        <p:cTn id="35" dur="1" fill="hold">
                                          <p:stCondLst>
                                            <p:cond delay="1249"/>
                                          </p:stCondLst>
                                        </p:cTn>
                                        <p:tgtEl>
                                          <p:spTgt spid="8"/>
                                        </p:tgtEl>
                                        <p:attrNameLst>
                                          <p:attrName>style.visibility</p:attrName>
                                        </p:attrNameLst>
                                      </p:cBhvr>
                                      <p:to>
                                        <p:strVal val="hidden"/>
                                      </p:to>
                                    </p:set>
                                  </p:childTnLst>
                                </p:cTn>
                              </p:par>
                              <p:par>
                                <p:cTn id="36" presetID="23" presetClass="entr" presetSubtype="16" fill="hold" grpId="0" nodeType="withEffect">
                                  <p:stCondLst>
                                    <p:cond delay="1200"/>
                                  </p:stCondLst>
                                  <p:childTnLst>
                                    <p:set>
                                      <p:cBhvr>
                                        <p:cTn id="37" dur="1" fill="hold">
                                          <p:stCondLst>
                                            <p:cond delay="0"/>
                                          </p:stCondLst>
                                        </p:cTn>
                                        <p:tgtEl>
                                          <p:spTgt spid="7"/>
                                        </p:tgtEl>
                                        <p:attrNameLst>
                                          <p:attrName>style.visibility</p:attrName>
                                        </p:attrNameLst>
                                      </p:cBhvr>
                                      <p:to>
                                        <p:strVal val="visible"/>
                                      </p:to>
                                    </p:set>
                                    <p:anim calcmode="lin" valueType="num">
                                      <p:cBhvr>
                                        <p:cTn id="38" dur="1250" fill="hold"/>
                                        <p:tgtEl>
                                          <p:spTgt spid="7"/>
                                        </p:tgtEl>
                                        <p:attrNameLst>
                                          <p:attrName>ppt_w</p:attrName>
                                        </p:attrNameLst>
                                      </p:cBhvr>
                                      <p:tavLst>
                                        <p:tav tm="0">
                                          <p:val>
                                            <p:fltVal val="0"/>
                                          </p:val>
                                        </p:tav>
                                        <p:tav tm="100000">
                                          <p:val>
                                            <p:strVal val="#ppt_w"/>
                                          </p:val>
                                        </p:tav>
                                      </p:tavLst>
                                    </p:anim>
                                    <p:anim calcmode="lin" valueType="num">
                                      <p:cBhvr>
                                        <p:cTn id="39" dur="1250" fill="hold"/>
                                        <p:tgtEl>
                                          <p:spTgt spid="7"/>
                                        </p:tgtEl>
                                        <p:attrNameLst>
                                          <p:attrName>ppt_h</p:attrName>
                                        </p:attrNameLst>
                                      </p:cBhvr>
                                      <p:tavLst>
                                        <p:tav tm="0">
                                          <p:val>
                                            <p:fltVal val="0"/>
                                          </p:val>
                                        </p:tav>
                                        <p:tav tm="100000">
                                          <p:val>
                                            <p:strVal val="#ppt_h"/>
                                          </p:val>
                                        </p:tav>
                                      </p:tavLst>
                                    </p:anim>
                                  </p:childTnLst>
                                </p:cTn>
                              </p:par>
                              <p:par>
                                <p:cTn id="40" presetID="0" presetClass="path" presetSubtype="0" accel="50000" decel="50000" fill="hold" grpId="1" nodeType="withEffect">
                                  <p:stCondLst>
                                    <p:cond delay="1200"/>
                                  </p:stCondLst>
                                  <p:childTnLst>
                                    <p:animMotion origin="layout" path="M 0 0 L 0.04166 0 " pathEditMode="relative" ptsTypes="AA">
                                      <p:cBhvr>
                                        <p:cTn id="41" dur="125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5" grpId="1"/>
      <p:bldP spid="5" grpId="2"/>
      <p:bldP spid="5" grpId="3"/>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87" r="3175"/>
          <a:stretch/>
        </p:blipFill>
        <p:spPr>
          <a:xfrm>
            <a:off x="0" y="0"/>
            <a:ext cx="9144000" cy="6858000"/>
          </a:xfrm>
          <a:prstGeom prst="rect">
            <a:avLst/>
          </a:prstGeom>
        </p:spPr>
      </p:pic>
      <p:sp>
        <p:nvSpPr>
          <p:cNvPr id="4" name="Title 1">
            <a:extLst>
              <a:ext uri="{FF2B5EF4-FFF2-40B4-BE49-F238E27FC236}">
                <a16:creationId xmlns:a16="http://schemas.microsoft.com/office/drawing/2014/main" id="{C02CDEE4-B2D5-41AD-B814-BDC89E16A0EC}"/>
              </a:ext>
            </a:extLst>
          </p:cNvPr>
          <p:cNvSpPr txBox="1">
            <a:spLocks/>
          </p:cNvSpPr>
          <p:nvPr/>
        </p:nvSpPr>
        <p:spPr>
          <a:xfrm>
            <a:off x="1524104" y="3526038"/>
            <a:ext cx="480646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 My words</a:t>
            </a:r>
          </a:p>
        </p:txBody>
      </p:sp>
      <p:sp>
        <p:nvSpPr>
          <p:cNvPr id="2" name="Title 1"/>
          <p:cNvSpPr>
            <a:spLocks noGrp="1"/>
          </p:cNvSpPr>
          <p:nvPr>
            <p:ph type="title"/>
          </p:nvPr>
        </p:nvSpPr>
        <p:spPr>
          <a:xfrm>
            <a:off x="457200" y="2527658"/>
            <a:ext cx="8229600" cy="39624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flip="none" rotWithShape="1">
                  <a:gsLst>
                    <a:gs pos="0">
                      <a:srgbClr val="CCCCFF"/>
                    </a:gs>
                    <a:gs pos="17999">
                      <a:srgbClr val="99CCFF"/>
                    </a:gs>
                    <a:gs pos="36000">
                      <a:srgbClr val="9966FF"/>
                    </a:gs>
                    <a:gs pos="61000">
                      <a:srgbClr val="CC99FF"/>
                    </a:gs>
                    <a:gs pos="82001">
                      <a:srgbClr val="99CCFF"/>
                    </a:gs>
                    <a:gs pos="100000">
                      <a:srgbClr val="CCCCFF"/>
                    </a:gs>
                  </a:gsLst>
                  <a:lin ang="16200000" scaled="0"/>
                  <a:tileRect/>
                </a:gradFill>
                <a:effectLst>
                  <a:glow rad="101600">
                    <a:schemeClr val="tx1"/>
                  </a:glow>
                  <a:outerShdw blurRad="76200" dist="50800" dir="5400000" algn="tl" rotWithShape="0">
                    <a:srgbClr val="000000">
                      <a:alpha val="65000"/>
                    </a:srgbClr>
                  </a:outerShdw>
                </a:effectLst>
              </a:rPr>
              <a:t>"He who rejects Me, and does not receive My words, has that which judges him – the word that I have spoken will judge him in the last day. </a:t>
            </a:r>
            <a:r>
              <a:rPr lang="en-US" sz="3200" b="1" i="1" spc="50" dirty="0">
                <a:ln w="11430"/>
                <a:gradFill flip="none" rotWithShape="1">
                  <a:gsLst>
                    <a:gs pos="0">
                      <a:srgbClr val="CCCCFF"/>
                    </a:gs>
                    <a:gs pos="17999">
                      <a:srgbClr val="99CCFF"/>
                    </a:gs>
                    <a:gs pos="36000">
                      <a:srgbClr val="9966FF"/>
                    </a:gs>
                    <a:gs pos="61000">
                      <a:srgbClr val="CC99FF"/>
                    </a:gs>
                    <a:gs pos="82001">
                      <a:srgbClr val="99CCFF"/>
                    </a:gs>
                    <a:gs pos="100000">
                      <a:srgbClr val="CCCCFF"/>
                    </a:gs>
                  </a:gsLst>
                  <a:lin ang="16200000" scaled="0"/>
                  <a:tileRect/>
                </a:gradFill>
                <a:effectLst>
                  <a:glow rad="101600">
                    <a:schemeClr val="tx1"/>
                  </a:glow>
                  <a:outerShdw blurRad="76200" dist="50800" dir="5400000" algn="tl" rotWithShape="0">
                    <a:srgbClr val="000000">
                      <a:alpha val="65000"/>
                    </a:srgbClr>
                  </a:outerShdw>
                </a:effectLst>
              </a:rPr>
              <a:t>– John 12:48 </a:t>
            </a:r>
          </a:p>
        </p:txBody>
      </p:sp>
      <p:sp>
        <p:nvSpPr>
          <p:cNvPr id="5" name="Rectangle 2">
            <a:extLst>
              <a:ext uri="{FF2B5EF4-FFF2-40B4-BE49-F238E27FC236}">
                <a16:creationId xmlns:a16="http://schemas.microsoft.com/office/drawing/2014/main" id="{B758944A-6058-4678-B10F-EF6AC6602B03}"/>
              </a:ext>
            </a:extLst>
          </p:cNvPr>
          <p:cNvSpPr txBox="1">
            <a:spLocks noChangeArrowheads="1"/>
          </p:cNvSpPr>
          <p:nvPr/>
        </p:nvSpPr>
        <p:spPr bwMode="auto">
          <a:xfrm>
            <a:off x="1681139" y="3448673"/>
            <a:ext cx="4489026" cy="77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 My words</a:t>
            </a:r>
            <a:endParaRPr kumimoji="0" lang="en-US" altLang="en-US" sz="45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58756406"/>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B3AF87-6E7E-4E41-A63B-FE9BDD52D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1"/>
            <a:ext cx="9144000" cy="6095999"/>
          </a:xfrm>
          <a:prstGeom prst="rect">
            <a:avLst/>
          </a:prstGeom>
        </p:spPr>
      </p:pic>
      <p:pic>
        <p:nvPicPr>
          <p:cNvPr id="5" name="Picture 3">
            <a:extLst>
              <a:ext uri="{FF2B5EF4-FFF2-40B4-BE49-F238E27FC236}">
                <a16:creationId xmlns:a16="http://schemas.microsoft.com/office/drawing/2014/main" id="{1E13E850-5EDB-400D-94E1-65EAEF68ED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7" t="4124" r="5620" b="3092"/>
          <a:stretch/>
        </p:blipFill>
        <p:spPr>
          <a:xfrm>
            <a:off x="0" y="0"/>
            <a:ext cx="9144000" cy="6858000"/>
          </a:xfrm>
          <a:prstGeom prst="rect">
            <a:avLst/>
          </a:prstGeom>
        </p:spPr>
      </p:pic>
      <p:pic>
        <p:nvPicPr>
          <p:cNvPr id="6" name="Picture 4">
            <a:extLst>
              <a:ext uri="{FF2B5EF4-FFF2-40B4-BE49-F238E27FC236}">
                <a16:creationId xmlns:a16="http://schemas.microsoft.com/office/drawing/2014/main" id="{201B73DC-DEA9-4670-9396-6490BCE44FEB}"/>
              </a:ext>
            </a:extLst>
          </p:cNvPr>
          <p:cNvPicPr>
            <a:picLocks noChangeAspect="1"/>
          </p:cNvPicPr>
          <p:nvPr/>
        </p:nvPicPr>
        <p:blipFill rotWithShape="1">
          <a:blip r:embed="rId5">
            <a:extLst>
              <a:ext uri="{28A0092B-C50C-407E-A947-70E740481C1C}">
                <a14:useLocalDpi xmlns:a14="http://schemas.microsoft.com/office/drawing/2010/main" val="0"/>
              </a:ext>
            </a:extLst>
          </a:blip>
          <a:srcRect l="8388" r="8328"/>
          <a:stretch/>
        </p:blipFill>
        <p:spPr>
          <a:xfrm>
            <a:off x="0" y="1"/>
            <a:ext cx="9144000" cy="6862118"/>
          </a:xfrm>
          <a:prstGeom prst="rect">
            <a:avLst/>
          </a:prstGeom>
        </p:spPr>
      </p:pic>
      <p:pic>
        <p:nvPicPr>
          <p:cNvPr id="7" name="Picture 3">
            <a:extLst>
              <a:ext uri="{FF2B5EF4-FFF2-40B4-BE49-F238E27FC236}">
                <a16:creationId xmlns:a16="http://schemas.microsoft.com/office/drawing/2014/main" id="{BCD8CE9A-48E7-45DA-9118-900B4D6172A6}"/>
              </a:ext>
            </a:extLst>
          </p:cNvPr>
          <p:cNvPicPr>
            <a:picLocks noChangeAspect="1"/>
          </p:cNvPicPr>
          <p:nvPr/>
        </p:nvPicPr>
        <p:blipFill rotWithShape="1">
          <a:blip r:embed="rId6">
            <a:extLst>
              <a:ext uri="{28A0092B-C50C-407E-A947-70E740481C1C}">
                <a14:useLocalDpi xmlns:a14="http://schemas.microsoft.com/office/drawing/2010/main" val="0"/>
              </a:ext>
            </a:extLst>
          </a:blip>
          <a:srcRect l="5014" t="1099" r="9048"/>
          <a:stretch/>
        </p:blipFill>
        <p:spPr>
          <a:xfrm>
            <a:off x="0" y="0"/>
            <a:ext cx="9144000" cy="6858000"/>
          </a:xfrm>
          <a:prstGeom prst="rect">
            <a:avLst/>
          </a:prstGeom>
        </p:spPr>
      </p:pic>
      <p:pic>
        <p:nvPicPr>
          <p:cNvPr id="8" name="Picture 4">
            <a:extLst>
              <a:ext uri="{FF2B5EF4-FFF2-40B4-BE49-F238E27FC236}">
                <a16:creationId xmlns:a16="http://schemas.microsoft.com/office/drawing/2014/main" id="{6B6B5158-0031-422F-965C-003B77E1B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6670"/>
            <a:ext cx="9179560" cy="6884670"/>
          </a:xfrm>
          <a:prstGeom prst="rect">
            <a:avLst/>
          </a:prstGeom>
        </p:spPr>
      </p:pic>
      <p:pic>
        <p:nvPicPr>
          <p:cNvPr id="9" name="Picture 4">
            <a:extLst>
              <a:ext uri="{FF2B5EF4-FFF2-40B4-BE49-F238E27FC236}">
                <a16:creationId xmlns:a16="http://schemas.microsoft.com/office/drawing/2014/main" id="{552DA493-2708-4A29-B914-7775718122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25" r="19375"/>
          <a:stretch/>
        </p:blipFill>
        <p:spPr>
          <a:xfrm>
            <a:off x="0" y="0"/>
            <a:ext cx="9144000" cy="6858000"/>
          </a:xfrm>
          <a:prstGeom prst="rect">
            <a:avLst/>
          </a:prstGeom>
        </p:spPr>
      </p:pic>
      <p:pic>
        <p:nvPicPr>
          <p:cNvPr id="11" name="Picture 3">
            <a:extLst>
              <a:ext uri="{FF2B5EF4-FFF2-40B4-BE49-F238E27FC236}">
                <a16:creationId xmlns:a16="http://schemas.microsoft.com/office/drawing/2014/main" id="{6B2C98BA-DCA8-41DE-A0AC-3991C3C4BCC2}"/>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05910"/>
            <a:ext cx="9144000" cy="5446180"/>
          </a:xfrm>
          <a:prstGeom prst="rect">
            <a:avLst/>
          </a:prstGeom>
        </p:spPr>
      </p:pic>
      <p:pic>
        <p:nvPicPr>
          <p:cNvPr id="14" name="Picture 3">
            <a:extLst>
              <a:ext uri="{FF2B5EF4-FFF2-40B4-BE49-F238E27FC236}">
                <a16:creationId xmlns:a16="http://schemas.microsoft.com/office/drawing/2014/main" id="{63EE05B4-360E-4C17-AE5C-64F4E7CF23AC}"/>
              </a:ext>
            </a:extLst>
          </p:cNvPr>
          <p:cNvPicPr>
            <a:picLocks noChangeAspect="1"/>
          </p:cNvPicPr>
          <p:nvPr/>
        </p:nvPicPr>
        <p:blipFill rotWithShape="1">
          <a:blip r:embed="rId10">
            <a:extLst>
              <a:ext uri="{28A0092B-C50C-407E-A947-70E740481C1C}">
                <a14:useLocalDpi xmlns:a14="http://schemas.microsoft.com/office/drawing/2010/main" val="0"/>
              </a:ext>
            </a:extLst>
          </a:blip>
          <a:srcRect r="25036"/>
          <a:stretch/>
        </p:blipFill>
        <p:spPr>
          <a:xfrm>
            <a:off x="0" y="0"/>
            <a:ext cx="9144000" cy="6858000"/>
          </a:xfrm>
          <a:prstGeom prst="rect">
            <a:avLst/>
          </a:prstGeom>
        </p:spPr>
      </p:pic>
      <p:pic>
        <p:nvPicPr>
          <p:cNvPr id="15" name="Picture 3">
            <a:extLst>
              <a:ext uri="{FF2B5EF4-FFF2-40B4-BE49-F238E27FC236}">
                <a16:creationId xmlns:a16="http://schemas.microsoft.com/office/drawing/2014/main" id="{0FF1F567-B792-4BBC-A422-8156808F17AF}"/>
              </a:ext>
            </a:extLst>
          </p:cNvPr>
          <p:cNvPicPr>
            <a:picLocks noChangeAspect="1"/>
          </p:cNvPicPr>
          <p:nvPr/>
        </p:nvPicPr>
        <p:blipFill rotWithShape="1">
          <a:blip r:embed="rId11">
            <a:extLst>
              <a:ext uri="{28A0092B-C50C-407E-A947-70E740481C1C}">
                <a14:useLocalDpi xmlns:a14="http://schemas.microsoft.com/office/drawing/2010/main" val="0"/>
              </a:ext>
            </a:extLst>
          </a:blip>
          <a:srcRect l="21097"/>
          <a:stretch/>
        </p:blipFill>
        <p:spPr>
          <a:xfrm>
            <a:off x="0" y="0"/>
            <a:ext cx="9144000" cy="6868886"/>
          </a:xfrm>
          <a:prstGeom prst="rect">
            <a:avLst/>
          </a:prstGeom>
        </p:spPr>
      </p:pic>
      <p:pic>
        <p:nvPicPr>
          <p:cNvPr id="16" name="Picture 4">
            <a:extLst>
              <a:ext uri="{FF2B5EF4-FFF2-40B4-BE49-F238E27FC236}">
                <a16:creationId xmlns:a16="http://schemas.microsoft.com/office/drawing/2014/main" id="{25389363-CEA6-4320-A1DE-4E22E2FFD9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96476" cy="6888480"/>
          </a:xfrm>
          <a:prstGeom prst="rect">
            <a:avLst/>
          </a:prstGeom>
        </p:spPr>
      </p:pic>
      <p:pic>
        <p:nvPicPr>
          <p:cNvPr id="17" name="Picture 3">
            <a:extLst>
              <a:ext uri="{FF2B5EF4-FFF2-40B4-BE49-F238E27FC236}">
                <a16:creationId xmlns:a16="http://schemas.microsoft.com/office/drawing/2014/main" id="{169BD723-DC97-4EEC-8B9D-2B6037D0FE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4">
            <a:extLst>
              <a:ext uri="{FF2B5EF4-FFF2-40B4-BE49-F238E27FC236}">
                <a16:creationId xmlns:a16="http://schemas.microsoft.com/office/drawing/2014/main" id="{ED4E1714-118D-4E0D-8C44-D4AAB13CDA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3">
            <a:extLst>
              <a:ext uri="{FF2B5EF4-FFF2-40B4-BE49-F238E27FC236}">
                <a16:creationId xmlns:a16="http://schemas.microsoft.com/office/drawing/2014/main" id="{66CC19C6-E0E1-4C98-B8BB-9555C839F2C0}"/>
              </a:ext>
            </a:extLst>
          </p:cNvPr>
          <p:cNvPicPr>
            <a:picLocks noChangeAspect="1"/>
          </p:cNvPicPr>
          <p:nvPr/>
        </p:nvPicPr>
        <p:blipFill rotWithShape="1">
          <a:blip r:embed="rId15">
            <a:extLst>
              <a:ext uri="{28A0092B-C50C-407E-A947-70E740481C1C}">
                <a14:useLocalDpi xmlns:a14="http://schemas.microsoft.com/office/drawing/2010/main" val="0"/>
              </a:ext>
            </a:extLst>
          </a:blip>
          <a:srcRect l="11678"/>
          <a:stretch/>
        </p:blipFill>
        <p:spPr>
          <a:xfrm>
            <a:off x="0" y="0"/>
            <a:ext cx="9144000" cy="6858918"/>
          </a:xfrm>
          <a:prstGeom prst="rect">
            <a:avLst/>
          </a:prstGeom>
        </p:spPr>
      </p:pic>
      <p:pic>
        <p:nvPicPr>
          <p:cNvPr id="20" name="Picture 3">
            <a:extLst>
              <a:ext uri="{FF2B5EF4-FFF2-40B4-BE49-F238E27FC236}">
                <a16:creationId xmlns:a16="http://schemas.microsoft.com/office/drawing/2014/main" id="{70172166-58DF-4774-9BD1-5319EC180D7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10649"/>
          <a:stretch/>
        </p:blipFill>
        <p:spPr>
          <a:xfrm>
            <a:off x="-1" y="0"/>
            <a:ext cx="9144001" cy="6858000"/>
          </a:xfrm>
          <a:prstGeom prst="rect">
            <a:avLst/>
          </a:prstGeom>
        </p:spPr>
      </p:pic>
      <p:pic>
        <p:nvPicPr>
          <p:cNvPr id="21" name="Picture 3">
            <a:extLst>
              <a:ext uri="{FF2B5EF4-FFF2-40B4-BE49-F238E27FC236}">
                <a16:creationId xmlns:a16="http://schemas.microsoft.com/office/drawing/2014/main" id="{A10D30E5-DEBF-4D20-88A2-34A6BC93BF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522514"/>
            <a:ext cx="9144000" cy="5802086"/>
          </a:xfrm>
          <a:prstGeom prst="rect">
            <a:avLst/>
          </a:prstGeom>
        </p:spPr>
      </p:pic>
      <p:pic>
        <p:nvPicPr>
          <p:cNvPr id="22" name="Picture 3">
            <a:extLst>
              <a:ext uri="{FF2B5EF4-FFF2-40B4-BE49-F238E27FC236}">
                <a16:creationId xmlns:a16="http://schemas.microsoft.com/office/drawing/2014/main" id="{A7404D7D-8269-4827-A367-06FAA2A2A803}"/>
              </a:ext>
            </a:extLst>
          </p:cNvPr>
          <p:cNvPicPr>
            <a:picLocks noChangeAspect="1"/>
          </p:cNvPicPr>
          <p:nvPr/>
        </p:nvPicPr>
        <p:blipFill rotWithShape="1">
          <a:blip r:embed="rId18">
            <a:extLst>
              <a:ext uri="{28A0092B-C50C-407E-A947-70E740481C1C}">
                <a14:useLocalDpi xmlns:a14="http://schemas.microsoft.com/office/drawing/2010/main" val="0"/>
              </a:ext>
            </a:extLst>
          </a:blip>
          <a:srcRect t="12830" b="-139"/>
          <a:stretch/>
        </p:blipFill>
        <p:spPr>
          <a:xfrm>
            <a:off x="0" y="0"/>
            <a:ext cx="9144000" cy="6858000"/>
          </a:xfrm>
          <a:prstGeom prst="rect">
            <a:avLst/>
          </a:prstGeom>
        </p:spPr>
      </p:pic>
      <p:pic>
        <p:nvPicPr>
          <p:cNvPr id="23" name="Picture 4">
            <a:extLst>
              <a:ext uri="{FF2B5EF4-FFF2-40B4-BE49-F238E27FC236}">
                <a16:creationId xmlns:a16="http://schemas.microsoft.com/office/drawing/2014/main" id="{33F493F3-ED2C-4102-A112-1B750329672D}"/>
              </a:ext>
            </a:extLst>
          </p:cNvPr>
          <p:cNvPicPr>
            <a:picLocks noChangeAspect="1"/>
          </p:cNvPicPr>
          <p:nvPr/>
        </p:nvPicPr>
        <p:blipFill rotWithShape="1">
          <a:blip r:embed="rId19">
            <a:extLst>
              <a:ext uri="{28A0092B-C50C-407E-A947-70E740481C1C}">
                <a14:useLocalDpi xmlns:a14="http://schemas.microsoft.com/office/drawing/2010/main" val="0"/>
              </a:ext>
            </a:extLst>
          </a:blip>
          <a:srcRect r="10972"/>
          <a:stretch/>
        </p:blipFill>
        <p:spPr>
          <a:xfrm>
            <a:off x="0" y="0"/>
            <a:ext cx="9144001" cy="6890657"/>
          </a:xfrm>
          <a:prstGeom prst="rect">
            <a:avLst/>
          </a:prstGeom>
        </p:spPr>
      </p:pic>
      <p:pic>
        <p:nvPicPr>
          <p:cNvPr id="24" name="Picture 5">
            <a:extLst>
              <a:ext uri="{FF2B5EF4-FFF2-40B4-BE49-F238E27FC236}">
                <a16:creationId xmlns:a16="http://schemas.microsoft.com/office/drawing/2014/main" id="{C2AD6943-BB32-4968-9172-57B677A79277}"/>
              </a:ext>
            </a:extLst>
          </p:cNvPr>
          <p:cNvPicPr>
            <a:picLocks noChangeAspect="1"/>
          </p:cNvPicPr>
          <p:nvPr/>
        </p:nvPicPr>
        <p:blipFill rotWithShape="1">
          <a:blip r:embed="rId20">
            <a:extLst>
              <a:ext uri="{28A0092B-C50C-407E-A947-70E740481C1C}">
                <a14:useLocalDpi xmlns:a14="http://schemas.microsoft.com/office/drawing/2010/main" val="0"/>
              </a:ext>
            </a:extLst>
          </a:blip>
          <a:srcRect l="7499" r="15417"/>
          <a:stretch/>
        </p:blipFill>
        <p:spPr>
          <a:xfrm>
            <a:off x="0" y="0"/>
            <a:ext cx="9144000" cy="6858000"/>
          </a:xfrm>
          <a:prstGeom prst="rect">
            <a:avLst/>
          </a:prstGeom>
        </p:spPr>
      </p:pic>
      <p:pic>
        <p:nvPicPr>
          <p:cNvPr id="25" name="Picture 2">
            <a:extLst>
              <a:ext uri="{FF2B5EF4-FFF2-40B4-BE49-F238E27FC236}">
                <a16:creationId xmlns:a16="http://schemas.microsoft.com/office/drawing/2014/main" id="{1133AA94-7AF5-477E-87C6-C6EC13CF70C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918"/>
            <a:ext cx="9144000" cy="6858000"/>
          </a:xfrm>
          <a:prstGeom prst="rect">
            <a:avLst/>
          </a:prstGeom>
        </p:spPr>
      </p:pic>
      <p:pic>
        <p:nvPicPr>
          <p:cNvPr id="26" name="Picture 3">
            <a:extLst>
              <a:ext uri="{FF2B5EF4-FFF2-40B4-BE49-F238E27FC236}">
                <a16:creationId xmlns:a16="http://schemas.microsoft.com/office/drawing/2014/main" id="{245CD33E-9CFD-4BC0-9D7D-A93BD066D91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7200" y="59915"/>
            <a:ext cx="8153400" cy="6798085"/>
          </a:xfrm>
          <a:prstGeom prst="rect">
            <a:avLst/>
          </a:prstGeom>
        </p:spPr>
      </p:pic>
      <p:pic>
        <p:nvPicPr>
          <p:cNvPr id="27" name="Picture 3">
            <a:extLst>
              <a:ext uri="{FF2B5EF4-FFF2-40B4-BE49-F238E27FC236}">
                <a16:creationId xmlns:a16="http://schemas.microsoft.com/office/drawing/2014/main" id="{C6DDB445-1E9F-4870-AD2D-C85D27B0C1E0}"/>
              </a:ext>
            </a:extLst>
          </p:cNvPr>
          <p:cNvPicPr>
            <a:picLocks noChangeAspect="1"/>
          </p:cNvPicPr>
          <p:nvPr/>
        </p:nvPicPr>
        <p:blipFill rotWithShape="1">
          <a:blip r:embed="rId23">
            <a:extLst>
              <a:ext uri="{28A0092B-C50C-407E-A947-70E740481C1C}">
                <a14:useLocalDpi xmlns:a14="http://schemas.microsoft.com/office/drawing/2010/main" val="0"/>
              </a:ext>
            </a:extLst>
          </a:blip>
          <a:srcRect l="11052" r="6059"/>
          <a:stretch/>
        </p:blipFill>
        <p:spPr>
          <a:xfrm>
            <a:off x="0" y="0"/>
            <a:ext cx="9144000" cy="6858000"/>
          </a:xfrm>
          <a:prstGeom prst="rect">
            <a:avLst/>
          </a:prstGeom>
        </p:spPr>
      </p:pic>
      <p:pic>
        <p:nvPicPr>
          <p:cNvPr id="28" name="Picture 2">
            <a:extLst>
              <a:ext uri="{FF2B5EF4-FFF2-40B4-BE49-F238E27FC236}">
                <a16:creationId xmlns:a16="http://schemas.microsoft.com/office/drawing/2014/main" id="{A3C72193-156D-41C4-9512-1A93E0A8070F}"/>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11628" b="13621"/>
          <a:stretch/>
        </p:blipFill>
        <p:spPr>
          <a:xfrm>
            <a:off x="0" y="0"/>
            <a:ext cx="9144000" cy="6858000"/>
          </a:xfrm>
          <a:prstGeom prst="rect">
            <a:avLst/>
          </a:prstGeom>
        </p:spPr>
      </p:pic>
      <p:pic>
        <p:nvPicPr>
          <p:cNvPr id="29" name="Picture 2">
            <a:extLst>
              <a:ext uri="{FF2B5EF4-FFF2-40B4-BE49-F238E27FC236}">
                <a16:creationId xmlns:a16="http://schemas.microsoft.com/office/drawing/2014/main" id="{92BEB2B6-CBC3-423A-9DA3-45072AE09727}"/>
              </a:ext>
            </a:extLst>
          </p:cNvPr>
          <p:cNvPicPr>
            <a:picLocks noChangeAspect="1"/>
          </p:cNvPicPr>
          <p:nvPr/>
        </p:nvPicPr>
        <p:blipFill rotWithShape="1">
          <a:blip r:embed="rId25">
            <a:extLst>
              <a:ext uri="{28A0092B-C50C-407E-A947-70E740481C1C}">
                <a14:useLocalDpi xmlns:a14="http://schemas.microsoft.com/office/drawing/2010/main" val="0"/>
              </a:ext>
            </a:extLst>
          </a:blip>
          <a:srcRect l="1587" r="3175"/>
          <a:stretch/>
        </p:blipFill>
        <p:spPr>
          <a:xfrm>
            <a:off x="0" y="0"/>
            <a:ext cx="9144000" cy="6858000"/>
          </a:xfrm>
          <a:prstGeom prst="rect">
            <a:avLst/>
          </a:prstGeom>
        </p:spPr>
      </p:pic>
      <p:pic>
        <p:nvPicPr>
          <p:cNvPr id="30" name="Picture 1">
            <a:extLst>
              <a:ext uri="{FF2B5EF4-FFF2-40B4-BE49-F238E27FC236}">
                <a16:creationId xmlns:a16="http://schemas.microsoft.com/office/drawing/2014/main" id="{10A4B17A-E75D-4ADE-98BF-1461E360EFFC}"/>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11128"/>
          <a:stretch/>
        </p:blipFill>
        <p:spPr>
          <a:xfrm>
            <a:off x="-1" y="0"/>
            <a:ext cx="9144001" cy="6882788"/>
          </a:xfrm>
          <a:prstGeom prst="rect">
            <a:avLst/>
          </a:prstGeom>
        </p:spPr>
      </p:pic>
      <p:pic>
        <p:nvPicPr>
          <p:cNvPr id="31" name="Picture 3">
            <a:extLst>
              <a:ext uri="{FF2B5EF4-FFF2-40B4-BE49-F238E27FC236}">
                <a16:creationId xmlns:a16="http://schemas.microsoft.com/office/drawing/2014/main" id="{4A30DE54-C107-457F-A1A6-2D70914DF0D8}"/>
              </a:ext>
            </a:extLst>
          </p:cNvPr>
          <p:cNvPicPr>
            <a:picLocks noChangeAspect="1"/>
          </p:cNvPicPr>
          <p:nvPr/>
        </p:nvPicPr>
        <p:blipFill rotWithShape="1">
          <a:blip r:embed="rId27">
            <a:extLst>
              <a:ext uri="{28A0092B-C50C-407E-A947-70E740481C1C}">
                <a14:useLocalDpi xmlns:a14="http://schemas.microsoft.com/office/drawing/2010/main" val="0"/>
              </a:ext>
            </a:extLst>
          </a:blip>
          <a:srcRect l="13208" t="8342" r="11321" b="18656"/>
          <a:stretch/>
        </p:blipFill>
        <p:spPr>
          <a:xfrm>
            <a:off x="0" y="0"/>
            <a:ext cx="9144000" cy="6858000"/>
          </a:xfrm>
          <a:prstGeom prst="rect">
            <a:avLst/>
          </a:prstGeom>
        </p:spPr>
      </p:pic>
      <p:sp>
        <p:nvSpPr>
          <p:cNvPr id="32" name="Title 1">
            <a:extLst>
              <a:ext uri="{FF2B5EF4-FFF2-40B4-BE49-F238E27FC236}">
                <a16:creationId xmlns:a16="http://schemas.microsoft.com/office/drawing/2014/main" id="{41529211-A839-4189-97B9-73730D112BA4}"/>
              </a:ext>
            </a:extLst>
          </p:cNvPr>
          <p:cNvSpPr txBox="1">
            <a:spLocks/>
          </p:cNvSpPr>
          <p:nvPr/>
        </p:nvSpPr>
        <p:spPr>
          <a:xfrm>
            <a:off x="533400" y="4267200"/>
            <a:ext cx="8001000" cy="20574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the LORD your God is a consuming fire, a jealous God."    </a:t>
            </a:r>
            <a:r>
              <a:rPr lang="en-US" sz="3200" b="1" i="1" spc="5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Deuteronomy 4:24 </a:t>
            </a:r>
            <a:endPar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84741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7954473-29AC-40E5-8D4A-53ABA3FAF6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015837" cy="1343891"/>
          </a:xfrm>
          <a:prstGeom prst="rect">
            <a:avLst/>
          </a:prstGeom>
        </p:spPr>
      </p:pic>
      <p:pic>
        <p:nvPicPr>
          <p:cNvPr id="3" name="Picture 3">
            <a:extLst>
              <a:ext uri="{FF2B5EF4-FFF2-40B4-BE49-F238E27FC236}">
                <a16:creationId xmlns:a16="http://schemas.microsoft.com/office/drawing/2014/main" id="{2190647E-C428-47B8-AF11-AE000E86C1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7" t="4124" r="5620" b="3092"/>
          <a:stretch/>
        </p:blipFill>
        <p:spPr>
          <a:xfrm>
            <a:off x="2008910" y="0"/>
            <a:ext cx="1787125" cy="1344277"/>
          </a:xfrm>
          <a:prstGeom prst="rect">
            <a:avLst/>
          </a:prstGeom>
        </p:spPr>
      </p:pic>
      <p:pic>
        <p:nvPicPr>
          <p:cNvPr id="4" name="Picture 4">
            <a:extLst>
              <a:ext uri="{FF2B5EF4-FFF2-40B4-BE49-F238E27FC236}">
                <a16:creationId xmlns:a16="http://schemas.microsoft.com/office/drawing/2014/main" id="{0D8F7325-A7CC-4638-AA85-CC1C2D584D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88" r="8328"/>
          <a:stretch/>
        </p:blipFill>
        <p:spPr>
          <a:xfrm>
            <a:off x="3788859" y="-1"/>
            <a:ext cx="1783591" cy="1351563"/>
          </a:xfrm>
          <a:prstGeom prst="rect">
            <a:avLst/>
          </a:prstGeom>
        </p:spPr>
      </p:pic>
      <p:pic>
        <p:nvPicPr>
          <p:cNvPr id="5" name="Picture 3">
            <a:extLst>
              <a:ext uri="{FF2B5EF4-FFF2-40B4-BE49-F238E27FC236}">
                <a16:creationId xmlns:a16="http://schemas.microsoft.com/office/drawing/2014/main" id="{9D0B1137-C353-4CE7-A2D8-AC26F39B19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14" t="1099" r="9048"/>
          <a:stretch/>
        </p:blipFill>
        <p:spPr>
          <a:xfrm>
            <a:off x="5562905" y="0"/>
            <a:ext cx="1805526" cy="1343891"/>
          </a:xfrm>
          <a:prstGeom prst="rect">
            <a:avLst/>
          </a:prstGeom>
        </p:spPr>
      </p:pic>
      <p:pic>
        <p:nvPicPr>
          <p:cNvPr id="6" name="Picture 4">
            <a:extLst>
              <a:ext uri="{FF2B5EF4-FFF2-40B4-BE49-F238E27FC236}">
                <a16:creationId xmlns:a16="http://schemas.microsoft.com/office/drawing/2014/main" id="{02B40D39-4F79-4923-B534-E5AA559E63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2146" y="0"/>
            <a:ext cx="1791854" cy="1343891"/>
          </a:xfrm>
          <a:prstGeom prst="rect">
            <a:avLst/>
          </a:prstGeom>
        </p:spPr>
      </p:pic>
      <p:pic>
        <p:nvPicPr>
          <p:cNvPr id="7" name="Picture 4">
            <a:extLst>
              <a:ext uri="{FF2B5EF4-FFF2-40B4-BE49-F238E27FC236}">
                <a16:creationId xmlns:a16="http://schemas.microsoft.com/office/drawing/2014/main" id="{73C7ADA0-F8B4-41F5-9819-B61983DB6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25" r="19375"/>
          <a:stretch/>
        </p:blipFill>
        <p:spPr>
          <a:xfrm>
            <a:off x="-1" y="1341652"/>
            <a:ext cx="1786172" cy="1339629"/>
          </a:xfrm>
          <a:prstGeom prst="rect">
            <a:avLst/>
          </a:prstGeom>
        </p:spPr>
      </p:pic>
      <p:pic>
        <p:nvPicPr>
          <p:cNvPr id="8" name="Picture 3">
            <a:extLst>
              <a:ext uri="{FF2B5EF4-FFF2-40B4-BE49-F238E27FC236}">
                <a16:creationId xmlns:a16="http://schemas.microsoft.com/office/drawing/2014/main" id="{558AC0B1-C644-432F-9C99-D74C6D00ADE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6896" y="1466342"/>
            <a:ext cx="2028092" cy="1207935"/>
          </a:xfrm>
          <a:prstGeom prst="rect">
            <a:avLst/>
          </a:prstGeom>
        </p:spPr>
      </p:pic>
      <p:pic>
        <p:nvPicPr>
          <p:cNvPr id="9" name="Picture 3">
            <a:extLst>
              <a:ext uri="{FF2B5EF4-FFF2-40B4-BE49-F238E27FC236}">
                <a16:creationId xmlns:a16="http://schemas.microsoft.com/office/drawing/2014/main" id="{942F396E-DE47-473B-B3E9-35DC0A584AF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5036"/>
          <a:stretch/>
        </p:blipFill>
        <p:spPr>
          <a:xfrm>
            <a:off x="3728648" y="1341652"/>
            <a:ext cx="1797540" cy="1348155"/>
          </a:xfrm>
          <a:prstGeom prst="rect">
            <a:avLst/>
          </a:prstGeom>
        </p:spPr>
      </p:pic>
      <p:pic>
        <p:nvPicPr>
          <p:cNvPr id="10" name="Picture 3">
            <a:extLst>
              <a:ext uri="{FF2B5EF4-FFF2-40B4-BE49-F238E27FC236}">
                <a16:creationId xmlns:a16="http://schemas.microsoft.com/office/drawing/2014/main" id="{4FBB7242-21BE-49B5-92DC-FC7E8C81807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097"/>
          <a:stretch/>
        </p:blipFill>
        <p:spPr>
          <a:xfrm>
            <a:off x="5522681" y="1341652"/>
            <a:ext cx="1799978" cy="1352126"/>
          </a:xfrm>
          <a:prstGeom prst="rect">
            <a:avLst/>
          </a:prstGeom>
        </p:spPr>
      </p:pic>
      <p:pic>
        <p:nvPicPr>
          <p:cNvPr id="11" name="Picture 4">
            <a:extLst>
              <a:ext uri="{FF2B5EF4-FFF2-40B4-BE49-F238E27FC236}">
                <a16:creationId xmlns:a16="http://schemas.microsoft.com/office/drawing/2014/main" id="{17AD4AEB-A701-4377-8092-47EFF773AE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5200" y="1341653"/>
            <a:ext cx="1828800" cy="1350546"/>
          </a:xfrm>
          <a:prstGeom prst="rect">
            <a:avLst/>
          </a:prstGeom>
        </p:spPr>
      </p:pic>
      <p:pic>
        <p:nvPicPr>
          <p:cNvPr id="12" name="Picture 3">
            <a:extLst>
              <a:ext uri="{FF2B5EF4-FFF2-40B4-BE49-F238E27FC236}">
                <a16:creationId xmlns:a16="http://schemas.microsoft.com/office/drawing/2014/main" id="{6FC5C6C9-6B0C-4526-ABFB-59085E9FFE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66631" y="2673925"/>
            <a:ext cx="1921164" cy="1440873"/>
          </a:xfrm>
          <a:prstGeom prst="rect">
            <a:avLst/>
          </a:prstGeom>
        </p:spPr>
      </p:pic>
      <p:pic>
        <p:nvPicPr>
          <p:cNvPr id="13" name="Picture 4">
            <a:extLst>
              <a:ext uri="{FF2B5EF4-FFF2-40B4-BE49-F238E27FC236}">
                <a16:creationId xmlns:a16="http://schemas.microsoft.com/office/drawing/2014/main" id="{7046385B-E35F-4360-977E-8D74A4326E3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673924"/>
            <a:ext cx="1766277" cy="1366193"/>
          </a:xfrm>
          <a:prstGeom prst="rect">
            <a:avLst/>
          </a:prstGeom>
        </p:spPr>
      </p:pic>
      <p:pic>
        <p:nvPicPr>
          <p:cNvPr id="14" name="Picture 3">
            <a:extLst>
              <a:ext uri="{FF2B5EF4-FFF2-40B4-BE49-F238E27FC236}">
                <a16:creationId xmlns:a16="http://schemas.microsoft.com/office/drawing/2014/main" id="{434C60C3-D494-4308-A9C2-179D567D18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678"/>
          <a:stretch/>
        </p:blipFill>
        <p:spPr>
          <a:xfrm>
            <a:off x="3367720" y="2673925"/>
            <a:ext cx="1816864" cy="1362830"/>
          </a:xfrm>
          <a:prstGeom prst="rect">
            <a:avLst/>
          </a:prstGeom>
        </p:spPr>
      </p:pic>
      <p:pic>
        <p:nvPicPr>
          <p:cNvPr id="15" name="Picture 3">
            <a:extLst>
              <a:ext uri="{FF2B5EF4-FFF2-40B4-BE49-F238E27FC236}">
                <a16:creationId xmlns:a16="http://schemas.microsoft.com/office/drawing/2014/main" id="{F55C27EC-EC2E-4D6E-8AA9-B86F112481A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10649"/>
          <a:stretch/>
        </p:blipFill>
        <p:spPr>
          <a:xfrm>
            <a:off x="5157087" y="2684912"/>
            <a:ext cx="1839458" cy="1353154"/>
          </a:xfrm>
          <a:prstGeom prst="rect">
            <a:avLst/>
          </a:prstGeom>
        </p:spPr>
      </p:pic>
      <p:pic>
        <p:nvPicPr>
          <p:cNvPr id="16" name="Picture 3">
            <a:extLst>
              <a:ext uri="{FF2B5EF4-FFF2-40B4-BE49-F238E27FC236}">
                <a16:creationId xmlns:a16="http://schemas.microsoft.com/office/drawing/2014/main" id="{3EEC2107-F07E-4B00-815E-F461D583500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905" t="1343" r="679" b="1316"/>
          <a:stretch/>
        </p:blipFill>
        <p:spPr>
          <a:xfrm>
            <a:off x="6996545" y="2686922"/>
            <a:ext cx="2147455" cy="1347714"/>
          </a:xfrm>
          <a:prstGeom prst="rect">
            <a:avLst/>
          </a:prstGeom>
        </p:spPr>
      </p:pic>
      <p:pic>
        <p:nvPicPr>
          <p:cNvPr id="17" name="Picture 3">
            <a:extLst>
              <a:ext uri="{FF2B5EF4-FFF2-40B4-BE49-F238E27FC236}">
                <a16:creationId xmlns:a16="http://schemas.microsoft.com/office/drawing/2014/main" id="{24B2EE57-4D6E-4038-9169-DD89A066517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12830" b="-139"/>
          <a:stretch/>
        </p:blipFill>
        <p:spPr>
          <a:xfrm>
            <a:off x="0" y="4038065"/>
            <a:ext cx="1814945" cy="1451978"/>
          </a:xfrm>
          <a:prstGeom prst="rect">
            <a:avLst/>
          </a:prstGeom>
        </p:spPr>
      </p:pic>
      <p:pic>
        <p:nvPicPr>
          <p:cNvPr id="18" name="Picture 4">
            <a:extLst>
              <a:ext uri="{FF2B5EF4-FFF2-40B4-BE49-F238E27FC236}">
                <a16:creationId xmlns:a16="http://schemas.microsoft.com/office/drawing/2014/main" id="{464C3197-742A-450C-BBAD-226B6F9DBD1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10972"/>
          <a:stretch/>
        </p:blipFill>
        <p:spPr>
          <a:xfrm>
            <a:off x="1801091" y="4038065"/>
            <a:ext cx="1865000" cy="1448334"/>
          </a:xfrm>
          <a:prstGeom prst="rect">
            <a:avLst/>
          </a:prstGeom>
        </p:spPr>
      </p:pic>
      <p:pic>
        <p:nvPicPr>
          <p:cNvPr id="19" name="Picture 5">
            <a:extLst>
              <a:ext uri="{FF2B5EF4-FFF2-40B4-BE49-F238E27FC236}">
                <a16:creationId xmlns:a16="http://schemas.microsoft.com/office/drawing/2014/main" id="{78E56A5F-94F1-4E7F-B8FF-C0D79E0A1D5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7499" r="15417"/>
          <a:stretch/>
        </p:blipFill>
        <p:spPr>
          <a:xfrm>
            <a:off x="3661243" y="4038065"/>
            <a:ext cx="1928179" cy="1448335"/>
          </a:xfrm>
          <a:prstGeom prst="rect">
            <a:avLst/>
          </a:prstGeom>
        </p:spPr>
      </p:pic>
      <p:pic>
        <p:nvPicPr>
          <p:cNvPr id="20" name="Picture 2">
            <a:extLst>
              <a:ext uri="{FF2B5EF4-FFF2-40B4-BE49-F238E27FC236}">
                <a16:creationId xmlns:a16="http://schemas.microsoft.com/office/drawing/2014/main" id="{66DB26BC-C74A-4053-A4BA-A0D693EC6BE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583383" y="4031674"/>
            <a:ext cx="1875692" cy="1454726"/>
          </a:xfrm>
          <a:prstGeom prst="rect">
            <a:avLst/>
          </a:prstGeom>
        </p:spPr>
      </p:pic>
      <p:pic>
        <p:nvPicPr>
          <p:cNvPr id="21" name="Picture 3">
            <a:extLst>
              <a:ext uri="{FF2B5EF4-FFF2-40B4-BE49-F238E27FC236}">
                <a16:creationId xmlns:a16="http://schemas.microsoft.com/office/drawing/2014/main" id="{4B98BAC5-466A-4D63-8CFA-593D5B44502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23231" y="4079629"/>
            <a:ext cx="1620769" cy="1351352"/>
          </a:xfrm>
          <a:prstGeom prst="rect">
            <a:avLst/>
          </a:prstGeom>
        </p:spPr>
      </p:pic>
      <p:pic>
        <p:nvPicPr>
          <p:cNvPr id="22" name="Picture 3">
            <a:extLst>
              <a:ext uri="{FF2B5EF4-FFF2-40B4-BE49-F238E27FC236}">
                <a16:creationId xmlns:a16="http://schemas.microsoft.com/office/drawing/2014/main" id="{9A4DAEDB-30A3-4D03-973F-5D844D275BE1}"/>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1052" r="6059"/>
          <a:stretch/>
        </p:blipFill>
        <p:spPr>
          <a:xfrm>
            <a:off x="0" y="5482757"/>
            <a:ext cx="1850658" cy="1375243"/>
          </a:xfrm>
          <a:prstGeom prst="rect">
            <a:avLst/>
          </a:prstGeom>
        </p:spPr>
      </p:pic>
      <p:pic>
        <p:nvPicPr>
          <p:cNvPr id="23" name="Picture 2">
            <a:extLst>
              <a:ext uri="{FF2B5EF4-FFF2-40B4-BE49-F238E27FC236}">
                <a16:creationId xmlns:a16="http://schemas.microsoft.com/office/drawing/2014/main" id="{2567E7DE-6799-4B92-AE97-5DF8AADC1A2A}"/>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11628" b="13621"/>
          <a:stretch/>
        </p:blipFill>
        <p:spPr>
          <a:xfrm>
            <a:off x="1834484" y="5482757"/>
            <a:ext cx="1823115" cy="1375243"/>
          </a:xfrm>
          <a:prstGeom prst="rect">
            <a:avLst/>
          </a:prstGeom>
        </p:spPr>
      </p:pic>
      <p:pic>
        <p:nvPicPr>
          <p:cNvPr id="24" name="Picture 2">
            <a:extLst>
              <a:ext uri="{FF2B5EF4-FFF2-40B4-BE49-F238E27FC236}">
                <a16:creationId xmlns:a16="http://schemas.microsoft.com/office/drawing/2014/main" id="{6E7288AF-F43B-422A-961C-CB4E572FC493}"/>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587" r="3175"/>
          <a:stretch/>
        </p:blipFill>
        <p:spPr>
          <a:xfrm>
            <a:off x="7300628" y="5486400"/>
            <a:ext cx="1843372" cy="1371600"/>
          </a:xfrm>
          <a:prstGeom prst="rect">
            <a:avLst/>
          </a:prstGeom>
        </p:spPr>
      </p:pic>
      <p:pic>
        <p:nvPicPr>
          <p:cNvPr id="25" name="Picture 1">
            <a:extLst>
              <a:ext uri="{FF2B5EF4-FFF2-40B4-BE49-F238E27FC236}">
                <a16:creationId xmlns:a16="http://schemas.microsoft.com/office/drawing/2014/main" id="{7C38D2DF-B061-485A-B7A4-D5E805430C1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11128"/>
          <a:stretch/>
        </p:blipFill>
        <p:spPr>
          <a:xfrm>
            <a:off x="5464542" y="5486400"/>
            <a:ext cx="1843860" cy="1371600"/>
          </a:xfrm>
          <a:prstGeom prst="rect">
            <a:avLst/>
          </a:prstGeom>
        </p:spPr>
      </p:pic>
      <p:pic>
        <p:nvPicPr>
          <p:cNvPr id="26" name="Picture 3">
            <a:extLst>
              <a:ext uri="{FF2B5EF4-FFF2-40B4-BE49-F238E27FC236}">
                <a16:creationId xmlns:a16="http://schemas.microsoft.com/office/drawing/2014/main" id="{B3117600-E820-4413-B7A3-080F714195B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3208" t="8342" r="11321" b="18656"/>
          <a:stretch/>
        </p:blipFill>
        <p:spPr>
          <a:xfrm>
            <a:off x="3640905" y="5482757"/>
            <a:ext cx="1828799" cy="1375243"/>
          </a:xfrm>
          <a:prstGeom prst="rect">
            <a:avLst/>
          </a:prstGeom>
        </p:spPr>
      </p:pic>
    </p:spTree>
    <p:extLst>
      <p:ext uri="{BB962C8B-B14F-4D97-AF65-F5344CB8AC3E}">
        <p14:creationId xmlns:p14="http://schemas.microsoft.com/office/powerpoint/2010/main" val="1952148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A387260A-54A1-4978-9535-D3F9A5811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4" y="2754"/>
            <a:ext cx="9161443" cy="687108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1128"/>
          <a:stretch/>
        </p:blipFill>
        <p:spPr>
          <a:xfrm>
            <a:off x="-1" y="0"/>
            <a:ext cx="9144001" cy="6882788"/>
          </a:xfrm>
          <a:prstGeom prst="rect">
            <a:avLst/>
          </a:prstGeom>
        </p:spPr>
      </p:pic>
      <p:sp>
        <p:nvSpPr>
          <p:cNvPr id="3" name="Content Placeholder 2"/>
          <p:cNvSpPr>
            <a:spLocks noGrp="1"/>
          </p:cNvSpPr>
          <p:nvPr>
            <p:ph idx="1"/>
          </p:nvPr>
        </p:nvSpPr>
        <p:spPr>
          <a:xfrm>
            <a:off x="76200" y="228600"/>
            <a:ext cx="8991600" cy="6553200"/>
          </a:xfrm>
        </p:spPr>
        <p:txBody>
          <a:bodyPr>
            <a:normAutofit lnSpcReduction="10000"/>
            <a:scene3d>
              <a:camera prst="orthographicFront"/>
              <a:lightRig rig="glow" dir="tl">
                <a:rot lat="0" lon="0" rev="5400000"/>
              </a:lightRig>
            </a:scene3d>
            <a:sp3d contourW="12700">
              <a:bevelT w="25400" h="25400"/>
              <a:contourClr>
                <a:schemeClr val="accent6">
                  <a:shade val="73000"/>
                </a:schemeClr>
              </a:contourClr>
            </a:sp3d>
          </a:bodyPr>
          <a:lstStyle/>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Evil shall not dwell with God</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All workers of iniquity and/or All who behave </a:t>
            </a:r>
            <a:r>
              <a:rPr lang="en-US" sz="2400" b="1" dirty="0" err="1">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unrighteously</a:t>
            </a:r>
            <a:endPar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endParaRP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The boastful, proud, and arrogant</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A proud look and/or Everyone proud in heart</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A lying tongue and/or Lying lips</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Hands that shed innocent blood and/or Bloodthirsty and deceitful</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A heart that devises wicked plans and/or a perverse heart</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The thoughts of the wicked and/or thinking evil in your heart</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Feet that are swift in running to evil and/or The way of the wicked</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He who justifies the wicked, and he who condemns the just</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A false witness who speaks lies or one who speaks falsehoods</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Dishonest scales</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Sacrifice of the wicked and/or a false oath – hypocrite’s prayers</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Robbery for burnt offering and/or Dirty money as an offering</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Divorce and Cross dressing</a:t>
            </a:r>
          </a:p>
          <a:p>
            <a:r>
              <a:rPr lang="en-US" sz="2400" b="1" dirty="0">
                <a:ln w="3175">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outerShdw blurRad="80000" dist="40000" dir="5040000" algn="tl">
                    <a:srgbClr val="000000">
                      <a:alpha val="30000"/>
                    </a:srgbClr>
                  </a:outerShdw>
                </a:effectLst>
              </a:rPr>
              <a:t>One who sows discord among brethren</a:t>
            </a:r>
          </a:p>
          <a:p>
            <a:endParaRPr lang="en-US" sz="24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outerShdw blurRad="80000" dist="40000" dir="5040000" algn="tl">
                  <a:srgbClr val="000000">
                    <a:alpha val="30000"/>
                  </a:srgbClr>
                </a:outerShdw>
              </a:effectLst>
            </a:endParaRPr>
          </a:p>
        </p:txBody>
      </p:sp>
      <p:sp>
        <p:nvSpPr>
          <p:cNvPr id="4" name="TextBox 3"/>
          <p:cNvSpPr txBox="1"/>
          <p:nvPr/>
        </p:nvSpPr>
        <p:spPr>
          <a:xfrm>
            <a:off x="4724400" y="6858000"/>
            <a:ext cx="184731" cy="369332"/>
          </a:xfrm>
          <a:prstGeom prst="rect">
            <a:avLst/>
          </a:prstGeom>
          <a:noFill/>
        </p:spPr>
        <p:txBody>
          <a:bodyPr wrap="none" rtlCol="0">
            <a:spAutoFit/>
          </a:bodyPr>
          <a:lstStyle/>
          <a:p>
            <a:endParaRPr lang="en-US" dirty="0"/>
          </a:p>
        </p:txBody>
      </p:sp>
      <p:sp>
        <p:nvSpPr>
          <p:cNvPr id="5" name="Rectangle 4"/>
          <p:cNvSpPr>
            <a:spLocks noChangeArrowheads="1"/>
          </p:cNvSpPr>
          <p:nvPr/>
        </p:nvSpPr>
        <p:spPr bwMode="auto">
          <a:xfrm>
            <a:off x="304800" y="1524000"/>
            <a:ext cx="8458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dirty="0">
                <a:ln w="11430"/>
                <a:effectLst>
                  <a:outerShdw blurRad="50800" dist="39000" dir="5460000" algn="tl">
                    <a:srgbClr val="000000">
                      <a:alpha val="38000"/>
                    </a:srgbClr>
                  </a:outerShdw>
                </a:effectLst>
                <a:latin typeface="+mj-lt"/>
              </a:rPr>
              <a:t>WHAT GOD HATES</a:t>
            </a:r>
            <a:endParaRPr lang="en-US" sz="7200" b="1" i="1" dirty="0">
              <a:ln w="11430"/>
              <a:effectLst>
                <a:outerShdw blurRad="50800" dist="39000" dir="5460000" algn="tl">
                  <a:srgbClr val="000000">
                    <a:alpha val="38000"/>
                  </a:srgbClr>
                </a:outerShdw>
              </a:effectLst>
              <a:latin typeface="+mj-lt"/>
            </a:endParaRPr>
          </a:p>
        </p:txBody>
      </p:sp>
      <p:sp>
        <p:nvSpPr>
          <p:cNvPr id="6" name="Rectangle 6">
            <a:extLst>
              <a:ext uri="{FF2B5EF4-FFF2-40B4-BE49-F238E27FC236}">
                <a16:creationId xmlns:a16="http://schemas.microsoft.com/office/drawing/2014/main" id="{338D857F-4939-4E5B-A592-9DBE059AE5A8}"/>
              </a:ext>
            </a:extLst>
          </p:cNvPr>
          <p:cNvSpPr>
            <a:spLocks noChangeArrowheads="1"/>
          </p:cNvSpPr>
          <p:nvPr/>
        </p:nvSpPr>
        <p:spPr bwMode="auto">
          <a:xfrm rot="21202571">
            <a:off x="696711" y="567469"/>
            <a:ext cx="7624272" cy="587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lnSpc>
                <a:spcPts val="10000"/>
              </a:lnSpc>
              <a:spcBef>
                <a:spcPct val="0"/>
              </a:spcBef>
              <a:spcAft>
                <a:spcPct val="0"/>
              </a:spcAft>
            </a:pPr>
            <a:r>
              <a:rPr lang="en-US" sz="10000" b="1" spc="50" dirty="0">
                <a:ln w="1143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rPr>
              <a:t>God seeks honest souls in the face   of His light</a:t>
            </a:r>
          </a:p>
        </p:txBody>
      </p:sp>
    </p:spTree>
    <p:extLst>
      <p:ext uri="{BB962C8B-B14F-4D97-AF65-F5344CB8AC3E}">
        <p14:creationId xmlns:p14="http://schemas.microsoft.com/office/powerpoint/2010/main" val="7661010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0" presetClass="exit" presetSubtype="0" fill="hold" grpId="1" nodeType="clickEffect">
                                  <p:stCondLst>
                                    <p:cond delay="0"/>
                                  </p:stCondLst>
                                  <p:childTnLst>
                                    <p:set>
                                      <p:cBhvr>
                                        <p:cTn id="13" dur="1" fill="hold">
                                          <p:stCondLst>
                                            <p:cond delay="999"/>
                                          </p:stCondLst>
                                        </p:cTn>
                                        <p:tgtEl>
                                          <p:spTgt spid="5"/>
                                        </p:tgtEl>
                                        <p:attrNameLst>
                                          <p:attrName>style.visibility</p:attrName>
                                        </p:attrNameLst>
                                      </p:cBhvr>
                                      <p:to>
                                        <p:strVal val="hidden"/>
                                      </p:to>
                                    </p:set>
                                    <p:animEffect transition="out" filter="dissolve">
                                      <p:cBhvr>
                                        <p:cTn id="14" dur="1000">
                                          <p:stCondLst>
                                            <p:cond delay="0"/>
                                          </p:stCondLst>
                                        </p:cTn>
                                        <p:tgtEl>
                                          <p:spTgt spid="5"/>
                                        </p:tgtEl>
                                      </p:cBhvr>
                                    </p:animEffect>
                                    <p:anim to="" calcmode="lin" valueType="num">
                                      <p:cBhvr>
                                        <p:cTn id="15"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6"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750"/>
                                        <p:tgtEl>
                                          <p:spTgt spid="3">
                                            <p:txEl>
                                              <p:pRg st="1" end="1"/>
                                            </p:txEl>
                                          </p:spTgt>
                                        </p:tgtEl>
                                      </p:cBhvr>
                                    </p:animEffect>
                                  </p:childTnLst>
                                </p:cTn>
                              </p:par>
                              <p:par>
                                <p:cTn id="26" presetID="3" presetClass="emph" presetSubtype="2" fill="hold" nodeType="withEffect">
                                  <p:stCondLst>
                                    <p:cond delay="0"/>
                                  </p:stCondLst>
                                  <p:childTnLst>
                                    <p:animClr clrSpc="rgb" dir="cw">
                                      <p:cBhvr override="childStyle">
                                        <p:cTn id="27" dur="750" fill="hold"/>
                                        <p:tgtEl>
                                          <p:spTgt spid="3">
                                            <p:txEl>
                                              <p:pRg st="0" end="0"/>
                                            </p:txEl>
                                          </p:spTgt>
                                        </p:tgtEl>
                                        <p:attrNameLst>
                                          <p:attrName>style.color</p:attrName>
                                        </p:attrNameLst>
                                      </p:cBhvr>
                                      <p:to>
                                        <a:srgbClr val="B061FF"/>
                                      </p:to>
                                    </p:animClr>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750"/>
                                        <p:tgtEl>
                                          <p:spTgt spid="3">
                                            <p:txEl>
                                              <p:pRg st="2" end="2"/>
                                            </p:txEl>
                                          </p:spTgt>
                                        </p:tgtEl>
                                      </p:cBhvr>
                                    </p:animEffect>
                                  </p:childTnLst>
                                </p:cTn>
                              </p:par>
                              <p:par>
                                <p:cTn id="33" presetID="3" presetClass="emph" presetSubtype="2" fill="hold" nodeType="withEffect">
                                  <p:stCondLst>
                                    <p:cond delay="0"/>
                                  </p:stCondLst>
                                  <p:childTnLst>
                                    <p:animClr clrSpc="rgb" dir="cw">
                                      <p:cBhvr override="childStyle">
                                        <p:cTn id="34" dur="750" fill="hold"/>
                                        <p:tgtEl>
                                          <p:spTgt spid="3">
                                            <p:txEl>
                                              <p:pRg st="1" end="1"/>
                                            </p:txEl>
                                          </p:spTgt>
                                        </p:tgtEl>
                                        <p:attrNameLst>
                                          <p:attrName>style.color</p:attrName>
                                        </p:attrNameLst>
                                      </p:cBhvr>
                                      <p:to>
                                        <a:srgbClr val="B061FF"/>
                                      </p:to>
                                    </p:animClr>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750"/>
                                        <p:tgtEl>
                                          <p:spTgt spid="3">
                                            <p:txEl>
                                              <p:pRg st="3" end="3"/>
                                            </p:txEl>
                                          </p:spTgt>
                                        </p:tgtEl>
                                      </p:cBhvr>
                                    </p:animEffect>
                                  </p:childTnLst>
                                </p:cTn>
                              </p:par>
                              <p:par>
                                <p:cTn id="40" presetID="3" presetClass="emph" presetSubtype="2" fill="hold" nodeType="withEffect">
                                  <p:stCondLst>
                                    <p:cond delay="0"/>
                                  </p:stCondLst>
                                  <p:childTnLst>
                                    <p:animClr clrSpc="rgb" dir="cw">
                                      <p:cBhvr override="childStyle">
                                        <p:cTn id="41" dur="750" fill="hold"/>
                                        <p:tgtEl>
                                          <p:spTgt spid="3">
                                            <p:txEl>
                                              <p:pRg st="2" end="2"/>
                                            </p:txEl>
                                          </p:spTgt>
                                        </p:tgtEl>
                                        <p:attrNameLst>
                                          <p:attrName>style.color</p:attrName>
                                        </p:attrNameLst>
                                      </p:cBhvr>
                                      <p:to>
                                        <a:srgbClr val="B061FF"/>
                                      </p:to>
                                    </p:animClr>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wipe(left)">
                                      <p:cBhvr>
                                        <p:cTn id="46" dur="750"/>
                                        <p:tgtEl>
                                          <p:spTgt spid="3">
                                            <p:txEl>
                                              <p:pRg st="4" end="4"/>
                                            </p:txEl>
                                          </p:spTgt>
                                        </p:tgtEl>
                                      </p:cBhvr>
                                    </p:animEffect>
                                  </p:childTnLst>
                                </p:cTn>
                              </p:par>
                              <p:par>
                                <p:cTn id="47" presetID="3" presetClass="emph" presetSubtype="2" fill="hold" nodeType="withEffect">
                                  <p:stCondLst>
                                    <p:cond delay="0"/>
                                  </p:stCondLst>
                                  <p:childTnLst>
                                    <p:animClr clrSpc="rgb" dir="cw">
                                      <p:cBhvr override="childStyle">
                                        <p:cTn id="48" dur="750" fill="hold"/>
                                        <p:tgtEl>
                                          <p:spTgt spid="3">
                                            <p:txEl>
                                              <p:pRg st="3" end="3"/>
                                            </p:txEl>
                                          </p:spTgt>
                                        </p:tgtEl>
                                        <p:attrNameLst>
                                          <p:attrName>style.color</p:attrName>
                                        </p:attrNameLst>
                                      </p:cBhvr>
                                      <p:to>
                                        <a:srgbClr val="B061FF"/>
                                      </p:to>
                                    </p:animClr>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wipe(left)">
                                      <p:cBhvr>
                                        <p:cTn id="53" dur="750"/>
                                        <p:tgtEl>
                                          <p:spTgt spid="3">
                                            <p:txEl>
                                              <p:pRg st="5" end="5"/>
                                            </p:txEl>
                                          </p:spTgt>
                                        </p:tgtEl>
                                      </p:cBhvr>
                                    </p:animEffect>
                                  </p:childTnLst>
                                </p:cTn>
                              </p:par>
                              <p:par>
                                <p:cTn id="54" presetID="3" presetClass="emph" presetSubtype="2" fill="hold" nodeType="withEffect">
                                  <p:stCondLst>
                                    <p:cond delay="0"/>
                                  </p:stCondLst>
                                  <p:childTnLst>
                                    <p:animClr clrSpc="rgb" dir="cw">
                                      <p:cBhvr override="childStyle">
                                        <p:cTn id="55" dur="750" fill="hold"/>
                                        <p:tgtEl>
                                          <p:spTgt spid="3">
                                            <p:txEl>
                                              <p:pRg st="4" end="4"/>
                                            </p:txEl>
                                          </p:spTgt>
                                        </p:tgtEl>
                                        <p:attrNameLst>
                                          <p:attrName>style.color</p:attrName>
                                        </p:attrNameLst>
                                      </p:cBhvr>
                                      <p:to>
                                        <a:srgbClr val="B061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wipe(left)">
                                      <p:cBhvr>
                                        <p:cTn id="60" dur="750"/>
                                        <p:tgtEl>
                                          <p:spTgt spid="3">
                                            <p:txEl>
                                              <p:pRg st="6" end="6"/>
                                            </p:txEl>
                                          </p:spTgt>
                                        </p:tgtEl>
                                      </p:cBhvr>
                                    </p:animEffect>
                                  </p:childTnLst>
                                </p:cTn>
                              </p:par>
                              <p:par>
                                <p:cTn id="61" presetID="3" presetClass="emph" presetSubtype="2" fill="hold" nodeType="withEffect">
                                  <p:stCondLst>
                                    <p:cond delay="0"/>
                                  </p:stCondLst>
                                  <p:childTnLst>
                                    <p:animClr clrSpc="rgb" dir="cw">
                                      <p:cBhvr override="childStyle">
                                        <p:cTn id="62" dur="750" fill="hold"/>
                                        <p:tgtEl>
                                          <p:spTgt spid="3">
                                            <p:txEl>
                                              <p:pRg st="5" end="5"/>
                                            </p:txEl>
                                          </p:spTgt>
                                        </p:tgtEl>
                                        <p:attrNameLst>
                                          <p:attrName>style.color</p:attrName>
                                        </p:attrNameLst>
                                      </p:cBhvr>
                                      <p:to>
                                        <a:srgbClr val="B061FF"/>
                                      </p:to>
                                    </p:animClr>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750"/>
                                        <p:tgtEl>
                                          <p:spTgt spid="3">
                                            <p:txEl>
                                              <p:pRg st="7" end="7"/>
                                            </p:txEl>
                                          </p:spTgt>
                                        </p:tgtEl>
                                      </p:cBhvr>
                                    </p:animEffect>
                                  </p:childTnLst>
                                </p:cTn>
                              </p:par>
                              <p:par>
                                <p:cTn id="68" presetID="3" presetClass="emph" presetSubtype="2" fill="hold" nodeType="withEffect">
                                  <p:stCondLst>
                                    <p:cond delay="0"/>
                                  </p:stCondLst>
                                  <p:childTnLst>
                                    <p:animClr clrSpc="rgb" dir="cw">
                                      <p:cBhvr override="childStyle">
                                        <p:cTn id="69" dur="750" fill="hold"/>
                                        <p:tgtEl>
                                          <p:spTgt spid="3">
                                            <p:txEl>
                                              <p:pRg st="6" end="6"/>
                                            </p:txEl>
                                          </p:spTgt>
                                        </p:tgtEl>
                                        <p:attrNameLst>
                                          <p:attrName>style.color</p:attrName>
                                        </p:attrNameLst>
                                      </p:cBhvr>
                                      <p:to>
                                        <a:srgbClr val="B061FF"/>
                                      </p:to>
                                    </p:animClr>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wipe(left)">
                                      <p:cBhvr>
                                        <p:cTn id="74" dur="750"/>
                                        <p:tgtEl>
                                          <p:spTgt spid="3">
                                            <p:txEl>
                                              <p:pRg st="8" end="8"/>
                                            </p:txEl>
                                          </p:spTgt>
                                        </p:tgtEl>
                                      </p:cBhvr>
                                    </p:animEffect>
                                  </p:childTnLst>
                                </p:cTn>
                              </p:par>
                              <p:par>
                                <p:cTn id="75" presetID="3" presetClass="emph" presetSubtype="2" fill="hold" nodeType="withEffect">
                                  <p:stCondLst>
                                    <p:cond delay="0"/>
                                  </p:stCondLst>
                                  <p:childTnLst>
                                    <p:animClr clrSpc="rgb" dir="cw">
                                      <p:cBhvr override="childStyle">
                                        <p:cTn id="76" dur="750" fill="hold"/>
                                        <p:tgtEl>
                                          <p:spTgt spid="3">
                                            <p:txEl>
                                              <p:pRg st="7" end="7"/>
                                            </p:txEl>
                                          </p:spTgt>
                                        </p:tgtEl>
                                        <p:attrNameLst>
                                          <p:attrName>style.color</p:attrName>
                                        </p:attrNameLst>
                                      </p:cBhvr>
                                      <p:to>
                                        <a:srgbClr val="B061FF"/>
                                      </p:to>
                                    </p:animClr>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wipe(left)">
                                      <p:cBhvr>
                                        <p:cTn id="81" dur="750"/>
                                        <p:tgtEl>
                                          <p:spTgt spid="3">
                                            <p:txEl>
                                              <p:pRg st="9" end="9"/>
                                            </p:txEl>
                                          </p:spTgt>
                                        </p:tgtEl>
                                      </p:cBhvr>
                                    </p:animEffect>
                                  </p:childTnLst>
                                </p:cTn>
                              </p:par>
                              <p:par>
                                <p:cTn id="82" presetID="3" presetClass="emph" presetSubtype="2" fill="hold" nodeType="withEffect">
                                  <p:stCondLst>
                                    <p:cond delay="0"/>
                                  </p:stCondLst>
                                  <p:childTnLst>
                                    <p:animClr clrSpc="rgb" dir="cw">
                                      <p:cBhvr override="childStyle">
                                        <p:cTn id="83" dur="750" fill="hold"/>
                                        <p:tgtEl>
                                          <p:spTgt spid="3">
                                            <p:txEl>
                                              <p:pRg st="8" end="8"/>
                                            </p:txEl>
                                          </p:spTgt>
                                        </p:tgtEl>
                                        <p:attrNameLst>
                                          <p:attrName>style.color</p:attrName>
                                        </p:attrNameLst>
                                      </p:cBhvr>
                                      <p:to>
                                        <a:srgbClr val="B061FF"/>
                                      </p:to>
                                    </p:animClr>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
                                            <p:txEl>
                                              <p:pRg st="10" end="10"/>
                                            </p:txEl>
                                          </p:spTgt>
                                        </p:tgtEl>
                                        <p:attrNameLst>
                                          <p:attrName>style.visibility</p:attrName>
                                        </p:attrNameLst>
                                      </p:cBhvr>
                                      <p:to>
                                        <p:strVal val="visible"/>
                                      </p:to>
                                    </p:set>
                                    <p:animEffect transition="in" filter="wipe(left)">
                                      <p:cBhvr>
                                        <p:cTn id="88" dur="750"/>
                                        <p:tgtEl>
                                          <p:spTgt spid="3">
                                            <p:txEl>
                                              <p:pRg st="10" end="10"/>
                                            </p:txEl>
                                          </p:spTgt>
                                        </p:tgtEl>
                                      </p:cBhvr>
                                    </p:animEffect>
                                  </p:childTnLst>
                                </p:cTn>
                              </p:par>
                              <p:par>
                                <p:cTn id="89" presetID="3" presetClass="emph" presetSubtype="2" fill="hold" nodeType="withEffect">
                                  <p:stCondLst>
                                    <p:cond delay="0"/>
                                  </p:stCondLst>
                                  <p:childTnLst>
                                    <p:animClr clrSpc="rgb" dir="cw">
                                      <p:cBhvr override="childStyle">
                                        <p:cTn id="90" dur="750" fill="hold"/>
                                        <p:tgtEl>
                                          <p:spTgt spid="3">
                                            <p:txEl>
                                              <p:pRg st="9" end="9"/>
                                            </p:txEl>
                                          </p:spTgt>
                                        </p:tgtEl>
                                        <p:attrNameLst>
                                          <p:attrName>style.color</p:attrName>
                                        </p:attrNameLst>
                                      </p:cBhvr>
                                      <p:to>
                                        <a:srgbClr val="B061FF"/>
                                      </p:to>
                                    </p:animClr>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3">
                                            <p:txEl>
                                              <p:pRg st="11" end="11"/>
                                            </p:txEl>
                                          </p:spTgt>
                                        </p:tgtEl>
                                        <p:attrNameLst>
                                          <p:attrName>style.visibility</p:attrName>
                                        </p:attrNameLst>
                                      </p:cBhvr>
                                      <p:to>
                                        <p:strVal val="visible"/>
                                      </p:to>
                                    </p:set>
                                    <p:animEffect transition="in" filter="wipe(left)">
                                      <p:cBhvr>
                                        <p:cTn id="95" dur="750"/>
                                        <p:tgtEl>
                                          <p:spTgt spid="3">
                                            <p:txEl>
                                              <p:pRg st="11" end="11"/>
                                            </p:txEl>
                                          </p:spTgt>
                                        </p:tgtEl>
                                      </p:cBhvr>
                                    </p:animEffect>
                                  </p:childTnLst>
                                </p:cTn>
                              </p:par>
                              <p:par>
                                <p:cTn id="96" presetID="3" presetClass="emph" presetSubtype="2" fill="hold" nodeType="withEffect">
                                  <p:stCondLst>
                                    <p:cond delay="0"/>
                                  </p:stCondLst>
                                  <p:childTnLst>
                                    <p:animClr clrSpc="rgb" dir="cw">
                                      <p:cBhvr override="childStyle">
                                        <p:cTn id="97" dur="750" fill="hold"/>
                                        <p:tgtEl>
                                          <p:spTgt spid="3">
                                            <p:txEl>
                                              <p:pRg st="10" end="10"/>
                                            </p:txEl>
                                          </p:spTgt>
                                        </p:tgtEl>
                                        <p:attrNameLst>
                                          <p:attrName>style.color</p:attrName>
                                        </p:attrNameLst>
                                      </p:cBhvr>
                                      <p:to>
                                        <a:srgbClr val="B061FF"/>
                                      </p:to>
                                    </p:animClr>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3">
                                            <p:txEl>
                                              <p:pRg st="12" end="12"/>
                                            </p:txEl>
                                          </p:spTgt>
                                        </p:tgtEl>
                                        <p:attrNameLst>
                                          <p:attrName>style.visibility</p:attrName>
                                        </p:attrNameLst>
                                      </p:cBhvr>
                                      <p:to>
                                        <p:strVal val="visible"/>
                                      </p:to>
                                    </p:set>
                                    <p:animEffect transition="in" filter="wipe(left)">
                                      <p:cBhvr>
                                        <p:cTn id="102" dur="750"/>
                                        <p:tgtEl>
                                          <p:spTgt spid="3">
                                            <p:txEl>
                                              <p:pRg st="12" end="12"/>
                                            </p:txEl>
                                          </p:spTgt>
                                        </p:tgtEl>
                                      </p:cBhvr>
                                    </p:animEffect>
                                  </p:childTnLst>
                                </p:cTn>
                              </p:par>
                              <p:par>
                                <p:cTn id="103" presetID="3" presetClass="emph" presetSubtype="2" fill="hold" nodeType="withEffect">
                                  <p:stCondLst>
                                    <p:cond delay="0"/>
                                  </p:stCondLst>
                                  <p:childTnLst>
                                    <p:animClr clrSpc="rgb" dir="cw">
                                      <p:cBhvr override="childStyle">
                                        <p:cTn id="104" dur="750" fill="hold"/>
                                        <p:tgtEl>
                                          <p:spTgt spid="3">
                                            <p:txEl>
                                              <p:pRg st="11" end="11"/>
                                            </p:txEl>
                                          </p:spTgt>
                                        </p:tgtEl>
                                        <p:attrNameLst>
                                          <p:attrName>style.color</p:attrName>
                                        </p:attrNameLst>
                                      </p:cBhvr>
                                      <p:to>
                                        <a:srgbClr val="B061FF"/>
                                      </p:to>
                                    </p:animClr>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3">
                                            <p:txEl>
                                              <p:pRg st="13" end="13"/>
                                            </p:txEl>
                                          </p:spTgt>
                                        </p:tgtEl>
                                        <p:attrNameLst>
                                          <p:attrName>style.visibility</p:attrName>
                                        </p:attrNameLst>
                                      </p:cBhvr>
                                      <p:to>
                                        <p:strVal val="visible"/>
                                      </p:to>
                                    </p:set>
                                    <p:animEffect transition="in" filter="wipe(left)">
                                      <p:cBhvr>
                                        <p:cTn id="109" dur="750"/>
                                        <p:tgtEl>
                                          <p:spTgt spid="3">
                                            <p:txEl>
                                              <p:pRg st="13" end="13"/>
                                            </p:txEl>
                                          </p:spTgt>
                                        </p:tgtEl>
                                      </p:cBhvr>
                                    </p:animEffect>
                                  </p:childTnLst>
                                </p:cTn>
                              </p:par>
                              <p:par>
                                <p:cTn id="110" presetID="3" presetClass="emph" presetSubtype="2" fill="hold" nodeType="withEffect">
                                  <p:stCondLst>
                                    <p:cond delay="0"/>
                                  </p:stCondLst>
                                  <p:childTnLst>
                                    <p:animClr clrSpc="rgb" dir="cw">
                                      <p:cBhvr override="childStyle">
                                        <p:cTn id="111" dur="750" fill="hold"/>
                                        <p:tgtEl>
                                          <p:spTgt spid="3">
                                            <p:txEl>
                                              <p:pRg st="12" end="12"/>
                                            </p:txEl>
                                          </p:spTgt>
                                        </p:tgtEl>
                                        <p:attrNameLst>
                                          <p:attrName>style.color</p:attrName>
                                        </p:attrNameLst>
                                      </p:cBhvr>
                                      <p:to>
                                        <a:srgbClr val="B061FF"/>
                                      </p:to>
                                    </p:animClr>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3">
                                            <p:txEl>
                                              <p:pRg st="14" end="14"/>
                                            </p:txEl>
                                          </p:spTgt>
                                        </p:tgtEl>
                                        <p:attrNameLst>
                                          <p:attrName>style.visibility</p:attrName>
                                        </p:attrNameLst>
                                      </p:cBhvr>
                                      <p:to>
                                        <p:strVal val="visible"/>
                                      </p:to>
                                    </p:set>
                                    <p:animEffect transition="in" filter="wipe(left)">
                                      <p:cBhvr>
                                        <p:cTn id="116" dur="750"/>
                                        <p:tgtEl>
                                          <p:spTgt spid="3">
                                            <p:txEl>
                                              <p:pRg st="14" end="14"/>
                                            </p:txEl>
                                          </p:spTgt>
                                        </p:tgtEl>
                                      </p:cBhvr>
                                    </p:animEffect>
                                  </p:childTnLst>
                                </p:cTn>
                              </p:par>
                              <p:par>
                                <p:cTn id="117" presetID="3" presetClass="emph" presetSubtype="2" fill="hold" nodeType="withEffect">
                                  <p:stCondLst>
                                    <p:cond delay="0"/>
                                  </p:stCondLst>
                                  <p:childTnLst>
                                    <p:animClr clrSpc="rgb" dir="cw">
                                      <p:cBhvr override="childStyle">
                                        <p:cTn id="118" dur="750" fill="hold"/>
                                        <p:tgtEl>
                                          <p:spTgt spid="3">
                                            <p:txEl>
                                              <p:pRg st="13" end="13"/>
                                            </p:txEl>
                                          </p:spTgt>
                                        </p:tgtEl>
                                        <p:attrNameLst>
                                          <p:attrName>style.color</p:attrName>
                                        </p:attrNameLst>
                                      </p:cBhvr>
                                      <p:to>
                                        <a:srgbClr val="B061FF"/>
                                      </p:to>
                                    </p:animClr>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3">
                                            <p:txEl>
                                              <p:pRg st="15" end="15"/>
                                            </p:txEl>
                                          </p:spTgt>
                                        </p:tgtEl>
                                        <p:attrNameLst>
                                          <p:attrName>style.visibility</p:attrName>
                                        </p:attrNameLst>
                                      </p:cBhvr>
                                      <p:to>
                                        <p:strVal val="visible"/>
                                      </p:to>
                                    </p:set>
                                    <p:animEffect transition="in" filter="wipe(left)">
                                      <p:cBhvr>
                                        <p:cTn id="123" dur="750"/>
                                        <p:tgtEl>
                                          <p:spTgt spid="3">
                                            <p:txEl>
                                              <p:pRg st="15" end="15"/>
                                            </p:txEl>
                                          </p:spTgt>
                                        </p:tgtEl>
                                      </p:cBhvr>
                                    </p:animEffect>
                                  </p:childTnLst>
                                </p:cTn>
                              </p:par>
                              <p:par>
                                <p:cTn id="124" presetID="3" presetClass="emph" presetSubtype="2" fill="hold" nodeType="withEffect">
                                  <p:stCondLst>
                                    <p:cond delay="0"/>
                                  </p:stCondLst>
                                  <p:childTnLst>
                                    <p:animClr clrSpc="rgb" dir="cw">
                                      <p:cBhvr override="childStyle">
                                        <p:cTn id="125" dur="750" fill="hold"/>
                                        <p:tgtEl>
                                          <p:spTgt spid="3">
                                            <p:txEl>
                                              <p:pRg st="14" end="14"/>
                                            </p:txEl>
                                          </p:spTgt>
                                        </p:tgtEl>
                                        <p:attrNameLst>
                                          <p:attrName>style.color</p:attrName>
                                        </p:attrNameLst>
                                      </p:cBhvr>
                                      <p:to>
                                        <a:srgbClr val="B061FF"/>
                                      </p:to>
                                    </p:animClr>
                                  </p:childTnLst>
                                </p:cTn>
                              </p:par>
                            </p:childTnLst>
                          </p:cTn>
                        </p:par>
                      </p:childTnLst>
                    </p:cTn>
                  </p:par>
                  <p:par>
                    <p:cTn id="126" fill="hold">
                      <p:stCondLst>
                        <p:cond delay="indefinite"/>
                      </p:stCondLst>
                      <p:childTnLst>
                        <p:par>
                          <p:cTn id="127" fill="hold">
                            <p:stCondLst>
                              <p:cond delay="0"/>
                            </p:stCondLst>
                            <p:childTnLst>
                              <p:par>
                                <p:cTn id="128" presetID="3" presetClass="emph" presetSubtype="2" fill="hold" nodeType="clickEffect">
                                  <p:stCondLst>
                                    <p:cond delay="0"/>
                                  </p:stCondLst>
                                  <p:childTnLst>
                                    <p:animClr clrSpc="rgb" dir="cw">
                                      <p:cBhvr override="childStyle">
                                        <p:cTn id="129" dur="500" fill="hold"/>
                                        <p:tgtEl>
                                          <p:spTgt spid="3">
                                            <p:txEl>
                                              <p:pRg st="15" end="15"/>
                                            </p:txEl>
                                          </p:spTgt>
                                        </p:tgtEl>
                                        <p:attrNameLst>
                                          <p:attrName>style.color</p:attrName>
                                        </p:attrNameLst>
                                      </p:cBhvr>
                                      <p:to>
                                        <a:srgbClr val="B061FF"/>
                                      </p:to>
                                    </p:animClr>
                                  </p:childTnLst>
                                </p:cTn>
                              </p:par>
                            </p:childTnLst>
                          </p:cTn>
                        </p:par>
                      </p:childTnLst>
                    </p:cTn>
                  </p:par>
                  <p:par>
                    <p:cTn id="130" fill="hold">
                      <p:stCondLst>
                        <p:cond delay="indefinite"/>
                      </p:stCondLst>
                      <p:childTnLst>
                        <p:par>
                          <p:cTn id="131" fill="hold">
                            <p:stCondLst>
                              <p:cond delay="0"/>
                            </p:stCondLst>
                            <p:childTnLst>
                              <p:par>
                                <p:cTn id="132" presetID="0" presetClass="entr" presetSubtype="0" fill="hold" grpId="0" nodeType="clickEffect">
                                  <p:stCondLst>
                                    <p:cond delay="0"/>
                                  </p:stCondLst>
                                  <p:childTnLst>
                                    <p:set>
                                      <p:cBhvr>
                                        <p:cTn id="133" dur="1" fill="hold">
                                          <p:stCondLst>
                                            <p:cond delay="0"/>
                                          </p:stCondLst>
                                        </p:cTn>
                                        <p:tgtEl>
                                          <p:spTgt spid="6"/>
                                        </p:tgtEl>
                                        <p:attrNameLst>
                                          <p:attrName>style.visibility</p:attrName>
                                        </p:attrNameLst>
                                      </p:cBhvr>
                                      <p:to>
                                        <p:strVal val="visible"/>
                                      </p:to>
                                    </p:set>
                                    <p:animEffect transition="in" filter="dissolve">
                                      <p:cBhvr>
                                        <p:cTn id="134" dur="1250">
                                          <p:stCondLst>
                                            <p:cond delay="0"/>
                                          </p:stCondLst>
                                        </p:cTn>
                                        <p:tgtEl>
                                          <p:spTgt spid="6"/>
                                        </p:tgtEl>
                                      </p:cBhvr>
                                    </p:animEffect>
                                    <p:anim to="" calcmode="lin" valueType="num">
                                      <p:cBhvr>
                                        <p:cTn id="135" dur="125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36" dur="125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37" fill="hold">
                      <p:stCondLst>
                        <p:cond delay="indefinite"/>
                      </p:stCondLst>
                      <p:childTnLst>
                        <p:par>
                          <p:cTn id="138" fill="hold">
                            <p:stCondLst>
                              <p:cond delay="0"/>
                            </p:stCondLst>
                            <p:childTnLst>
                              <p:par>
                                <p:cTn id="139" presetID="0" presetClass="exit" presetSubtype="0" fill="hold" grpId="1" nodeType="clickEffect">
                                  <p:stCondLst>
                                    <p:cond delay="0"/>
                                  </p:stCondLst>
                                  <p:childTnLst>
                                    <p:set>
                                      <p:cBhvr>
                                        <p:cTn id="140" dur="1" fill="hold">
                                          <p:stCondLst>
                                            <p:cond delay="1499"/>
                                          </p:stCondLst>
                                        </p:cTn>
                                        <p:tgtEl>
                                          <p:spTgt spid="6"/>
                                        </p:tgtEl>
                                        <p:attrNameLst>
                                          <p:attrName>style.visibility</p:attrName>
                                        </p:attrNameLst>
                                      </p:cBhvr>
                                      <p:to>
                                        <p:strVal val="hidden"/>
                                      </p:to>
                                    </p:set>
                                    <p:animEffect transition="out" filter="dissolve">
                                      <p:cBhvr>
                                        <p:cTn id="141" dur="1500">
                                          <p:stCondLst>
                                            <p:cond delay="0"/>
                                          </p:stCondLst>
                                        </p:cTn>
                                        <p:tgtEl>
                                          <p:spTgt spid="6"/>
                                        </p:tgtEl>
                                      </p:cBhvr>
                                    </p:animEffect>
                                    <p:anim to="" calcmode="lin" valueType="num">
                                      <p:cBhvr>
                                        <p:cTn id="142" dur="15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143" dur="15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par>
                          <p:cTn id="144" fill="hold">
                            <p:stCondLst>
                              <p:cond delay="1500"/>
                            </p:stCondLst>
                            <p:childTnLst>
                              <p:par>
                                <p:cTn id="145" presetID="42" presetClass="path" presetSubtype="0" accel="50000" decel="50000" fill="hold" nodeType="afterEffect">
                                  <p:stCondLst>
                                    <p:cond delay="0"/>
                                  </p:stCondLst>
                                  <p:childTnLst>
                                    <p:animMotion origin="layout" path="M 1.66667E-6 1.11111E-6 L 0.26753 -0.02431 " pathEditMode="relative" rAng="0" ptsTypes="AA">
                                      <p:cBhvr>
                                        <p:cTn id="146" dur="2000" fill="hold"/>
                                        <p:tgtEl>
                                          <p:spTgt spid="3">
                                            <p:txEl>
                                              <p:pRg st="0" end="0"/>
                                            </p:txEl>
                                          </p:spTgt>
                                        </p:tgtEl>
                                        <p:attrNameLst>
                                          <p:attrName>ppt_x</p:attrName>
                                          <p:attrName>ppt_y</p:attrName>
                                        </p:attrNameLst>
                                      </p:cBhvr>
                                      <p:rCtr x="13368" y="-1227"/>
                                    </p:animMotion>
                                  </p:childTnLst>
                                </p:cTn>
                              </p:par>
                              <p:par>
                                <p:cTn id="147" presetID="42" presetClass="path" presetSubtype="0" accel="50000" decel="50000" fill="hold" nodeType="withEffect">
                                  <p:stCondLst>
                                    <p:cond delay="0"/>
                                  </p:stCondLst>
                                  <p:childTnLst>
                                    <p:animMotion origin="layout" path="M 1.38889E-6 -1.11111E-6 L 0.05069 -0.07755 " pathEditMode="relative" rAng="0" ptsTypes="AA">
                                      <p:cBhvr>
                                        <p:cTn id="148" dur="2000" fill="hold"/>
                                        <p:tgtEl>
                                          <p:spTgt spid="3">
                                            <p:txEl>
                                              <p:pRg st="1" end="1"/>
                                            </p:txEl>
                                          </p:spTgt>
                                        </p:tgtEl>
                                        <p:attrNameLst>
                                          <p:attrName>ppt_x</p:attrName>
                                          <p:attrName>ppt_y</p:attrName>
                                        </p:attrNameLst>
                                      </p:cBhvr>
                                      <p:rCtr x="2535" y="-3889"/>
                                    </p:animMotion>
                                  </p:childTnLst>
                                </p:cTn>
                              </p:par>
                              <p:par>
                                <p:cTn id="149" presetID="42" presetClass="path" presetSubtype="0" accel="50000" decel="50000" fill="hold" nodeType="withEffect">
                                  <p:stCondLst>
                                    <p:cond delay="0"/>
                                  </p:stCondLst>
                                  <p:childTnLst>
                                    <p:animMotion origin="layout" path="M -1.11111E-6 4.07407E-6 L 0.23038 -0.13588 " pathEditMode="relative" rAng="0" ptsTypes="AA">
                                      <p:cBhvr>
                                        <p:cTn id="150" dur="2000" fill="hold"/>
                                        <p:tgtEl>
                                          <p:spTgt spid="3">
                                            <p:txEl>
                                              <p:pRg st="2" end="2"/>
                                            </p:txEl>
                                          </p:spTgt>
                                        </p:tgtEl>
                                        <p:attrNameLst>
                                          <p:attrName>ppt_x</p:attrName>
                                          <p:attrName>ppt_y</p:attrName>
                                        </p:attrNameLst>
                                      </p:cBhvr>
                                      <p:rCtr x="11510" y="-6806"/>
                                    </p:animMotion>
                                  </p:childTnLst>
                                </p:cTn>
                              </p:par>
                              <p:par>
                                <p:cTn id="151" presetID="42" presetClass="path" presetSubtype="0" accel="50000" decel="50000" fill="hold" nodeType="withEffect">
                                  <p:stCondLst>
                                    <p:cond delay="0"/>
                                  </p:stCondLst>
                                  <p:childTnLst>
                                    <p:animMotion origin="layout" path="M 2.77778E-7 -7.40741E-7 L 0.15174 -0.1956 " pathEditMode="relative" rAng="0" ptsTypes="AA">
                                      <p:cBhvr>
                                        <p:cTn id="152" dur="2000" fill="hold"/>
                                        <p:tgtEl>
                                          <p:spTgt spid="3">
                                            <p:txEl>
                                              <p:pRg st="3" end="3"/>
                                            </p:txEl>
                                          </p:spTgt>
                                        </p:tgtEl>
                                        <p:attrNameLst>
                                          <p:attrName>ppt_x</p:attrName>
                                          <p:attrName>ppt_y</p:attrName>
                                        </p:attrNameLst>
                                      </p:cBhvr>
                                      <p:rCtr x="7587" y="-9792"/>
                                    </p:animMotion>
                                  </p:childTnLst>
                                </p:cTn>
                              </p:par>
                              <p:par>
                                <p:cTn id="153" presetID="42" presetClass="path" presetSubtype="0" accel="50000" decel="50000" fill="hold" nodeType="withEffect">
                                  <p:stCondLst>
                                    <p:cond delay="0"/>
                                  </p:stCondLst>
                                  <p:childTnLst>
                                    <p:animMotion origin="layout" path="M 3.88889E-6 2.96296E-6 L 0.246 -0.25348 " pathEditMode="relative" rAng="0" ptsTypes="AA">
                                      <p:cBhvr>
                                        <p:cTn id="154" dur="2000" fill="hold"/>
                                        <p:tgtEl>
                                          <p:spTgt spid="3">
                                            <p:txEl>
                                              <p:pRg st="4" end="4"/>
                                            </p:txEl>
                                          </p:spTgt>
                                        </p:tgtEl>
                                        <p:attrNameLst>
                                          <p:attrName>ppt_x</p:attrName>
                                          <p:attrName>ppt_y</p:attrName>
                                        </p:attrNameLst>
                                      </p:cBhvr>
                                      <p:rCtr x="12292" y="-12685"/>
                                    </p:animMotion>
                                  </p:childTnLst>
                                </p:cTn>
                              </p:par>
                              <p:par>
                                <p:cTn id="155" presetID="42" presetClass="path" presetSubtype="0" accel="50000" decel="50000" fill="hold" nodeType="withEffect">
                                  <p:stCondLst>
                                    <p:cond delay="0"/>
                                  </p:stCondLst>
                                  <p:childTnLst>
                                    <p:animMotion origin="layout" path="M -5.55556E-7 -1.85185E-6 L 0.00747 -0.31273 " pathEditMode="relative" rAng="0" ptsTypes="AA">
                                      <p:cBhvr>
                                        <p:cTn id="156" dur="2000" fill="hold"/>
                                        <p:tgtEl>
                                          <p:spTgt spid="3">
                                            <p:txEl>
                                              <p:pRg st="5" end="5"/>
                                            </p:txEl>
                                          </p:spTgt>
                                        </p:tgtEl>
                                        <p:attrNameLst>
                                          <p:attrName>ppt_x</p:attrName>
                                          <p:attrName>ppt_y</p:attrName>
                                        </p:attrNameLst>
                                      </p:cBhvr>
                                      <p:rCtr x="365" y="-15648"/>
                                    </p:animMotion>
                                  </p:childTnLst>
                                </p:cTn>
                              </p:par>
                              <p:par>
                                <p:cTn id="157" presetID="42" presetClass="path" presetSubtype="0" accel="50000" decel="50000" fill="hold" nodeType="withEffect">
                                  <p:stCondLst>
                                    <p:cond delay="0"/>
                                  </p:stCondLst>
                                  <p:childTnLst>
                                    <p:animMotion origin="layout" path="M -1.38889E-6 1.85185E-6 L 0.0632 -0.37107 " pathEditMode="relative" rAng="0" ptsTypes="AA">
                                      <p:cBhvr>
                                        <p:cTn id="158" dur="2000" fill="hold"/>
                                        <p:tgtEl>
                                          <p:spTgt spid="3">
                                            <p:txEl>
                                              <p:pRg st="6" end="6"/>
                                            </p:txEl>
                                          </p:spTgt>
                                        </p:tgtEl>
                                        <p:attrNameLst>
                                          <p:attrName>ppt_x</p:attrName>
                                          <p:attrName>ppt_y</p:attrName>
                                        </p:attrNameLst>
                                      </p:cBhvr>
                                      <p:rCtr x="3160" y="-18565"/>
                                    </p:animMotion>
                                  </p:childTnLst>
                                </p:cTn>
                              </p:par>
                              <p:par>
                                <p:cTn id="159" presetID="42" presetClass="path" presetSubtype="0" accel="50000" decel="50000" fill="hold" nodeType="withEffect">
                                  <p:stCondLst>
                                    <p:cond delay="0"/>
                                  </p:stCondLst>
                                  <p:childTnLst>
                                    <p:animMotion origin="layout" path="M 8.33333E-7 -2.96296E-6 L 0.04167 -0.42963 " pathEditMode="relative" rAng="0" ptsTypes="AA">
                                      <p:cBhvr>
                                        <p:cTn id="160" dur="2000" fill="hold"/>
                                        <p:tgtEl>
                                          <p:spTgt spid="3">
                                            <p:txEl>
                                              <p:pRg st="7" end="7"/>
                                            </p:txEl>
                                          </p:spTgt>
                                        </p:tgtEl>
                                        <p:attrNameLst>
                                          <p:attrName>ppt_x</p:attrName>
                                          <p:attrName>ppt_y</p:attrName>
                                        </p:attrNameLst>
                                      </p:cBhvr>
                                      <p:rCtr x="2083" y="-21481"/>
                                    </p:animMotion>
                                  </p:childTnLst>
                                </p:cTn>
                              </p:par>
                              <p:par>
                                <p:cTn id="161" presetID="42" presetClass="path" presetSubtype="0" accel="50000" decel="50000" fill="hold" nodeType="withEffect">
                                  <p:stCondLst>
                                    <p:cond delay="0"/>
                                  </p:stCondLst>
                                  <p:childTnLst>
                                    <p:animMotion origin="layout" path="M 4.16667E-6 7.40741E-7 L 0.00573 -0.48843 " pathEditMode="relative" rAng="0" ptsTypes="AA">
                                      <p:cBhvr>
                                        <p:cTn id="162" dur="2000" fill="hold"/>
                                        <p:tgtEl>
                                          <p:spTgt spid="3">
                                            <p:txEl>
                                              <p:pRg st="8" end="8"/>
                                            </p:txEl>
                                          </p:spTgt>
                                        </p:tgtEl>
                                        <p:attrNameLst>
                                          <p:attrName>ppt_x</p:attrName>
                                          <p:attrName>ppt_y</p:attrName>
                                        </p:attrNameLst>
                                      </p:cBhvr>
                                      <p:rCtr x="278" y="-24421"/>
                                    </p:animMotion>
                                  </p:childTnLst>
                                </p:cTn>
                              </p:par>
                              <p:par>
                                <p:cTn id="163" presetID="42" presetClass="path" presetSubtype="0" accel="50000" decel="50000" fill="hold" nodeType="withEffect">
                                  <p:stCondLst>
                                    <p:cond delay="0"/>
                                  </p:stCondLst>
                                  <p:childTnLst>
                                    <p:animMotion origin="layout" path="M -1.66667E-6 -4.07407E-6 L 0.05261 -0.54699 " pathEditMode="relative" rAng="0" ptsTypes="AA">
                                      <p:cBhvr>
                                        <p:cTn id="164" dur="2000" fill="hold"/>
                                        <p:tgtEl>
                                          <p:spTgt spid="3">
                                            <p:txEl>
                                              <p:pRg st="9" end="9"/>
                                            </p:txEl>
                                          </p:spTgt>
                                        </p:tgtEl>
                                        <p:attrNameLst>
                                          <p:attrName>ppt_x</p:attrName>
                                          <p:attrName>ppt_y</p:attrName>
                                        </p:attrNameLst>
                                      </p:cBhvr>
                                      <p:rCtr x="2622" y="-27361"/>
                                    </p:animMotion>
                                  </p:childTnLst>
                                </p:cTn>
                              </p:par>
                              <p:par>
                                <p:cTn id="165" presetID="42" presetClass="path" presetSubtype="0" accel="50000" decel="50000" fill="hold" nodeType="withEffect">
                                  <p:stCondLst>
                                    <p:cond delay="0"/>
                                  </p:stCondLst>
                                  <p:childTnLst>
                                    <p:animMotion origin="layout" path="M 2.5E-6 -3.7037E-7 L 0.03611 -0.60671 " pathEditMode="relative" rAng="0" ptsTypes="AA">
                                      <p:cBhvr>
                                        <p:cTn id="166" dur="2000" fill="hold"/>
                                        <p:tgtEl>
                                          <p:spTgt spid="3">
                                            <p:txEl>
                                              <p:pRg st="10" end="10"/>
                                            </p:txEl>
                                          </p:spTgt>
                                        </p:tgtEl>
                                        <p:attrNameLst>
                                          <p:attrName>ppt_x</p:attrName>
                                          <p:attrName>ppt_y</p:attrName>
                                        </p:attrNameLst>
                                      </p:cBhvr>
                                      <p:rCtr x="1806" y="-30347"/>
                                    </p:animMotion>
                                  </p:childTnLst>
                                </p:cTn>
                              </p:par>
                              <p:par>
                                <p:cTn id="167" presetID="42" presetClass="path" presetSubtype="0" accel="50000" decel="50000" fill="hold" nodeType="withEffect">
                                  <p:stCondLst>
                                    <p:cond delay="0"/>
                                  </p:stCondLst>
                                  <p:childTnLst>
                                    <p:animMotion origin="layout" path="M -2.77778E-7 4.81481E-6 L 0.34931 -0.66436 " pathEditMode="relative" rAng="0" ptsTypes="AA">
                                      <p:cBhvr>
                                        <p:cTn id="168" dur="2000" fill="hold"/>
                                        <p:tgtEl>
                                          <p:spTgt spid="3">
                                            <p:txEl>
                                              <p:pRg st="11" end="11"/>
                                            </p:txEl>
                                          </p:spTgt>
                                        </p:tgtEl>
                                        <p:attrNameLst>
                                          <p:attrName>ppt_x</p:attrName>
                                          <p:attrName>ppt_y</p:attrName>
                                        </p:attrNameLst>
                                      </p:cBhvr>
                                      <p:rCtr x="17465" y="-33218"/>
                                    </p:animMotion>
                                  </p:childTnLst>
                                </p:cTn>
                              </p:par>
                              <p:par>
                                <p:cTn id="169" presetID="42" presetClass="path" presetSubtype="0" accel="50000" decel="50000" fill="hold" nodeType="withEffect">
                                  <p:stCondLst>
                                    <p:cond delay="0"/>
                                  </p:stCondLst>
                                  <p:childTnLst>
                                    <p:animMotion origin="layout" path="M 3.88889E-6 0 L 0.02743 -0.72338 " pathEditMode="relative" rAng="0" ptsTypes="AA">
                                      <p:cBhvr>
                                        <p:cTn id="170" dur="2000" fill="hold"/>
                                        <p:tgtEl>
                                          <p:spTgt spid="3">
                                            <p:txEl>
                                              <p:pRg st="12" end="12"/>
                                            </p:txEl>
                                          </p:spTgt>
                                        </p:tgtEl>
                                        <p:attrNameLst>
                                          <p:attrName>ppt_x</p:attrName>
                                          <p:attrName>ppt_y</p:attrName>
                                        </p:attrNameLst>
                                      </p:cBhvr>
                                      <p:rCtr x="1372" y="-36181"/>
                                    </p:animMotion>
                                  </p:childTnLst>
                                </p:cTn>
                              </p:par>
                              <p:par>
                                <p:cTn id="171" presetID="42" presetClass="path" presetSubtype="0" accel="50000" decel="50000" fill="hold" nodeType="withEffect">
                                  <p:stCondLst>
                                    <p:cond delay="0"/>
                                  </p:stCondLst>
                                  <p:childTnLst>
                                    <p:animMotion origin="layout" path="M -1.94444E-6 3.7037E-6 L 0.04202 -0.78241 " pathEditMode="relative" rAng="0" ptsTypes="AA">
                                      <p:cBhvr>
                                        <p:cTn id="172" dur="2000" fill="hold"/>
                                        <p:tgtEl>
                                          <p:spTgt spid="3">
                                            <p:txEl>
                                              <p:pRg st="13" end="13"/>
                                            </p:txEl>
                                          </p:spTgt>
                                        </p:tgtEl>
                                        <p:attrNameLst>
                                          <p:attrName>ppt_x</p:attrName>
                                          <p:attrName>ppt_y</p:attrName>
                                        </p:attrNameLst>
                                      </p:cBhvr>
                                      <p:rCtr x="2101" y="-39120"/>
                                    </p:animMotion>
                                  </p:childTnLst>
                                </p:cTn>
                              </p:par>
                              <p:par>
                                <p:cTn id="173" presetID="42" presetClass="path" presetSubtype="0" accel="50000" decel="50000" fill="hold" nodeType="withEffect">
                                  <p:stCondLst>
                                    <p:cond delay="0"/>
                                  </p:stCondLst>
                                  <p:childTnLst>
                                    <p:animMotion origin="layout" path="M 3.05556E-6 -1.11111E-6 L 0.27899 -0.84097 " pathEditMode="relative" rAng="0" ptsTypes="AA">
                                      <p:cBhvr>
                                        <p:cTn id="174" dur="2000" fill="hold"/>
                                        <p:tgtEl>
                                          <p:spTgt spid="3">
                                            <p:txEl>
                                              <p:pRg st="14" end="14"/>
                                            </p:txEl>
                                          </p:spTgt>
                                        </p:tgtEl>
                                        <p:attrNameLst>
                                          <p:attrName>ppt_x</p:attrName>
                                          <p:attrName>ppt_y</p:attrName>
                                        </p:attrNameLst>
                                      </p:cBhvr>
                                      <p:rCtr x="13941" y="-42060"/>
                                    </p:animMotion>
                                  </p:childTnLst>
                                </p:cTn>
                              </p:par>
                              <p:par>
                                <p:cTn id="175" presetID="42" presetClass="path" presetSubtype="0" accel="50000" decel="50000" fill="hold" nodeType="withEffect">
                                  <p:stCondLst>
                                    <p:cond delay="0"/>
                                  </p:stCondLst>
                                  <p:childTnLst>
                                    <p:animMotion origin="layout" path="M 1.66667E-6 2.59259E-6 L 0.19184 -0.90047 " pathEditMode="relative" rAng="0" ptsTypes="AA">
                                      <p:cBhvr>
                                        <p:cTn id="176" dur="2000" fill="hold"/>
                                        <p:tgtEl>
                                          <p:spTgt spid="3">
                                            <p:txEl>
                                              <p:pRg st="15" end="15"/>
                                            </p:txEl>
                                          </p:spTgt>
                                        </p:tgtEl>
                                        <p:attrNameLst>
                                          <p:attrName>ppt_x</p:attrName>
                                          <p:attrName>ppt_y</p:attrName>
                                        </p:attrNameLst>
                                      </p:cBhvr>
                                      <p:rCtr x="9583" y="-45023"/>
                                    </p:animMotion>
                                  </p:childTnLst>
                                </p:cTn>
                              </p:par>
                              <p:par>
                                <p:cTn id="177" presetID="23" presetClass="exit" presetSubtype="32" fill="hold" grpId="0" nodeType="withEffect">
                                  <p:stCondLst>
                                    <p:cond delay="0"/>
                                  </p:stCondLst>
                                  <p:childTnLst>
                                    <p:anim calcmode="lin" valueType="num">
                                      <p:cBhvr>
                                        <p:cTn id="178" dur="2000"/>
                                        <p:tgtEl>
                                          <p:spTgt spid="3">
                                            <p:txEl>
                                              <p:pRg st="0" end="0"/>
                                            </p:txEl>
                                          </p:spTgt>
                                        </p:tgtEl>
                                        <p:attrNameLst>
                                          <p:attrName>ppt_w</p:attrName>
                                        </p:attrNameLst>
                                      </p:cBhvr>
                                      <p:tavLst>
                                        <p:tav tm="0">
                                          <p:val>
                                            <p:strVal val="ppt_w"/>
                                          </p:val>
                                        </p:tav>
                                        <p:tav tm="100000">
                                          <p:val>
                                            <p:fltVal val="0"/>
                                          </p:val>
                                        </p:tav>
                                      </p:tavLst>
                                    </p:anim>
                                    <p:anim calcmode="lin" valueType="num">
                                      <p:cBhvr>
                                        <p:cTn id="179" dur="2000"/>
                                        <p:tgtEl>
                                          <p:spTgt spid="3">
                                            <p:txEl>
                                              <p:pRg st="0" end="0"/>
                                            </p:txEl>
                                          </p:spTgt>
                                        </p:tgtEl>
                                        <p:attrNameLst>
                                          <p:attrName>ppt_h</p:attrName>
                                        </p:attrNameLst>
                                      </p:cBhvr>
                                      <p:tavLst>
                                        <p:tav tm="0">
                                          <p:val>
                                            <p:strVal val="ppt_h"/>
                                          </p:val>
                                        </p:tav>
                                        <p:tav tm="100000">
                                          <p:val>
                                            <p:fltVal val="0"/>
                                          </p:val>
                                        </p:tav>
                                      </p:tavLst>
                                    </p:anim>
                                    <p:set>
                                      <p:cBhvr>
                                        <p:cTn id="180" dur="1" fill="hold">
                                          <p:stCondLst>
                                            <p:cond delay="1999"/>
                                          </p:stCondLst>
                                        </p:cTn>
                                        <p:tgtEl>
                                          <p:spTgt spid="3">
                                            <p:txEl>
                                              <p:pRg st="0" end="0"/>
                                            </p:txEl>
                                          </p:spTgt>
                                        </p:tgtEl>
                                        <p:attrNameLst>
                                          <p:attrName>style.visibility</p:attrName>
                                        </p:attrNameLst>
                                      </p:cBhvr>
                                      <p:to>
                                        <p:strVal val="hidden"/>
                                      </p:to>
                                    </p:set>
                                  </p:childTnLst>
                                </p:cTn>
                              </p:par>
                              <p:par>
                                <p:cTn id="181" presetID="23" presetClass="exit" presetSubtype="32" fill="hold" grpId="0" nodeType="withEffect">
                                  <p:stCondLst>
                                    <p:cond delay="0"/>
                                  </p:stCondLst>
                                  <p:childTnLst>
                                    <p:anim calcmode="lin" valueType="num">
                                      <p:cBhvr>
                                        <p:cTn id="182" dur="2000"/>
                                        <p:tgtEl>
                                          <p:spTgt spid="3">
                                            <p:txEl>
                                              <p:pRg st="1" end="1"/>
                                            </p:txEl>
                                          </p:spTgt>
                                        </p:tgtEl>
                                        <p:attrNameLst>
                                          <p:attrName>ppt_w</p:attrName>
                                        </p:attrNameLst>
                                      </p:cBhvr>
                                      <p:tavLst>
                                        <p:tav tm="0">
                                          <p:val>
                                            <p:strVal val="ppt_w"/>
                                          </p:val>
                                        </p:tav>
                                        <p:tav tm="100000">
                                          <p:val>
                                            <p:fltVal val="0"/>
                                          </p:val>
                                        </p:tav>
                                      </p:tavLst>
                                    </p:anim>
                                    <p:anim calcmode="lin" valueType="num">
                                      <p:cBhvr>
                                        <p:cTn id="183" dur="2000"/>
                                        <p:tgtEl>
                                          <p:spTgt spid="3">
                                            <p:txEl>
                                              <p:pRg st="1" end="1"/>
                                            </p:txEl>
                                          </p:spTgt>
                                        </p:tgtEl>
                                        <p:attrNameLst>
                                          <p:attrName>ppt_h</p:attrName>
                                        </p:attrNameLst>
                                      </p:cBhvr>
                                      <p:tavLst>
                                        <p:tav tm="0">
                                          <p:val>
                                            <p:strVal val="ppt_h"/>
                                          </p:val>
                                        </p:tav>
                                        <p:tav tm="100000">
                                          <p:val>
                                            <p:fltVal val="0"/>
                                          </p:val>
                                        </p:tav>
                                      </p:tavLst>
                                    </p:anim>
                                    <p:set>
                                      <p:cBhvr>
                                        <p:cTn id="184" dur="1" fill="hold">
                                          <p:stCondLst>
                                            <p:cond delay="1999"/>
                                          </p:stCondLst>
                                        </p:cTn>
                                        <p:tgtEl>
                                          <p:spTgt spid="3">
                                            <p:txEl>
                                              <p:pRg st="1" end="1"/>
                                            </p:txEl>
                                          </p:spTgt>
                                        </p:tgtEl>
                                        <p:attrNameLst>
                                          <p:attrName>style.visibility</p:attrName>
                                        </p:attrNameLst>
                                      </p:cBhvr>
                                      <p:to>
                                        <p:strVal val="hidden"/>
                                      </p:to>
                                    </p:set>
                                  </p:childTnLst>
                                </p:cTn>
                              </p:par>
                              <p:par>
                                <p:cTn id="185" presetID="23" presetClass="exit" presetSubtype="32" fill="hold" grpId="0" nodeType="withEffect">
                                  <p:stCondLst>
                                    <p:cond delay="0"/>
                                  </p:stCondLst>
                                  <p:childTnLst>
                                    <p:anim calcmode="lin" valueType="num">
                                      <p:cBhvr>
                                        <p:cTn id="186" dur="2000"/>
                                        <p:tgtEl>
                                          <p:spTgt spid="3">
                                            <p:txEl>
                                              <p:pRg st="2" end="2"/>
                                            </p:txEl>
                                          </p:spTgt>
                                        </p:tgtEl>
                                        <p:attrNameLst>
                                          <p:attrName>ppt_w</p:attrName>
                                        </p:attrNameLst>
                                      </p:cBhvr>
                                      <p:tavLst>
                                        <p:tav tm="0">
                                          <p:val>
                                            <p:strVal val="ppt_w"/>
                                          </p:val>
                                        </p:tav>
                                        <p:tav tm="100000">
                                          <p:val>
                                            <p:fltVal val="0"/>
                                          </p:val>
                                        </p:tav>
                                      </p:tavLst>
                                    </p:anim>
                                    <p:anim calcmode="lin" valueType="num">
                                      <p:cBhvr>
                                        <p:cTn id="187" dur="2000"/>
                                        <p:tgtEl>
                                          <p:spTgt spid="3">
                                            <p:txEl>
                                              <p:pRg st="2" end="2"/>
                                            </p:txEl>
                                          </p:spTgt>
                                        </p:tgtEl>
                                        <p:attrNameLst>
                                          <p:attrName>ppt_h</p:attrName>
                                        </p:attrNameLst>
                                      </p:cBhvr>
                                      <p:tavLst>
                                        <p:tav tm="0">
                                          <p:val>
                                            <p:strVal val="ppt_h"/>
                                          </p:val>
                                        </p:tav>
                                        <p:tav tm="100000">
                                          <p:val>
                                            <p:fltVal val="0"/>
                                          </p:val>
                                        </p:tav>
                                      </p:tavLst>
                                    </p:anim>
                                    <p:set>
                                      <p:cBhvr>
                                        <p:cTn id="188" dur="1" fill="hold">
                                          <p:stCondLst>
                                            <p:cond delay="1999"/>
                                          </p:stCondLst>
                                        </p:cTn>
                                        <p:tgtEl>
                                          <p:spTgt spid="3">
                                            <p:txEl>
                                              <p:pRg st="2" end="2"/>
                                            </p:txEl>
                                          </p:spTgt>
                                        </p:tgtEl>
                                        <p:attrNameLst>
                                          <p:attrName>style.visibility</p:attrName>
                                        </p:attrNameLst>
                                      </p:cBhvr>
                                      <p:to>
                                        <p:strVal val="hidden"/>
                                      </p:to>
                                    </p:set>
                                  </p:childTnLst>
                                </p:cTn>
                              </p:par>
                              <p:par>
                                <p:cTn id="189" presetID="23" presetClass="exit" presetSubtype="32" fill="hold" grpId="0" nodeType="withEffect">
                                  <p:stCondLst>
                                    <p:cond delay="0"/>
                                  </p:stCondLst>
                                  <p:childTnLst>
                                    <p:anim calcmode="lin" valueType="num">
                                      <p:cBhvr>
                                        <p:cTn id="190" dur="2000"/>
                                        <p:tgtEl>
                                          <p:spTgt spid="3">
                                            <p:txEl>
                                              <p:pRg st="3" end="3"/>
                                            </p:txEl>
                                          </p:spTgt>
                                        </p:tgtEl>
                                        <p:attrNameLst>
                                          <p:attrName>ppt_w</p:attrName>
                                        </p:attrNameLst>
                                      </p:cBhvr>
                                      <p:tavLst>
                                        <p:tav tm="0">
                                          <p:val>
                                            <p:strVal val="ppt_w"/>
                                          </p:val>
                                        </p:tav>
                                        <p:tav tm="100000">
                                          <p:val>
                                            <p:fltVal val="0"/>
                                          </p:val>
                                        </p:tav>
                                      </p:tavLst>
                                    </p:anim>
                                    <p:anim calcmode="lin" valueType="num">
                                      <p:cBhvr>
                                        <p:cTn id="191" dur="2000"/>
                                        <p:tgtEl>
                                          <p:spTgt spid="3">
                                            <p:txEl>
                                              <p:pRg st="3" end="3"/>
                                            </p:txEl>
                                          </p:spTgt>
                                        </p:tgtEl>
                                        <p:attrNameLst>
                                          <p:attrName>ppt_h</p:attrName>
                                        </p:attrNameLst>
                                      </p:cBhvr>
                                      <p:tavLst>
                                        <p:tav tm="0">
                                          <p:val>
                                            <p:strVal val="ppt_h"/>
                                          </p:val>
                                        </p:tav>
                                        <p:tav tm="100000">
                                          <p:val>
                                            <p:fltVal val="0"/>
                                          </p:val>
                                        </p:tav>
                                      </p:tavLst>
                                    </p:anim>
                                    <p:set>
                                      <p:cBhvr>
                                        <p:cTn id="192" dur="1" fill="hold">
                                          <p:stCondLst>
                                            <p:cond delay="1999"/>
                                          </p:stCondLst>
                                        </p:cTn>
                                        <p:tgtEl>
                                          <p:spTgt spid="3">
                                            <p:txEl>
                                              <p:pRg st="3" end="3"/>
                                            </p:txEl>
                                          </p:spTgt>
                                        </p:tgtEl>
                                        <p:attrNameLst>
                                          <p:attrName>style.visibility</p:attrName>
                                        </p:attrNameLst>
                                      </p:cBhvr>
                                      <p:to>
                                        <p:strVal val="hidden"/>
                                      </p:to>
                                    </p:set>
                                  </p:childTnLst>
                                </p:cTn>
                              </p:par>
                              <p:par>
                                <p:cTn id="193" presetID="23" presetClass="exit" presetSubtype="32" fill="hold" grpId="0" nodeType="withEffect">
                                  <p:stCondLst>
                                    <p:cond delay="0"/>
                                  </p:stCondLst>
                                  <p:childTnLst>
                                    <p:anim calcmode="lin" valueType="num">
                                      <p:cBhvr>
                                        <p:cTn id="194" dur="2000"/>
                                        <p:tgtEl>
                                          <p:spTgt spid="3">
                                            <p:txEl>
                                              <p:pRg st="4" end="4"/>
                                            </p:txEl>
                                          </p:spTgt>
                                        </p:tgtEl>
                                        <p:attrNameLst>
                                          <p:attrName>ppt_w</p:attrName>
                                        </p:attrNameLst>
                                      </p:cBhvr>
                                      <p:tavLst>
                                        <p:tav tm="0">
                                          <p:val>
                                            <p:strVal val="ppt_w"/>
                                          </p:val>
                                        </p:tav>
                                        <p:tav tm="100000">
                                          <p:val>
                                            <p:fltVal val="0"/>
                                          </p:val>
                                        </p:tav>
                                      </p:tavLst>
                                    </p:anim>
                                    <p:anim calcmode="lin" valueType="num">
                                      <p:cBhvr>
                                        <p:cTn id="195" dur="2000"/>
                                        <p:tgtEl>
                                          <p:spTgt spid="3">
                                            <p:txEl>
                                              <p:pRg st="4" end="4"/>
                                            </p:txEl>
                                          </p:spTgt>
                                        </p:tgtEl>
                                        <p:attrNameLst>
                                          <p:attrName>ppt_h</p:attrName>
                                        </p:attrNameLst>
                                      </p:cBhvr>
                                      <p:tavLst>
                                        <p:tav tm="0">
                                          <p:val>
                                            <p:strVal val="ppt_h"/>
                                          </p:val>
                                        </p:tav>
                                        <p:tav tm="100000">
                                          <p:val>
                                            <p:fltVal val="0"/>
                                          </p:val>
                                        </p:tav>
                                      </p:tavLst>
                                    </p:anim>
                                    <p:set>
                                      <p:cBhvr>
                                        <p:cTn id="196" dur="1" fill="hold">
                                          <p:stCondLst>
                                            <p:cond delay="1999"/>
                                          </p:stCondLst>
                                        </p:cTn>
                                        <p:tgtEl>
                                          <p:spTgt spid="3">
                                            <p:txEl>
                                              <p:pRg st="4" end="4"/>
                                            </p:txEl>
                                          </p:spTgt>
                                        </p:tgtEl>
                                        <p:attrNameLst>
                                          <p:attrName>style.visibility</p:attrName>
                                        </p:attrNameLst>
                                      </p:cBhvr>
                                      <p:to>
                                        <p:strVal val="hidden"/>
                                      </p:to>
                                    </p:set>
                                  </p:childTnLst>
                                </p:cTn>
                              </p:par>
                              <p:par>
                                <p:cTn id="197" presetID="23" presetClass="exit" presetSubtype="32" fill="hold" grpId="0" nodeType="withEffect">
                                  <p:stCondLst>
                                    <p:cond delay="0"/>
                                  </p:stCondLst>
                                  <p:childTnLst>
                                    <p:anim calcmode="lin" valueType="num">
                                      <p:cBhvr>
                                        <p:cTn id="198" dur="2000"/>
                                        <p:tgtEl>
                                          <p:spTgt spid="3">
                                            <p:txEl>
                                              <p:pRg st="5" end="5"/>
                                            </p:txEl>
                                          </p:spTgt>
                                        </p:tgtEl>
                                        <p:attrNameLst>
                                          <p:attrName>ppt_w</p:attrName>
                                        </p:attrNameLst>
                                      </p:cBhvr>
                                      <p:tavLst>
                                        <p:tav tm="0">
                                          <p:val>
                                            <p:strVal val="ppt_w"/>
                                          </p:val>
                                        </p:tav>
                                        <p:tav tm="100000">
                                          <p:val>
                                            <p:fltVal val="0"/>
                                          </p:val>
                                        </p:tav>
                                      </p:tavLst>
                                    </p:anim>
                                    <p:anim calcmode="lin" valueType="num">
                                      <p:cBhvr>
                                        <p:cTn id="199" dur="2000"/>
                                        <p:tgtEl>
                                          <p:spTgt spid="3">
                                            <p:txEl>
                                              <p:pRg st="5" end="5"/>
                                            </p:txEl>
                                          </p:spTgt>
                                        </p:tgtEl>
                                        <p:attrNameLst>
                                          <p:attrName>ppt_h</p:attrName>
                                        </p:attrNameLst>
                                      </p:cBhvr>
                                      <p:tavLst>
                                        <p:tav tm="0">
                                          <p:val>
                                            <p:strVal val="ppt_h"/>
                                          </p:val>
                                        </p:tav>
                                        <p:tav tm="100000">
                                          <p:val>
                                            <p:fltVal val="0"/>
                                          </p:val>
                                        </p:tav>
                                      </p:tavLst>
                                    </p:anim>
                                    <p:set>
                                      <p:cBhvr>
                                        <p:cTn id="200" dur="1" fill="hold">
                                          <p:stCondLst>
                                            <p:cond delay="1999"/>
                                          </p:stCondLst>
                                        </p:cTn>
                                        <p:tgtEl>
                                          <p:spTgt spid="3">
                                            <p:txEl>
                                              <p:pRg st="5" end="5"/>
                                            </p:txEl>
                                          </p:spTgt>
                                        </p:tgtEl>
                                        <p:attrNameLst>
                                          <p:attrName>style.visibility</p:attrName>
                                        </p:attrNameLst>
                                      </p:cBhvr>
                                      <p:to>
                                        <p:strVal val="hidden"/>
                                      </p:to>
                                    </p:set>
                                  </p:childTnLst>
                                </p:cTn>
                              </p:par>
                              <p:par>
                                <p:cTn id="201" presetID="23" presetClass="exit" presetSubtype="32" fill="hold" grpId="0" nodeType="withEffect">
                                  <p:stCondLst>
                                    <p:cond delay="0"/>
                                  </p:stCondLst>
                                  <p:childTnLst>
                                    <p:anim calcmode="lin" valueType="num">
                                      <p:cBhvr>
                                        <p:cTn id="202" dur="2000"/>
                                        <p:tgtEl>
                                          <p:spTgt spid="3">
                                            <p:txEl>
                                              <p:pRg st="6" end="6"/>
                                            </p:txEl>
                                          </p:spTgt>
                                        </p:tgtEl>
                                        <p:attrNameLst>
                                          <p:attrName>ppt_w</p:attrName>
                                        </p:attrNameLst>
                                      </p:cBhvr>
                                      <p:tavLst>
                                        <p:tav tm="0">
                                          <p:val>
                                            <p:strVal val="ppt_w"/>
                                          </p:val>
                                        </p:tav>
                                        <p:tav tm="100000">
                                          <p:val>
                                            <p:fltVal val="0"/>
                                          </p:val>
                                        </p:tav>
                                      </p:tavLst>
                                    </p:anim>
                                    <p:anim calcmode="lin" valueType="num">
                                      <p:cBhvr>
                                        <p:cTn id="203" dur="2000"/>
                                        <p:tgtEl>
                                          <p:spTgt spid="3">
                                            <p:txEl>
                                              <p:pRg st="6" end="6"/>
                                            </p:txEl>
                                          </p:spTgt>
                                        </p:tgtEl>
                                        <p:attrNameLst>
                                          <p:attrName>ppt_h</p:attrName>
                                        </p:attrNameLst>
                                      </p:cBhvr>
                                      <p:tavLst>
                                        <p:tav tm="0">
                                          <p:val>
                                            <p:strVal val="ppt_h"/>
                                          </p:val>
                                        </p:tav>
                                        <p:tav tm="100000">
                                          <p:val>
                                            <p:fltVal val="0"/>
                                          </p:val>
                                        </p:tav>
                                      </p:tavLst>
                                    </p:anim>
                                    <p:set>
                                      <p:cBhvr>
                                        <p:cTn id="204" dur="1" fill="hold">
                                          <p:stCondLst>
                                            <p:cond delay="1999"/>
                                          </p:stCondLst>
                                        </p:cTn>
                                        <p:tgtEl>
                                          <p:spTgt spid="3">
                                            <p:txEl>
                                              <p:pRg st="6" end="6"/>
                                            </p:txEl>
                                          </p:spTgt>
                                        </p:tgtEl>
                                        <p:attrNameLst>
                                          <p:attrName>style.visibility</p:attrName>
                                        </p:attrNameLst>
                                      </p:cBhvr>
                                      <p:to>
                                        <p:strVal val="hidden"/>
                                      </p:to>
                                    </p:set>
                                  </p:childTnLst>
                                </p:cTn>
                              </p:par>
                              <p:par>
                                <p:cTn id="205" presetID="23" presetClass="exit" presetSubtype="32" fill="hold" grpId="0" nodeType="withEffect">
                                  <p:stCondLst>
                                    <p:cond delay="0"/>
                                  </p:stCondLst>
                                  <p:childTnLst>
                                    <p:anim calcmode="lin" valueType="num">
                                      <p:cBhvr>
                                        <p:cTn id="206" dur="2000"/>
                                        <p:tgtEl>
                                          <p:spTgt spid="3">
                                            <p:txEl>
                                              <p:pRg st="7" end="7"/>
                                            </p:txEl>
                                          </p:spTgt>
                                        </p:tgtEl>
                                        <p:attrNameLst>
                                          <p:attrName>ppt_w</p:attrName>
                                        </p:attrNameLst>
                                      </p:cBhvr>
                                      <p:tavLst>
                                        <p:tav tm="0">
                                          <p:val>
                                            <p:strVal val="ppt_w"/>
                                          </p:val>
                                        </p:tav>
                                        <p:tav tm="100000">
                                          <p:val>
                                            <p:fltVal val="0"/>
                                          </p:val>
                                        </p:tav>
                                      </p:tavLst>
                                    </p:anim>
                                    <p:anim calcmode="lin" valueType="num">
                                      <p:cBhvr>
                                        <p:cTn id="207" dur="2000"/>
                                        <p:tgtEl>
                                          <p:spTgt spid="3">
                                            <p:txEl>
                                              <p:pRg st="7" end="7"/>
                                            </p:txEl>
                                          </p:spTgt>
                                        </p:tgtEl>
                                        <p:attrNameLst>
                                          <p:attrName>ppt_h</p:attrName>
                                        </p:attrNameLst>
                                      </p:cBhvr>
                                      <p:tavLst>
                                        <p:tav tm="0">
                                          <p:val>
                                            <p:strVal val="ppt_h"/>
                                          </p:val>
                                        </p:tav>
                                        <p:tav tm="100000">
                                          <p:val>
                                            <p:fltVal val="0"/>
                                          </p:val>
                                        </p:tav>
                                      </p:tavLst>
                                    </p:anim>
                                    <p:set>
                                      <p:cBhvr>
                                        <p:cTn id="208" dur="1" fill="hold">
                                          <p:stCondLst>
                                            <p:cond delay="1999"/>
                                          </p:stCondLst>
                                        </p:cTn>
                                        <p:tgtEl>
                                          <p:spTgt spid="3">
                                            <p:txEl>
                                              <p:pRg st="7" end="7"/>
                                            </p:txEl>
                                          </p:spTgt>
                                        </p:tgtEl>
                                        <p:attrNameLst>
                                          <p:attrName>style.visibility</p:attrName>
                                        </p:attrNameLst>
                                      </p:cBhvr>
                                      <p:to>
                                        <p:strVal val="hidden"/>
                                      </p:to>
                                    </p:set>
                                  </p:childTnLst>
                                </p:cTn>
                              </p:par>
                              <p:par>
                                <p:cTn id="209" presetID="23" presetClass="exit" presetSubtype="32" fill="hold" grpId="0" nodeType="withEffect">
                                  <p:stCondLst>
                                    <p:cond delay="0"/>
                                  </p:stCondLst>
                                  <p:childTnLst>
                                    <p:anim calcmode="lin" valueType="num">
                                      <p:cBhvr>
                                        <p:cTn id="210" dur="2000"/>
                                        <p:tgtEl>
                                          <p:spTgt spid="3">
                                            <p:txEl>
                                              <p:pRg st="8" end="8"/>
                                            </p:txEl>
                                          </p:spTgt>
                                        </p:tgtEl>
                                        <p:attrNameLst>
                                          <p:attrName>ppt_w</p:attrName>
                                        </p:attrNameLst>
                                      </p:cBhvr>
                                      <p:tavLst>
                                        <p:tav tm="0">
                                          <p:val>
                                            <p:strVal val="ppt_w"/>
                                          </p:val>
                                        </p:tav>
                                        <p:tav tm="100000">
                                          <p:val>
                                            <p:fltVal val="0"/>
                                          </p:val>
                                        </p:tav>
                                      </p:tavLst>
                                    </p:anim>
                                    <p:anim calcmode="lin" valueType="num">
                                      <p:cBhvr>
                                        <p:cTn id="211" dur="2000"/>
                                        <p:tgtEl>
                                          <p:spTgt spid="3">
                                            <p:txEl>
                                              <p:pRg st="8" end="8"/>
                                            </p:txEl>
                                          </p:spTgt>
                                        </p:tgtEl>
                                        <p:attrNameLst>
                                          <p:attrName>ppt_h</p:attrName>
                                        </p:attrNameLst>
                                      </p:cBhvr>
                                      <p:tavLst>
                                        <p:tav tm="0">
                                          <p:val>
                                            <p:strVal val="ppt_h"/>
                                          </p:val>
                                        </p:tav>
                                        <p:tav tm="100000">
                                          <p:val>
                                            <p:fltVal val="0"/>
                                          </p:val>
                                        </p:tav>
                                      </p:tavLst>
                                    </p:anim>
                                    <p:set>
                                      <p:cBhvr>
                                        <p:cTn id="212" dur="1" fill="hold">
                                          <p:stCondLst>
                                            <p:cond delay="1999"/>
                                          </p:stCondLst>
                                        </p:cTn>
                                        <p:tgtEl>
                                          <p:spTgt spid="3">
                                            <p:txEl>
                                              <p:pRg st="8" end="8"/>
                                            </p:txEl>
                                          </p:spTgt>
                                        </p:tgtEl>
                                        <p:attrNameLst>
                                          <p:attrName>style.visibility</p:attrName>
                                        </p:attrNameLst>
                                      </p:cBhvr>
                                      <p:to>
                                        <p:strVal val="hidden"/>
                                      </p:to>
                                    </p:set>
                                  </p:childTnLst>
                                </p:cTn>
                              </p:par>
                              <p:par>
                                <p:cTn id="213" presetID="23" presetClass="exit" presetSubtype="32" fill="hold" grpId="0" nodeType="withEffect">
                                  <p:stCondLst>
                                    <p:cond delay="0"/>
                                  </p:stCondLst>
                                  <p:childTnLst>
                                    <p:anim calcmode="lin" valueType="num">
                                      <p:cBhvr>
                                        <p:cTn id="214" dur="2000"/>
                                        <p:tgtEl>
                                          <p:spTgt spid="3">
                                            <p:txEl>
                                              <p:pRg st="9" end="9"/>
                                            </p:txEl>
                                          </p:spTgt>
                                        </p:tgtEl>
                                        <p:attrNameLst>
                                          <p:attrName>ppt_w</p:attrName>
                                        </p:attrNameLst>
                                      </p:cBhvr>
                                      <p:tavLst>
                                        <p:tav tm="0">
                                          <p:val>
                                            <p:strVal val="ppt_w"/>
                                          </p:val>
                                        </p:tav>
                                        <p:tav tm="100000">
                                          <p:val>
                                            <p:fltVal val="0"/>
                                          </p:val>
                                        </p:tav>
                                      </p:tavLst>
                                    </p:anim>
                                    <p:anim calcmode="lin" valueType="num">
                                      <p:cBhvr>
                                        <p:cTn id="215" dur="2000"/>
                                        <p:tgtEl>
                                          <p:spTgt spid="3">
                                            <p:txEl>
                                              <p:pRg st="9" end="9"/>
                                            </p:txEl>
                                          </p:spTgt>
                                        </p:tgtEl>
                                        <p:attrNameLst>
                                          <p:attrName>ppt_h</p:attrName>
                                        </p:attrNameLst>
                                      </p:cBhvr>
                                      <p:tavLst>
                                        <p:tav tm="0">
                                          <p:val>
                                            <p:strVal val="ppt_h"/>
                                          </p:val>
                                        </p:tav>
                                        <p:tav tm="100000">
                                          <p:val>
                                            <p:fltVal val="0"/>
                                          </p:val>
                                        </p:tav>
                                      </p:tavLst>
                                    </p:anim>
                                    <p:set>
                                      <p:cBhvr>
                                        <p:cTn id="216" dur="1" fill="hold">
                                          <p:stCondLst>
                                            <p:cond delay="1999"/>
                                          </p:stCondLst>
                                        </p:cTn>
                                        <p:tgtEl>
                                          <p:spTgt spid="3">
                                            <p:txEl>
                                              <p:pRg st="9" end="9"/>
                                            </p:txEl>
                                          </p:spTgt>
                                        </p:tgtEl>
                                        <p:attrNameLst>
                                          <p:attrName>style.visibility</p:attrName>
                                        </p:attrNameLst>
                                      </p:cBhvr>
                                      <p:to>
                                        <p:strVal val="hidden"/>
                                      </p:to>
                                    </p:set>
                                  </p:childTnLst>
                                </p:cTn>
                              </p:par>
                              <p:par>
                                <p:cTn id="217" presetID="23" presetClass="exit" presetSubtype="32" fill="hold" grpId="0" nodeType="withEffect">
                                  <p:stCondLst>
                                    <p:cond delay="0"/>
                                  </p:stCondLst>
                                  <p:childTnLst>
                                    <p:anim calcmode="lin" valueType="num">
                                      <p:cBhvr>
                                        <p:cTn id="218" dur="2000"/>
                                        <p:tgtEl>
                                          <p:spTgt spid="3">
                                            <p:txEl>
                                              <p:pRg st="10" end="10"/>
                                            </p:txEl>
                                          </p:spTgt>
                                        </p:tgtEl>
                                        <p:attrNameLst>
                                          <p:attrName>ppt_w</p:attrName>
                                        </p:attrNameLst>
                                      </p:cBhvr>
                                      <p:tavLst>
                                        <p:tav tm="0">
                                          <p:val>
                                            <p:strVal val="ppt_w"/>
                                          </p:val>
                                        </p:tav>
                                        <p:tav tm="100000">
                                          <p:val>
                                            <p:fltVal val="0"/>
                                          </p:val>
                                        </p:tav>
                                      </p:tavLst>
                                    </p:anim>
                                    <p:anim calcmode="lin" valueType="num">
                                      <p:cBhvr>
                                        <p:cTn id="219" dur="2000"/>
                                        <p:tgtEl>
                                          <p:spTgt spid="3">
                                            <p:txEl>
                                              <p:pRg st="10" end="10"/>
                                            </p:txEl>
                                          </p:spTgt>
                                        </p:tgtEl>
                                        <p:attrNameLst>
                                          <p:attrName>ppt_h</p:attrName>
                                        </p:attrNameLst>
                                      </p:cBhvr>
                                      <p:tavLst>
                                        <p:tav tm="0">
                                          <p:val>
                                            <p:strVal val="ppt_h"/>
                                          </p:val>
                                        </p:tav>
                                        <p:tav tm="100000">
                                          <p:val>
                                            <p:fltVal val="0"/>
                                          </p:val>
                                        </p:tav>
                                      </p:tavLst>
                                    </p:anim>
                                    <p:set>
                                      <p:cBhvr>
                                        <p:cTn id="220" dur="1" fill="hold">
                                          <p:stCondLst>
                                            <p:cond delay="1999"/>
                                          </p:stCondLst>
                                        </p:cTn>
                                        <p:tgtEl>
                                          <p:spTgt spid="3">
                                            <p:txEl>
                                              <p:pRg st="10" end="10"/>
                                            </p:txEl>
                                          </p:spTgt>
                                        </p:tgtEl>
                                        <p:attrNameLst>
                                          <p:attrName>style.visibility</p:attrName>
                                        </p:attrNameLst>
                                      </p:cBhvr>
                                      <p:to>
                                        <p:strVal val="hidden"/>
                                      </p:to>
                                    </p:set>
                                  </p:childTnLst>
                                </p:cTn>
                              </p:par>
                              <p:par>
                                <p:cTn id="221" presetID="23" presetClass="exit" presetSubtype="32" fill="hold" grpId="0" nodeType="withEffect">
                                  <p:stCondLst>
                                    <p:cond delay="0"/>
                                  </p:stCondLst>
                                  <p:childTnLst>
                                    <p:anim calcmode="lin" valueType="num">
                                      <p:cBhvr>
                                        <p:cTn id="222" dur="2000"/>
                                        <p:tgtEl>
                                          <p:spTgt spid="3">
                                            <p:txEl>
                                              <p:pRg st="11" end="11"/>
                                            </p:txEl>
                                          </p:spTgt>
                                        </p:tgtEl>
                                        <p:attrNameLst>
                                          <p:attrName>ppt_w</p:attrName>
                                        </p:attrNameLst>
                                      </p:cBhvr>
                                      <p:tavLst>
                                        <p:tav tm="0">
                                          <p:val>
                                            <p:strVal val="ppt_w"/>
                                          </p:val>
                                        </p:tav>
                                        <p:tav tm="100000">
                                          <p:val>
                                            <p:fltVal val="0"/>
                                          </p:val>
                                        </p:tav>
                                      </p:tavLst>
                                    </p:anim>
                                    <p:anim calcmode="lin" valueType="num">
                                      <p:cBhvr>
                                        <p:cTn id="223" dur="2000"/>
                                        <p:tgtEl>
                                          <p:spTgt spid="3">
                                            <p:txEl>
                                              <p:pRg st="11" end="11"/>
                                            </p:txEl>
                                          </p:spTgt>
                                        </p:tgtEl>
                                        <p:attrNameLst>
                                          <p:attrName>ppt_h</p:attrName>
                                        </p:attrNameLst>
                                      </p:cBhvr>
                                      <p:tavLst>
                                        <p:tav tm="0">
                                          <p:val>
                                            <p:strVal val="ppt_h"/>
                                          </p:val>
                                        </p:tav>
                                        <p:tav tm="100000">
                                          <p:val>
                                            <p:fltVal val="0"/>
                                          </p:val>
                                        </p:tav>
                                      </p:tavLst>
                                    </p:anim>
                                    <p:set>
                                      <p:cBhvr>
                                        <p:cTn id="224" dur="1" fill="hold">
                                          <p:stCondLst>
                                            <p:cond delay="1999"/>
                                          </p:stCondLst>
                                        </p:cTn>
                                        <p:tgtEl>
                                          <p:spTgt spid="3">
                                            <p:txEl>
                                              <p:pRg st="11" end="11"/>
                                            </p:txEl>
                                          </p:spTgt>
                                        </p:tgtEl>
                                        <p:attrNameLst>
                                          <p:attrName>style.visibility</p:attrName>
                                        </p:attrNameLst>
                                      </p:cBhvr>
                                      <p:to>
                                        <p:strVal val="hidden"/>
                                      </p:to>
                                    </p:set>
                                  </p:childTnLst>
                                </p:cTn>
                              </p:par>
                              <p:par>
                                <p:cTn id="225" presetID="23" presetClass="exit" presetSubtype="32" fill="hold" grpId="0" nodeType="withEffect">
                                  <p:stCondLst>
                                    <p:cond delay="0"/>
                                  </p:stCondLst>
                                  <p:childTnLst>
                                    <p:anim calcmode="lin" valueType="num">
                                      <p:cBhvr>
                                        <p:cTn id="226" dur="2000"/>
                                        <p:tgtEl>
                                          <p:spTgt spid="3">
                                            <p:txEl>
                                              <p:pRg st="12" end="12"/>
                                            </p:txEl>
                                          </p:spTgt>
                                        </p:tgtEl>
                                        <p:attrNameLst>
                                          <p:attrName>ppt_w</p:attrName>
                                        </p:attrNameLst>
                                      </p:cBhvr>
                                      <p:tavLst>
                                        <p:tav tm="0">
                                          <p:val>
                                            <p:strVal val="ppt_w"/>
                                          </p:val>
                                        </p:tav>
                                        <p:tav tm="100000">
                                          <p:val>
                                            <p:fltVal val="0"/>
                                          </p:val>
                                        </p:tav>
                                      </p:tavLst>
                                    </p:anim>
                                    <p:anim calcmode="lin" valueType="num">
                                      <p:cBhvr>
                                        <p:cTn id="227" dur="2000"/>
                                        <p:tgtEl>
                                          <p:spTgt spid="3">
                                            <p:txEl>
                                              <p:pRg st="12" end="12"/>
                                            </p:txEl>
                                          </p:spTgt>
                                        </p:tgtEl>
                                        <p:attrNameLst>
                                          <p:attrName>ppt_h</p:attrName>
                                        </p:attrNameLst>
                                      </p:cBhvr>
                                      <p:tavLst>
                                        <p:tav tm="0">
                                          <p:val>
                                            <p:strVal val="ppt_h"/>
                                          </p:val>
                                        </p:tav>
                                        <p:tav tm="100000">
                                          <p:val>
                                            <p:fltVal val="0"/>
                                          </p:val>
                                        </p:tav>
                                      </p:tavLst>
                                    </p:anim>
                                    <p:set>
                                      <p:cBhvr>
                                        <p:cTn id="228" dur="1" fill="hold">
                                          <p:stCondLst>
                                            <p:cond delay="1999"/>
                                          </p:stCondLst>
                                        </p:cTn>
                                        <p:tgtEl>
                                          <p:spTgt spid="3">
                                            <p:txEl>
                                              <p:pRg st="12" end="12"/>
                                            </p:txEl>
                                          </p:spTgt>
                                        </p:tgtEl>
                                        <p:attrNameLst>
                                          <p:attrName>style.visibility</p:attrName>
                                        </p:attrNameLst>
                                      </p:cBhvr>
                                      <p:to>
                                        <p:strVal val="hidden"/>
                                      </p:to>
                                    </p:set>
                                  </p:childTnLst>
                                </p:cTn>
                              </p:par>
                              <p:par>
                                <p:cTn id="229" presetID="23" presetClass="exit" presetSubtype="32" fill="hold" grpId="0" nodeType="withEffect">
                                  <p:stCondLst>
                                    <p:cond delay="0"/>
                                  </p:stCondLst>
                                  <p:childTnLst>
                                    <p:anim calcmode="lin" valueType="num">
                                      <p:cBhvr>
                                        <p:cTn id="230" dur="2000"/>
                                        <p:tgtEl>
                                          <p:spTgt spid="3">
                                            <p:txEl>
                                              <p:pRg st="13" end="13"/>
                                            </p:txEl>
                                          </p:spTgt>
                                        </p:tgtEl>
                                        <p:attrNameLst>
                                          <p:attrName>ppt_w</p:attrName>
                                        </p:attrNameLst>
                                      </p:cBhvr>
                                      <p:tavLst>
                                        <p:tav tm="0">
                                          <p:val>
                                            <p:strVal val="ppt_w"/>
                                          </p:val>
                                        </p:tav>
                                        <p:tav tm="100000">
                                          <p:val>
                                            <p:fltVal val="0"/>
                                          </p:val>
                                        </p:tav>
                                      </p:tavLst>
                                    </p:anim>
                                    <p:anim calcmode="lin" valueType="num">
                                      <p:cBhvr>
                                        <p:cTn id="231" dur="2000"/>
                                        <p:tgtEl>
                                          <p:spTgt spid="3">
                                            <p:txEl>
                                              <p:pRg st="13" end="13"/>
                                            </p:txEl>
                                          </p:spTgt>
                                        </p:tgtEl>
                                        <p:attrNameLst>
                                          <p:attrName>ppt_h</p:attrName>
                                        </p:attrNameLst>
                                      </p:cBhvr>
                                      <p:tavLst>
                                        <p:tav tm="0">
                                          <p:val>
                                            <p:strVal val="ppt_h"/>
                                          </p:val>
                                        </p:tav>
                                        <p:tav tm="100000">
                                          <p:val>
                                            <p:fltVal val="0"/>
                                          </p:val>
                                        </p:tav>
                                      </p:tavLst>
                                    </p:anim>
                                    <p:set>
                                      <p:cBhvr>
                                        <p:cTn id="232" dur="1" fill="hold">
                                          <p:stCondLst>
                                            <p:cond delay="1999"/>
                                          </p:stCondLst>
                                        </p:cTn>
                                        <p:tgtEl>
                                          <p:spTgt spid="3">
                                            <p:txEl>
                                              <p:pRg st="13" end="13"/>
                                            </p:txEl>
                                          </p:spTgt>
                                        </p:tgtEl>
                                        <p:attrNameLst>
                                          <p:attrName>style.visibility</p:attrName>
                                        </p:attrNameLst>
                                      </p:cBhvr>
                                      <p:to>
                                        <p:strVal val="hidden"/>
                                      </p:to>
                                    </p:set>
                                  </p:childTnLst>
                                </p:cTn>
                              </p:par>
                              <p:par>
                                <p:cTn id="233" presetID="23" presetClass="exit" presetSubtype="32" fill="hold" grpId="0" nodeType="withEffect">
                                  <p:stCondLst>
                                    <p:cond delay="0"/>
                                  </p:stCondLst>
                                  <p:childTnLst>
                                    <p:anim calcmode="lin" valueType="num">
                                      <p:cBhvr>
                                        <p:cTn id="234" dur="2000"/>
                                        <p:tgtEl>
                                          <p:spTgt spid="3">
                                            <p:txEl>
                                              <p:pRg st="14" end="14"/>
                                            </p:txEl>
                                          </p:spTgt>
                                        </p:tgtEl>
                                        <p:attrNameLst>
                                          <p:attrName>ppt_w</p:attrName>
                                        </p:attrNameLst>
                                      </p:cBhvr>
                                      <p:tavLst>
                                        <p:tav tm="0">
                                          <p:val>
                                            <p:strVal val="ppt_w"/>
                                          </p:val>
                                        </p:tav>
                                        <p:tav tm="100000">
                                          <p:val>
                                            <p:fltVal val="0"/>
                                          </p:val>
                                        </p:tav>
                                      </p:tavLst>
                                    </p:anim>
                                    <p:anim calcmode="lin" valueType="num">
                                      <p:cBhvr>
                                        <p:cTn id="235" dur="2000"/>
                                        <p:tgtEl>
                                          <p:spTgt spid="3">
                                            <p:txEl>
                                              <p:pRg st="14" end="14"/>
                                            </p:txEl>
                                          </p:spTgt>
                                        </p:tgtEl>
                                        <p:attrNameLst>
                                          <p:attrName>ppt_h</p:attrName>
                                        </p:attrNameLst>
                                      </p:cBhvr>
                                      <p:tavLst>
                                        <p:tav tm="0">
                                          <p:val>
                                            <p:strVal val="ppt_h"/>
                                          </p:val>
                                        </p:tav>
                                        <p:tav tm="100000">
                                          <p:val>
                                            <p:fltVal val="0"/>
                                          </p:val>
                                        </p:tav>
                                      </p:tavLst>
                                    </p:anim>
                                    <p:set>
                                      <p:cBhvr>
                                        <p:cTn id="236" dur="1" fill="hold">
                                          <p:stCondLst>
                                            <p:cond delay="1999"/>
                                          </p:stCondLst>
                                        </p:cTn>
                                        <p:tgtEl>
                                          <p:spTgt spid="3">
                                            <p:txEl>
                                              <p:pRg st="14" end="14"/>
                                            </p:txEl>
                                          </p:spTgt>
                                        </p:tgtEl>
                                        <p:attrNameLst>
                                          <p:attrName>style.visibility</p:attrName>
                                        </p:attrNameLst>
                                      </p:cBhvr>
                                      <p:to>
                                        <p:strVal val="hidden"/>
                                      </p:to>
                                    </p:set>
                                  </p:childTnLst>
                                </p:cTn>
                              </p:par>
                              <p:par>
                                <p:cTn id="237" presetID="23" presetClass="exit" presetSubtype="32" fill="hold" grpId="0" nodeType="withEffect">
                                  <p:stCondLst>
                                    <p:cond delay="0"/>
                                  </p:stCondLst>
                                  <p:childTnLst>
                                    <p:anim calcmode="lin" valueType="num">
                                      <p:cBhvr>
                                        <p:cTn id="238" dur="2000"/>
                                        <p:tgtEl>
                                          <p:spTgt spid="3">
                                            <p:txEl>
                                              <p:pRg st="15" end="15"/>
                                            </p:txEl>
                                          </p:spTgt>
                                        </p:tgtEl>
                                        <p:attrNameLst>
                                          <p:attrName>ppt_w</p:attrName>
                                        </p:attrNameLst>
                                      </p:cBhvr>
                                      <p:tavLst>
                                        <p:tav tm="0">
                                          <p:val>
                                            <p:strVal val="ppt_w"/>
                                          </p:val>
                                        </p:tav>
                                        <p:tav tm="100000">
                                          <p:val>
                                            <p:fltVal val="0"/>
                                          </p:val>
                                        </p:tav>
                                      </p:tavLst>
                                    </p:anim>
                                    <p:anim calcmode="lin" valueType="num">
                                      <p:cBhvr>
                                        <p:cTn id="239" dur="2000"/>
                                        <p:tgtEl>
                                          <p:spTgt spid="3">
                                            <p:txEl>
                                              <p:pRg st="15" end="15"/>
                                            </p:txEl>
                                          </p:spTgt>
                                        </p:tgtEl>
                                        <p:attrNameLst>
                                          <p:attrName>ppt_h</p:attrName>
                                        </p:attrNameLst>
                                      </p:cBhvr>
                                      <p:tavLst>
                                        <p:tav tm="0">
                                          <p:val>
                                            <p:strVal val="ppt_h"/>
                                          </p:val>
                                        </p:tav>
                                        <p:tav tm="100000">
                                          <p:val>
                                            <p:fltVal val="0"/>
                                          </p:val>
                                        </p:tav>
                                      </p:tavLst>
                                    </p:anim>
                                    <p:set>
                                      <p:cBhvr>
                                        <p:cTn id="240" dur="1" fill="hold">
                                          <p:stCondLst>
                                            <p:cond delay="1999"/>
                                          </p:stCondLst>
                                        </p:cTn>
                                        <p:tgtEl>
                                          <p:spTgt spid="3">
                                            <p:txEl>
                                              <p:pRg st="15" end="15"/>
                                            </p:txEl>
                                          </p:spTgt>
                                        </p:tgtEl>
                                        <p:attrNameLst>
                                          <p:attrName>style.visibility</p:attrName>
                                        </p:attrNameLst>
                                      </p:cBhvr>
                                      <p:to>
                                        <p:strVal val="hidden"/>
                                      </p:to>
                                    </p:set>
                                  </p:childTnLst>
                                </p:cTn>
                              </p:par>
                              <p:par>
                                <p:cTn id="241" presetID="17" presetClass="exit" presetSubtype="4" fill="hold" nodeType="withEffect">
                                  <p:stCondLst>
                                    <p:cond delay="750"/>
                                  </p:stCondLst>
                                  <p:childTnLst>
                                    <p:anim calcmode="lin" valueType="num">
                                      <p:cBhvr>
                                        <p:cTn id="242" dur="1250"/>
                                        <p:tgtEl>
                                          <p:spTgt spid="2"/>
                                        </p:tgtEl>
                                        <p:attrNameLst>
                                          <p:attrName>ppt_x</p:attrName>
                                        </p:attrNameLst>
                                      </p:cBhvr>
                                      <p:tavLst>
                                        <p:tav tm="0">
                                          <p:val>
                                            <p:strVal val="ppt_x"/>
                                          </p:val>
                                        </p:tav>
                                        <p:tav tm="100000">
                                          <p:val>
                                            <p:strVal val="ppt_x"/>
                                          </p:val>
                                        </p:tav>
                                      </p:tavLst>
                                    </p:anim>
                                    <p:anim calcmode="lin" valueType="num">
                                      <p:cBhvr>
                                        <p:cTn id="243" dur="1250"/>
                                        <p:tgtEl>
                                          <p:spTgt spid="2"/>
                                        </p:tgtEl>
                                        <p:attrNameLst>
                                          <p:attrName>ppt_y</p:attrName>
                                        </p:attrNameLst>
                                      </p:cBhvr>
                                      <p:tavLst>
                                        <p:tav tm="0">
                                          <p:val>
                                            <p:strVal val="ppt_y"/>
                                          </p:val>
                                        </p:tav>
                                        <p:tav tm="100000">
                                          <p:val>
                                            <p:strVal val="ppt_y+ppt_h/2"/>
                                          </p:val>
                                        </p:tav>
                                      </p:tavLst>
                                    </p:anim>
                                    <p:anim calcmode="lin" valueType="num">
                                      <p:cBhvr>
                                        <p:cTn id="244" dur="1250"/>
                                        <p:tgtEl>
                                          <p:spTgt spid="2"/>
                                        </p:tgtEl>
                                        <p:attrNameLst>
                                          <p:attrName>ppt_w</p:attrName>
                                        </p:attrNameLst>
                                      </p:cBhvr>
                                      <p:tavLst>
                                        <p:tav tm="0">
                                          <p:val>
                                            <p:strVal val="ppt_w"/>
                                          </p:val>
                                        </p:tav>
                                        <p:tav tm="100000">
                                          <p:val>
                                            <p:strVal val="ppt_w"/>
                                          </p:val>
                                        </p:tav>
                                      </p:tavLst>
                                    </p:anim>
                                    <p:anim calcmode="lin" valueType="num">
                                      <p:cBhvr>
                                        <p:cTn id="245" dur="1250"/>
                                        <p:tgtEl>
                                          <p:spTgt spid="2"/>
                                        </p:tgtEl>
                                        <p:attrNameLst>
                                          <p:attrName>ppt_h</p:attrName>
                                        </p:attrNameLst>
                                      </p:cBhvr>
                                      <p:tavLst>
                                        <p:tav tm="0">
                                          <p:val>
                                            <p:strVal val="ppt_h"/>
                                          </p:val>
                                        </p:tav>
                                        <p:tav tm="100000">
                                          <p:val>
                                            <p:fltVal val="0"/>
                                          </p:val>
                                        </p:tav>
                                      </p:tavLst>
                                    </p:anim>
                                    <p:set>
                                      <p:cBhvr>
                                        <p:cTn id="246" dur="1" fill="hold">
                                          <p:stCondLst>
                                            <p:cond delay="1249"/>
                                          </p:stCondLst>
                                        </p:cTn>
                                        <p:tgtEl>
                                          <p:spTgt spid="2"/>
                                        </p:tgtEl>
                                        <p:attrNameLst>
                                          <p:attrName>style.visibility</p:attrName>
                                        </p:attrNameLst>
                                      </p:cBhvr>
                                      <p:to>
                                        <p:strVal val="hidden"/>
                                      </p:to>
                                    </p:set>
                                  </p:childTnLst>
                                </p:cTn>
                              </p:par>
                              <p:par>
                                <p:cTn id="247" presetID="9" presetClass="exit" presetSubtype="0" fill="hold" nodeType="withEffect">
                                  <p:stCondLst>
                                    <p:cond delay="750"/>
                                  </p:stCondLst>
                                  <p:childTnLst>
                                    <p:animEffect transition="out" filter="dissolve">
                                      <p:cBhvr>
                                        <p:cTn id="248" dur="1500"/>
                                        <p:tgtEl>
                                          <p:spTgt spid="2"/>
                                        </p:tgtEl>
                                      </p:cBhvr>
                                    </p:animEffect>
                                    <p:set>
                                      <p:cBhvr>
                                        <p:cTn id="249"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20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262" y="1277815"/>
            <a:ext cx="4771292" cy="4132385"/>
          </a:xfrm>
        </p:spPr>
        <p:txBody>
          <a:bodyPr>
            <a:normAutofit/>
          </a:bodyPr>
          <a:lstStyle/>
          <a:p>
            <a:r>
              <a:rPr lang="en-US" sz="8800" dirty="0"/>
              <a:t>PART II</a:t>
            </a:r>
            <a:br>
              <a:rPr lang="en-US" sz="8800" dirty="0"/>
            </a:br>
            <a:r>
              <a:rPr lang="en-US" sz="8800" dirty="0"/>
              <a:t>BELOW</a:t>
            </a:r>
          </a:p>
        </p:txBody>
      </p:sp>
    </p:spTree>
    <p:extLst>
      <p:ext uri="{BB962C8B-B14F-4D97-AF65-F5344CB8AC3E}">
        <p14:creationId xmlns:p14="http://schemas.microsoft.com/office/powerpoint/2010/main" val="389224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97" t="4124" r="5620" b="3092"/>
          <a:stretch/>
        </p:blipFill>
        <p:spPr>
          <a:xfrm>
            <a:off x="0" y="0"/>
            <a:ext cx="9144000" cy="6858000"/>
          </a:xfrm>
          <a:prstGeom prst="rect">
            <a:avLst/>
          </a:prstGeom>
        </p:spPr>
      </p:pic>
      <p:sp>
        <p:nvSpPr>
          <p:cNvPr id="6" name="Title 1"/>
          <p:cNvSpPr txBox="1">
            <a:spLocks/>
          </p:cNvSpPr>
          <p:nvPr/>
        </p:nvSpPr>
        <p:spPr>
          <a:xfrm>
            <a:off x="457200" y="533400"/>
            <a:ext cx="8229600" cy="5943600"/>
          </a:xfrm>
          <a:prstGeom prst="rect">
            <a:avLst/>
          </a:prstGeom>
          <a:ln>
            <a:noFill/>
          </a:ln>
        </p:spPr>
        <p:txBody>
          <a:bodyPr vert="horz" lIns="91440" tIns="45720" rIns="91440" bIns="45720" rtlCol="0" anchor="ct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spc="50" dirty="0">
                <a:ln w="11430"/>
                <a:gradFill>
                  <a:gsLst>
                    <a:gs pos="25000">
                      <a:schemeClr val="accent2">
                        <a:satMod val="155000"/>
                      </a:schemeClr>
                    </a:gs>
                    <a:gs pos="100000">
                      <a:schemeClr val="accent2">
                        <a:shade val="45000"/>
                        <a:satMod val="165000"/>
                      </a:schemeClr>
                    </a:gs>
                  </a:gsLst>
                  <a:lin ang="5400000"/>
                </a:gradFill>
                <a:effectLst>
                  <a:glow rad="101600">
                    <a:schemeClr val="tx1">
                      <a:alpha val="80000"/>
                    </a:schemeClr>
                  </a:glow>
                  <a:outerShdw blurRad="76200" dist="50800" dir="5400000" algn="tl" rotWithShape="0">
                    <a:srgbClr val="000000">
                      <a:alpha val="65000"/>
                    </a:srgbClr>
                  </a:outerShdw>
                </a:effectLst>
              </a:rPr>
              <a:t>Then the LORD saw that the wickedness of man was great in the earth, and that every intent of the thoughts of his heart was only evil continually. And the LORD was sorry that He had made man on the earth, and He was grieved in His heart.               </a:t>
            </a:r>
            <a:r>
              <a:rPr lang="en-US" sz="3600" b="1" i="1" spc="50" dirty="0">
                <a:ln w="11430"/>
                <a:gradFill>
                  <a:gsLst>
                    <a:gs pos="25000">
                      <a:schemeClr val="accent2">
                        <a:satMod val="155000"/>
                      </a:schemeClr>
                    </a:gs>
                    <a:gs pos="100000">
                      <a:schemeClr val="accent2">
                        <a:shade val="45000"/>
                        <a:satMod val="165000"/>
                      </a:schemeClr>
                    </a:gs>
                  </a:gsLst>
                  <a:lin ang="5400000"/>
                </a:gradFill>
                <a:effectLst>
                  <a:glow rad="101600">
                    <a:schemeClr val="tx1">
                      <a:alpha val="80000"/>
                    </a:schemeClr>
                  </a:glow>
                  <a:outerShdw blurRad="76200" dist="50800" dir="5400000" algn="tl" rotWithShape="0">
                    <a:srgbClr val="000000">
                      <a:alpha val="65000"/>
                    </a:srgbClr>
                  </a:outerShdw>
                </a:effectLst>
              </a:rPr>
              <a:t>– Genesis 6:5-6 </a:t>
            </a:r>
          </a:p>
        </p:txBody>
      </p:sp>
      <p:sp>
        <p:nvSpPr>
          <p:cNvPr id="3" name="Title 1"/>
          <p:cNvSpPr txBox="1">
            <a:spLocks/>
          </p:cNvSpPr>
          <p:nvPr/>
        </p:nvSpPr>
        <p:spPr>
          <a:xfrm>
            <a:off x="-228600" y="990600"/>
            <a:ext cx="4495800" cy="1143000"/>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spc="50" dirty="0">
                <a:ln w="11430"/>
                <a:solidFill>
                  <a:srgbClr val="00B0F0"/>
                </a:solidFill>
                <a:effectLst>
                  <a:glow rad="101600">
                    <a:schemeClr val="accent2">
                      <a:satMod val="175000"/>
                      <a:alpha val="40000"/>
                    </a:schemeClr>
                  </a:glow>
                  <a:outerShdw blurRad="76200" dist="50800" dir="5400000" algn="tl" rotWithShape="0">
                    <a:srgbClr val="000000">
                      <a:alpha val="65000"/>
                    </a:srgbClr>
                  </a:outerShdw>
                </a:effectLst>
              </a:rPr>
              <a:t>  </a:t>
            </a:r>
            <a:r>
              <a:rPr lang="en-US" sz="4500" b="1" spc="50" dirty="0">
                <a:ln w="3175">
                  <a:noFill/>
                </a:ln>
                <a:effectLst>
                  <a:glow rad="101600">
                    <a:schemeClr val="accent2">
                      <a:satMod val="175000"/>
                      <a:alpha val="40000"/>
                    </a:schemeClr>
                  </a:glow>
                  <a:outerShdw blurRad="76200" dist="50800" dir="5400000" algn="tl" rotWithShape="0">
                    <a:srgbClr val="000000">
                      <a:alpha val="65000"/>
                    </a:srgbClr>
                  </a:outerShdw>
                </a:effectLst>
              </a:rPr>
              <a:t>wickedness</a:t>
            </a:r>
            <a:endParaRPr lang="en-US" sz="4500" b="1" i="1" spc="50" dirty="0">
              <a:ln w="3175">
                <a:noFill/>
              </a:ln>
              <a:effectLst>
                <a:glow rad="101600">
                  <a:schemeClr val="accent2">
                    <a:satMod val="175000"/>
                    <a:alpha val="40000"/>
                  </a:schemeClr>
                </a:glow>
                <a:outerShdw blurRad="76200" dist="50800" dir="5400000" algn="tl" rotWithShape="0">
                  <a:srgbClr val="000000">
                    <a:alpha val="65000"/>
                  </a:srgbClr>
                </a:outerShdw>
              </a:effectLst>
            </a:endParaRPr>
          </a:p>
        </p:txBody>
      </p:sp>
      <p:sp>
        <p:nvSpPr>
          <p:cNvPr id="5" name="Title 1"/>
          <p:cNvSpPr txBox="1">
            <a:spLocks/>
          </p:cNvSpPr>
          <p:nvPr/>
        </p:nvSpPr>
        <p:spPr>
          <a:xfrm>
            <a:off x="838200" y="2362200"/>
            <a:ext cx="7696200" cy="1066800"/>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spc="50" dirty="0">
                <a:ln w="11430"/>
                <a:solidFill>
                  <a:srgbClr val="00B0F0"/>
                </a:solidFill>
                <a:effectLst>
                  <a:glow rad="101600">
                    <a:schemeClr val="accent2">
                      <a:satMod val="175000"/>
                      <a:alpha val="40000"/>
                    </a:schemeClr>
                  </a:glow>
                  <a:outerShdw blurRad="76200" dist="50800" dir="5400000" algn="tl" rotWithShape="0">
                    <a:srgbClr val="000000">
                      <a:alpha val="65000"/>
                    </a:srgbClr>
                  </a:outerShdw>
                </a:effectLst>
              </a:rPr>
              <a:t>  </a:t>
            </a:r>
            <a:r>
              <a:rPr lang="en-US" sz="4500" b="1" spc="50" dirty="0">
                <a:ln w="3175">
                  <a:noFill/>
                </a:ln>
                <a:effectLst>
                  <a:glow rad="101600">
                    <a:schemeClr val="accent2">
                      <a:satMod val="175000"/>
                      <a:alpha val="40000"/>
                    </a:schemeClr>
                  </a:glow>
                  <a:outerShdw blurRad="76200" dist="50800" dir="5400000" algn="tl" rotWithShape="0">
                    <a:srgbClr val="000000">
                      <a:alpha val="65000"/>
                    </a:srgbClr>
                  </a:outerShdw>
                </a:effectLst>
              </a:rPr>
              <a:t>thoughts of his heart</a:t>
            </a:r>
            <a:endParaRPr lang="en-US" sz="4500" b="1" i="1" spc="50" dirty="0">
              <a:ln w="3175">
                <a:noFill/>
              </a:ln>
              <a:effectLst>
                <a:glow rad="101600">
                  <a:schemeClr val="accent2">
                    <a:satMod val="175000"/>
                    <a:alpha val="40000"/>
                  </a:schemeClr>
                </a:glow>
                <a:outerShdw blurRad="76200" dist="50800" dir="5400000" algn="tl" rotWithShape="0">
                  <a:srgbClr val="000000">
                    <a:alpha val="65000"/>
                  </a:srgbClr>
                </a:outerShdw>
              </a:effectLst>
            </a:endParaRPr>
          </a:p>
        </p:txBody>
      </p:sp>
      <p:sp>
        <p:nvSpPr>
          <p:cNvPr id="7" name="Title 1"/>
          <p:cNvSpPr txBox="1">
            <a:spLocks/>
          </p:cNvSpPr>
          <p:nvPr/>
        </p:nvSpPr>
        <p:spPr>
          <a:xfrm>
            <a:off x="76200" y="3048000"/>
            <a:ext cx="7696200" cy="1066800"/>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spc="50" dirty="0">
                <a:ln w="11430"/>
                <a:solidFill>
                  <a:srgbClr val="00B0F0"/>
                </a:solidFill>
                <a:effectLst>
                  <a:glow rad="101600">
                    <a:schemeClr val="accent2">
                      <a:satMod val="175000"/>
                      <a:alpha val="40000"/>
                    </a:schemeClr>
                  </a:glow>
                  <a:outerShdw blurRad="76200" dist="50800" dir="5400000" algn="tl" rotWithShape="0">
                    <a:srgbClr val="000000">
                      <a:alpha val="65000"/>
                    </a:srgbClr>
                  </a:outerShdw>
                </a:effectLst>
              </a:rPr>
              <a:t>  </a:t>
            </a:r>
            <a:r>
              <a:rPr lang="en-US" sz="4500" b="1" spc="50" dirty="0">
                <a:ln w="3175">
                  <a:noFill/>
                </a:ln>
                <a:effectLst>
                  <a:glow rad="101600">
                    <a:schemeClr val="accent2">
                      <a:satMod val="175000"/>
                      <a:alpha val="40000"/>
                    </a:schemeClr>
                  </a:glow>
                  <a:outerShdw blurRad="76200" dist="50800" dir="5400000" algn="tl" rotWithShape="0">
                    <a:srgbClr val="000000">
                      <a:alpha val="65000"/>
                    </a:srgbClr>
                  </a:outerShdw>
                </a:effectLst>
              </a:rPr>
              <a:t>evil continually</a:t>
            </a:r>
            <a:endParaRPr lang="en-US" sz="4500" b="1" i="1" spc="50" dirty="0">
              <a:ln w="3175">
                <a:noFill/>
              </a:ln>
              <a:effectLst>
                <a:glow rad="101600">
                  <a:schemeClr val="accent2">
                    <a:satMod val="175000"/>
                    <a:alpha val="40000"/>
                  </a:schemeClr>
                </a:glow>
                <a:outerShdw blurRad="76200" dist="50800" dir="5400000" algn="tl" rotWithShape="0">
                  <a:srgbClr val="000000">
                    <a:alpha val="65000"/>
                  </a:srgbClr>
                </a:outerShdw>
              </a:effectLst>
            </a:endParaRPr>
          </a:p>
        </p:txBody>
      </p:sp>
      <p:sp>
        <p:nvSpPr>
          <p:cNvPr id="8" name="Title 1">
            <a:extLst>
              <a:ext uri="{FF2B5EF4-FFF2-40B4-BE49-F238E27FC236}">
                <a16:creationId xmlns:a16="http://schemas.microsoft.com/office/drawing/2014/main" id="{8C7F75D2-7210-4A4B-B804-6813C9495735}"/>
              </a:ext>
            </a:extLst>
          </p:cNvPr>
          <p:cNvSpPr txBox="1">
            <a:spLocks/>
          </p:cNvSpPr>
          <p:nvPr/>
        </p:nvSpPr>
        <p:spPr>
          <a:xfrm>
            <a:off x="1893277" y="2390408"/>
            <a:ext cx="5848167" cy="1066800"/>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spc="50" dirty="0">
                <a:ln w="3175">
                  <a:noFill/>
                </a:ln>
                <a:effectLst>
                  <a:glow rad="101600">
                    <a:schemeClr val="accent2">
                      <a:satMod val="175000"/>
                      <a:alpha val="40000"/>
                    </a:schemeClr>
                  </a:glow>
                  <a:outerShdw blurRad="76200" dist="50800" dir="5400000" algn="tl" rotWithShape="0">
                    <a:srgbClr val="000000">
                      <a:alpha val="65000"/>
                    </a:srgbClr>
                  </a:outerShdw>
                </a:effectLst>
              </a:rPr>
              <a:t>thoughts of his heart</a:t>
            </a:r>
            <a:endParaRPr lang="en-US" sz="4500" b="1" i="1" spc="50" dirty="0">
              <a:ln w="3175">
                <a:noFill/>
              </a:ln>
              <a:effectLst>
                <a:glow rad="101600">
                  <a:schemeClr val="accent2">
                    <a:satMod val="175000"/>
                    <a:alpha val="40000"/>
                  </a:schemeClr>
                </a:glow>
                <a:outerShdw blurRad="76200" dist="50800" dir="5400000" algn="tl" rotWithShape="0">
                  <a:srgbClr val="000000">
                    <a:alpha val="65000"/>
                  </a:srgbClr>
                </a:outerShdw>
              </a:effectLst>
            </a:endParaRPr>
          </a:p>
        </p:txBody>
      </p:sp>
      <p:sp>
        <p:nvSpPr>
          <p:cNvPr id="9" name="Title 1">
            <a:extLst>
              <a:ext uri="{FF2B5EF4-FFF2-40B4-BE49-F238E27FC236}">
                <a16:creationId xmlns:a16="http://schemas.microsoft.com/office/drawing/2014/main" id="{F77DC5BF-995A-49E6-A117-195526574AFB}"/>
              </a:ext>
            </a:extLst>
          </p:cNvPr>
          <p:cNvSpPr txBox="1">
            <a:spLocks/>
          </p:cNvSpPr>
          <p:nvPr/>
        </p:nvSpPr>
        <p:spPr>
          <a:xfrm>
            <a:off x="1859209" y="3036277"/>
            <a:ext cx="4454768" cy="112138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spc="50" dirty="0">
                <a:ln w="3175">
                  <a:noFill/>
                </a:ln>
                <a:effectLst>
                  <a:glow rad="101600">
                    <a:schemeClr val="accent2">
                      <a:satMod val="175000"/>
                      <a:alpha val="40000"/>
                    </a:schemeClr>
                  </a:glow>
                  <a:outerShdw blurRad="76200" dist="50800" dir="5400000" algn="tl" rotWithShape="0">
                    <a:srgbClr val="000000">
                      <a:alpha val="65000"/>
                    </a:srgbClr>
                  </a:outerShdw>
                </a:effectLst>
              </a:rPr>
              <a:t>evil continually</a:t>
            </a:r>
            <a:endParaRPr lang="en-US" sz="4500" b="1" i="1" spc="50" dirty="0">
              <a:ln w="3175">
                <a:noFill/>
              </a:ln>
              <a:effectLst>
                <a:glow rad="101600">
                  <a:schemeClr val="accent2">
                    <a:satMod val="175000"/>
                    <a:alpha val="40000"/>
                  </a:schemeClr>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822197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par>
                          <p:cTn id="21" fill="hold">
                            <p:stCondLst>
                              <p:cond delay="1000"/>
                            </p:stCondLst>
                            <p:childTnLst>
                              <p:par>
                                <p:cTn id="22" presetID="6" presetClass="emph" presetSubtype="0" fill="hold" grpId="2" nodeType="afterEffect">
                                  <p:stCondLst>
                                    <p:cond delay="0"/>
                                  </p:stCondLst>
                                  <p:childTnLst>
                                    <p:animScale>
                                      <p:cBhvr>
                                        <p:cTn id="23" dur="1500" fill="hold"/>
                                        <p:tgtEl>
                                          <p:spTgt spid="5"/>
                                        </p:tgtEl>
                                      </p:cBhvr>
                                      <p:by x="150000" y="150000"/>
                                    </p:animScale>
                                  </p:childTnLst>
                                </p:cTn>
                              </p:par>
                              <p:par>
                                <p:cTn id="24" presetID="6" presetClass="emph" presetSubtype="0" fill="hold" grpId="1" nodeType="withEffect">
                                  <p:stCondLst>
                                    <p:cond delay="0"/>
                                  </p:stCondLst>
                                  <p:childTnLst>
                                    <p:animScale>
                                      <p:cBhvr>
                                        <p:cTn id="25" dur="1500" fill="hold"/>
                                        <p:tgtEl>
                                          <p:spTgt spid="7"/>
                                        </p:tgtEl>
                                      </p:cBhvr>
                                      <p:by x="150000" y="150000"/>
                                    </p:animScale>
                                  </p:childTnLst>
                                </p:cTn>
                              </p:par>
                              <p:par>
                                <p:cTn id="26" presetID="0" presetClass="path" presetSubtype="0" accel="50000" decel="50000" fill="hold" grpId="3" nodeType="withEffect">
                                  <p:stCondLst>
                                    <p:cond delay="0"/>
                                  </p:stCondLst>
                                  <p:childTnLst>
                                    <p:animMotion origin="layout" path="M 3.33333E-6 0.00023 L 0.05555 -0.0456 " pathEditMode="relative" rAng="0" ptsTypes="AA">
                                      <p:cBhvr>
                                        <p:cTn id="27" dur="1500" fill="hold"/>
                                        <p:tgtEl>
                                          <p:spTgt spid="7"/>
                                        </p:tgtEl>
                                        <p:attrNameLst>
                                          <p:attrName>ppt_x</p:attrName>
                                          <p:attrName>ppt_y</p:attrName>
                                        </p:attrNameLst>
                                      </p:cBhvr>
                                      <p:rCtr x="2778" y="-2292"/>
                                    </p:animMotion>
                                  </p:childTnLst>
                                </p:cTn>
                              </p:par>
                              <p:par>
                                <p:cTn id="28" presetID="0" presetClass="path" presetSubtype="0" accel="50000" decel="50000" fill="hold" grpId="4" nodeType="withEffect">
                                  <p:stCondLst>
                                    <p:cond delay="0"/>
                                  </p:stCondLst>
                                  <p:childTnLst>
                                    <p:animMotion origin="layout" path="M -1.11022E-16 -2.22222E-6 L -0.02812 0.05371 " pathEditMode="relative" rAng="0" ptsTypes="AA">
                                      <p:cBhvr>
                                        <p:cTn id="29" dur="2000" fill="hold"/>
                                        <p:tgtEl>
                                          <p:spTgt spid="5"/>
                                        </p:tgtEl>
                                        <p:attrNameLst>
                                          <p:attrName>ppt_x</p:attrName>
                                          <p:attrName>ppt_y</p:attrName>
                                        </p:attrNameLst>
                                      </p:cBhvr>
                                      <p:rCtr x="-1406" y="2685"/>
                                    </p:animMotion>
                                  </p:childTnLst>
                                </p:cTn>
                              </p:par>
                              <p:par>
                                <p:cTn id="30" presetID="10" presetClass="exit" presetSubtype="0" fill="hold" grpId="3" nodeType="withEffect">
                                  <p:stCondLst>
                                    <p:cond delay="250"/>
                                  </p:stCondLst>
                                  <p:childTnLst>
                                    <p:animEffect transition="out" filter="fade">
                                      <p:cBhvr>
                                        <p:cTn id="31" dur="1250"/>
                                        <p:tgtEl>
                                          <p:spTgt spid="5"/>
                                        </p:tgtEl>
                                      </p:cBhvr>
                                    </p:animEffect>
                                    <p:set>
                                      <p:cBhvr>
                                        <p:cTn id="32" dur="1" fill="hold">
                                          <p:stCondLst>
                                            <p:cond delay="1249"/>
                                          </p:stCondLst>
                                        </p:cTn>
                                        <p:tgtEl>
                                          <p:spTgt spid="5"/>
                                        </p:tgtEl>
                                        <p:attrNameLst>
                                          <p:attrName>style.visibility</p:attrName>
                                        </p:attrNameLst>
                                      </p:cBhvr>
                                      <p:to>
                                        <p:strVal val="hidden"/>
                                      </p:to>
                                    </p:set>
                                  </p:childTnLst>
                                </p:cTn>
                              </p:par>
                              <p:par>
                                <p:cTn id="33" presetID="10" presetClass="exit" presetSubtype="0" fill="hold" grpId="2" nodeType="withEffect">
                                  <p:stCondLst>
                                    <p:cond delay="250"/>
                                  </p:stCondLst>
                                  <p:childTnLst>
                                    <p:animEffect transition="out" filter="fade">
                                      <p:cBhvr>
                                        <p:cTn id="34" dur="1250"/>
                                        <p:tgtEl>
                                          <p:spTgt spid="7"/>
                                        </p:tgtEl>
                                      </p:cBhvr>
                                    </p:animEffect>
                                    <p:set>
                                      <p:cBhvr>
                                        <p:cTn id="35" dur="1" fill="hold">
                                          <p:stCondLst>
                                            <p:cond delay="1249"/>
                                          </p:stCondLst>
                                        </p:cTn>
                                        <p:tgtEl>
                                          <p:spTgt spid="7"/>
                                        </p:tgtEl>
                                        <p:attrNameLst>
                                          <p:attrName>style.visibility</p:attrName>
                                        </p:attrNameLst>
                                      </p:cBhvr>
                                      <p:to>
                                        <p:strVal val="hidden"/>
                                      </p:to>
                                    </p:set>
                                  </p:childTnLst>
                                </p:cTn>
                              </p:par>
                              <p:par>
                                <p:cTn id="36" presetID="50" presetClass="entr" presetSubtype="0" decel="100000" fill="hold" grpId="4" nodeType="withEffect">
                                  <p:stCondLst>
                                    <p:cond delay="150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strVal val="#ppt_w+.3"/>
                                          </p:val>
                                        </p:tav>
                                        <p:tav tm="100000">
                                          <p:val>
                                            <p:strVal val="#ppt_w"/>
                                          </p:val>
                                        </p:tav>
                                      </p:tavLst>
                                    </p:anim>
                                    <p:anim calcmode="lin" valueType="num">
                                      <p:cBhvr>
                                        <p:cTn id="39" dur="1000" fill="hold"/>
                                        <p:tgtEl>
                                          <p:spTgt spid="8"/>
                                        </p:tgtEl>
                                        <p:attrNameLst>
                                          <p:attrName>ppt_h</p:attrName>
                                        </p:attrNameLst>
                                      </p:cBhvr>
                                      <p:tavLst>
                                        <p:tav tm="0">
                                          <p:val>
                                            <p:strVal val="#ppt_h"/>
                                          </p:val>
                                        </p:tav>
                                        <p:tav tm="100000">
                                          <p:val>
                                            <p:strVal val="#ppt_h"/>
                                          </p:val>
                                        </p:tav>
                                      </p:tavLst>
                                    </p:anim>
                                    <p:animEffect transition="in" filter="fade">
                                      <p:cBhvr>
                                        <p:cTn id="40" dur="1000"/>
                                        <p:tgtEl>
                                          <p:spTgt spid="8"/>
                                        </p:tgtEl>
                                      </p:cBhvr>
                                    </p:animEffect>
                                  </p:childTnLst>
                                </p:cTn>
                              </p:par>
                              <p:par>
                                <p:cTn id="41" presetID="50" presetClass="entr" presetSubtype="0" decel="100000" fill="hold" grpId="4" nodeType="withEffect">
                                  <p:stCondLst>
                                    <p:cond delay="150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strVal val="#ppt_w+.3"/>
                                          </p:val>
                                        </p:tav>
                                        <p:tav tm="100000">
                                          <p:val>
                                            <p:strVal val="#ppt_w"/>
                                          </p:val>
                                        </p:tav>
                                      </p:tavLst>
                                    </p:anim>
                                    <p:anim calcmode="lin" valueType="num">
                                      <p:cBhvr>
                                        <p:cTn id="44" dur="1000" fill="hold"/>
                                        <p:tgtEl>
                                          <p:spTgt spid="9"/>
                                        </p:tgtEl>
                                        <p:attrNameLst>
                                          <p:attrName>ppt_h</p:attrName>
                                        </p:attrNameLst>
                                      </p:cBhvr>
                                      <p:tavLst>
                                        <p:tav tm="0">
                                          <p:val>
                                            <p:strVal val="#ppt_h"/>
                                          </p:val>
                                        </p:tav>
                                        <p:tav tm="100000">
                                          <p:val>
                                            <p:strVal val="#ppt_h"/>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100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animEffect transition="in" filter="fade">
                                      <p:cBhvr>
                                        <p:cTn id="52" dur="500"/>
                                        <p:tgtEl>
                                          <p:spTgt spid="3"/>
                                        </p:tgtEl>
                                      </p:cBhvr>
                                    </p:animEffect>
                                  </p:childTnLst>
                                </p:cTn>
                              </p:par>
                              <p:par>
                                <p:cTn id="53" presetID="42" presetClass="path" presetSubtype="0" accel="50000" decel="50000" fill="hold" grpId="5" nodeType="withEffect">
                                  <p:stCondLst>
                                    <p:cond delay="0"/>
                                  </p:stCondLst>
                                  <p:childTnLst>
                                    <p:animMotion origin="layout" path="M 2.77778E-7 1.11111E-6 L -0.30521 -0.19028 " pathEditMode="relative" rAng="0" ptsTypes="AA">
                                      <p:cBhvr>
                                        <p:cTn id="54" dur="1500" fill="hold"/>
                                        <p:tgtEl>
                                          <p:spTgt spid="8"/>
                                        </p:tgtEl>
                                        <p:attrNameLst>
                                          <p:attrName>ppt_x</p:attrName>
                                          <p:attrName>ppt_y</p:attrName>
                                        </p:attrNameLst>
                                      </p:cBhvr>
                                      <p:rCtr x="-15260" y="-9514"/>
                                    </p:animMotion>
                                  </p:childTnLst>
                                </p:cTn>
                              </p:par>
                              <p:par>
                                <p:cTn id="55" presetID="42" presetClass="path" presetSubtype="0" accel="50000" decel="50000" fill="hold" grpId="5" nodeType="withEffect">
                                  <p:stCondLst>
                                    <p:cond delay="0"/>
                                  </p:stCondLst>
                                  <p:childTnLst>
                                    <p:animMotion origin="layout" path="M 5E-6 2.96296E-6 L -0.22396 -0.28843 " pathEditMode="relative" rAng="0" ptsTypes="AA">
                                      <p:cBhvr>
                                        <p:cTn id="56" dur="1500" fill="hold"/>
                                        <p:tgtEl>
                                          <p:spTgt spid="9"/>
                                        </p:tgtEl>
                                        <p:attrNameLst>
                                          <p:attrName>ppt_x</p:attrName>
                                          <p:attrName>ppt_y</p:attrName>
                                        </p:attrNameLst>
                                      </p:cBhvr>
                                      <p:rCtr x="-11198" y="-14421"/>
                                    </p:animMotion>
                                  </p:childTnLst>
                                </p:cTn>
                              </p:par>
                              <p:par>
                                <p:cTn id="57" presetID="23" presetClass="exit" presetSubtype="32" fill="hold" grpId="6" nodeType="withEffect">
                                  <p:stCondLst>
                                    <p:cond delay="0"/>
                                  </p:stCondLst>
                                  <p:childTnLst>
                                    <p:anim calcmode="lin" valueType="num">
                                      <p:cBhvr>
                                        <p:cTn id="58" dur="1500"/>
                                        <p:tgtEl>
                                          <p:spTgt spid="8"/>
                                        </p:tgtEl>
                                        <p:attrNameLst>
                                          <p:attrName>ppt_w</p:attrName>
                                        </p:attrNameLst>
                                      </p:cBhvr>
                                      <p:tavLst>
                                        <p:tav tm="0">
                                          <p:val>
                                            <p:strVal val="ppt_w"/>
                                          </p:val>
                                        </p:tav>
                                        <p:tav tm="100000">
                                          <p:val>
                                            <p:fltVal val="0"/>
                                          </p:val>
                                        </p:tav>
                                      </p:tavLst>
                                    </p:anim>
                                    <p:anim calcmode="lin" valueType="num">
                                      <p:cBhvr>
                                        <p:cTn id="59" dur="1500"/>
                                        <p:tgtEl>
                                          <p:spTgt spid="8"/>
                                        </p:tgtEl>
                                        <p:attrNameLst>
                                          <p:attrName>ppt_h</p:attrName>
                                        </p:attrNameLst>
                                      </p:cBhvr>
                                      <p:tavLst>
                                        <p:tav tm="0">
                                          <p:val>
                                            <p:strVal val="ppt_h"/>
                                          </p:val>
                                        </p:tav>
                                        <p:tav tm="100000">
                                          <p:val>
                                            <p:fltVal val="0"/>
                                          </p:val>
                                        </p:tav>
                                      </p:tavLst>
                                    </p:anim>
                                    <p:set>
                                      <p:cBhvr>
                                        <p:cTn id="60" dur="1" fill="hold">
                                          <p:stCondLst>
                                            <p:cond delay="1499"/>
                                          </p:stCondLst>
                                        </p:cTn>
                                        <p:tgtEl>
                                          <p:spTgt spid="8"/>
                                        </p:tgtEl>
                                        <p:attrNameLst>
                                          <p:attrName>style.visibility</p:attrName>
                                        </p:attrNameLst>
                                      </p:cBhvr>
                                      <p:to>
                                        <p:strVal val="hidden"/>
                                      </p:to>
                                    </p:set>
                                  </p:childTnLst>
                                </p:cTn>
                              </p:par>
                              <p:par>
                                <p:cTn id="61" presetID="23" presetClass="exit" presetSubtype="32" fill="hold" grpId="6" nodeType="withEffect">
                                  <p:stCondLst>
                                    <p:cond delay="0"/>
                                  </p:stCondLst>
                                  <p:childTnLst>
                                    <p:anim calcmode="lin" valueType="num">
                                      <p:cBhvr>
                                        <p:cTn id="62" dur="1500"/>
                                        <p:tgtEl>
                                          <p:spTgt spid="9"/>
                                        </p:tgtEl>
                                        <p:attrNameLst>
                                          <p:attrName>ppt_w</p:attrName>
                                        </p:attrNameLst>
                                      </p:cBhvr>
                                      <p:tavLst>
                                        <p:tav tm="0">
                                          <p:val>
                                            <p:strVal val="ppt_w"/>
                                          </p:val>
                                        </p:tav>
                                        <p:tav tm="100000">
                                          <p:val>
                                            <p:fltVal val="0"/>
                                          </p:val>
                                        </p:tav>
                                      </p:tavLst>
                                    </p:anim>
                                    <p:anim calcmode="lin" valueType="num">
                                      <p:cBhvr>
                                        <p:cTn id="63" dur="1500"/>
                                        <p:tgtEl>
                                          <p:spTgt spid="9"/>
                                        </p:tgtEl>
                                        <p:attrNameLst>
                                          <p:attrName>ppt_h</p:attrName>
                                        </p:attrNameLst>
                                      </p:cBhvr>
                                      <p:tavLst>
                                        <p:tav tm="0">
                                          <p:val>
                                            <p:strVal val="ppt_h"/>
                                          </p:val>
                                        </p:tav>
                                        <p:tav tm="100000">
                                          <p:val>
                                            <p:fltVal val="0"/>
                                          </p:val>
                                        </p:tav>
                                      </p:tavLst>
                                    </p:anim>
                                    <p:set>
                                      <p:cBhvr>
                                        <p:cTn id="64" dur="1" fill="hold">
                                          <p:stCondLst>
                                            <p:cond delay="1499"/>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1" nodeType="clickEffect">
                                  <p:stCondLst>
                                    <p:cond delay="0"/>
                                  </p:stCondLst>
                                  <p:childTnLst>
                                    <p:animMotion origin="layout" path="M -3.33333E-6 0.00046 L 0.27917 -0.01158 " pathEditMode="relative" rAng="0" ptsTypes="AA">
                                      <p:cBhvr>
                                        <p:cTn id="68" dur="2000" fill="hold"/>
                                        <p:tgtEl>
                                          <p:spTgt spid="3"/>
                                        </p:tgtEl>
                                        <p:attrNameLst>
                                          <p:attrName>ppt_x</p:attrName>
                                          <p:attrName>ppt_y</p:attrName>
                                        </p:attrNameLst>
                                      </p:cBhvr>
                                      <p:rCtr x="13958" y="-602"/>
                                    </p:animMotion>
                                  </p:childTnLst>
                                </p:cTn>
                              </p:par>
                              <p:par>
                                <p:cTn id="69" presetID="10" presetClass="exit" presetSubtype="0" fill="hold" grpId="1" nodeType="withEffect">
                                  <p:stCondLst>
                                    <p:cond delay="0"/>
                                  </p:stCondLst>
                                  <p:childTnLst>
                                    <p:animEffect transition="out" filter="fade">
                                      <p:cBhvr>
                                        <p:cTn id="70" dur="1250"/>
                                        <p:tgtEl>
                                          <p:spTgt spid="6"/>
                                        </p:tgtEl>
                                      </p:cBhvr>
                                    </p:animEffect>
                                    <p:set>
                                      <p:cBhvr>
                                        <p:cTn id="71" dur="1" fill="hold">
                                          <p:stCondLst>
                                            <p:cond delay="1249"/>
                                          </p:stCondLst>
                                        </p:cTn>
                                        <p:tgtEl>
                                          <p:spTgt spid="6"/>
                                        </p:tgtEl>
                                        <p:attrNameLst>
                                          <p:attrName>style.visibility</p:attrName>
                                        </p:attrNameLst>
                                      </p:cBhvr>
                                      <p:to>
                                        <p:strVal val="hidden"/>
                                      </p:to>
                                    </p:set>
                                  </p:childTnLst>
                                </p:cTn>
                              </p:par>
                            </p:childTnLst>
                          </p:cTn>
                        </p:par>
                        <p:par>
                          <p:cTn id="72" fill="hold">
                            <p:stCondLst>
                              <p:cond delay="2000"/>
                            </p:stCondLst>
                            <p:childTnLst>
                              <p:par>
                                <p:cTn id="73" presetID="26" presetClass="emph" presetSubtype="0" fill="hold" grpId="2" nodeType="afterEffect">
                                  <p:stCondLst>
                                    <p:cond delay="0"/>
                                  </p:stCondLst>
                                  <p:childTnLst>
                                    <p:animEffect transition="out" filter="fade">
                                      <p:cBhvr>
                                        <p:cTn id="74" dur="500" tmFilter="0, 0; .2, .5; .8, .5; 1, 0"/>
                                        <p:tgtEl>
                                          <p:spTgt spid="3"/>
                                        </p:tgtEl>
                                      </p:cBhvr>
                                    </p:animEffect>
                                    <p:animScale>
                                      <p:cBhvr>
                                        <p:cTn id="7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3" grpId="2"/>
      <p:bldP spid="5" grpId="0"/>
      <p:bldP spid="5" grpId="2"/>
      <p:bldP spid="5" grpId="3"/>
      <p:bldP spid="5" grpId="4"/>
      <p:bldP spid="7" grpId="0"/>
      <p:bldP spid="7" grpId="1"/>
      <p:bldP spid="7" grpId="2"/>
      <p:bldP spid="7" grpId="3"/>
      <p:bldP spid="8" grpId="4"/>
      <p:bldP spid="8" grpId="5"/>
      <p:bldP spid="8" grpId="6"/>
      <p:bldP spid="9" grpId="4"/>
      <p:bldP spid="9" grpId="5"/>
      <p:bldP spid="9" grpId="6"/>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772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963615"/>
            <a:ext cx="8001000" cy="2356339"/>
          </a:xfrm>
        </p:spPr>
        <p:txBody>
          <a:bodyPr>
            <a:prstTxWarp prst="textStop">
              <a:avLst/>
            </a:prstTxWarp>
            <a:normAutofit/>
            <a:scene3d>
              <a:camera prst="orthographicFront"/>
              <a:lightRig rig="glow" dir="t"/>
            </a:scene3d>
            <a:sp3d extrusionH="57150">
              <a:bevelT/>
            </a:sp3d>
          </a:bodyPr>
          <a:lstStyle/>
          <a:p>
            <a:r>
              <a:rPr lang="en-US" sz="8000" b="1" dirty="0">
                <a:solidFill>
                  <a:srgbClr val="FF0000"/>
                </a:solidFill>
              </a:rPr>
              <a:t>What GOD Hates</a:t>
            </a:r>
          </a:p>
        </p:txBody>
      </p:sp>
      <p:sp>
        <p:nvSpPr>
          <p:cNvPr id="4" name="TextBox 3"/>
          <p:cNvSpPr txBox="1"/>
          <p:nvPr/>
        </p:nvSpPr>
        <p:spPr>
          <a:xfrm>
            <a:off x="2552700" y="680881"/>
            <a:ext cx="4038600" cy="923330"/>
          </a:xfrm>
          <a:prstGeom prst="rect">
            <a:avLst/>
          </a:prstGeom>
          <a:noFill/>
        </p:spPr>
        <p:txBody>
          <a:bodyPr wrap="square" rtlCol="0">
            <a:spAutoFit/>
            <a:scene3d>
              <a:camera prst="orthographicFront"/>
              <a:lightRig rig="glow"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a:ea typeface="+mn-ea"/>
                <a:cs typeface="+mn-cs"/>
              </a:rPr>
              <a:t>Ron Bert</a:t>
            </a:r>
          </a:p>
        </p:txBody>
      </p:sp>
      <p:sp>
        <p:nvSpPr>
          <p:cNvPr id="5" name="TextBox 4"/>
          <p:cNvSpPr txBox="1"/>
          <p:nvPr/>
        </p:nvSpPr>
        <p:spPr>
          <a:xfrm>
            <a:off x="1409700" y="4876800"/>
            <a:ext cx="6324600" cy="923330"/>
          </a:xfrm>
          <a:prstGeom prst="rect">
            <a:avLst/>
          </a:prstGeom>
          <a:noFill/>
        </p:spPr>
        <p:txBody>
          <a:bodyPr wrap="square" rtlCol="0">
            <a:spAutoFit/>
            <a:scene3d>
              <a:camera prst="orthographicFront"/>
              <a:lightRig rig="glow"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a:ea typeface="+mn-ea"/>
                <a:cs typeface="+mn-cs"/>
              </a:rPr>
              <a:t>January 18, 2015</a:t>
            </a:r>
          </a:p>
        </p:txBody>
      </p:sp>
      <p:sp>
        <p:nvSpPr>
          <p:cNvPr id="6" name="TextBox 5">
            <a:extLst>
              <a:ext uri="{FF2B5EF4-FFF2-40B4-BE49-F238E27FC236}">
                <a16:creationId xmlns:a16="http://schemas.microsoft.com/office/drawing/2014/main" id="{1E98368A-E43F-4F63-ABAF-569EC78A1A17}"/>
              </a:ext>
            </a:extLst>
          </p:cNvPr>
          <p:cNvSpPr txBox="1"/>
          <p:nvPr/>
        </p:nvSpPr>
        <p:spPr>
          <a:xfrm>
            <a:off x="3009900" y="2603465"/>
            <a:ext cx="2910255" cy="1107996"/>
          </a:xfrm>
          <a:prstGeom prst="rect">
            <a:avLst/>
          </a:prstGeom>
          <a:noFill/>
        </p:spPr>
        <p:txBody>
          <a:bodyPr wrap="square" rtlCol="0">
            <a:spAutoFit/>
            <a:scene3d>
              <a:camera prst="orthographicFront"/>
              <a:lightRig rig="glow"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Calibri"/>
                <a:ea typeface="+mn-ea"/>
                <a:cs typeface="+mn-cs"/>
              </a:rPr>
              <a:t>Part II</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1"/>
            <a:ext cx="9144000" cy="6095999"/>
          </a:xfrm>
          <a:prstGeom prst="rect">
            <a:avLst/>
          </a:prstGeom>
        </p:spPr>
      </p:pic>
    </p:spTree>
    <p:extLst>
      <p:ext uri="{BB962C8B-B14F-4D97-AF65-F5344CB8AC3E}">
        <p14:creationId xmlns:p14="http://schemas.microsoft.com/office/powerpoint/2010/main" val="290605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xit" presetSubtype="32" fill="hold" nodeType="withEffect">
                                  <p:stCondLst>
                                    <p:cond delay="750"/>
                                  </p:stCondLst>
                                  <p:childTnLst>
                                    <p:anim calcmode="lin" valueType="num">
                                      <p:cBhvr>
                                        <p:cTn id="9" dur="2000"/>
                                        <p:tgtEl>
                                          <p:spTgt spid="3"/>
                                        </p:tgtEl>
                                        <p:attrNameLst>
                                          <p:attrName>ppt_w</p:attrName>
                                        </p:attrNameLst>
                                      </p:cBhvr>
                                      <p:tavLst>
                                        <p:tav tm="0">
                                          <p:val>
                                            <p:strVal val="ppt_w"/>
                                          </p:val>
                                        </p:tav>
                                        <p:tav tm="100000">
                                          <p:val>
                                            <p:fltVal val="0"/>
                                          </p:val>
                                        </p:tav>
                                      </p:tavLst>
                                    </p:anim>
                                    <p:anim calcmode="lin" valueType="num">
                                      <p:cBhvr>
                                        <p:cTn id="10" dur="2000"/>
                                        <p:tgtEl>
                                          <p:spTgt spid="3"/>
                                        </p:tgtEl>
                                        <p:attrNameLst>
                                          <p:attrName>ppt_h</p:attrName>
                                        </p:attrNameLst>
                                      </p:cBhvr>
                                      <p:tavLst>
                                        <p:tav tm="0">
                                          <p:val>
                                            <p:strVal val="ppt_h"/>
                                          </p:val>
                                        </p:tav>
                                        <p:tav tm="100000">
                                          <p:val>
                                            <p:fltVal val="0"/>
                                          </p:val>
                                        </p:tav>
                                      </p:tavLst>
                                    </p:anim>
                                    <p:set>
                                      <p:cBhvr>
                                        <p:cTn id="11" dur="1" fill="hold">
                                          <p:stCondLst>
                                            <p:cond delay="1999"/>
                                          </p:stCondLst>
                                        </p:cTn>
                                        <p:tgtEl>
                                          <p:spTgt spid="3"/>
                                        </p:tgtEl>
                                        <p:attrNameLst>
                                          <p:attrName>style.visibility</p:attrName>
                                        </p:attrNameLst>
                                      </p:cBhvr>
                                      <p:to>
                                        <p:strVal val="hidden"/>
                                      </p:to>
                                    </p:set>
                                  </p:childTnLst>
                                </p:cTn>
                              </p:par>
                              <p:par>
                                <p:cTn id="12" presetID="0" presetClass="path" presetSubtype="0" accel="50000" decel="50000" fill="hold" nodeType="withEffect">
                                  <p:stCondLst>
                                    <p:cond delay="750"/>
                                  </p:stCondLst>
                                  <p:childTnLst>
                                    <p:animMotion origin="layout" path="M 0 -3.01874E-6 L -0.00729 -0.04534 " pathEditMode="relative" rAng="0" ptsTypes="AA">
                                      <p:cBhvr>
                                        <p:cTn id="13" dur="2000" fill="hold"/>
                                        <p:tgtEl>
                                          <p:spTgt spid="3"/>
                                        </p:tgtEl>
                                        <p:attrNameLst>
                                          <p:attrName>ppt_x</p:attrName>
                                          <p:attrName>ppt_y</p:attrName>
                                        </p:attrNameLst>
                                      </p:cBhvr>
                                      <p:rCtr x="-365" y="-2267"/>
                                    </p:animMotion>
                                  </p:childTnLst>
                                </p:cTn>
                              </p:par>
                            </p:childTnLst>
                          </p:cTn>
                        </p:par>
                        <p:par>
                          <p:cTn id="14" fill="hold">
                            <p:stCondLst>
                              <p:cond delay="275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750"/>
                                        <p:tgtEl>
                                          <p:spTgt spid="2"/>
                                        </p:tgtEl>
                                      </p:cBhvr>
                                    </p:animEffect>
                                  </p:childTnLst>
                                </p:cTn>
                              </p:par>
                              <p:par>
                                <p:cTn id="18" presetID="22" presetClass="entr" presetSubtype="4" fill="hold" grpId="0"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par>
                                <p:cTn id="21" presetID="22" presetClass="entr" presetSubtype="1" fill="hold" grpId="0" nodeType="withEffect">
                                  <p:stCondLst>
                                    <p:cond delay="75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1000"/>
                                        <p:tgtEl>
                                          <p:spTgt spid="5"/>
                                        </p:tgtEl>
                                      </p:cBhvr>
                                    </p:animEffect>
                                  </p:childTnLst>
                                </p:cTn>
                              </p:par>
                              <p:par>
                                <p:cTn id="24" presetID="22" presetClass="entr" presetSubtype="4"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000"/>
          <a:stretch/>
        </p:blipFill>
        <p:spPr>
          <a:xfrm>
            <a:off x="-1" y="0"/>
            <a:ext cx="9144001" cy="6858000"/>
          </a:xfrm>
          <a:prstGeom prst="rect">
            <a:avLst/>
          </a:prstGeom>
        </p:spPr>
      </p:pic>
      <p:sp>
        <p:nvSpPr>
          <p:cNvPr id="8" name="Title 1">
            <a:extLst>
              <a:ext uri="{FF2B5EF4-FFF2-40B4-BE49-F238E27FC236}">
                <a16:creationId xmlns:a16="http://schemas.microsoft.com/office/drawing/2014/main" id="{28130246-D9C6-4FFF-9A53-933454D6FE5B}"/>
              </a:ext>
            </a:extLst>
          </p:cNvPr>
          <p:cNvSpPr txBox="1">
            <a:spLocks/>
          </p:cNvSpPr>
          <p:nvPr/>
        </p:nvSpPr>
        <p:spPr>
          <a:xfrm>
            <a:off x="125851" y="5814587"/>
            <a:ext cx="418986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eaten and are full</a:t>
            </a:r>
          </a:p>
        </p:txBody>
      </p:sp>
      <p:sp>
        <p:nvSpPr>
          <p:cNvPr id="5" name="Title 1">
            <a:extLst>
              <a:ext uri="{FF2B5EF4-FFF2-40B4-BE49-F238E27FC236}">
                <a16:creationId xmlns:a16="http://schemas.microsoft.com/office/drawing/2014/main" id="{2B968575-6BA3-4B33-8D30-3FA09E899C35}"/>
              </a:ext>
            </a:extLst>
          </p:cNvPr>
          <p:cNvSpPr txBox="1">
            <a:spLocks/>
          </p:cNvSpPr>
          <p:nvPr/>
        </p:nvSpPr>
        <p:spPr>
          <a:xfrm>
            <a:off x="5543480" y="5199663"/>
            <a:ext cx="350388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when you have</a:t>
            </a:r>
          </a:p>
        </p:txBody>
      </p:sp>
      <p:sp>
        <p:nvSpPr>
          <p:cNvPr id="2" name="Title 1"/>
          <p:cNvSpPr>
            <a:spLocks noGrp="1"/>
          </p:cNvSpPr>
          <p:nvPr>
            <p:ph type="ctrTitle"/>
          </p:nvPr>
        </p:nvSpPr>
        <p:spPr>
          <a:xfrm>
            <a:off x="228600" y="228600"/>
            <a:ext cx="8763000" cy="6324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"So it shall be, when the LORD your God brings you into the land of which He swore to your fathers, to Abraham, Isaac, and Jacob, to give you large and beautiful cities which you did not build, houses full of all good things, which you did not fill, hewn-out wells which you did not dig, vineyards and olive trees which you did not plant - when you have eaten and are full …"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Deuteronomy 6:10-11</a:t>
            </a:r>
          </a:p>
        </p:txBody>
      </p:sp>
      <p:sp>
        <p:nvSpPr>
          <p:cNvPr id="6" name="Title 1"/>
          <p:cNvSpPr txBox="1">
            <a:spLocks/>
          </p:cNvSpPr>
          <p:nvPr/>
        </p:nvSpPr>
        <p:spPr>
          <a:xfrm>
            <a:off x="4800600" y="152400"/>
            <a:ext cx="2590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effectLst>
                  <a:outerShdw blurRad="50800" dist="39000" dir="5460000" algn="tl">
                    <a:srgbClr val="000000">
                      <a:alpha val="38000"/>
                    </a:srgbClr>
                  </a:outerShdw>
                </a:effectLst>
              </a:rPr>
              <a:t> </a:t>
            </a:r>
            <a:r>
              <a:rPr lang="en-US" sz="40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7" name="Rectangle 2">
            <a:extLst>
              <a:ext uri="{FF2B5EF4-FFF2-40B4-BE49-F238E27FC236}">
                <a16:creationId xmlns:a16="http://schemas.microsoft.com/office/drawing/2014/main" id="{9AE9CB5D-9E01-44E4-A15F-F9ED17853C89}"/>
              </a:ext>
            </a:extLst>
          </p:cNvPr>
          <p:cNvSpPr txBox="1">
            <a:spLocks noChangeArrowheads="1"/>
          </p:cNvSpPr>
          <p:nvPr/>
        </p:nvSpPr>
        <p:spPr bwMode="auto">
          <a:xfrm>
            <a:off x="5464223" y="5153025"/>
            <a:ext cx="3660728" cy="7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when you have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344AF68-8B65-4ACA-9B46-7C4B405B42D0}"/>
              </a:ext>
            </a:extLst>
          </p:cNvPr>
          <p:cNvSpPr txBox="1">
            <a:spLocks noChangeArrowheads="1"/>
          </p:cNvSpPr>
          <p:nvPr/>
        </p:nvSpPr>
        <p:spPr bwMode="auto">
          <a:xfrm>
            <a:off x="87270" y="5761722"/>
            <a:ext cx="4261052" cy="75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eaten and are full</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8" presetClass="emph" presetSubtype="0" fill="hold" grpId="1" nodeType="withEffect">
                                  <p:stCondLst>
                                    <p:cond delay="400"/>
                                  </p:stCondLst>
                                  <p:childTnLst>
                                    <p:set>
                                      <p:cBhvr override="childStyle">
                                        <p:cTn id="24" dur="500" fill="hold"/>
                                        <p:tgtEl>
                                          <p:spTgt spid="8"/>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0" presetClass="path" presetSubtype="0" accel="50000" decel="50000" fill="hold" grpId="1" nodeType="withEffect">
                                  <p:stCondLst>
                                    <p:cond delay="250"/>
                                  </p:stCondLst>
                                  <p:childTnLst>
                                    <p:animMotion origin="layout" path="M 0.00017 -4.44444E-6 L -0.13941 0.37801 " pathEditMode="relative" rAng="0" ptsTypes="AA">
                                      <p:cBhvr>
                                        <p:cTn id="34" dur="2000" fill="hold"/>
                                        <p:tgtEl>
                                          <p:spTgt spid="6"/>
                                        </p:tgtEl>
                                        <p:attrNameLst>
                                          <p:attrName>ppt_x</p:attrName>
                                          <p:attrName>ppt_y</p:attrName>
                                        </p:attrNameLst>
                                      </p:cBhvr>
                                      <p:rCtr x="-6979" y="18889"/>
                                    </p:animMotion>
                                  </p:childTnLst>
                                </p:cTn>
                              </p:par>
                              <p:par>
                                <p:cTn id="35" presetID="55" presetClass="exit" presetSubtype="0" fill="hold" grpId="1" nodeType="withEffect">
                                  <p:stCondLst>
                                    <p:cond delay="250"/>
                                  </p:stCondLst>
                                  <p:childTnLst>
                                    <p:anim calcmode="lin" valueType="num">
                                      <p:cBhvr>
                                        <p:cTn id="36" dur="1750"/>
                                        <p:tgtEl>
                                          <p:spTgt spid="2"/>
                                        </p:tgtEl>
                                        <p:attrNameLst>
                                          <p:attrName>ppt_w</p:attrName>
                                        </p:attrNameLst>
                                      </p:cBhvr>
                                      <p:tavLst>
                                        <p:tav tm="0">
                                          <p:val>
                                            <p:strVal val="ppt_w"/>
                                          </p:val>
                                        </p:tav>
                                        <p:tav tm="100000">
                                          <p:val>
                                            <p:strVal val="ppt_w*0.70"/>
                                          </p:val>
                                        </p:tav>
                                      </p:tavLst>
                                    </p:anim>
                                    <p:anim calcmode="lin" valueType="num">
                                      <p:cBhvr>
                                        <p:cTn id="37" dur="1750"/>
                                        <p:tgtEl>
                                          <p:spTgt spid="2"/>
                                        </p:tgtEl>
                                        <p:attrNameLst>
                                          <p:attrName>ppt_h</p:attrName>
                                        </p:attrNameLst>
                                      </p:cBhvr>
                                      <p:tavLst>
                                        <p:tav tm="0">
                                          <p:val>
                                            <p:strVal val="ppt_h"/>
                                          </p:val>
                                        </p:tav>
                                        <p:tav tm="100000">
                                          <p:val>
                                            <p:strVal val="ppt_h"/>
                                          </p:val>
                                        </p:tav>
                                      </p:tavLst>
                                    </p:anim>
                                    <p:animEffect transition="out" filter="fade">
                                      <p:cBhvr>
                                        <p:cTn id="38" dur="1750"/>
                                        <p:tgtEl>
                                          <p:spTgt spid="2"/>
                                        </p:tgtEl>
                                      </p:cBhvr>
                                    </p:animEffect>
                                    <p:set>
                                      <p:cBhvr>
                                        <p:cTn id="39" dur="1" fill="hold">
                                          <p:stCondLst>
                                            <p:cond delay="1749"/>
                                          </p:stCondLst>
                                        </p:cTn>
                                        <p:tgtEl>
                                          <p:spTgt spid="2"/>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5" grpId="0"/>
      <p:bldP spid="5" grpId="1"/>
      <p:bldP spid="5" grpId="2"/>
      <p:bldP spid="2" grpId="0"/>
      <p:bldP spid="2" grpId="1"/>
      <p:bldP spid="6" grpId="0"/>
      <p:bldP spid="6" grpId="1"/>
      <p:bldP spid="7" grpId="0"/>
      <p:bldP spid="7" grpId="1"/>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251" b="17119"/>
          <a:stretch/>
        </p:blipFill>
        <p:spPr>
          <a:xfrm>
            <a:off x="0" y="0"/>
            <a:ext cx="9144000" cy="6858000"/>
          </a:xfrm>
          <a:prstGeom prst="rect">
            <a:avLst/>
          </a:prstGeom>
        </p:spPr>
      </p:pic>
      <p:sp>
        <p:nvSpPr>
          <p:cNvPr id="6" name="Title 1">
            <a:extLst>
              <a:ext uri="{FF2B5EF4-FFF2-40B4-BE49-F238E27FC236}">
                <a16:creationId xmlns:a16="http://schemas.microsoft.com/office/drawing/2014/main" id="{95B60D96-4494-4489-88FA-9909444086B3}"/>
              </a:ext>
            </a:extLst>
          </p:cNvPr>
          <p:cNvSpPr txBox="1">
            <a:spLocks/>
          </p:cNvSpPr>
          <p:nvPr/>
        </p:nvSpPr>
        <p:spPr>
          <a:xfrm>
            <a:off x="2339170" y="1091359"/>
            <a:ext cx="53772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beware, lest you forget</a:t>
            </a:r>
          </a:p>
        </p:txBody>
      </p:sp>
      <p:sp>
        <p:nvSpPr>
          <p:cNvPr id="2" name="Title 1"/>
          <p:cNvSpPr>
            <a:spLocks noGrp="1"/>
          </p:cNvSpPr>
          <p:nvPr>
            <p:ph type="ctrTitle"/>
          </p:nvPr>
        </p:nvSpPr>
        <p:spPr>
          <a:xfrm>
            <a:off x="304800" y="990600"/>
            <a:ext cx="8458200" cy="51054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then beware, lest you forget the LORD who brought you out of the land of Egypt, from the house of bondage. You shall fear the LORD your God and serve Him, and shall take oaths in His name. You shall not go after other gods, the gods of the peoples who are all around you …"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Deuteronomy 6:12-14 </a:t>
            </a:r>
          </a:p>
        </p:txBody>
      </p:sp>
      <p:sp>
        <p:nvSpPr>
          <p:cNvPr id="5" name="Title 1"/>
          <p:cNvSpPr txBox="1">
            <a:spLocks/>
          </p:cNvSpPr>
          <p:nvPr/>
        </p:nvSpPr>
        <p:spPr>
          <a:xfrm>
            <a:off x="3352800" y="2782560"/>
            <a:ext cx="2895600" cy="87504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7" name="Rectangle 2">
            <a:extLst>
              <a:ext uri="{FF2B5EF4-FFF2-40B4-BE49-F238E27FC236}">
                <a16:creationId xmlns:a16="http://schemas.microsoft.com/office/drawing/2014/main" id="{D716CB44-9084-4A71-9975-32A3FBD36B3E}"/>
              </a:ext>
            </a:extLst>
          </p:cNvPr>
          <p:cNvSpPr txBox="1">
            <a:spLocks noChangeArrowheads="1"/>
          </p:cNvSpPr>
          <p:nvPr/>
        </p:nvSpPr>
        <p:spPr bwMode="auto">
          <a:xfrm>
            <a:off x="2388783" y="1004693"/>
            <a:ext cx="5279232" cy="80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beware, lest you forget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0" presetClass="path" presetSubtype="0" accel="50000" decel="50000" fill="hold" grpId="1" nodeType="withEffect">
                                  <p:stCondLst>
                                    <p:cond delay="0"/>
                                  </p:stCondLst>
                                  <p:childTnLst>
                                    <p:animMotion origin="layout" path="M 0 -4.44444E-6 L 0.32083 0.14885 " pathEditMode="relative" rAng="0" ptsTypes="AA">
                                      <p:cBhvr>
                                        <p:cTn id="30" dur="2000" fill="hold"/>
                                        <p:tgtEl>
                                          <p:spTgt spid="5"/>
                                        </p:tgtEl>
                                        <p:attrNameLst>
                                          <p:attrName>ppt_x</p:attrName>
                                          <p:attrName>ppt_y</p:attrName>
                                        </p:attrNameLst>
                                      </p:cBhvr>
                                      <p:rCtr x="16042" y="7431"/>
                                    </p:animMotion>
                                  </p:childTnLst>
                                </p:cTn>
                              </p:par>
                              <p:par>
                                <p:cTn id="31" presetID="55" presetClass="exit" presetSubtype="0" fill="hold" grpId="1" nodeType="withEffect">
                                  <p:stCondLst>
                                    <p:cond delay="0"/>
                                  </p:stCondLst>
                                  <p:childTnLst>
                                    <p:anim calcmode="lin" valueType="num">
                                      <p:cBhvr>
                                        <p:cTn id="32" dur="1500"/>
                                        <p:tgtEl>
                                          <p:spTgt spid="2"/>
                                        </p:tgtEl>
                                        <p:attrNameLst>
                                          <p:attrName>ppt_w</p:attrName>
                                        </p:attrNameLst>
                                      </p:cBhvr>
                                      <p:tavLst>
                                        <p:tav tm="0">
                                          <p:val>
                                            <p:strVal val="ppt_w"/>
                                          </p:val>
                                        </p:tav>
                                        <p:tav tm="100000">
                                          <p:val>
                                            <p:strVal val="ppt_w*0.70"/>
                                          </p:val>
                                        </p:tav>
                                      </p:tavLst>
                                    </p:anim>
                                    <p:anim calcmode="lin" valueType="num">
                                      <p:cBhvr>
                                        <p:cTn id="33" dur="1500"/>
                                        <p:tgtEl>
                                          <p:spTgt spid="2"/>
                                        </p:tgtEl>
                                        <p:attrNameLst>
                                          <p:attrName>ppt_h</p:attrName>
                                        </p:attrNameLst>
                                      </p:cBhvr>
                                      <p:tavLst>
                                        <p:tav tm="0">
                                          <p:val>
                                            <p:strVal val="ppt_h"/>
                                          </p:val>
                                        </p:tav>
                                        <p:tav tm="100000">
                                          <p:val>
                                            <p:strVal val="ppt_h"/>
                                          </p:val>
                                        </p:tav>
                                      </p:tavLst>
                                    </p:anim>
                                    <p:animEffect transition="out" filter="fade">
                                      <p:cBhvr>
                                        <p:cTn id="34" dur="1500"/>
                                        <p:tgtEl>
                                          <p:spTgt spid="2"/>
                                        </p:tgtEl>
                                      </p:cBhvr>
                                    </p:animEffect>
                                    <p:set>
                                      <p:cBhvr>
                                        <p:cTn id="35" dur="1" fill="hold">
                                          <p:stCondLst>
                                            <p:cond delay="1499"/>
                                          </p:stCondLst>
                                        </p:cTn>
                                        <p:tgtEl>
                                          <p:spTgt spid="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5" grpId="0"/>
      <p:bldP spid="5" grpId="1"/>
      <p:bldP spid="5" grpId="2"/>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0" y="0"/>
            <a:ext cx="9208300" cy="6858000"/>
          </a:xfrm>
          <a:prstGeom prst="rect">
            <a:avLst/>
          </a:prstGeom>
        </p:spPr>
      </p:pic>
      <p:sp>
        <p:nvSpPr>
          <p:cNvPr id="8" name="Title 1">
            <a:extLst>
              <a:ext uri="{FF2B5EF4-FFF2-40B4-BE49-F238E27FC236}">
                <a16:creationId xmlns:a16="http://schemas.microsoft.com/office/drawing/2014/main" id="{F3265A86-4A25-4A54-91EE-3F96FD31D490}"/>
              </a:ext>
            </a:extLst>
          </p:cNvPr>
          <p:cNvSpPr txBox="1">
            <a:spLocks/>
          </p:cNvSpPr>
          <p:nvPr/>
        </p:nvSpPr>
        <p:spPr>
          <a:xfrm>
            <a:off x="2011325" y="3948199"/>
            <a:ext cx="663215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Title 1"/>
          <p:cNvSpPr>
            <a:spLocks noGrp="1"/>
          </p:cNvSpPr>
          <p:nvPr>
            <p:ph type="ctrTitle"/>
          </p:nvPr>
        </p:nvSpPr>
        <p:spPr>
          <a:xfrm>
            <a:off x="304800" y="1371600"/>
            <a:ext cx="8458200" cy="4572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(for the LORD your God is a jealous God among you), lest the anger of the LORD your God be aroused against you and destroy you from the face of the earth. "Y</a:t>
            </a:r>
            <a:r>
              <a:rPr lang="en-US" sz="1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t>
            </a:r>
            <a:r>
              <a:rPr lang="en-US" sz="4000"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ou</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shall not tempt the LORD your God as you tempted Him in </a:t>
            </a:r>
            <a:r>
              <a:rPr lang="en-US" sz="4000"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Massah</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Deuteronomy 6:15-16 </a:t>
            </a:r>
            <a:endParaRPr lang="en-US" sz="32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endParaRPr>
          </a:p>
        </p:txBody>
      </p:sp>
      <p:sp>
        <p:nvSpPr>
          <p:cNvPr id="5" name="Title 1"/>
          <p:cNvSpPr txBox="1">
            <a:spLocks/>
          </p:cNvSpPr>
          <p:nvPr/>
        </p:nvSpPr>
        <p:spPr>
          <a:xfrm>
            <a:off x="6477000" y="3810000"/>
            <a:ext cx="2625788"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ln w="11430"/>
                <a:effectLst>
                  <a:outerShdw blurRad="50800" dist="39000" dir="5460000" algn="tl">
                    <a:srgbClr val="000000">
                      <a:alpha val="38000"/>
                    </a:srgbClr>
                  </a:outerShdw>
                </a:effectLst>
              </a:rPr>
              <a:t> </a:t>
            </a:r>
            <a:r>
              <a:rPr lang="en-US" sz="40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6" name="Title 1">
            <a:extLst>
              <a:ext uri="{FF2B5EF4-FFF2-40B4-BE49-F238E27FC236}">
                <a16:creationId xmlns:a16="http://schemas.microsoft.com/office/drawing/2014/main" id="{AFCEE9E1-F09A-49F8-B52A-18D0C6D11228}"/>
              </a:ext>
            </a:extLst>
          </p:cNvPr>
          <p:cNvSpPr txBox="1">
            <a:spLocks/>
          </p:cNvSpPr>
          <p:nvPr/>
        </p:nvSpPr>
        <p:spPr>
          <a:xfrm>
            <a:off x="2579914" y="1371600"/>
            <a:ext cx="1809205" cy="918753"/>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9" name="Rectangle 2">
            <a:extLst>
              <a:ext uri="{FF2B5EF4-FFF2-40B4-BE49-F238E27FC236}">
                <a16:creationId xmlns:a16="http://schemas.microsoft.com/office/drawing/2014/main" id="{694FDF3A-BA68-4175-BC9E-19E9CF2EF5F1}"/>
              </a:ext>
            </a:extLst>
          </p:cNvPr>
          <p:cNvSpPr txBox="1">
            <a:spLocks noChangeArrowheads="1"/>
          </p:cNvSpPr>
          <p:nvPr/>
        </p:nvSpPr>
        <p:spPr bwMode="auto">
          <a:xfrm>
            <a:off x="1978090" y="3895725"/>
            <a:ext cx="6734473" cy="74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shall not tempt the LORD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Title 1" hidden="1">
            <a:extLst>
              <a:ext uri="{FF2B5EF4-FFF2-40B4-BE49-F238E27FC236}">
                <a16:creationId xmlns:a16="http://schemas.microsoft.com/office/drawing/2014/main" id="{4FD6CB87-0F31-4948-8380-906AD53B398D}"/>
              </a:ext>
            </a:extLst>
          </p:cNvPr>
          <p:cNvSpPr txBox="1">
            <a:spLocks/>
          </p:cNvSpPr>
          <p:nvPr/>
        </p:nvSpPr>
        <p:spPr>
          <a:xfrm>
            <a:off x="1981200" y="5410200"/>
            <a:ext cx="2514600" cy="838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noFill/>
                </a:ln>
                <a:solidFill>
                  <a:srgbClr val="FF0000"/>
                </a:solidFill>
                <a:effectLst>
                  <a:outerShdw blurRad="50800" dist="39000" dir="5460000" algn="tl">
                    <a:srgbClr val="000000">
                      <a:alpha val="38000"/>
                    </a:srgbClr>
                  </a:outerShdw>
                </a:effectLst>
              </a:rPr>
              <a:t> </a:t>
            </a:r>
            <a:r>
              <a:rPr lang="en-US" sz="3800" b="1" dirty="0">
                <a:ln w="11430">
                  <a:noFill/>
                </a:ln>
                <a:solidFill>
                  <a:srgbClr val="FF0000"/>
                </a:solidFill>
                <a:effectLst>
                  <a:outerShdw blurRad="50800" dist="39000" dir="5460000" algn="tl">
                    <a:srgbClr val="000000">
                      <a:alpha val="38000"/>
                    </a:srgbClr>
                  </a:outerShdw>
                </a:effectLst>
              </a:rPr>
              <a:t> LORD</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600"/>
                                        <p:tgtEl>
                                          <p:spTgt spid="8"/>
                                        </p:tgtEl>
                                      </p:cBhvr>
                                    </p:animEffect>
                                  </p:childTnLst>
                                </p:cTn>
                              </p:par>
                              <p:par>
                                <p:cTn id="19" presetID="18" presetClass="emph" presetSubtype="0" fill="hold" grpId="1" nodeType="withEffect">
                                  <p:stCondLst>
                                    <p:cond delay="0"/>
                                  </p:stCondLst>
                                  <p:childTnLst>
                                    <p:set>
                                      <p:cBhvr override="childStyle">
                                        <p:cTn id="20" dur="600" fill="hold"/>
                                        <p:tgtEl>
                                          <p:spTgt spid="8"/>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6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0" presetClass="path" presetSubtype="0" accel="50000" decel="50000" fill="hold" grpId="1" nodeType="withEffect">
                                  <p:stCondLst>
                                    <p:cond delay="250"/>
                                  </p:stCondLst>
                                  <p:childTnLst>
                                    <p:animMotion origin="layout" path="M 2.77778E-7 -2.22222E-6 L -0.49566 0.22732 " pathEditMode="relative" rAng="0" ptsTypes="AA">
                                      <p:cBhvr>
                                        <p:cTn id="33" dur="2000" fill="hold"/>
                                        <p:tgtEl>
                                          <p:spTgt spid="5"/>
                                        </p:tgtEl>
                                        <p:attrNameLst>
                                          <p:attrName>ppt_x</p:attrName>
                                          <p:attrName>ppt_y</p:attrName>
                                        </p:attrNameLst>
                                      </p:cBhvr>
                                      <p:rCtr x="-24792" y="11366"/>
                                    </p:animMotion>
                                  </p:childTnLst>
                                </p:cTn>
                              </p:par>
                              <p:par>
                                <p:cTn id="34" presetID="0" presetClass="path" presetSubtype="0" accel="50000" decel="50000" fill="hold" grpId="1" nodeType="withEffect">
                                  <p:stCondLst>
                                    <p:cond delay="250"/>
                                  </p:stCondLst>
                                  <p:childTnLst>
                                    <p:animMotion origin="layout" path="M 3.61111E-6 1.85185E-6 L -0.01684 0.5831 " pathEditMode="relative" rAng="0" ptsTypes="AA">
                                      <p:cBhvr>
                                        <p:cTn id="35" dur="2000" fill="hold"/>
                                        <p:tgtEl>
                                          <p:spTgt spid="6"/>
                                        </p:tgtEl>
                                        <p:attrNameLst>
                                          <p:attrName>ppt_x</p:attrName>
                                          <p:attrName>ppt_y</p:attrName>
                                        </p:attrNameLst>
                                      </p:cBhvr>
                                      <p:rCtr x="-851" y="29144"/>
                                    </p:animMotion>
                                  </p:childTnLst>
                                </p:cTn>
                              </p:par>
                              <p:par>
                                <p:cTn id="36" presetID="6" presetClass="emph" presetSubtype="0" fill="hold" grpId="3" nodeType="withEffect">
                                  <p:stCondLst>
                                    <p:cond delay="250"/>
                                  </p:stCondLst>
                                  <p:childTnLst>
                                    <p:animScale>
                                      <p:cBhvr>
                                        <p:cTn id="37" dur="2000" fill="hold"/>
                                        <p:tgtEl>
                                          <p:spTgt spid="5"/>
                                        </p:tgtEl>
                                      </p:cBhvr>
                                      <p:by x="93000" y="93000"/>
                                    </p:animScale>
                                  </p:childTnLst>
                                </p:cTn>
                              </p:par>
                              <p:par>
                                <p:cTn id="38" presetID="6" presetClass="emph" presetSubtype="0" fill="hold" grpId="3" nodeType="withEffect">
                                  <p:stCondLst>
                                    <p:cond delay="250"/>
                                  </p:stCondLst>
                                  <p:childTnLst>
                                    <p:animScale>
                                      <p:cBhvr>
                                        <p:cTn id="39" dur="2000" fill="hold"/>
                                        <p:tgtEl>
                                          <p:spTgt spid="6"/>
                                        </p:tgtEl>
                                      </p:cBhvr>
                                      <p:by x="93000" y="93000"/>
                                    </p:animScale>
                                  </p:childTnLst>
                                </p:cTn>
                              </p:par>
                              <p:par>
                                <p:cTn id="40" presetID="55" presetClass="exit" presetSubtype="0" fill="hold" grpId="1" nodeType="withEffect">
                                  <p:stCondLst>
                                    <p:cond delay="250"/>
                                  </p:stCondLst>
                                  <p:childTnLst>
                                    <p:anim calcmode="lin" valueType="num">
                                      <p:cBhvr>
                                        <p:cTn id="41" dur="1500"/>
                                        <p:tgtEl>
                                          <p:spTgt spid="2"/>
                                        </p:tgtEl>
                                        <p:attrNameLst>
                                          <p:attrName>ppt_w</p:attrName>
                                        </p:attrNameLst>
                                      </p:cBhvr>
                                      <p:tavLst>
                                        <p:tav tm="0">
                                          <p:val>
                                            <p:strVal val="ppt_w"/>
                                          </p:val>
                                        </p:tav>
                                        <p:tav tm="100000">
                                          <p:val>
                                            <p:strVal val="ppt_w*0.70"/>
                                          </p:val>
                                        </p:tav>
                                      </p:tavLst>
                                    </p:anim>
                                    <p:anim calcmode="lin" valueType="num">
                                      <p:cBhvr>
                                        <p:cTn id="42" dur="1500"/>
                                        <p:tgtEl>
                                          <p:spTgt spid="2"/>
                                        </p:tgtEl>
                                        <p:attrNameLst>
                                          <p:attrName>ppt_h</p:attrName>
                                        </p:attrNameLst>
                                      </p:cBhvr>
                                      <p:tavLst>
                                        <p:tav tm="0">
                                          <p:val>
                                            <p:strVal val="ppt_h"/>
                                          </p:val>
                                        </p:tav>
                                        <p:tav tm="100000">
                                          <p:val>
                                            <p:strVal val="ppt_h"/>
                                          </p:val>
                                        </p:tav>
                                      </p:tavLst>
                                    </p:anim>
                                    <p:animEffect transition="out" filter="fade">
                                      <p:cBhvr>
                                        <p:cTn id="43" dur="1500"/>
                                        <p:tgtEl>
                                          <p:spTgt spid="2"/>
                                        </p:tgtEl>
                                      </p:cBhvr>
                                    </p:animEffect>
                                    <p:set>
                                      <p:cBhvr>
                                        <p:cTn id="44" dur="1" fill="hold">
                                          <p:stCondLst>
                                            <p:cond delay="1499"/>
                                          </p:stCondLst>
                                        </p:cTn>
                                        <p:tgtEl>
                                          <p:spTgt spid="2"/>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2" grpId="0"/>
      <p:bldP spid="2" grpId="1"/>
      <p:bldP spid="5" grpId="0"/>
      <p:bldP spid="5" grpId="1"/>
      <p:bldP spid="5" grpId="2"/>
      <p:bldP spid="5" grpId="3"/>
      <p:bldP spid="6" grpId="0"/>
      <p:bldP spid="6" grpId="1"/>
      <p:bldP spid="6" grpId="3"/>
      <p:bldP spid="9" grpId="0"/>
      <p:bldP spid="9"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76" t="1558" r="12074" b="1641"/>
          <a:stretch/>
        </p:blipFill>
        <p:spPr>
          <a:xfrm>
            <a:off x="0" y="-1"/>
            <a:ext cx="9144000" cy="6858001"/>
          </a:xfrm>
          <a:prstGeom prst="rect">
            <a:avLst/>
          </a:prstGeom>
        </p:spPr>
      </p:pic>
      <p:sp>
        <p:nvSpPr>
          <p:cNvPr id="8" name="Title 1">
            <a:extLst>
              <a:ext uri="{FF2B5EF4-FFF2-40B4-BE49-F238E27FC236}">
                <a16:creationId xmlns:a16="http://schemas.microsoft.com/office/drawing/2014/main" id="{C8CC8AAD-4140-4634-857C-BC6F81EF7A3D}"/>
              </a:ext>
            </a:extLst>
          </p:cNvPr>
          <p:cNvSpPr txBox="1">
            <a:spLocks/>
          </p:cNvSpPr>
          <p:nvPr/>
        </p:nvSpPr>
        <p:spPr>
          <a:xfrm>
            <a:off x="246246" y="4347790"/>
            <a:ext cx="284235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contention</a:t>
            </a:r>
          </a:p>
        </p:txBody>
      </p:sp>
      <p:sp>
        <p:nvSpPr>
          <p:cNvPr id="2" name="Title 1"/>
          <p:cNvSpPr>
            <a:spLocks noGrp="1"/>
          </p:cNvSpPr>
          <p:nvPr>
            <p:ph type="ctrTitle"/>
          </p:nvPr>
        </p:nvSpPr>
        <p:spPr>
          <a:xfrm>
            <a:off x="304800" y="304800"/>
            <a:ext cx="8458200" cy="6324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8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"Behold, I will stand before you there on the rock in </a:t>
            </a:r>
            <a:r>
              <a:rPr lang="en-US" sz="3800"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Horeb</a:t>
            </a:r>
            <a:r>
              <a:rPr lang="en-US" sz="38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and you shall strike the rock, and water will come out of it, that the people may drink." And Moses did so in the sight of the elders of Israel. So he called the name of the place </a:t>
            </a:r>
            <a:r>
              <a:rPr lang="en-US" sz="3800"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Massah</a:t>
            </a:r>
            <a:r>
              <a:rPr lang="en-US" sz="38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and </a:t>
            </a:r>
            <a:r>
              <a:rPr lang="en-US" sz="3800"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Meribah</a:t>
            </a:r>
            <a:r>
              <a:rPr lang="en-US" sz="38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because of the contention of the children of Israel, and because they tempted the LORD, saying, "Is the LORD among us or not?"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Exodus 17:6-7 </a:t>
            </a:r>
            <a:endPar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endParaRPr>
          </a:p>
        </p:txBody>
      </p:sp>
      <p:sp>
        <p:nvSpPr>
          <p:cNvPr id="10" name="Title 1">
            <a:extLst>
              <a:ext uri="{FF2B5EF4-FFF2-40B4-BE49-F238E27FC236}">
                <a16:creationId xmlns:a16="http://schemas.microsoft.com/office/drawing/2014/main" id="{A4587117-1C59-4B6E-966F-F32B99F19EB0}"/>
              </a:ext>
            </a:extLst>
          </p:cNvPr>
          <p:cNvSpPr txBox="1">
            <a:spLocks/>
          </p:cNvSpPr>
          <p:nvPr/>
        </p:nvSpPr>
        <p:spPr>
          <a:xfrm>
            <a:off x="2375539" y="3527071"/>
            <a:ext cx="605007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lust after evil things</a:t>
            </a:r>
          </a:p>
        </p:txBody>
      </p:sp>
      <p:sp>
        <p:nvSpPr>
          <p:cNvPr id="5" name="Title 1"/>
          <p:cNvSpPr txBox="1">
            <a:spLocks/>
          </p:cNvSpPr>
          <p:nvPr/>
        </p:nvSpPr>
        <p:spPr>
          <a:xfrm>
            <a:off x="1981200" y="5410200"/>
            <a:ext cx="2514600" cy="838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effectLst>
                  <a:outerShdw blurRad="50800" dist="39000" dir="5460000" algn="tl">
                    <a:srgbClr val="000000">
                      <a:alpha val="38000"/>
                    </a:srgbClr>
                  </a:outerShdw>
                </a:effectLst>
              </a:rPr>
              <a:t> </a:t>
            </a:r>
            <a:r>
              <a:rPr lang="en-US" sz="3800" b="1" dirty="0">
                <a:ln w="11430"/>
                <a:effectLst>
                  <a:outerShdw blurRad="50800" dist="39000" dir="5460000" algn="tl">
                    <a:srgbClr val="000000">
                      <a:alpha val="38000"/>
                    </a:srgbClr>
                  </a:outerShdw>
                </a:effectLst>
              </a:rPr>
              <a:t> </a:t>
            </a:r>
            <a:r>
              <a:rPr lang="en-US" sz="38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6" name="Title 1"/>
          <p:cNvSpPr txBox="1">
            <a:spLocks/>
          </p:cNvSpPr>
          <p:nvPr/>
        </p:nvSpPr>
        <p:spPr>
          <a:xfrm>
            <a:off x="838200" y="1951038"/>
            <a:ext cx="7467600" cy="36115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Now these things became our examples, to the intent that we should not lust after evil things as they also lusted.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1</a:t>
            </a:r>
            <a:r>
              <a:rPr lang="en-US" sz="3200" b="1" i="1" baseline="3000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st</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Corinthians 10:6 </a:t>
            </a:r>
          </a:p>
        </p:txBody>
      </p:sp>
      <p:sp>
        <p:nvSpPr>
          <p:cNvPr id="7" name="Title 1"/>
          <p:cNvSpPr txBox="1">
            <a:spLocks/>
          </p:cNvSpPr>
          <p:nvPr/>
        </p:nvSpPr>
        <p:spPr>
          <a:xfrm>
            <a:off x="1066800" y="5410200"/>
            <a:ext cx="6781800" cy="838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ln w="11430"/>
                <a:effectLst>
                  <a:outerShdw blurRad="50800" dist="39000" dir="5460000" algn="tl">
                    <a:srgbClr val="000000">
                      <a:alpha val="38000"/>
                    </a:srgbClr>
                  </a:outerShdw>
                </a:effectLst>
              </a:rPr>
              <a:t> </a:t>
            </a:r>
            <a:r>
              <a:rPr lang="en-US" sz="3800" b="1" dirty="0">
                <a:ln w="11430"/>
                <a:effectLst>
                  <a:outerShdw blurRad="50800" dist="39000" dir="5460000" algn="tl">
                    <a:srgbClr val="000000">
                      <a:alpha val="38000"/>
                    </a:srgbClr>
                  </a:outerShdw>
                </a:effectLst>
              </a:rPr>
              <a:t> </a:t>
            </a:r>
            <a:r>
              <a:rPr lang="en-US" sz="3800" b="1" dirty="0">
                <a:ln w="11430"/>
                <a:solidFill>
                  <a:srgbClr val="FF0000"/>
                </a:solidFill>
                <a:effectLst>
                  <a:outerShdw blurRad="50800" dist="39000" dir="5460000" algn="tl">
                    <a:srgbClr val="000000">
                      <a:alpha val="38000"/>
                    </a:srgbClr>
                  </a:outerShdw>
                </a:effectLst>
              </a:rPr>
              <a:t>Is the LORD among us or not?</a:t>
            </a:r>
          </a:p>
        </p:txBody>
      </p:sp>
      <p:sp>
        <p:nvSpPr>
          <p:cNvPr id="9" name="Rectangle 2">
            <a:extLst>
              <a:ext uri="{FF2B5EF4-FFF2-40B4-BE49-F238E27FC236}">
                <a16:creationId xmlns:a16="http://schemas.microsoft.com/office/drawing/2014/main" id="{28C35DBD-4637-44AF-90FF-C34D947C4D53}"/>
              </a:ext>
            </a:extLst>
          </p:cNvPr>
          <p:cNvSpPr txBox="1">
            <a:spLocks noChangeArrowheads="1"/>
          </p:cNvSpPr>
          <p:nvPr/>
        </p:nvSpPr>
        <p:spPr bwMode="auto">
          <a:xfrm>
            <a:off x="366712" y="4288632"/>
            <a:ext cx="2604283" cy="76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contention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A88E7E01-2FA1-41CB-A550-F93AD7E5161E}"/>
              </a:ext>
            </a:extLst>
          </p:cNvPr>
          <p:cNvSpPr txBox="1">
            <a:spLocks noChangeArrowheads="1"/>
          </p:cNvSpPr>
          <p:nvPr/>
        </p:nvSpPr>
        <p:spPr bwMode="auto">
          <a:xfrm>
            <a:off x="2240037" y="3466672"/>
            <a:ext cx="63524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lust after evil things</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25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0" presetClass="path" presetSubtype="0" accel="50000" decel="50000" fill="hold" grpId="1" nodeType="withEffect">
                                  <p:stCondLst>
                                    <p:cond delay="250"/>
                                  </p:stCondLst>
                                  <p:childTnLst>
                                    <p:animMotion origin="layout" path="M 3.33333E-6 0.00023 L -0.00834 -0.78565 " pathEditMode="relative" rAng="0" ptsTypes="AA">
                                      <p:cBhvr>
                                        <p:cTn id="35" dur="2000" fill="hold"/>
                                        <p:tgtEl>
                                          <p:spTgt spid="5"/>
                                        </p:tgtEl>
                                        <p:attrNameLst>
                                          <p:attrName>ppt_x</p:attrName>
                                          <p:attrName>ppt_y</p:attrName>
                                        </p:attrNameLst>
                                      </p:cBhvr>
                                      <p:rCtr x="-417" y="-39282"/>
                                    </p:animMotion>
                                  </p:childTnLst>
                                </p:cTn>
                              </p:par>
                              <p:par>
                                <p:cTn id="36" presetID="6" presetClass="emph" presetSubtype="0" fill="hold" grpId="2" nodeType="withEffect">
                                  <p:stCondLst>
                                    <p:cond delay="250"/>
                                  </p:stCondLst>
                                  <p:childTnLst>
                                    <p:animScale>
                                      <p:cBhvr>
                                        <p:cTn id="37" dur="2000" fill="hold"/>
                                        <p:tgtEl>
                                          <p:spTgt spid="5"/>
                                        </p:tgtEl>
                                      </p:cBhvr>
                                      <p:by x="105000" y="105000"/>
                                    </p:animScale>
                                  </p:childTnLst>
                                </p:cTn>
                              </p:par>
                              <p:par>
                                <p:cTn id="38" presetID="55" presetClass="exit" presetSubtype="0" fill="hold" grpId="1" nodeType="withEffect">
                                  <p:stCondLst>
                                    <p:cond delay="250"/>
                                  </p:stCondLst>
                                  <p:childTnLst>
                                    <p:anim calcmode="lin" valueType="num">
                                      <p:cBhvr>
                                        <p:cTn id="39" dur="1500"/>
                                        <p:tgtEl>
                                          <p:spTgt spid="2"/>
                                        </p:tgtEl>
                                        <p:attrNameLst>
                                          <p:attrName>ppt_w</p:attrName>
                                        </p:attrNameLst>
                                      </p:cBhvr>
                                      <p:tavLst>
                                        <p:tav tm="0">
                                          <p:val>
                                            <p:strVal val="ppt_w"/>
                                          </p:val>
                                        </p:tav>
                                        <p:tav tm="100000">
                                          <p:val>
                                            <p:strVal val="ppt_w*0.70"/>
                                          </p:val>
                                        </p:tav>
                                      </p:tavLst>
                                    </p:anim>
                                    <p:anim calcmode="lin" valueType="num">
                                      <p:cBhvr>
                                        <p:cTn id="40" dur="1500"/>
                                        <p:tgtEl>
                                          <p:spTgt spid="2"/>
                                        </p:tgtEl>
                                        <p:attrNameLst>
                                          <p:attrName>ppt_h</p:attrName>
                                        </p:attrNameLst>
                                      </p:cBhvr>
                                      <p:tavLst>
                                        <p:tav tm="0">
                                          <p:val>
                                            <p:strVal val="ppt_h"/>
                                          </p:val>
                                        </p:tav>
                                        <p:tav tm="100000">
                                          <p:val>
                                            <p:strVal val="ppt_h"/>
                                          </p:val>
                                        </p:tav>
                                      </p:tavLst>
                                    </p:anim>
                                    <p:animEffect transition="out" filter="fade">
                                      <p:cBhvr>
                                        <p:cTn id="41" dur="1500"/>
                                        <p:tgtEl>
                                          <p:spTgt spid="2"/>
                                        </p:tgtEl>
                                      </p:cBhvr>
                                    </p:animEffect>
                                    <p:set>
                                      <p:cBhvr>
                                        <p:cTn id="42" dur="1" fill="hold">
                                          <p:stCondLst>
                                            <p:cond delay="1499"/>
                                          </p:stCondLst>
                                        </p:cTn>
                                        <p:tgtEl>
                                          <p:spTgt spid="2"/>
                                        </p:tgtEl>
                                        <p:attrNameLst>
                                          <p:attrName>style.visibility</p:attrName>
                                        </p:attrNameLst>
                                      </p:cBhvr>
                                      <p:to>
                                        <p:strVal val="hidden"/>
                                      </p:to>
                                    </p:set>
                                  </p:childTnLst>
                                </p:cTn>
                              </p:par>
                              <p:par>
                                <p:cTn id="43" presetID="10" presetClass="exit" presetSubtype="0" fill="hold" grpId="3"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2250"/>
                            </p:stCondLst>
                            <p:childTnLst>
                              <p:par>
                                <p:cTn id="53" presetID="55" presetClass="entr" presetSubtype="0" fill="hold" grpId="0" nodeType="after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 calcmode="lin" valueType="num">
                                      <p:cBhvr>
                                        <p:cTn id="55"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56"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57" dur="10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600"/>
                                        <p:tgtEl>
                                          <p:spTgt spid="10"/>
                                        </p:tgtEl>
                                      </p:cBhvr>
                                    </p:animEffect>
                                  </p:childTnLst>
                                </p:cTn>
                              </p:par>
                              <p:par>
                                <p:cTn id="63" presetID="18" presetClass="emph" presetSubtype="0" fill="hold" grpId="1" nodeType="withEffect">
                                  <p:stCondLst>
                                    <p:cond delay="0"/>
                                  </p:stCondLst>
                                  <p:childTnLst>
                                    <p:set>
                                      <p:cBhvr override="childStyle">
                                        <p:cTn id="64" dur="600" fill="hold"/>
                                        <p:tgtEl>
                                          <p:spTgt spid="10"/>
                                        </p:tgtEl>
                                        <p:attrNameLst>
                                          <p:attrName>style.textDecorationUnderline</p:attrName>
                                        </p:attrNameLst>
                                      </p:cBhvr>
                                      <p:to>
                                        <p:strVal val="true"/>
                                      </p:to>
                                    </p:set>
                                  </p:childTnLst>
                                </p:cTn>
                              </p:par>
                              <p:par>
                                <p:cTn id="65" presetID="22" presetClass="entr" presetSubtype="8"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6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xit" presetSubtype="20" fill="hold" nodeType="clickEffect">
                                  <p:stCondLst>
                                    <p:cond delay="250"/>
                                  </p:stCondLst>
                                  <p:childTnLst>
                                    <p:anim calcmode="lin" valueType="num">
                                      <p:cBhvr>
                                        <p:cTn id="71" dur="1000"/>
                                        <p:tgtEl>
                                          <p:spTgt spid="6">
                                            <p:txEl>
                                              <p:pRg st="0" end="0"/>
                                            </p:txEl>
                                          </p:spTgt>
                                        </p:tgtEl>
                                        <p:attrNameLst>
                                          <p:attrName>ppt_w</p:attrName>
                                        </p:attrNameLst>
                                      </p:cBhvr>
                                      <p:tavLst>
                                        <p:tav tm="0">
                                          <p:val>
                                            <p:strVal val="ppt_w"/>
                                          </p:val>
                                        </p:tav>
                                        <p:tav tm="100000">
                                          <p:val>
                                            <p:strVal val="(6*min(max(ppt_w*ppt_h,.3),1)-7.4)/-.7*ppt_w"/>
                                          </p:val>
                                        </p:tav>
                                      </p:tavLst>
                                    </p:anim>
                                    <p:anim calcmode="lin" valueType="num">
                                      <p:cBhvr>
                                        <p:cTn id="72" dur="1000"/>
                                        <p:tgtEl>
                                          <p:spTgt spid="6">
                                            <p:txEl>
                                              <p:pRg st="0" end="0"/>
                                            </p:txEl>
                                          </p:spTgt>
                                        </p:tgtEl>
                                        <p:attrNameLst>
                                          <p:attrName>ppt_h</p:attrName>
                                        </p:attrNameLst>
                                      </p:cBhvr>
                                      <p:tavLst>
                                        <p:tav tm="0">
                                          <p:val>
                                            <p:strVal val="ppt_h"/>
                                          </p:val>
                                        </p:tav>
                                        <p:tav tm="100000">
                                          <p:val>
                                            <p:strVal val="(6*min(max(ppt_w*ppt_h,.3),1)-7.4)/-.7*ppt_h"/>
                                          </p:val>
                                        </p:tav>
                                      </p:tavLst>
                                    </p:anim>
                                    <p:anim calcmode="lin" valueType="num">
                                      <p:cBhvr>
                                        <p:cTn id="73" dur="1000"/>
                                        <p:tgtEl>
                                          <p:spTgt spid="6">
                                            <p:txEl>
                                              <p:pRg st="0" end="0"/>
                                            </p:txEl>
                                          </p:spTgt>
                                        </p:tgtEl>
                                        <p:attrNameLst>
                                          <p:attrName>ppt_y</p:attrName>
                                        </p:attrNameLst>
                                      </p:cBhvr>
                                      <p:tavLst>
                                        <p:tav tm="0">
                                          <p:val>
                                            <p:strVal val="ppt_y"/>
                                          </p:val>
                                        </p:tav>
                                        <p:tav tm="100000">
                                          <p:val>
                                            <p:strVal val="1+(6*min(max(ppt_w*ppt_h,.3),1)-7.4)/-.7*ppt_h/2"/>
                                          </p:val>
                                        </p:tav>
                                      </p:tavLst>
                                    </p:anim>
                                    <p:set>
                                      <p:cBhvr>
                                        <p:cTn id="74" dur="1" fill="hold">
                                          <p:stCondLst>
                                            <p:cond delay="999"/>
                                          </p:stCondLst>
                                        </p:cTn>
                                        <p:tgtEl>
                                          <p:spTgt spid="6">
                                            <p:txEl>
                                              <p:pRg st="0" end="0"/>
                                            </p:txEl>
                                          </p:spTgt>
                                        </p:tgtEl>
                                        <p:attrNameLst>
                                          <p:attrName>style.visibility</p:attrName>
                                        </p:attrNameLst>
                                      </p:cBhvr>
                                      <p:to>
                                        <p:strVal val="hidden"/>
                                      </p:to>
                                    </p:set>
                                  </p:childTnLst>
                                </p:cTn>
                              </p:par>
                              <p:par>
                                <p:cTn id="75" presetID="23" presetClass="exit" presetSubtype="20" fill="hold" grpId="1" nodeType="withEffect">
                                  <p:stCondLst>
                                    <p:cond delay="250"/>
                                  </p:stCondLst>
                                  <p:childTnLst>
                                    <p:anim calcmode="lin" valueType="num">
                                      <p:cBhvr>
                                        <p:cTn id="76" dur="600"/>
                                        <p:tgtEl>
                                          <p:spTgt spid="11"/>
                                        </p:tgtEl>
                                        <p:attrNameLst>
                                          <p:attrName>ppt_w</p:attrName>
                                        </p:attrNameLst>
                                      </p:cBhvr>
                                      <p:tavLst>
                                        <p:tav tm="0">
                                          <p:val>
                                            <p:strVal val="ppt_w"/>
                                          </p:val>
                                        </p:tav>
                                        <p:tav tm="100000">
                                          <p:val>
                                            <p:strVal val="(6*min(max(ppt_w*ppt_h,.3),1)-7.4)/-.7*ppt_w"/>
                                          </p:val>
                                        </p:tav>
                                      </p:tavLst>
                                    </p:anim>
                                    <p:anim calcmode="lin" valueType="num">
                                      <p:cBhvr>
                                        <p:cTn id="77" dur="600"/>
                                        <p:tgtEl>
                                          <p:spTgt spid="11"/>
                                        </p:tgtEl>
                                        <p:attrNameLst>
                                          <p:attrName>ppt_h</p:attrName>
                                        </p:attrNameLst>
                                      </p:cBhvr>
                                      <p:tavLst>
                                        <p:tav tm="0">
                                          <p:val>
                                            <p:strVal val="ppt_h"/>
                                          </p:val>
                                        </p:tav>
                                        <p:tav tm="100000">
                                          <p:val>
                                            <p:strVal val="(6*min(max(ppt_w*ppt_h,.3),1)-7.4)/-.7*ppt_h"/>
                                          </p:val>
                                        </p:tav>
                                      </p:tavLst>
                                    </p:anim>
                                    <p:anim calcmode="lin" valueType="num">
                                      <p:cBhvr>
                                        <p:cTn id="78" dur="600"/>
                                        <p:tgtEl>
                                          <p:spTgt spid="11"/>
                                        </p:tgtEl>
                                        <p:attrNameLst>
                                          <p:attrName>ppt_y</p:attrName>
                                        </p:attrNameLst>
                                      </p:cBhvr>
                                      <p:tavLst>
                                        <p:tav tm="0">
                                          <p:val>
                                            <p:strVal val="ppt_y"/>
                                          </p:val>
                                        </p:tav>
                                        <p:tav tm="100000">
                                          <p:val>
                                            <p:strVal val="1+(6*min(max(ppt_w*ppt_h,.3),1)-7.4)/-.7*ppt_h/2"/>
                                          </p:val>
                                        </p:tav>
                                      </p:tavLst>
                                    </p:anim>
                                    <p:set>
                                      <p:cBhvr>
                                        <p:cTn id="79" dur="1" fill="hold">
                                          <p:stCondLst>
                                            <p:cond delay="599"/>
                                          </p:stCondLst>
                                        </p:cTn>
                                        <p:tgtEl>
                                          <p:spTgt spid="11"/>
                                        </p:tgtEl>
                                        <p:attrNameLst>
                                          <p:attrName>style.visibility</p:attrName>
                                        </p:attrNameLst>
                                      </p:cBhvr>
                                      <p:to>
                                        <p:strVal val="hidden"/>
                                      </p:to>
                                    </p:set>
                                  </p:childTnLst>
                                </p:cTn>
                              </p:par>
                              <p:par>
                                <p:cTn id="80" presetID="23" presetClass="exit" presetSubtype="20" fill="hold" grpId="2" nodeType="withEffect">
                                  <p:stCondLst>
                                    <p:cond delay="250"/>
                                  </p:stCondLst>
                                  <p:childTnLst>
                                    <p:anim calcmode="lin" valueType="num">
                                      <p:cBhvr>
                                        <p:cTn id="81" dur="500"/>
                                        <p:tgtEl>
                                          <p:spTgt spid="10"/>
                                        </p:tgtEl>
                                        <p:attrNameLst>
                                          <p:attrName>ppt_w</p:attrName>
                                        </p:attrNameLst>
                                      </p:cBhvr>
                                      <p:tavLst>
                                        <p:tav tm="0">
                                          <p:val>
                                            <p:strVal val="ppt_w"/>
                                          </p:val>
                                        </p:tav>
                                        <p:tav tm="100000">
                                          <p:val>
                                            <p:strVal val="(6*min(max(ppt_w*ppt_h,.3),1)-7.4)/-.7*ppt_w"/>
                                          </p:val>
                                        </p:tav>
                                      </p:tavLst>
                                    </p:anim>
                                    <p:anim calcmode="lin" valueType="num">
                                      <p:cBhvr>
                                        <p:cTn id="82" dur="500"/>
                                        <p:tgtEl>
                                          <p:spTgt spid="10"/>
                                        </p:tgtEl>
                                        <p:attrNameLst>
                                          <p:attrName>ppt_h</p:attrName>
                                        </p:attrNameLst>
                                      </p:cBhvr>
                                      <p:tavLst>
                                        <p:tav tm="0">
                                          <p:val>
                                            <p:strVal val="ppt_h"/>
                                          </p:val>
                                        </p:tav>
                                        <p:tav tm="100000">
                                          <p:val>
                                            <p:strVal val="(6*min(max(ppt_w*ppt_h,.3),1)-7.4)/-.7*ppt_h"/>
                                          </p:val>
                                        </p:tav>
                                      </p:tavLst>
                                    </p:anim>
                                    <p:anim calcmode="lin" valueType="num">
                                      <p:cBhvr>
                                        <p:cTn id="83" dur="500"/>
                                        <p:tgtEl>
                                          <p:spTgt spid="10"/>
                                        </p:tgtEl>
                                        <p:attrNameLst>
                                          <p:attrName>ppt_y</p:attrName>
                                        </p:attrNameLst>
                                      </p:cBhvr>
                                      <p:tavLst>
                                        <p:tav tm="0">
                                          <p:val>
                                            <p:strVal val="ppt_y"/>
                                          </p:val>
                                        </p:tav>
                                        <p:tav tm="100000">
                                          <p:val>
                                            <p:strVal val="1+(6*min(max(ppt_w*ppt_h,.3),1)-7.4)/-.7*ppt_h/2"/>
                                          </p:val>
                                        </p:tav>
                                      </p:tavLst>
                                    </p:anim>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3"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2" grpId="0"/>
      <p:bldP spid="2" grpId="1"/>
      <p:bldP spid="10" grpId="0"/>
      <p:bldP spid="10" grpId="1"/>
      <p:bldP spid="10" grpId="2"/>
      <p:bldP spid="10" grpId="3"/>
      <p:bldP spid="5" grpId="0"/>
      <p:bldP spid="5" grpId="1"/>
      <p:bldP spid="5" grpId="2"/>
      <p:bldP spid="5" grpId="3"/>
      <p:bldP spid="6" grpId="0" build="allAtOnce"/>
      <p:bldP spid="7" grpId="0"/>
      <p:bldP spid="7" grpId="3"/>
      <p:bldP spid="9" grpId="0"/>
      <p:bldP spid="9" grpId="1"/>
      <p:bldP spid="11" grpId="0"/>
      <p:bldP spid="1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087" r="8166" b="1087"/>
          <a:stretch/>
        </p:blipFill>
        <p:spPr>
          <a:xfrm>
            <a:off x="0" y="0"/>
            <a:ext cx="9144001" cy="6858000"/>
          </a:xfrm>
          <a:prstGeom prst="rect">
            <a:avLst/>
          </a:prstGeom>
        </p:spPr>
      </p:pic>
      <p:sp>
        <p:nvSpPr>
          <p:cNvPr id="6" name="Title 1">
            <a:extLst>
              <a:ext uri="{FF2B5EF4-FFF2-40B4-BE49-F238E27FC236}">
                <a16:creationId xmlns:a16="http://schemas.microsoft.com/office/drawing/2014/main" id="{053B38D2-18F2-4395-AF9A-DE1FE680AB6B}"/>
              </a:ext>
            </a:extLst>
          </p:cNvPr>
          <p:cNvSpPr txBox="1">
            <a:spLocks/>
          </p:cNvSpPr>
          <p:nvPr/>
        </p:nvSpPr>
        <p:spPr>
          <a:xfrm>
            <a:off x="5450822" y="1944359"/>
            <a:ext cx="252804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take heed</a:t>
            </a:r>
          </a:p>
        </p:txBody>
      </p:sp>
      <p:sp>
        <p:nvSpPr>
          <p:cNvPr id="8" name="Title 1">
            <a:extLst>
              <a:ext uri="{FF2B5EF4-FFF2-40B4-BE49-F238E27FC236}">
                <a16:creationId xmlns:a16="http://schemas.microsoft.com/office/drawing/2014/main" id="{C6961648-3A93-4D8F-B656-BD7662616F1A}"/>
              </a:ext>
            </a:extLst>
          </p:cNvPr>
          <p:cNvSpPr txBox="1">
            <a:spLocks/>
          </p:cNvSpPr>
          <p:nvPr/>
        </p:nvSpPr>
        <p:spPr>
          <a:xfrm>
            <a:off x="4738828" y="2558163"/>
            <a:ext cx="13716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10" name="Title 1">
            <a:extLst>
              <a:ext uri="{FF2B5EF4-FFF2-40B4-BE49-F238E27FC236}">
                <a16:creationId xmlns:a16="http://schemas.microsoft.com/office/drawing/2014/main" id="{3D67C47B-643A-4024-85BF-44542820979F}"/>
              </a:ext>
            </a:extLst>
          </p:cNvPr>
          <p:cNvSpPr txBox="1">
            <a:spLocks/>
          </p:cNvSpPr>
          <p:nvPr/>
        </p:nvSpPr>
        <p:spPr>
          <a:xfrm>
            <a:off x="237145" y="3165662"/>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follow them</a:t>
            </a:r>
          </a:p>
        </p:txBody>
      </p:sp>
      <p:sp>
        <p:nvSpPr>
          <p:cNvPr id="2" name="Title 1"/>
          <p:cNvSpPr>
            <a:spLocks noGrp="1"/>
          </p:cNvSpPr>
          <p:nvPr>
            <p:ph type="ctrTitle"/>
          </p:nvPr>
        </p:nvSpPr>
        <p:spPr>
          <a:xfrm>
            <a:off x="152400" y="152400"/>
            <a:ext cx="8686800" cy="65532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"When the LORD your God cuts off from before you the nations which you go    to dispossess, and you displace them and dwell in their land, take heed to yourself that you are not ensnared to follow them, after they are destroyed from before you, and that you do not inquire after their gods, saying,        'How did these nations serve their gods? I also will do likewise.' "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Deuteronomy 12:29-30</a:t>
            </a:r>
          </a:p>
        </p:txBody>
      </p:sp>
      <p:sp>
        <p:nvSpPr>
          <p:cNvPr id="5" name="Title 1"/>
          <p:cNvSpPr txBox="1">
            <a:spLocks/>
          </p:cNvSpPr>
          <p:nvPr/>
        </p:nvSpPr>
        <p:spPr>
          <a:xfrm>
            <a:off x="1905000" y="0"/>
            <a:ext cx="2514600" cy="838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ln w="11430"/>
                <a:effectLst>
                  <a:outerShdw blurRad="50800" dist="39000" dir="5460000" algn="tl">
                    <a:srgbClr val="000000">
                      <a:alpha val="38000"/>
                    </a:srgbClr>
                  </a:outerShdw>
                </a:effectLst>
              </a:rPr>
              <a:t> </a:t>
            </a:r>
            <a:r>
              <a:rPr lang="en-US" sz="45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7" name="Rectangle 2">
            <a:extLst>
              <a:ext uri="{FF2B5EF4-FFF2-40B4-BE49-F238E27FC236}">
                <a16:creationId xmlns:a16="http://schemas.microsoft.com/office/drawing/2014/main" id="{C5B59E18-41DC-4E98-84CD-7F3A480C4547}"/>
              </a:ext>
            </a:extLst>
          </p:cNvPr>
          <p:cNvSpPr txBox="1">
            <a:spLocks noChangeArrowheads="1"/>
          </p:cNvSpPr>
          <p:nvPr/>
        </p:nvSpPr>
        <p:spPr bwMode="auto">
          <a:xfrm>
            <a:off x="5355103" y="1884872"/>
            <a:ext cx="2716306" cy="77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take heed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FAB1E9C-79DC-422D-A254-CAF1568F988C}"/>
              </a:ext>
            </a:extLst>
          </p:cNvPr>
          <p:cNvSpPr txBox="1">
            <a:spLocks noChangeArrowheads="1"/>
          </p:cNvSpPr>
          <p:nvPr/>
        </p:nvSpPr>
        <p:spPr bwMode="auto">
          <a:xfrm>
            <a:off x="4726265" y="2496458"/>
            <a:ext cx="1406022" cy="773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E253B6F8-42A4-449F-B322-1F69EC15327E}"/>
              </a:ext>
            </a:extLst>
          </p:cNvPr>
          <p:cNvSpPr txBox="1">
            <a:spLocks noChangeArrowheads="1"/>
          </p:cNvSpPr>
          <p:nvPr/>
        </p:nvSpPr>
        <p:spPr bwMode="auto">
          <a:xfrm>
            <a:off x="280609" y="3113314"/>
            <a:ext cx="3091543" cy="76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follow them</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2"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par>
                                <p:cTn id="27" presetID="18" presetClass="emph" presetSubtype="0" fill="hold" grpId="1" nodeType="withEffect">
                                  <p:stCondLst>
                                    <p:cond delay="40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2" fill="hold" grpId="0" nodeType="withEffect">
                                  <p:stCondLst>
                                    <p:cond delay="40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par>
                                <p:cTn id="32" presetID="22" presetClass="entr" presetSubtype="8" fill="hold" grpId="0" nodeType="withEffect">
                                  <p:stCondLst>
                                    <p:cond delay="8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8" presetClass="emph" presetSubtype="0" fill="hold" grpId="1" nodeType="withEffect">
                                  <p:stCondLst>
                                    <p:cond delay="800"/>
                                  </p:stCondLst>
                                  <p:childTnLst>
                                    <p:set>
                                      <p:cBhvr override="childStyle">
                                        <p:cTn id="36" dur="500" fill="hold"/>
                                        <p:tgtEl>
                                          <p:spTgt spid="10"/>
                                        </p:tgtEl>
                                        <p:attrNameLst>
                                          <p:attrName>style.textDecorationUnderline</p:attrName>
                                        </p:attrNameLst>
                                      </p:cBhvr>
                                      <p:to>
                                        <p:strVal val="true"/>
                                      </p:to>
                                    </p:set>
                                  </p:childTnLst>
                                </p:cTn>
                              </p:par>
                              <p:par>
                                <p:cTn id="37" presetID="22" presetClass="entr" presetSubtype="8" fill="hold" grpId="0" nodeType="withEffect">
                                  <p:stCondLst>
                                    <p:cond delay="80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25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par>
                                <p:cTn id="45" presetID="6" presetClass="emph" presetSubtype="0" fill="hold" grpId="3" nodeType="withEffect">
                                  <p:stCondLst>
                                    <p:cond delay="250"/>
                                  </p:stCondLst>
                                  <p:childTnLst>
                                    <p:animScale>
                                      <p:cBhvr>
                                        <p:cTn id="46" dur="2000" fill="hold"/>
                                        <p:tgtEl>
                                          <p:spTgt spid="5"/>
                                        </p:tgtEl>
                                      </p:cBhvr>
                                      <p:by x="90000" y="90000"/>
                                    </p:animScale>
                                  </p:childTnLst>
                                </p:cTn>
                              </p:par>
                              <p:par>
                                <p:cTn id="47" presetID="0" presetClass="path" presetSubtype="0" accel="50000" decel="50000" fill="hold" grpId="1" nodeType="withEffect">
                                  <p:stCondLst>
                                    <p:cond delay="250"/>
                                  </p:stCondLst>
                                  <p:childTnLst>
                                    <p:animMotion origin="layout" path="M -3.33333E-6 -1.11111E-6 L -0.14357 0.75046 " pathEditMode="relative" rAng="0" ptsTypes="AA">
                                      <p:cBhvr>
                                        <p:cTn id="48" dur="2000" fill="hold"/>
                                        <p:tgtEl>
                                          <p:spTgt spid="5"/>
                                        </p:tgtEl>
                                        <p:attrNameLst>
                                          <p:attrName>ppt_x</p:attrName>
                                          <p:attrName>ppt_y</p:attrName>
                                        </p:attrNameLst>
                                      </p:cBhvr>
                                      <p:rCtr x="-7187" y="37523"/>
                                    </p:animMotion>
                                  </p:childTnLst>
                                </p:cTn>
                              </p:par>
                              <p:par>
                                <p:cTn id="49" presetID="55" presetClass="exit" presetSubtype="0" fill="hold" grpId="1" nodeType="withEffect">
                                  <p:stCondLst>
                                    <p:cond delay="250"/>
                                  </p:stCondLst>
                                  <p:childTnLst>
                                    <p:anim calcmode="lin" valueType="num">
                                      <p:cBhvr>
                                        <p:cTn id="50" dur="1500"/>
                                        <p:tgtEl>
                                          <p:spTgt spid="2"/>
                                        </p:tgtEl>
                                        <p:attrNameLst>
                                          <p:attrName>ppt_w</p:attrName>
                                        </p:attrNameLst>
                                      </p:cBhvr>
                                      <p:tavLst>
                                        <p:tav tm="0">
                                          <p:val>
                                            <p:strVal val="ppt_w"/>
                                          </p:val>
                                        </p:tav>
                                        <p:tav tm="100000">
                                          <p:val>
                                            <p:strVal val="ppt_w*0.70"/>
                                          </p:val>
                                        </p:tav>
                                      </p:tavLst>
                                    </p:anim>
                                    <p:anim calcmode="lin" valueType="num">
                                      <p:cBhvr>
                                        <p:cTn id="51" dur="1500"/>
                                        <p:tgtEl>
                                          <p:spTgt spid="2"/>
                                        </p:tgtEl>
                                        <p:attrNameLst>
                                          <p:attrName>ppt_h</p:attrName>
                                        </p:attrNameLst>
                                      </p:cBhvr>
                                      <p:tavLst>
                                        <p:tav tm="0">
                                          <p:val>
                                            <p:strVal val="ppt_h"/>
                                          </p:val>
                                        </p:tav>
                                        <p:tav tm="100000">
                                          <p:val>
                                            <p:strVal val="ppt_h"/>
                                          </p:val>
                                        </p:tav>
                                      </p:tavLst>
                                    </p:anim>
                                    <p:animEffect transition="out" filter="fade">
                                      <p:cBhvr>
                                        <p:cTn id="52" dur="1500"/>
                                        <p:tgtEl>
                                          <p:spTgt spid="2"/>
                                        </p:tgtEl>
                                      </p:cBhvr>
                                    </p:animEffect>
                                    <p:set>
                                      <p:cBhvr>
                                        <p:cTn id="53" dur="1" fill="hold">
                                          <p:stCondLst>
                                            <p:cond delay="1499"/>
                                          </p:stCondLst>
                                        </p:cTn>
                                        <p:tgtEl>
                                          <p:spTgt spid="2"/>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10" grpId="0"/>
      <p:bldP spid="10" grpId="1"/>
      <p:bldP spid="10" grpId="2"/>
      <p:bldP spid="2" grpId="0"/>
      <p:bldP spid="2" grpId="1"/>
      <p:bldP spid="5" grpId="0"/>
      <p:bldP spid="5" grpId="1"/>
      <p:bldP spid="5" grpId="2"/>
      <p:bldP spid="5" grpId="3"/>
      <p:bldP spid="7" grpId="0"/>
      <p:bldP spid="7" grpId="1"/>
      <p:bldP spid="9" grpId="0"/>
      <p:bldP spid="9" grpId="1"/>
      <p:bldP spid="11" grpId="0"/>
      <p:bldP spid="1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354" r="24322"/>
          <a:stretch/>
        </p:blipFill>
        <p:spPr>
          <a:xfrm>
            <a:off x="0" y="0"/>
            <a:ext cx="9144000" cy="6858000"/>
          </a:xfrm>
          <a:prstGeom prst="rect">
            <a:avLst/>
          </a:prstGeom>
        </p:spPr>
      </p:pic>
      <p:sp>
        <p:nvSpPr>
          <p:cNvPr id="2" name="Title 1"/>
          <p:cNvSpPr>
            <a:spLocks noGrp="1"/>
          </p:cNvSpPr>
          <p:nvPr>
            <p:ph type="ctrTitle"/>
          </p:nvPr>
        </p:nvSpPr>
        <p:spPr>
          <a:xfrm>
            <a:off x="381000" y="1277815"/>
            <a:ext cx="8077200" cy="4419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"You shall not worship the LORD your God in that way; for every abomination to the LORD which He hates they have done to their gods; for they burn even their sons and daughters in the fire to their gods."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 Deuteronomy 12:31</a:t>
            </a:r>
            <a:r>
              <a:rPr lang="en-US" sz="40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 </a:t>
            </a:r>
          </a:p>
        </p:txBody>
      </p:sp>
      <p:sp>
        <p:nvSpPr>
          <p:cNvPr id="5" name="Title 1"/>
          <p:cNvSpPr txBox="1">
            <a:spLocks/>
          </p:cNvSpPr>
          <p:nvPr/>
        </p:nvSpPr>
        <p:spPr>
          <a:xfrm>
            <a:off x="5562600" y="1143000"/>
            <a:ext cx="31242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11430"/>
                <a:effectLst>
                  <a:outerShdw blurRad="50800" dist="39000" dir="5460000" algn="tl">
                    <a:srgbClr val="000000">
                      <a:alpha val="38000"/>
                    </a:srgbClr>
                  </a:outerShdw>
                </a:effectLst>
              </a:rPr>
              <a:t> </a:t>
            </a:r>
            <a:r>
              <a:rPr lang="en-US" sz="45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6" name="Title 1"/>
          <p:cNvSpPr txBox="1">
            <a:spLocks/>
          </p:cNvSpPr>
          <p:nvPr/>
        </p:nvSpPr>
        <p:spPr>
          <a:xfrm>
            <a:off x="838200" y="1295400"/>
            <a:ext cx="7391400" cy="4343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80000" dist="40000" dir="5040000" algn="tl">
                    <a:srgbClr val="000000">
                      <a:alpha val="30000"/>
                    </a:srgbClr>
                  </a:outerShdw>
                </a:effectLst>
              </a:rPr>
              <a:t>"'And you shall not walk in the statutes of the nation which I am casting out before you; for they commit all these things, and therefore I abhor them.'"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80000" dist="40000" dir="5040000" algn="tl">
                    <a:srgbClr val="000000">
                      <a:alpha val="30000"/>
                    </a:srgbClr>
                  </a:outerShdw>
                </a:effectLst>
              </a:rPr>
              <a:t>– Leviticus 20:23 </a:t>
            </a:r>
          </a:p>
        </p:txBody>
      </p:sp>
      <p:sp>
        <p:nvSpPr>
          <p:cNvPr id="7" name="Title 1"/>
          <p:cNvSpPr txBox="1">
            <a:spLocks/>
          </p:cNvSpPr>
          <p:nvPr/>
        </p:nvSpPr>
        <p:spPr>
          <a:xfrm>
            <a:off x="304800" y="304800"/>
            <a:ext cx="8534400" cy="6202362"/>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80000" dist="40000" dir="5040000" algn="tl">
                    <a:srgbClr val="000000">
                      <a:alpha val="30000"/>
                    </a:srgbClr>
                  </a:outerShdw>
                </a:effectLst>
              </a:rPr>
              <a:t>"There shall not be found among you anyone who makes his son or his daughter pass through the fire, or one who practices witchcraft, or a soothsayer, or one who interprets omens, or a sorcerer, or one who conjures spells, or a medium, or a </a:t>
            </a:r>
            <a:r>
              <a:rPr lang="en-US" sz="3600"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80000" dist="40000" dir="5040000" algn="tl">
                    <a:srgbClr val="000000">
                      <a:alpha val="30000"/>
                    </a:srgbClr>
                  </a:outerShdw>
                </a:effectLst>
              </a:rPr>
              <a:t>spiritist</a:t>
            </a:r>
            <a:r>
              <a:rPr lang="en-US" sz="3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80000" dist="40000" dir="5040000" algn="tl">
                    <a:srgbClr val="000000">
                      <a:alpha val="30000"/>
                    </a:srgbClr>
                  </a:outerShdw>
                </a:effectLst>
              </a:rPr>
              <a:t>, or one who calls up the dead. For all who do these things are an abomination to the LORD, and because of these abominations the LORD your God drives them out from before you."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80000" dist="40000" dir="5040000" algn="tl">
                    <a:srgbClr val="000000">
                      <a:alpha val="30000"/>
                    </a:srgbClr>
                  </a:outerShdw>
                </a:effectLst>
              </a:rPr>
              <a:t>– Deuteronomy 18:10-12 </a:t>
            </a:r>
          </a:p>
        </p:txBody>
      </p:sp>
      <p:sp>
        <p:nvSpPr>
          <p:cNvPr id="8" name="Title 1"/>
          <p:cNvSpPr txBox="1">
            <a:spLocks/>
          </p:cNvSpPr>
          <p:nvPr/>
        </p:nvSpPr>
        <p:spPr>
          <a:xfrm>
            <a:off x="304800" y="5105400"/>
            <a:ext cx="30480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effectLst>
                  <a:outerShdw blurRad="50800" dist="39000" dir="5460000" algn="tl">
                    <a:srgbClr val="000000">
                      <a:alpha val="38000"/>
                    </a:srgbClr>
                  </a:outerShdw>
                </a:effectLst>
              </a:rPr>
              <a:t> </a:t>
            </a:r>
            <a:r>
              <a:rPr lang="en-US" sz="4500" b="1" dirty="0">
                <a:ln w="11430"/>
                <a:effectLst>
                  <a:outerShdw blurRad="50800" dist="39000" dir="5460000" algn="tl">
                    <a:srgbClr val="000000">
                      <a:alpha val="38000"/>
                    </a:srgbClr>
                  </a:outerShdw>
                </a:effectLst>
              </a:rPr>
              <a:t> </a:t>
            </a:r>
            <a:r>
              <a:rPr lang="en-US" sz="3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9" name="Title 1"/>
          <p:cNvSpPr txBox="1">
            <a:spLocks/>
          </p:cNvSpPr>
          <p:nvPr/>
        </p:nvSpPr>
        <p:spPr>
          <a:xfrm>
            <a:off x="457200" y="5638800"/>
            <a:ext cx="3429000"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5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3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60000"/>
                    </a:schemeClr>
                  </a:glow>
                  <a:outerShdw blurRad="80000" dist="40000" dir="5040000" algn="tl">
                    <a:srgbClr val="000000">
                      <a:alpha val="30000"/>
                    </a:srgbClr>
                  </a:outerShdw>
                </a:effectLst>
              </a:rPr>
              <a:t>before you</a:t>
            </a:r>
          </a:p>
        </p:txBody>
      </p:sp>
      <p:sp>
        <p:nvSpPr>
          <p:cNvPr id="10" name="Title 1">
            <a:extLst>
              <a:ext uri="{FF2B5EF4-FFF2-40B4-BE49-F238E27FC236}">
                <a16:creationId xmlns:a16="http://schemas.microsoft.com/office/drawing/2014/main" id="{7149096B-947C-4B30-8E61-F2E08DEC754D}"/>
              </a:ext>
            </a:extLst>
          </p:cNvPr>
          <p:cNvSpPr txBox="1">
            <a:spLocks/>
          </p:cNvSpPr>
          <p:nvPr/>
        </p:nvSpPr>
        <p:spPr>
          <a:xfrm>
            <a:off x="3805238" y="2362200"/>
            <a:ext cx="3099654"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11430"/>
                <a:effectLst>
                  <a:outerShdw blurRad="50800" dist="39000" dir="5460000" algn="tl">
                    <a:srgbClr val="000000">
                      <a:alpha val="38000"/>
                    </a:srgbClr>
                  </a:outerShdw>
                </a:effectLst>
              </a:rPr>
              <a:t> </a:t>
            </a:r>
            <a:r>
              <a:rPr lang="en-US" sz="45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22222E-6 L -0.15 0.09236 " pathEditMode="relative" rAng="0" ptsTypes="AA">
                                      <p:cBhvr>
                                        <p:cTn id="10" dur="1000" spd="-100000" fill="hold"/>
                                        <p:tgtEl>
                                          <p:spTgt spid="7"/>
                                        </p:tgtEl>
                                        <p:attrNameLst>
                                          <p:attrName>ppt_x</p:attrName>
                                          <p:attrName>ppt_y</p:attrName>
                                        </p:attrNameLst>
                                      </p:cBhvr>
                                      <p:rCtr x="-7500" y="4606"/>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par>
                                <p:cTn id="20" presetID="10" presetClass="exit" presetSubtype="0" fill="hold" grpId="1" nodeType="withEffect">
                                  <p:stCondLst>
                                    <p:cond delay="0"/>
                                  </p:stCondLst>
                                  <p:childTnLst>
                                    <p:animEffect transition="out" filter="fade">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6" presetClass="emph" presetSubtype="0" fill="hold" grpId="1" nodeType="withEffect">
                                  <p:stCondLst>
                                    <p:cond delay="0"/>
                                  </p:stCondLst>
                                  <p:childTnLst>
                                    <p:animScale>
                                      <p:cBhvr>
                                        <p:cTn id="27" dur="2000" fill="hold"/>
                                        <p:tgtEl>
                                          <p:spTgt spid="9"/>
                                        </p:tgtEl>
                                      </p:cBhvr>
                                      <p:by x="122000" y="122000"/>
                                    </p:animScale>
                                  </p:childTnLst>
                                </p:cTn>
                              </p:par>
                              <p:par>
                                <p:cTn id="28" presetID="0" presetClass="path" presetSubtype="0" accel="50000" decel="50000" fill="hold" grpId="2" nodeType="withEffect">
                                  <p:stCondLst>
                                    <p:cond delay="0"/>
                                  </p:stCondLst>
                                  <p:childTnLst>
                                    <p:animMotion origin="layout" path="M 0 1.11111E-6 L 0.38281 -0.42454 " pathEditMode="relative" rAng="0" ptsTypes="AA">
                                      <p:cBhvr>
                                        <p:cTn id="29" dur="2000" fill="hold"/>
                                        <p:tgtEl>
                                          <p:spTgt spid="9"/>
                                        </p:tgtEl>
                                        <p:attrNameLst>
                                          <p:attrName>ppt_x</p:attrName>
                                          <p:attrName>ppt_y</p:attrName>
                                        </p:attrNameLst>
                                      </p:cBhvr>
                                      <p:rCtr x="19132" y="-21227"/>
                                    </p:animMotion>
                                  </p:childTnLst>
                                </p:cTn>
                              </p:par>
                            </p:childTnLst>
                          </p:cTn>
                        </p:par>
                        <p:par>
                          <p:cTn id="30" fill="hold">
                            <p:stCondLst>
                              <p:cond delay="2000"/>
                            </p:stCondLst>
                            <p:childTnLst>
                              <p:par>
                                <p:cTn id="31" presetID="10" presetClass="exit" presetSubtype="0" fill="hold" grpId="3" nodeType="afterEffect">
                                  <p:stCondLst>
                                    <p:cond delay="0"/>
                                  </p:stCondLst>
                                  <p:childTnLst>
                                    <p:animEffect transition="out" filter="fade">
                                      <p:cBhvr>
                                        <p:cTn id="32" dur="250"/>
                                        <p:tgtEl>
                                          <p:spTgt spid="9"/>
                                        </p:tgtEl>
                                      </p:cBhvr>
                                    </p:animEffect>
                                    <p:set>
                                      <p:cBhvr>
                                        <p:cTn id="33" dur="1" fill="hold">
                                          <p:stCondLst>
                                            <p:cond delay="24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55" presetClass="entr" presetSubtype="0" fill="hold" grpId="0" nodeType="withEffect">
                                  <p:stCondLst>
                                    <p:cond delay="20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strVal val="#ppt_w*0.70"/>
                                          </p:val>
                                        </p:tav>
                                        <p:tav tm="100000">
                                          <p:val>
                                            <p:strVal val="#ppt_w"/>
                                          </p:val>
                                        </p:tav>
                                      </p:tavLst>
                                    </p:anim>
                                    <p:anim calcmode="lin" valueType="num">
                                      <p:cBhvr>
                                        <p:cTn id="42" dur="1000" fill="hold"/>
                                        <p:tgtEl>
                                          <p:spTgt spid="2"/>
                                        </p:tgtEl>
                                        <p:attrNameLst>
                                          <p:attrName>ppt_h</p:attrName>
                                        </p:attrNameLst>
                                      </p:cBhvr>
                                      <p:tavLst>
                                        <p:tav tm="0">
                                          <p:val>
                                            <p:strVal val="#ppt_h"/>
                                          </p:val>
                                        </p:tav>
                                        <p:tav tm="100000">
                                          <p:val>
                                            <p:strVal val="#ppt_h"/>
                                          </p:val>
                                        </p:tav>
                                      </p:tavLst>
                                    </p:anim>
                                    <p:animEffect transition="in" filter="fade">
                                      <p:cBhvr>
                                        <p:cTn id="43" dur="1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50"/>
                                        <p:tgtEl>
                                          <p:spTgt spid="10"/>
                                        </p:tgtEl>
                                      </p:cBhvr>
                                    </p:animEffect>
                                  </p:childTnLst>
                                </p:cTn>
                              </p:par>
                              <p:par>
                                <p:cTn id="52" presetID="0" presetClass="path" presetSubtype="0" accel="50000" decel="50000" fill="hold" grpId="2" nodeType="withEffect">
                                  <p:stCondLst>
                                    <p:cond delay="0"/>
                                  </p:stCondLst>
                                  <p:childTnLst>
                                    <p:animMotion origin="layout" path="M 3.33333E-6 1.11111E-6 L 0.08993 0.10463 " pathEditMode="relative" rAng="0" ptsTypes="AA">
                                      <p:cBhvr>
                                        <p:cTn id="53" dur="2000" fill="hold"/>
                                        <p:tgtEl>
                                          <p:spTgt spid="5"/>
                                        </p:tgtEl>
                                        <p:attrNameLst>
                                          <p:attrName>ppt_x</p:attrName>
                                          <p:attrName>ppt_y</p:attrName>
                                        </p:attrNameLst>
                                      </p:cBhvr>
                                      <p:rCtr x="4497" y="5231"/>
                                    </p:animMotion>
                                  </p:childTnLst>
                                </p:cTn>
                              </p:par>
                              <p:par>
                                <p:cTn id="54" presetID="0" presetClass="path" presetSubtype="0" accel="50000" decel="50000" fill="hold" grpId="1" nodeType="withEffect">
                                  <p:stCondLst>
                                    <p:cond delay="0"/>
                                  </p:stCondLst>
                                  <p:childTnLst>
                                    <p:animMotion origin="layout" path="M -2.77778E-7 3.33333E-6 L 0.28368 -0.07269 " pathEditMode="relative" rAng="0" ptsTypes="AA">
                                      <p:cBhvr>
                                        <p:cTn id="55" dur="2000" fill="hold"/>
                                        <p:tgtEl>
                                          <p:spTgt spid="10"/>
                                        </p:tgtEl>
                                        <p:attrNameLst>
                                          <p:attrName>ppt_x</p:attrName>
                                          <p:attrName>ppt_y</p:attrName>
                                        </p:attrNameLst>
                                      </p:cBhvr>
                                      <p:rCtr x="14184" y="-3634"/>
                                    </p:animMotion>
                                  </p:childTnLst>
                                </p:cTn>
                              </p:par>
                              <p:par>
                                <p:cTn id="56" presetID="55" presetClass="exit" presetSubtype="0" fill="hold" grpId="1" nodeType="withEffect">
                                  <p:stCondLst>
                                    <p:cond delay="0"/>
                                  </p:stCondLst>
                                  <p:childTnLst>
                                    <p:anim calcmode="lin" valueType="num">
                                      <p:cBhvr>
                                        <p:cTn id="57" dur="2000"/>
                                        <p:tgtEl>
                                          <p:spTgt spid="2"/>
                                        </p:tgtEl>
                                        <p:attrNameLst>
                                          <p:attrName>ppt_w</p:attrName>
                                        </p:attrNameLst>
                                      </p:cBhvr>
                                      <p:tavLst>
                                        <p:tav tm="0">
                                          <p:val>
                                            <p:strVal val="ppt_w"/>
                                          </p:val>
                                        </p:tav>
                                        <p:tav tm="100000">
                                          <p:val>
                                            <p:strVal val="ppt_w*0.70"/>
                                          </p:val>
                                        </p:tav>
                                      </p:tavLst>
                                    </p:anim>
                                    <p:anim calcmode="lin" valueType="num">
                                      <p:cBhvr>
                                        <p:cTn id="58" dur="2000"/>
                                        <p:tgtEl>
                                          <p:spTgt spid="2"/>
                                        </p:tgtEl>
                                        <p:attrNameLst>
                                          <p:attrName>ppt_h</p:attrName>
                                        </p:attrNameLst>
                                      </p:cBhvr>
                                      <p:tavLst>
                                        <p:tav tm="0">
                                          <p:val>
                                            <p:strVal val="ppt_h"/>
                                          </p:val>
                                        </p:tav>
                                        <p:tav tm="100000">
                                          <p:val>
                                            <p:strVal val="ppt_h"/>
                                          </p:val>
                                        </p:tav>
                                      </p:tavLst>
                                    </p:anim>
                                    <p:animEffect transition="out" filter="fade">
                                      <p:cBhvr>
                                        <p:cTn id="59" dur="2000"/>
                                        <p:tgtEl>
                                          <p:spTgt spid="2"/>
                                        </p:tgtEl>
                                      </p:cBhvr>
                                    </p:animEffect>
                                    <p:set>
                                      <p:cBhvr>
                                        <p:cTn id="6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2"/>
      <p:bldP spid="6" grpId="0"/>
      <p:bldP spid="6" grpId="1"/>
      <p:bldP spid="7" grpId="0"/>
      <p:bldP spid="7" grpId="1"/>
      <p:bldP spid="7" grpId="2"/>
      <p:bldP spid="8" grpId="0"/>
      <p:bldP spid="9" grpId="0"/>
      <p:bldP spid="9" grpId="1"/>
      <p:bldP spid="9" grpId="2"/>
      <p:bldP spid="9" grpId="3"/>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6775"/>
          <a:stretch/>
        </p:blipFill>
        <p:spPr>
          <a:xfrm>
            <a:off x="0" y="0"/>
            <a:ext cx="9144000" cy="6858000"/>
          </a:xfrm>
          <a:prstGeom prst="rect">
            <a:avLst/>
          </a:prstGeom>
        </p:spPr>
      </p:pic>
      <p:sp>
        <p:nvSpPr>
          <p:cNvPr id="6" name="Title 1">
            <a:extLst>
              <a:ext uri="{FF2B5EF4-FFF2-40B4-BE49-F238E27FC236}">
                <a16:creationId xmlns:a16="http://schemas.microsoft.com/office/drawing/2014/main" id="{7C852922-FC02-4D7A-9A98-59AA1C2D5765}"/>
              </a:ext>
            </a:extLst>
          </p:cNvPr>
          <p:cNvSpPr txBox="1">
            <a:spLocks/>
          </p:cNvSpPr>
          <p:nvPr/>
        </p:nvSpPr>
        <p:spPr>
          <a:xfrm>
            <a:off x="1084449" y="2059081"/>
            <a:ext cx="779929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did not obey the voice of the LORD</a:t>
            </a:r>
          </a:p>
        </p:txBody>
      </p:sp>
      <p:sp>
        <p:nvSpPr>
          <p:cNvPr id="2" name="Title 1"/>
          <p:cNvSpPr>
            <a:spLocks noGrp="1"/>
          </p:cNvSpPr>
          <p:nvPr>
            <p:ph type="ctrTitle"/>
          </p:nvPr>
        </p:nvSpPr>
        <p:spPr>
          <a:xfrm>
            <a:off x="304800" y="0"/>
            <a:ext cx="8458200" cy="6477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"Moreover all these curses shall come upon you and pursue and overtake you, until you are destroyed, because you did not obey the voice of the LORD your God, to keep His commandments and His statutes which He commanded you. And they shall be upon you for a sign and a wonder, and on your descendants forever."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Deuteronomy 28:45-46 </a:t>
            </a:r>
          </a:p>
        </p:txBody>
      </p:sp>
      <p:sp>
        <p:nvSpPr>
          <p:cNvPr id="4" name="Title 1"/>
          <p:cNvSpPr txBox="1">
            <a:spLocks/>
          </p:cNvSpPr>
          <p:nvPr/>
        </p:nvSpPr>
        <p:spPr>
          <a:xfrm>
            <a:off x="6781800" y="1905000"/>
            <a:ext cx="23622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effectLst>
                  <a:outerShdw blurRad="50800" dist="39000" dir="5460000" algn="tl">
                    <a:srgbClr val="000000">
                      <a:alpha val="38000"/>
                    </a:srgbClr>
                  </a:outerShdw>
                </a:effectLst>
              </a:rPr>
              <a:t> </a:t>
            </a:r>
            <a:r>
              <a:rPr lang="en-US" sz="45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7" name="Rectangle 2">
            <a:extLst>
              <a:ext uri="{FF2B5EF4-FFF2-40B4-BE49-F238E27FC236}">
                <a16:creationId xmlns:a16="http://schemas.microsoft.com/office/drawing/2014/main" id="{CF64EA70-A522-4467-9483-8C391C9AD8B1}"/>
              </a:ext>
            </a:extLst>
          </p:cNvPr>
          <p:cNvSpPr txBox="1">
            <a:spLocks noChangeArrowheads="1"/>
          </p:cNvSpPr>
          <p:nvPr/>
        </p:nvSpPr>
        <p:spPr bwMode="auto">
          <a:xfrm>
            <a:off x="997743" y="2005013"/>
            <a:ext cx="7977188" cy="76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did not obey the voice of the LORD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25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0" presetClass="path" presetSubtype="0" accel="50000" decel="50000" fill="hold" grpId="2" nodeType="withEffect">
                                  <p:stCondLst>
                                    <p:cond delay="250"/>
                                  </p:stCondLst>
                                  <p:childTnLst>
                                    <p:animMotion origin="layout" path="M 0.00018 0.00047 L -0.02205 -0.25601 " pathEditMode="relative" rAng="0" ptsTypes="AA">
                                      <p:cBhvr>
                                        <p:cTn id="30" dur="2000" fill="hold"/>
                                        <p:tgtEl>
                                          <p:spTgt spid="4"/>
                                        </p:tgtEl>
                                        <p:attrNameLst>
                                          <p:attrName>ppt_x</p:attrName>
                                          <p:attrName>ppt_y</p:attrName>
                                        </p:attrNameLst>
                                      </p:cBhvr>
                                      <p:rCtr x="-1111" y="-12824"/>
                                    </p:animMotion>
                                  </p:childTnLst>
                                </p:cTn>
                              </p:par>
                              <p:par>
                                <p:cTn id="31" presetID="55" presetClass="exit" presetSubtype="0" fill="hold" grpId="1" nodeType="withEffect">
                                  <p:stCondLst>
                                    <p:cond delay="250"/>
                                  </p:stCondLst>
                                  <p:childTnLst>
                                    <p:anim calcmode="lin" valueType="num">
                                      <p:cBhvr>
                                        <p:cTn id="32" dur="1500"/>
                                        <p:tgtEl>
                                          <p:spTgt spid="2"/>
                                        </p:tgtEl>
                                        <p:attrNameLst>
                                          <p:attrName>ppt_w</p:attrName>
                                        </p:attrNameLst>
                                      </p:cBhvr>
                                      <p:tavLst>
                                        <p:tav tm="0">
                                          <p:val>
                                            <p:strVal val="ppt_w"/>
                                          </p:val>
                                        </p:tav>
                                        <p:tav tm="100000">
                                          <p:val>
                                            <p:strVal val="ppt_w*0.70"/>
                                          </p:val>
                                        </p:tav>
                                      </p:tavLst>
                                    </p:anim>
                                    <p:anim calcmode="lin" valueType="num">
                                      <p:cBhvr>
                                        <p:cTn id="33" dur="1500"/>
                                        <p:tgtEl>
                                          <p:spTgt spid="2"/>
                                        </p:tgtEl>
                                        <p:attrNameLst>
                                          <p:attrName>ppt_h</p:attrName>
                                        </p:attrNameLst>
                                      </p:cBhvr>
                                      <p:tavLst>
                                        <p:tav tm="0">
                                          <p:val>
                                            <p:strVal val="ppt_h"/>
                                          </p:val>
                                        </p:tav>
                                        <p:tav tm="100000">
                                          <p:val>
                                            <p:strVal val="ppt_h"/>
                                          </p:val>
                                        </p:tav>
                                      </p:tavLst>
                                    </p:anim>
                                    <p:animEffect transition="out" filter="fade">
                                      <p:cBhvr>
                                        <p:cTn id="34" dur="1500"/>
                                        <p:tgtEl>
                                          <p:spTgt spid="2"/>
                                        </p:tgtEl>
                                      </p:cBhvr>
                                    </p:animEffect>
                                    <p:set>
                                      <p:cBhvr>
                                        <p:cTn id="35" dur="1" fill="hold">
                                          <p:stCondLst>
                                            <p:cond delay="1499"/>
                                          </p:stCondLst>
                                        </p:cTn>
                                        <p:tgtEl>
                                          <p:spTgt spid="2"/>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4" grpId="0"/>
      <p:bldP spid="4" grpId="1"/>
      <p:bldP spid="4" grpId="2"/>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3" y="0"/>
            <a:ext cx="9204043" cy="6884624"/>
          </a:xfrm>
          <a:prstGeom prst="rect">
            <a:avLst/>
          </a:prstGeom>
        </p:spPr>
      </p:pic>
      <p:sp>
        <p:nvSpPr>
          <p:cNvPr id="9" name="Title 1">
            <a:extLst>
              <a:ext uri="{FF2B5EF4-FFF2-40B4-BE49-F238E27FC236}">
                <a16:creationId xmlns:a16="http://schemas.microsoft.com/office/drawing/2014/main" id="{178C0A2E-E41B-410C-9400-A6F4F50CD379}"/>
              </a:ext>
            </a:extLst>
          </p:cNvPr>
          <p:cNvSpPr txBox="1">
            <a:spLocks/>
          </p:cNvSpPr>
          <p:nvPr/>
        </p:nvSpPr>
        <p:spPr>
          <a:xfrm>
            <a:off x="1044950" y="1523579"/>
            <a:ext cx="231289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of heart</a:t>
            </a:r>
          </a:p>
        </p:txBody>
      </p:sp>
      <p:sp>
        <p:nvSpPr>
          <p:cNvPr id="7" name="Title 1">
            <a:extLst>
              <a:ext uri="{FF2B5EF4-FFF2-40B4-BE49-F238E27FC236}">
                <a16:creationId xmlns:a16="http://schemas.microsoft.com/office/drawing/2014/main" id="{BC46C7B8-8373-402F-9568-FAABA812102A}"/>
              </a:ext>
            </a:extLst>
          </p:cNvPr>
          <p:cNvSpPr txBox="1">
            <a:spLocks/>
          </p:cNvSpPr>
          <p:nvPr/>
        </p:nvSpPr>
        <p:spPr>
          <a:xfrm>
            <a:off x="3007378" y="912859"/>
            <a:ext cx="512333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with joy and gladness</a:t>
            </a:r>
          </a:p>
        </p:txBody>
      </p:sp>
      <p:sp>
        <p:nvSpPr>
          <p:cNvPr id="5" name="Title 1">
            <a:extLst>
              <a:ext uri="{FF2B5EF4-FFF2-40B4-BE49-F238E27FC236}">
                <a16:creationId xmlns:a16="http://schemas.microsoft.com/office/drawing/2014/main" id="{C4D83A2E-FF08-4CD7-B363-4A71A68D856F}"/>
              </a:ext>
            </a:extLst>
          </p:cNvPr>
          <p:cNvSpPr txBox="1">
            <a:spLocks/>
          </p:cNvSpPr>
          <p:nvPr/>
        </p:nvSpPr>
        <p:spPr>
          <a:xfrm>
            <a:off x="4901874" y="304660"/>
            <a:ext cx="385930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serve the LORD</a:t>
            </a:r>
          </a:p>
        </p:txBody>
      </p:sp>
      <p:sp>
        <p:nvSpPr>
          <p:cNvPr id="2" name="Title 1"/>
          <p:cNvSpPr>
            <a:spLocks noGrp="1"/>
          </p:cNvSpPr>
          <p:nvPr>
            <p:ph type="ctrTitle"/>
          </p:nvPr>
        </p:nvSpPr>
        <p:spPr>
          <a:xfrm>
            <a:off x="304800" y="76200"/>
            <a:ext cx="8458200" cy="6477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"Because you did not serve the LORD your God with joy and gladness           of heart, for the abundance of everything, therefore you shall serve your enemies, whom the LORD will send against you, in hunger, in thirst, in nakedness, and in need of everything; and He will put a yoke of iron on your neck until He has destroyed you."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Deuteronomy 28:47-48 </a:t>
            </a:r>
          </a:p>
        </p:txBody>
      </p:sp>
      <p:sp>
        <p:nvSpPr>
          <p:cNvPr id="4" name="Title 1"/>
          <p:cNvSpPr txBox="1">
            <a:spLocks/>
          </p:cNvSpPr>
          <p:nvPr/>
        </p:nvSpPr>
        <p:spPr>
          <a:xfrm>
            <a:off x="6477000" y="152400"/>
            <a:ext cx="25146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6" name="Rectangle 2">
            <a:extLst>
              <a:ext uri="{FF2B5EF4-FFF2-40B4-BE49-F238E27FC236}">
                <a16:creationId xmlns:a16="http://schemas.microsoft.com/office/drawing/2014/main" id="{354D7B29-67D9-4CB2-8E6D-93C2698D9AE3}"/>
              </a:ext>
            </a:extLst>
          </p:cNvPr>
          <p:cNvSpPr txBox="1">
            <a:spLocks noChangeArrowheads="1"/>
          </p:cNvSpPr>
          <p:nvPr/>
        </p:nvSpPr>
        <p:spPr bwMode="auto">
          <a:xfrm>
            <a:off x="4981575" y="254794"/>
            <a:ext cx="3698082" cy="75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serve the LORD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E794F8C-E556-4479-A6BD-E12203FA1F84}"/>
              </a:ext>
            </a:extLst>
          </p:cNvPr>
          <p:cNvSpPr txBox="1">
            <a:spLocks noChangeArrowheads="1"/>
          </p:cNvSpPr>
          <p:nvPr/>
        </p:nvSpPr>
        <p:spPr bwMode="auto">
          <a:xfrm>
            <a:off x="2976561" y="862013"/>
            <a:ext cx="5177118" cy="75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joy and gladness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B079FDC-0333-4DA7-8862-FDDB3F1C0571}"/>
              </a:ext>
            </a:extLst>
          </p:cNvPr>
          <p:cNvSpPr txBox="1">
            <a:spLocks noChangeArrowheads="1"/>
          </p:cNvSpPr>
          <p:nvPr/>
        </p:nvSpPr>
        <p:spPr bwMode="auto">
          <a:xfrm>
            <a:off x="1157288" y="1473845"/>
            <a:ext cx="20817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heart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B2C37D05-A73A-4378-A586-4357F4BAD063}"/>
              </a:ext>
            </a:extLst>
          </p:cNvPr>
          <p:cNvSpPr>
            <a:spLocks noChangeArrowheads="1"/>
          </p:cNvSpPr>
          <p:nvPr/>
        </p:nvSpPr>
        <p:spPr bwMode="auto">
          <a:xfrm>
            <a:off x="1720752" y="1495425"/>
            <a:ext cx="150181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heart</a:t>
            </a:r>
            <a:endPar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Multiply 42">
            <a:extLst>
              <a:ext uri="{FF2B5EF4-FFF2-40B4-BE49-F238E27FC236}">
                <a16:creationId xmlns:a16="http://schemas.microsoft.com/office/drawing/2014/main" id="{2F834B0C-1EBC-40D5-9EDB-ABF80715DA07}"/>
              </a:ext>
            </a:extLst>
          </p:cNvPr>
          <p:cNvSpPr/>
          <p:nvPr/>
        </p:nvSpPr>
        <p:spPr>
          <a:xfrm>
            <a:off x="4029638" y="381166"/>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itle 1">
            <a:extLst>
              <a:ext uri="{FF2B5EF4-FFF2-40B4-BE49-F238E27FC236}">
                <a16:creationId xmlns:a16="http://schemas.microsoft.com/office/drawing/2014/main" id="{E16C5940-2334-47B5-BEDD-2FDD7AA82997}"/>
              </a:ext>
            </a:extLst>
          </p:cNvPr>
          <p:cNvSpPr txBox="1">
            <a:spLocks/>
          </p:cNvSpPr>
          <p:nvPr/>
        </p:nvSpPr>
        <p:spPr>
          <a:xfrm>
            <a:off x="5740053" y="2605088"/>
            <a:ext cx="1837086" cy="893849"/>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Tree>
    <p:extLst>
      <p:ext uri="{BB962C8B-B14F-4D97-AF65-F5344CB8AC3E}">
        <p14:creationId xmlns:p14="http://schemas.microsoft.com/office/powerpoint/2010/main" val="2601706674"/>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600"/>
                                        <p:tgtEl>
                                          <p:spTgt spid="7"/>
                                        </p:tgtEl>
                                      </p:cBhvr>
                                    </p:animEffect>
                                  </p:childTnLst>
                                </p:cTn>
                              </p:par>
                              <p:par>
                                <p:cTn id="27" presetID="18" presetClass="emph" presetSubtype="0" fill="hold" grpId="1" nodeType="withEffect">
                                  <p:stCondLst>
                                    <p:cond delay="400"/>
                                  </p:stCondLst>
                                  <p:childTnLst>
                                    <p:set>
                                      <p:cBhvr override="childStyle">
                                        <p:cTn id="28" dur="6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600"/>
                                        <p:tgtEl>
                                          <p:spTgt spid="8"/>
                                        </p:tgtEl>
                                      </p:cBhvr>
                                    </p:animEffect>
                                  </p:childTnLst>
                                </p:cTn>
                              </p:par>
                              <p:par>
                                <p:cTn id="32" presetID="22" presetClass="entr" presetSubtype="8" fill="hold" grpId="0" nodeType="withEffect">
                                  <p:stCondLst>
                                    <p:cond delay="9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8" presetClass="emph" presetSubtype="0" fill="hold" grpId="1" nodeType="withEffect">
                                  <p:stCondLst>
                                    <p:cond delay="900"/>
                                  </p:stCondLst>
                                  <p:childTnLst>
                                    <p:set>
                                      <p:cBhvr override="childStyle">
                                        <p:cTn id="36" dur="500" fill="hold"/>
                                        <p:tgtEl>
                                          <p:spTgt spid="9"/>
                                        </p:tgtEl>
                                        <p:attrNameLst>
                                          <p:attrName>style.textDecorationUnderline</p:attrName>
                                        </p:attrNameLst>
                                      </p:cBhvr>
                                      <p:to>
                                        <p:strVal val="true"/>
                                      </p:to>
                                    </p:set>
                                  </p:childTnLst>
                                </p:cTn>
                              </p:par>
                              <p:par>
                                <p:cTn id="37" presetID="22" presetClass="entr" presetSubtype="8" fill="hold" grpId="0" nodeType="withEffect">
                                  <p:stCondLst>
                                    <p:cond delay="90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1" presetClass="entr" presetSubtype="8" fill="hold" grpId="0" nodeType="withEffect">
                                  <p:stCondLst>
                                    <p:cond delay="1000"/>
                                  </p:stCondLst>
                                  <p:childTnLst>
                                    <p:set>
                                      <p:cBhvr>
                                        <p:cTn id="41" dur="1" fill="hold">
                                          <p:stCondLst>
                                            <p:cond delay="0"/>
                                          </p:stCondLst>
                                        </p:cTn>
                                        <p:tgtEl>
                                          <p:spTgt spid="11"/>
                                        </p:tgtEl>
                                        <p:attrNameLst>
                                          <p:attrName>style.visibility</p:attrName>
                                        </p:attrNameLst>
                                      </p:cBhvr>
                                      <p:to>
                                        <p:strVal val="visible"/>
                                      </p:to>
                                    </p:set>
                                    <p:animEffect transition="in" filter="wheel(8)">
                                      <p:cBhvr>
                                        <p:cTn id="42" dur="125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stCondLst>
                                            <p:cond delay="0"/>
                                          </p:stCondLst>
                                        </p:cTn>
                                        <p:tgtEl>
                                          <p:spTgt spid="12"/>
                                        </p:tgtEl>
                                      </p:cBhvr>
                                    </p:animEffect>
                                    <p:anim to="" calcmode="lin" valueType="num">
                                      <p:cBhvr>
                                        <p:cTn id="4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25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250"/>
                                        <p:tgtEl>
                                          <p:spTgt spid="13"/>
                                        </p:tgtEl>
                                      </p:cBhvr>
                                    </p:animEffect>
                                  </p:childTnLst>
                                </p:cTn>
                              </p:par>
                              <p:par>
                                <p:cTn id="58" presetID="6" presetClass="emph" presetSubtype="0" fill="hold" grpId="2" nodeType="withEffect">
                                  <p:stCondLst>
                                    <p:cond delay="250"/>
                                  </p:stCondLst>
                                  <p:childTnLst>
                                    <p:animScale>
                                      <p:cBhvr>
                                        <p:cTn id="59" dur="2000" fill="hold"/>
                                        <p:tgtEl>
                                          <p:spTgt spid="4"/>
                                        </p:tgtEl>
                                      </p:cBhvr>
                                      <p:by x="110000" y="110000"/>
                                    </p:animScale>
                                  </p:childTnLst>
                                </p:cTn>
                              </p:par>
                              <p:par>
                                <p:cTn id="60" presetID="6" presetClass="emph" presetSubtype="0" fill="hold" grpId="2" nodeType="withEffect">
                                  <p:stCondLst>
                                    <p:cond delay="250"/>
                                  </p:stCondLst>
                                  <p:childTnLst>
                                    <p:animScale>
                                      <p:cBhvr>
                                        <p:cTn id="61" dur="2000" fill="hold"/>
                                        <p:tgtEl>
                                          <p:spTgt spid="13"/>
                                        </p:tgtEl>
                                      </p:cBhvr>
                                      <p:by x="110000" y="110000"/>
                                    </p:animScale>
                                  </p:childTnLst>
                                </p:cTn>
                              </p:par>
                              <p:par>
                                <p:cTn id="62" presetID="0" presetClass="path" presetSubtype="0" accel="50000" decel="50000" fill="hold" grpId="3" nodeType="withEffect">
                                  <p:stCondLst>
                                    <p:cond delay="250"/>
                                  </p:stCondLst>
                                  <p:childTnLst>
                                    <p:animMotion origin="layout" path="M -3.33333E-6 1.11111E-6 L -0.03055 0.32523 " pathEditMode="relative" rAng="0" ptsTypes="AA">
                                      <p:cBhvr>
                                        <p:cTn id="63" dur="2000" fill="hold"/>
                                        <p:tgtEl>
                                          <p:spTgt spid="4"/>
                                        </p:tgtEl>
                                        <p:attrNameLst>
                                          <p:attrName>ppt_x</p:attrName>
                                          <p:attrName>ppt_y</p:attrName>
                                        </p:attrNameLst>
                                      </p:cBhvr>
                                      <p:rCtr x="-1528" y="16250"/>
                                    </p:animMotion>
                                  </p:childTnLst>
                                </p:cTn>
                              </p:par>
                              <p:par>
                                <p:cTn id="64" presetID="37" presetClass="path" presetSubtype="0" accel="50000" decel="50000" fill="hold" grpId="3" nodeType="withEffect">
                                  <p:stCondLst>
                                    <p:cond delay="250"/>
                                  </p:stCondLst>
                                  <p:childTnLst>
                                    <p:animMotion origin="layout" path="M -0.00017 -0.00023 C -0.0231 -0.08588 -0.06024 -0.15139 -0.10678 -0.17408 C -0.15452 -0.1963 -0.24532 -0.17153 -0.28386 -0.1338 C -0.32188 -0.09607 -0.33664 -0.00857 -0.33664 0.05092 C -0.33143 0.12523 -0.32188 0.18009 -0.28577 0.21134 C -0.24862 0.24884 -0.17865 0.27407 -0.12882 0.27639 C -0.07916 0.27847 -0.0231 0.27222 0.0132 0.22477 C 0.07848 0.16828 0.07622 0.06273 0.08698 -0.03056 " pathEditMode="relative" rAng="0" ptsTypes="AAAAAAAA">
                                      <p:cBhvr>
                                        <p:cTn id="65" dur="2000" fill="hold"/>
                                        <p:tgtEl>
                                          <p:spTgt spid="13"/>
                                        </p:tgtEl>
                                        <p:attrNameLst>
                                          <p:attrName>ppt_x</p:attrName>
                                          <p:attrName>ppt_y</p:attrName>
                                        </p:attrNameLst>
                                      </p:cBhvr>
                                      <p:rCtr x="-12465" y="4745"/>
                                    </p:animMotion>
                                  </p:childTnLst>
                                </p:cTn>
                              </p:par>
                              <p:par>
                                <p:cTn id="66" presetID="55" presetClass="exit" presetSubtype="0" fill="hold" grpId="1" nodeType="withEffect">
                                  <p:stCondLst>
                                    <p:cond delay="250"/>
                                  </p:stCondLst>
                                  <p:childTnLst>
                                    <p:anim calcmode="lin" valueType="num">
                                      <p:cBhvr>
                                        <p:cTn id="67" dur="1750"/>
                                        <p:tgtEl>
                                          <p:spTgt spid="2"/>
                                        </p:tgtEl>
                                        <p:attrNameLst>
                                          <p:attrName>ppt_w</p:attrName>
                                        </p:attrNameLst>
                                      </p:cBhvr>
                                      <p:tavLst>
                                        <p:tav tm="0">
                                          <p:val>
                                            <p:strVal val="ppt_w"/>
                                          </p:val>
                                        </p:tav>
                                        <p:tav tm="100000">
                                          <p:val>
                                            <p:strVal val="ppt_w*0.70"/>
                                          </p:val>
                                        </p:tav>
                                      </p:tavLst>
                                    </p:anim>
                                    <p:anim calcmode="lin" valueType="num">
                                      <p:cBhvr>
                                        <p:cTn id="68" dur="1750"/>
                                        <p:tgtEl>
                                          <p:spTgt spid="2"/>
                                        </p:tgtEl>
                                        <p:attrNameLst>
                                          <p:attrName>ppt_h</p:attrName>
                                        </p:attrNameLst>
                                      </p:cBhvr>
                                      <p:tavLst>
                                        <p:tav tm="0">
                                          <p:val>
                                            <p:strVal val="ppt_h"/>
                                          </p:val>
                                        </p:tav>
                                        <p:tav tm="100000">
                                          <p:val>
                                            <p:strVal val="ppt_h"/>
                                          </p:val>
                                        </p:tav>
                                      </p:tavLst>
                                    </p:anim>
                                    <p:animEffect transition="out" filter="fade">
                                      <p:cBhvr>
                                        <p:cTn id="69" dur="1750"/>
                                        <p:tgtEl>
                                          <p:spTgt spid="2"/>
                                        </p:tgtEl>
                                      </p:cBhvr>
                                    </p:animEffect>
                                    <p:set>
                                      <p:cBhvr>
                                        <p:cTn id="70" dur="1" fill="hold">
                                          <p:stCondLst>
                                            <p:cond delay="1749"/>
                                          </p:stCondLst>
                                        </p:cTn>
                                        <p:tgtEl>
                                          <p:spTgt spid="2"/>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childTnLst>
                          </p:cTn>
                        </p:par>
                        <p:par>
                          <p:cTn id="95" fill="hold">
                            <p:stCondLst>
                              <p:cond delay="2250"/>
                            </p:stCondLst>
                            <p:childTnLst>
                              <p:par>
                                <p:cTn id="96" presetID="10" presetClass="exit" presetSubtype="0" fill="hold" grpId="1" nodeType="afterEffect">
                                  <p:stCondLst>
                                    <p:cond delay="0"/>
                                  </p:stCondLst>
                                  <p:childTnLst>
                                    <p:animEffect transition="out" filter="fade">
                                      <p:cBhvr>
                                        <p:cTn id="97" dur="250"/>
                                        <p:tgtEl>
                                          <p:spTgt spid="13"/>
                                        </p:tgtEl>
                                      </p:cBhvr>
                                    </p:animEffect>
                                    <p:set>
                                      <p:cBhvr>
                                        <p:cTn id="98"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0"/>
      <p:bldP spid="7" grpId="1"/>
      <p:bldP spid="7" grpId="2"/>
      <p:bldP spid="5" grpId="0"/>
      <p:bldP spid="5" grpId="1"/>
      <p:bldP spid="5" grpId="2"/>
      <p:bldP spid="2" grpId="0"/>
      <p:bldP spid="2" grpId="1"/>
      <p:bldP spid="4" grpId="0"/>
      <p:bldP spid="4" grpId="1"/>
      <p:bldP spid="4" grpId="2"/>
      <p:bldP spid="4" grpId="3"/>
      <p:bldP spid="6" grpId="0"/>
      <p:bldP spid="6" grpId="1"/>
      <p:bldP spid="8" grpId="0"/>
      <p:bldP spid="8" grpId="1"/>
      <p:bldP spid="10" grpId="0"/>
      <p:bldP spid="10" grpId="1"/>
      <p:bldP spid="11" grpId="0"/>
      <p:bldP spid="11" grpId="1"/>
      <p:bldP spid="12" grpId="0" animBg="1"/>
      <p:bldP spid="12" grpId="1" animBg="1"/>
      <p:bldP spid="13" grpId="0"/>
      <p:bldP spid="13" grpId="1"/>
      <p:bldP spid="13" grpId="2"/>
      <p:bldP spid="13"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388" r="8328"/>
          <a:stretch/>
        </p:blipFill>
        <p:spPr>
          <a:xfrm>
            <a:off x="0" y="1"/>
            <a:ext cx="9144000" cy="6862118"/>
          </a:xfrm>
          <a:prstGeom prst="rect">
            <a:avLst/>
          </a:prstGeom>
        </p:spPr>
      </p:pic>
      <p:sp>
        <p:nvSpPr>
          <p:cNvPr id="16" name="Title 1">
            <a:extLst>
              <a:ext uri="{FF2B5EF4-FFF2-40B4-BE49-F238E27FC236}">
                <a16:creationId xmlns:a16="http://schemas.microsoft.com/office/drawing/2014/main" id="{D6652141-B44D-4BF9-9D3F-5320B4F2A613}"/>
              </a:ext>
            </a:extLst>
          </p:cNvPr>
          <p:cNvSpPr txBox="1">
            <a:spLocks/>
          </p:cNvSpPr>
          <p:nvPr/>
        </p:nvSpPr>
        <p:spPr>
          <a:xfrm>
            <a:off x="1877510" y="3200699"/>
            <a:ext cx="293683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LORD tests</a:t>
            </a:r>
          </a:p>
        </p:txBody>
      </p:sp>
      <p:sp>
        <p:nvSpPr>
          <p:cNvPr id="18" name="Title 1">
            <a:extLst>
              <a:ext uri="{FF2B5EF4-FFF2-40B4-BE49-F238E27FC236}">
                <a16:creationId xmlns:a16="http://schemas.microsoft.com/office/drawing/2014/main" id="{51F433FF-73FB-4FD8-A3BA-68CC7B55FAE4}"/>
              </a:ext>
            </a:extLst>
          </p:cNvPr>
          <p:cNvSpPr txBox="1">
            <a:spLocks/>
          </p:cNvSpPr>
          <p:nvPr/>
        </p:nvSpPr>
        <p:spPr>
          <a:xfrm>
            <a:off x="4263165" y="4545554"/>
            <a:ext cx="393729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soul hates</a:t>
            </a:r>
          </a:p>
        </p:txBody>
      </p:sp>
      <p:sp>
        <p:nvSpPr>
          <p:cNvPr id="20" name="Title 1">
            <a:extLst>
              <a:ext uri="{FF2B5EF4-FFF2-40B4-BE49-F238E27FC236}">
                <a16:creationId xmlns:a16="http://schemas.microsoft.com/office/drawing/2014/main" id="{8BAC15B2-B991-4B30-8221-ACDC7E513076}"/>
              </a:ext>
            </a:extLst>
          </p:cNvPr>
          <p:cNvSpPr txBox="1">
            <a:spLocks/>
          </p:cNvSpPr>
          <p:nvPr/>
        </p:nvSpPr>
        <p:spPr>
          <a:xfrm>
            <a:off x="1384001" y="3875293"/>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wicked</a:t>
            </a:r>
          </a:p>
        </p:txBody>
      </p:sp>
      <p:sp>
        <p:nvSpPr>
          <p:cNvPr id="10" name="Title 1">
            <a:extLst>
              <a:ext uri="{FF2B5EF4-FFF2-40B4-BE49-F238E27FC236}">
                <a16:creationId xmlns:a16="http://schemas.microsoft.com/office/drawing/2014/main" id="{13273295-0EB7-4E88-93A5-8CF3CE5339DE}"/>
              </a:ext>
            </a:extLst>
          </p:cNvPr>
          <p:cNvSpPr txBox="1">
            <a:spLocks/>
          </p:cNvSpPr>
          <p:nvPr/>
        </p:nvSpPr>
        <p:spPr>
          <a:xfrm>
            <a:off x="511053" y="3206619"/>
            <a:ext cx="690489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hate all workers of iniquity</a:t>
            </a:r>
          </a:p>
        </p:txBody>
      </p:sp>
      <p:sp>
        <p:nvSpPr>
          <p:cNvPr id="14" name="Title 1">
            <a:extLst>
              <a:ext uri="{FF2B5EF4-FFF2-40B4-BE49-F238E27FC236}">
                <a16:creationId xmlns:a16="http://schemas.microsoft.com/office/drawing/2014/main" id="{80E47EFE-7F83-433C-A6E8-AF042D9796D5}"/>
              </a:ext>
            </a:extLst>
          </p:cNvPr>
          <p:cNvSpPr txBox="1">
            <a:spLocks/>
          </p:cNvSpPr>
          <p:nvPr/>
        </p:nvSpPr>
        <p:spPr>
          <a:xfrm>
            <a:off x="464161" y="5221715"/>
            <a:ext cx="677593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bloodthirsty and deceitful</a:t>
            </a:r>
          </a:p>
        </p:txBody>
      </p:sp>
      <p:sp>
        <p:nvSpPr>
          <p:cNvPr id="2" name="Title 1"/>
          <p:cNvSpPr>
            <a:spLocks noGrp="1"/>
          </p:cNvSpPr>
          <p:nvPr>
            <p:ph type="ctrTitle"/>
          </p:nvPr>
        </p:nvSpPr>
        <p:spPr>
          <a:xfrm>
            <a:off x="304800" y="381000"/>
            <a:ext cx="8458200" cy="60960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900" b="1" spc="50" dirty="0">
                <a:ln w="11430">
                  <a:noFill/>
                </a:ln>
                <a:effectLst>
                  <a:glow rad="101600">
                    <a:schemeClr val="accent1">
                      <a:alpha val="40000"/>
                    </a:schemeClr>
                  </a:glow>
                  <a:outerShdw blurRad="76200" dist="50800" dir="5400000" algn="tl" rotWithShape="0">
                    <a:srgbClr val="000000">
                      <a:alpha val="65000"/>
                    </a:srgbClr>
                  </a:outerShdw>
                </a:effectLst>
              </a:rPr>
              <a:t>For You are not a God who takes pleasure in wickedness, Nor shall evil dwell with You. The boastful shall not stand in Your sight; You hate all workers of iniquity. You shall destroy those who speak falsehood; The LORD abhors the bloodthirsty and deceitful man.       </a:t>
            </a:r>
            <a:r>
              <a:rPr lang="en-US" sz="3600" b="1" i="1" spc="50" dirty="0">
                <a:ln w="11430">
                  <a:noFill/>
                </a:ln>
                <a:effectLst>
                  <a:glow rad="101600">
                    <a:schemeClr val="accent1">
                      <a:alpha val="40000"/>
                    </a:schemeClr>
                  </a:glow>
                  <a:outerShdw blurRad="76200" dist="50800" dir="5400000" algn="tl" rotWithShape="0">
                    <a:srgbClr val="000000">
                      <a:alpha val="65000"/>
                    </a:srgbClr>
                  </a:outerShdw>
                </a:effectLst>
              </a:rPr>
              <a:t>– Psalms 5:4-6 </a:t>
            </a:r>
            <a:endParaRPr lang="en-US" b="1" spc="50" dirty="0">
              <a:ln w="11430">
                <a:noFill/>
              </a:ln>
              <a:effectLst>
                <a:glow rad="101600">
                  <a:schemeClr val="accent1">
                    <a:alpha val="40000"/>
                  </a:schemeClr>
                </a:glow>
                <a:outerShdw blurRad="76200" dist="50800" dir="5400000" algn="tl" rotWithShape="0">
                  <a:srgbClr val="000000">
                    <a:alpha val="65000"/>
                  </a:srgbClr>
                </a:outerShdw>
              </a:effectLst>
            </a:endParaRPr>
          </a:p>
        </p:txBody>
      </p:sp>
      <p:sp>
        <p:nvSpPr>
          <p:cNvPr id="6" name="Title 1"/>
          <p:cNvSpPr txBox="1">
            <a:spLocks/>
          </p:cNvSpPr>
          <p:nvPr/>
        </p:nvSpPr>
        <p:spPr>
          <a:xfrm>
            <a:off x="2286000" y="917418"/>
            <a:ext cx="4344154" cy="1139982"/>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500" b="1" spc="50" dirty="0">
                <a:ln w="11430"/>
                <a:effectLst>
                  <a:outerShdw blurRad="76200" dist="50800" dir="5400000" algn="tl" rotWithShape="0">
                    <a:srgbClr val="000000">
                      <a:alpha val="65000"/>
                    </a:srgbClr>
                  </a:outerShdw>
                </a:effectLst>
              </a:rPr>
              <a:t>wickedness</a:t>
            </a:r>
            <a:endParaRPr lang="en-US" sz="4500" b="1" i="1" spc="50" dirty="0">
              <a:ln w="11430"/>
              <a:effectLst>
                <a:outerShdw blurRad="76200" dist="50800" dir="5400000" algn="tl" rotWithShape="0">
                  <a:srgbClr val="000000">
                    <a:alpha val="65000"/>
                  </a:srgbClr>
                </a:outerShdw>
              </a:effectLst>
            </a:endParaRPr>
          </a:p>
        </p:txBody>
      </p:sp>
      <p:sp>
        <p:nvSpPr>
          <p:cNvPr id="8" name="TextBox 7"/>
          <p:cNvSpPr txBox="1"/>
          <p:nvPr/>
        </p:nvSpPr>
        <p:spPr>
          <a:xfrm>
            <a:off x="2209800" y="3131403"/>
            <a:ext cx="5181600"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400" b="1" spc="50" dirty="0">
                <a:ln w="11430">
                  <a:noFill/>
                </a:ln>
                <a:effectLst>
                  <a:outerShdw blurRad="76200" dist="50800" dir="5400000" algn="tl" rotWithShape="0">
                    <a:srgbClr val="000000">
                      <a:alpha val="65000"/>
                    </a:srgbClr>
                  </a:outerShdw>
                </a:effectLst>
              </a:rPr>
              <a:t>workers of iniquity</a:t>
            </a:r>
          </a:p>
        </p:txBody>
      </p:sp>
      <p:sp>
        <p:nvSpPr>
          <p:cNvPr id="11" name="Title 1"/>
          <p:cNvSpPr txBox="1">
            <a:spLocks/>
          </p:cNvSpPr>
          <p:nvPr/>
        </p:nvSpPr>
        <p:spPr>
          <a:xfrm>
            <a:off x="3657600" y="4343400"/>
            <a:ext cx="2438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a:ln w="11430"/>
                <a:effectLst>
                  <a:outerShdw blurRad="76200" dist="50800" dir="5400000" algn="tl" rotWithShape="0">
                    <a:srgbClr val="000000">
                      <a:alpha val="65000"/>
                    </a:srgbClr>
                  </a:outerShdw>
                </a:effectLst>
              </a:rPr>
              <a:t>LORD</a:t>
            </a:r>
          </a:p>
        </p:txBody>
      </p:sp>
      <p:sp>
        <p:nvSpPr>
          <p:cNvPr id="9" name="Title 1"/>
          <p:cNvSpPr txBox="1">
            <a:spLocks/>
          </p:cNvSpPr>
          <p:nvPr/>
        </p:nvSpPr>
        <p:spPr>
          <a:xfrm>
            <a:off x="533400" y="3048000"/>
            <a:ext cx="8077200" cy="2773362"/>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effectLst>
                  <a:glow rad="101600">
                    <a:schemeClr val="accent1">
                      <a:alpha val="40000"/>
                    </a:schemeClr>
                  </a:glow>
                  <a:outerShdw blurRad="76200" dist="50800" dir="5400000" algn="tl" rotWithShape="0">
                    <a:srgbClr val="000000">
                      <a:alpha val="65000"/>
                    </a:srgbClr>
                  </a:outerShdw>
                </a:effectLst>
              </a:rPr>
              <a:t>The LORD tests the righteous, But the wicked and the one who loves violence His soul hates.       </a:t>
            </a:r>
            <a:r>
              <a:rPr lang="en-US" sz="3200" b="1" i="1" spc="50" dirty="0">
                <a:ln w="11430">
                  <a:noFill/>
                </a:ln>
                <a:effectLst>
                  <a:glow rad="101600">
                    <a:schemeClr val="accent1">
                      <a:alpha val="40000"/>
                    </a:schemeClr>
                  </a:glow>
                  <a:outerShdw blurRad="76200" dist="50800" dir="5400000" algn="tl" rotWithShape="0">
                    <a:srgbClr val="000000">
                      <a:alpha val="65000"/>
                    </a:srgbClr>
                  </a:outerShdw>
                </a:effectLst>
              </a:rPr>
              <a:t>– Psalm 11:5 </a:t>
            </a:r>
          </a:p>
        </p:txBody>
      </p:sp>
      <p:sp>
        <p:nvSpPr>
          <p:cNvPr id="7" name="TextBox 6"/>
          <p:cNvSpPr txBox="1"/>
          <p:nvPr/>
        </p:nvSpPr>
        <p:spPr>
          <a:xfrm>
            <a:off x="5562600" y="4488359"/>
            <a:ext cx="2819400"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400" b="1" spc="50" dirty="0">
                <a:ln w="11430"/>
                <a:effectLst>
                  <a:outerShdw blurRad="76200" dist="50800" dir="5400000" algn="tl" rotWithShape="0">
                    <a:srgbClr val="000000">
                      <a:alpha val="65000"/>
                    </a:srgbClr>
                  </a:outerShdw>
                </a:effectLst>
              </a:rPr>
              <a:t>hate</a:t>
            </a:r>
          </a:p>
        </p:txBody>
      </p:sp>
      <p:sp>
        <p:nvSpPr>
          <p:cNvPr id="13" name="TextBox 12"/>
          <p:cNvSpPr txBox="1"/>
          <p:nvPr/>
        </p:nvSpPr>
        <p:spPr>
          <a:xfrm>
            <a:off x="1800727" y="3810000"/>
            <a:ext cx="2999873" cy="7848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wicked</a:t>
            </a:r>
          </a:p>
        </p:txBody>
      </p:sp>
      <p:sp>
        <p:nvSpPr>
          <p:cNvPr id="12" name="Rectangle 2">
            <a:extLst>
              <a:ext uri="{FF2B5EF4-FFF2-40B4-BE49-F238E27FC236}">
                <a16:creationId xmlns:a16="http://schemas.microsoft.com/office/drawing/2014/main" id="{4188EAC0-49E9-40E8-9D58-64175BC3AD85}"/>
              </a:ext>
            </a:extLst>
          </p:cNvPr>
          <p:cNvSpPr txBox="1">
            <a:spLocks noChangeArrowheads="1"/>
          </p:cNvSpPr>
          <p:nvPr/>
        </p:nvSpPr>
        <p:spPr bwMode="auto">
          <a:xfrm>
            <a:off x="478815" y="3152994"/>
            <a:ext cx="6984023" cy="72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hate all workers of iniquity</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21B4273-A8BC-4594-8734-FACA310030BD}"/>
              </a:ext>
            </a:extLst>
          </p:cNvPr>
          <p:cNvSpPr txBox="1">
            <a:spLocks noChangeArrowheads="1"/>
          </p:cNvSpPr>
          <p:nvPr/>
        </p:nvSpPr>
        <p:spPr bwMode="auto">
          <a:xfrm>
            <a:off x="514350" y="5155406"/>
            <a:ext cx="6684169" cy="758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bloodthirsty and deceitful</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FD396F7F-3348-42ED-951C-75A834EE4654}"/>
              </a:ext>
            </a:extLst>
          </p:cNvPr>
          <p:cNvSpPr txBox="1">
            <a:spLocks noChangeArrowheads="1"/>
          </p:cNvSpPr>
          <p:nvPr/>
        </p:nvSpPr>
        <p:spPr bwMode="auto">
          <a:xfrm>
            <a:off x="1769051" y="3137820"/>
            <a:ext cx="31259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tests</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C7474262-6B61-4499-A347-602FE999B307}"/>
              </a:ext>
            </a:extLst>
          </p:cNvPr>
          <p:cNvSpPr txBox="1">
            <a:spLocks noChangeArrowheads="1"/>
          </p:cNvSpPr>
          <p:nvPr/>
        </p:nvSpPr>
        <p:spPr bwMode="auto">
          <a:xfrm>
            <a:off x="4296661" y="4484125"/>
            <a:ext cx="392654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soul hates</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3D7AD967-839F-4929-B408-5B63C75D1796}"/>
              </a:ext>
            </a:extLst>
          </p:cNvPr>
          <p:cNvSpPr txBox="1">
            <a:spLocks noChangeArrowheads="1"/>
          </p:cNvSpPr>
          <p:nvPr/>
        </p:nvSpPr>
        <p:spPr bwMode="auto">
          <a:xfrm>
            <a:off x="1418847" y="3815551"/>
            <a:ext cx="31259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wicked</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9">
            <a:extLst>
              <a:ext uri="{FF2B5EF4-FFF2-40B4-BE49-F238E27FC236}">
                <a16:creationId xmlns:a16="http://schemas.microsoft.com/office/drawing/2014/main" id="{840DEA73-1140-4AC8-AF2D-723CA8788FDA}"/>
              </a:ext>
            </a:extLst>
          </p:cNvPr>
          <p:cNvSpPr>
            <a:spLocks noChangeArrowheads="1"/>
          </p:cNvSpPr>
          <p:nvPr/>
        </p:nvSpPr>
        <p:spPr bwMode="auto">
          <a:xfrm>
            <a:off x="1791668" y="3160719"/>
            <a:ext cx="180386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5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3" name="Rectangle 2">
            <a:extLst>
              <a:ext uri="{FF2B5EF4-FFF2-40B4-BE49-F238E27FC236}">
                <a16:creationId xmlns:a16="http://schemas.microsoft.com/office/drawing/2014/main" id="{90540EED-12FD-4A48-99A9-709AD39452E4}"/>
              </a:ext>
            </a:extLst>
          </p:cNvPr>
          <p:cNvSpPr txBox="1">
            <a:spLocks noChangeArrowheads="1"/>
          </p:cNvSpPr>
          <p:nvPr/>
        </p:nvSpPr>
        <p:spPr bwMode="auto">
          <a:xfrm>
            <a:off x="1749205" y="3139350"/>
            <a:ext cx="1040121" cy="74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00"/>
                  </a:solidFill>
                  <a:prstDash val="solid"/>
                  <a:miter lim="800000"/>
                </a:ln>
                <a:solidFill>
                  <a:sysClr val="windowText" lastClr="000000"/>
                </a:solidFill>
                <a:effectLst>
                  <a:glow rad="101600">
                    <a:srgbClr val="C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500" b="1" i="1" u="none" strike="noStrike" kern="0" cap="none" spc="0" normalizeH="0" baseline="0" noProof="0" dirty="0">
              <a:ln w="3175" cmpd="sng">
                <a:solidFill>
                  <a:srgbClr val="FFFF00"/>
                </a:solidFill>
                <a:prstDash val="solid"/>
                <a:miter lim="800000"/>
              </a:ln>
              <a:solidFill>
                <a:sysClr val="windowText" lastClr="000000"/>
              </a:solidFill>
              <a:effectLst>
                <a:glow rad="101600">
                  <a:srgbClr val="C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E8784A62-2D2E-435F-A3F9-9479DB6EE114}"/>
              </a:ext>
            </a:extLst>
          </p:cNvPr>
          <p:cNvSpPr txBox="1">
            <a:spLocks noChangeArrowheads="1"/>
          </p:cNvSpPr>
          <p:nvPr/>
        </p:nvSpPr>
        <p:spPr bwMode="auto">
          <a:xfrm>
            <a:off x="5293123" y="4484191"/>
            <a:ext cx="1359137" cy="7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soul</a:t>
            </a:r>
            <a:endParaRPr kumimoji="0" lang="en-US" altLang="en-US" sz="45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7" name="Picture 7">
            <a:extLst>
              <a:ext uri="{FF2B5EF4-FFF2-40B4-BE49-F238E27FC236}">
                <a16:creationId xmlns:a16="http://schemas.microsoft.com/office/drawing/2014/main" id="{BBD60D22-3856-4CC6-B19E-8F586CFFD3E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 name="Rounded Rectangle 33">
            <a:extLst>
              <a:ext uri="{FF2B5EF4-FFF2-40B4-BE49-F238E27FC236}">
                <a16:creationId xmlns:a16="http://schemas.microsoft.com/office/drawing/2014/main" id="{50BD41F6-55F9-4FFD-888D-697E87BC0FB3}"/>
              </a:ext>
            </a:extLst>
          </p:cNvPr>
          <p:cNvSpPr/>
          <p:nvPr/>
        </p:nvSpPr>
        <p:spPr>
          <a:xfrm>
            <a:off x="5379813" y="4569196"/>
            <a:ext cx="1225745" cy="594640"/>
          </a:xfrm>
          <a:prstGeom prst="roundRect">
            <a:avLst/>
          </a:prstGeom>
          <a:blipFill>
            <a:blip r:embed="rId5"/>
            <a:stretch>
              <a:fillRect/>
            </a:stretch>
          </a:blipFill>
          <a:ln w="25400" cap="flat" cmpd="sng" algn="ctr">
            <a:noFill/>
            <a:prstDash val="solid"/>
          </a:ln>
          <a:effectLst>
            <a:softEdge rad="89196"/>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600"/>
                                        <p:tgtEl>
                                          <p:spTgt spid="10"/>
                                        </p:tgtEl>
                                      </p:cBhvr>
                                    </p:animEffect>
                                  </p:childTnLst>
                                </p:cTn>
                              </p:par>
                              <p:par>
                                <p:cTn id="17" presetID="18" presetClass="emph" presetSubtype="0" fill="hold" grpId="1" nodeType="withEffect">
                                  <p:stCondLst>
                                    <p:cond delay="0"/>
                                  </p:stCondLst>
                                  <p:childTnLst>
                                    <p:set>
                                      <p:cBhvr override="childStyle">
                                        <p:cTn id="18" dur="600" fill="hold"/>
                                        <p:tgtEl>
                                          <p:spTgt spid="10"/>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600"/>
                                        <p:tgtEl>
                                          <p:spTgt spid="12"/>
                                        </p:tgtEl>
                                      </p:cBhvr>
                                    </p:animEffect>
                                  </p:childTnLst>
                                </p:cTn>
                              </p:par>
                              <p:par>
                                <p:cTn id="22" presetID="21" presetClass="entr" presetSubtype="8" fill="hold" grpId="0" nodeType="withEffect">
                                  <p:stCondLst>
                                    <p:cond delay="400"/>
                                  </p:stCondLst>
                                  <p:childTnLst>
                                    <p:set>
                                      <p:cBhvr>
                                        <p:cTn id="23" dur="1" fill="hold">
                                          <p:stCondLst>
                                            <p:cond delay="0"/>
                                          </p:stCondLst>
                                        </p:cTn>
                                        <p:tgtEl>
                                          <p:spTgt spid="23"/>
                                        </p:tgtEl>
                                        <p:attrNameLst>
                                          <p:attrName>style.visibility</p:attrName>
                                        </p:attrNameLst>
                                      </p:cBhvr>
                                      <p:to>
                                        <p:strVal val="visible"/>
                                      </p:to>
                                    </p:set>
                                    <p:animEffect transition="in" filter="wheel(8)">
                                      <p:cBhvr>
                                        <p:cTn id="24" dur="1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600"/>
                                        <p:tgtEl>
                                          <p:spTgt spid="14"/>
                                        </p:tgtEl>
                                      </p:cBhvr>
                                    </p:animEffect>
                                  </p:childTnLst>
                                </p:cTn>
                              </p:par>
                              <p:par>
                                <p:cTn id="30" presetID="18" presetClass="emph" presetSubtype="0" fill="hold" grpId="1" nodeType="withEffect">
                                  <p:stCondLst>
                                    <p:cond delay="0"/>
                                  </p:stCondLst>
                                  <p:childTnLst>
                                    <p:set>
                                      <p:cBhvr override="childStyle">
                                        <p:cTn id="31" dur="600" fill="hold"/>
                                        <p:tgtEl>
                                          <p:spTgt spid="14"/>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6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1" presetClass="entr" presetSubtype="0" fill="hold" grpId="1" nodeType="withEffect">
                                  <p:stCondLst>
                                    <p:cond delay="250"/>
                                  </p:stCondLst>
                                  <p:childTnLst>
                                    <p:set>
                                      <p:cBhvr>
                                        <p:cTn id="43" dur="1" fill="hold">
                                          <p:stCondLst>
                                            <p:cond delay="0"/>
                                          </p:stCondLst>
                                        </p:cTn>
                                        <p:tgtEl>
                                          <p:spTgt spid="8"/>
                                        </p:tgtEl>
                                        <p:attrNameLst>
                                          <p:attrName>style.visibility</p:attrName>
                                        </p:attrNameLst>
                                      </p:cBhvr>
                                      <p:to>
                                        <p:strVal val="visible"/>
                                      </p:to>
                                    </p:set>
                                  </p:childTnLst>
                                </p:cTn>
                              </p:par>
                              <p:par>
                                <p:cTn id="44" presetID="10" presetClass="exit" presetSubtype="0" fill="hold" grpId="1" nodeType="withEffect">
                                  <p:stCondLst>
                                    <p:cond delay="0"/>
                                  </p:stCondLst>
                                  <p:childTnLst>
                                    <p:animEffect transition="out" filter="fade">
                                      <p:cBhvr>
                                        <p:cTn id="45" dur="1500"/>
                                        <p:tgtEl>
                                          <p:spTgt spid="2"/>
                                        </p:tgtEl>
                                      </p:cBhvr>
                                    </p:animEffect>
                                    <p:set>
                                      <p:cBhvr>
                                        <p:cTn id="46" dur="1" fill="hold">
                                          <p:stCondLst>
                                            <p:cond delay="1499"/>
                                          </p:stCondLst>
                                        </p:cTn>
                                        <p:tgtEl>
                                          <p:spTgt spid="2"/>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23" presetClass="exit" presetSubtype="32" fill="hold" grpId="3" nodeType="withEffect">
                                  <p:stCondLst>
                                    <p:cond delay="250"/>
                                  </p:stCondLst>
                                  <p:childTnLst>
                                    <p:anim calcmode="lin" valueType="num">
                                      <p:cBhvr>
                                        <p:cTn id="63" dur="2000"/>
                                        <p:tgtEl>
                                          <p:spTgt spid="8"/>
                                        </p:tgtEl>
                                        <p:attrNameLst>
                                          <p:attrName>ppt_w</p:attrName>
                                        </p:attrNameLst>
                                      </p:cBhvr>
                                      <p:tavLst>
                                        <p:tav tm="0">
                                          <p:val>
                                            <p:strVal val="ppt_w"/>
                                          </p:val>
                                        </p:tav>
                                        <p:tav tm="100000">
                                          <p:val>
                                            <p:fltVal val="0"/>
                                          </p:val>
                                        </p:tav>
                                      </p:tavLst>
                                    </p:anim>
                                    <p:anim calcmode="lin" valueType="num">
                                      <p:cBhvr>
                                        <p:cTn id="64" dur="2000"/>
                                        <p:tgtEl>
                                          <p:spTgt spid="8"/>
                                        </p:tgtEl>
                                        <p:attrNameLst>
                                          <p:attrName>ppt_h</p:attrName>
                                        </p:attrNameLst>
                                      </p:cBhvr>
                                      <p:tavLst>
                                        <p:tav tm="0">
                                          <p:val>
                                            <p:strVal val="ppt_h"/>
                                          </p:val>
                                        </p:tav>
                                        <p:tav tm="100000">
                                          <p:val>
                                            <p:fltVal val="0"/>
                                          </p:val>
                                        </p:tav>
                                      </p:tavLst>
                                    </p:anim>
                                    <p:set>
                                      <p:cBhvr>
                                        <p:cTn id="65" dur="1" fill="hold">
                                          <p:stCondLst>
                                            <p:cond delay="1999"/>
                                          </p:stCondLst>
                                        </p:cTn>
                                        <p:tgtEl>
                                          <p:spTgt spid="8"/>
                                        </p:tgtEl>
                                        <p:attrNameLst>
                                          <p:attrName>style.visibility</p:attrName>
                                        </p:attrNameLst>
                                      </p:cBhvr>
                                      <p:to>
                                        <p:strVal val="hidden"/>
                                      </p:to>
                                    </p:set>
                                  </p:childTnLst>
                                </p:cTn>
                              </p:par>
                              <p:par>
                                <p:cTn id="66" presetID="0" presetClass="path" presetSubtype="0" accel="50000" decel="50000" fill="hold" grpId="2" nodeType="withEffect">
                                  <p:stCondLst>
                                    <p:cond delay="250"/>
                                  </p:stCondLst>
                                  <p:childTnLst>
                                    <p:animMotion origin="layout" path="M 0 -1.48148E-6 L -0.06094 -0.10069 " pathEditMode="relative" rAng="0" ptsTypes="AA">
                                      <p:cBhvr>
                                        <p:cTn id="67" dur="2000" fill="hold"/>
                                        <p:tgtEl>
                                          <p:spTgt spid="8"/>
                                        </p:tgtEl>
                                        <p:attrNameLst>
                                          <p:attrName>ppt_x</p:attrName>
                                          <p:attrName>ppt_y</p:attrName>
                                        </p:attrNameLst>
                                      </p:cBhvr>
                                      <p:rCtr x="-3056" y="-5046"/>
                                    </p:animMotion>
                                  </p:childTnLst>
                                </p:cTn>
                              </p:par>
                              <p:par>
                                <p:cTn id="68" presetID="10" presetClass="entr" presetSubtype="0" fill="hold" grpId="0" nodeType="withEffect">
                                  <p:stCondLst>
                                    <p:cond delay="25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par>
                                <p:cTn id="71" presetID="0" presetClass="path" presetSubtype="0" accel="50000" decel="50000" fill="hold" grpId="1" nodeType="withEffect">
                                  <p:stCondLst>
                                    <p:cond delay="250"/>
                                  </p:stCondLst>
                                  <p:childTnLst>
                                    <p:animMotion origin="layout" path="M 0.00018 4.44444E-6 L -0.25225 -0.19584 " pathEditMode="relative" rAng="0" ptsTypes="AA">
                                      <p:cBhvr>
                                        <p:cTn id="72" dur="2000" fill="hold"/>
                                        <p:tgtEl>
                                          <p:spTgt spid="11"/>
                                        </p:tgtEl>
                                        <p:attrNameLst>
                                          <p:attrName>ppt_x</p:attrName>
                                          <p:attrName>ppt_y</p:attrName>
                                        </p:attrNameLst>
                                      </p:cBhvr>
                                      <p:rCtr x="-12622" y="-9792"/>
                                    </p:animMotion>
                                  </p:childTnLst>
                                </p:cTn>
                              </p:par>
                              <p:par>
                                <p:cTn id="73" presetID="3" presetClass="emph" presetSubtype="6" fill="hold" grpId="4" nodeType="withEffect">
                                  <p:stCondLst>
                                    <p:cond delay="250"/>
                                  </p:stCondLst>
                                  <p:childTnLst>
                                    <p:animClr clrSpc="hsl" dir="cw">
                                      <p:cBhvr override="childStyle">
                                        <p:cTn id="74" dur="1000" fill="hold"/>
                                        <p:tgtEl>
                                          <p:spTgt spid="11"/>
                                        </p:tgtEl>
                                        <p:attrNameLst>
                                          <p:attrName>style.color</p:attrName>
                                        </p:attrNameLst>
                                      </p:cBhvr>
                                      <p:to>
                                        <a:schemeClr val="bg1"/>
                                      </p:to>
                                    </p:animClr>
                                  </p:childTnLst>
                                </p:cTn>
                              </p:par>
                              <p:par>
                                <p:cTn id="75" presetID="3" presetClass="emph" presetSubtype="6" fill="hold" grpId="5" nodeType="withEffect">
                                  <p:stCondLst>
                                    <p:cond delay="1250"/>
                                  </p:stCondLst>
                                  <p:childTnLst>
                                    <p:animClr clrSpc="hsl" dir="cw">
                                      <p:cBhvr override="childStyle">
                                        <p:cTn id="76" dur="1000" fill="hold"/>
                                        <p:tgtEl>
                                          <p:spTgt spid="11"/>
                                        </p:tgtEl>
                                        <p:attrNameLst>
                                          <p:attrName>style.color</p:attrName>
                                        </p:attrNameLst>
                                      </p:cBhvr>
                                      <p:to>
                                        <a:schemeClr val="tx1"/>
                                      </p:to>
                                    </p:animClr>
                                  </p:childTnLst>
                                </p:cTn>
                              </p:par>
                            </p:childTnLst>
                          </p:cTn>
                        </p:par>
                        <p:par>
                          <p:cTn id="77" fill="hold">
                            <p:stCondLst>
                              <p:cond delay="2250"/>
                            </p:stCondLst>
                            <p:childTnLst>
                              <p:par>
                                <p:cTn id="78" presetID="10" presetClass="exit" presetSubtype="0" fill="hold" grpId="3" nodeType="after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par>
                                <p:cTn id="86" presetID="18" presetClass="emph" presetSubtype="0" fill="hold" grpId="1" nodeType="withEffect">
                                  <p:stCondLst>
                                    <p:cond delay="0"/>
                                  </p:stCondLst>
                                  <p:childTnLst>
                                    <p:set>
                                      <p:cBhvr override="childStyle">
                                        <p:cTn id="87" dur="500" fill="hold"/>
                                        <p:tgtEl>
                                          <p:spTgt spid="16"/>
                                        </p:tgtEl>
                                        <p:attrNameLst>
                                          <p:attrName>style.textDecorationUnderline</p:attrName>
                                        </p:attrNameLst>
                                      </p:cBhvr>
                                      <p:to>
                                        <p:strVal val="true"/>
                                      </p:to>
                                    </p:set>
                                  </p:childTnLst>
                                </p:cTn>
                              </p:par>
                              <p:par>
                                <p:cTn id="88" presetID="22" presetClass="entr" presetSubtype="8"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par>
                                <p:cTn id="91" presetID="0" presetClass="entr" presetSubtype="0" fill="hold" grpId="0" nodeType="withEffect">
                                  <p:stCondLst>
                                    <p:cond delay="400"/>
                                  </p:stCondLst>
                                  <p:iterate type="lt">
                                    <p:tmPct val="10000"/>
                                  </p:iterate>
                                  <p:childTnLst>
                                    <p:set>
                                      <p:cBhvr>
                                        <p:cTn id="92" dur="1" fill="hold">
                                          <p:stCondLst>
                                            <p:cond delay="0"/>
                                          </p:stCondLst>
                                        </p:cTn>
                                        <p:tgtEl>
                                          <p:spTgt spid="26"/>
                                        </p:tgtEl>
                                        <p:attrNameLst>
                                          <p:attrName>style.visibility</p:attrName>
                                        </p:attrNameLst>
                                      </p:cBhvr>
                                      <p:to>
                                        <p:strVal val="visible"/>
                                      </p:to>
                                    </p:set>
                                    <p:animEffect transition="in" filter="dissolve">
                                      <p:cBhvr>
                                        <p:cTn id="93" dur="500">
                                          <p:stCondLst>
                                            <p:cond delay="0"/>
                                          </p:stCondLst>
                                        </p:cTn>
                                        <p:tgtEl>
                                          <p:spTgt spid="26"/>
                                        </p:tgtEl>
                                      </p:cBhvr>
                                    </p:animEffect>
                                    <p:anim to="" calcmode="lin" valueType="num">
                                      <p:cBhvr>
                                        <p:cTn id="94"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95"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96" presetID="26" presetClass="emph" presetSubtype="0" fill="hold" grpId="1" nodeType="withEffect">
                                  <p:stCondLst>
                                    <p:cond delay="1000"/>
                                  </p:stCondLst>
                                  <p:iterate type="lt">
                                    <p:tmPct val="0"/>
                                  </p:iterate>
                                  <p:childTnLst>
                                    <p:animEffect transition="out" filter="fade">
                                      <p:cBhvr>
                                        <p:cTn id="97" dur="500" tmFilter="0, 0; .2, .5; .8, .5; 1, 0"/>
                                        <p:tgtEl>
                                          <p:spTgt spid="26"/>
                                        </p:tgtEl>
                                      </p:cBhvr>
                                    </p:animEffect>
                                    <p:animScale>
                                      <p:cBhvr>
                                        <p:cTn id="98" dur="250" autoRev="1" fill="hold"/>
                                        <p:tgtEl>
                                          <p:spTgt spid="26"/>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left)">
                                      <p:cBhvr>
                                        <p:cTn id="103" dur="500"/>
                                        <p:tgtEl>
                                          <p:spTgt spid="18"/>
                                        </p:tgtEl>
                                      </p:cBhvr>
                                    </p:animEffect>
                                  </p:childTnLst>
                                </p:cTn>
                              </p:par>
                              <p:par>
                                <p:cTn id="104" presetID="18" presetClass="emph" presetSubtype="0" fill="hold" grpId="1" nodeType="withEffect">
                                  <p:stCondLst>
                                    <p:cond delay="0"/>
                                  </p:stCondLst>
                                  <p:childTnLst>
                                    <p:set>
                                      <p:cBhvr override="childStyle">
                                        <p:cTn id="105" dur="500" fill="hold"/>
                                        <p:tgtEl>
                                          <p:spTgt spid="18"/>
                                        </p:tgtEl>
                                        <p:attrNameLst>
                                          <p:attrName>style.textDecorationUnderline</p:attrName>
                                        </p:attrNameLst>
                                      </p:cBhvr>
                                      <p:to>
                                        <p:strVal val="true"/>
                                      </p:to>
                                    </p:set>
                                  </p:childTnLst>
                                </p:cTn>
                              </p:par>
                              <p:par>
                                <p:cTn id="106" presetID="22" presetClass="entr" presetSubtype="8"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wipe(left)">
                                      <p:cBhvr>
                                        <p:cTn id="108" dur="500"/>
                                        <p:tgtEl>
                                          <p:spTgt spid="19"/>
                                        </p:tgtEl>
                                      </p:cBhvr>
                                    </p:animEffect>
                                  </p:childTnLst>
                                </p:cTn>
                              </p:par>
                              <p:par>
                                <p:cTn id="109" presetID="22" presetClass="entr" presetSubtype="2" fill="hold" grpId="0" nodeType="withEffect">
                                  <p:stCondLst>
                                    <p:cond delay="400"/>
                                  </p:stCondLst>
                                  <p:childTnLst>
                                    <p:set>
                                      <p:cBhvr>
                                        <p:cTn id="110" dur="1" fill="hold">
                                          <p:stCondLst>
                                            <p:cond delay="0"/>
                                          </p:stCondLst>
                                        </p:cTn>
                                        <p:tgtEl>
                                          <p:spTgt spid="20"/>
                                        </p:tgtEl>
                                        <p:attrNameLst>
                                          <p:attrName>style.visibility</p:attrName>
                                        </p:attrNameLst>
                                      </p:cBhvr>
                                      <p:to>
                                        <p:strVal val="visible"/>
                                      </p:to>
                                    </p:set>
                                    <p:animEffect transition="in" filter="wipe(right)">
                                      <p:cBhvr>
                                        <p:cTn id="111" dur="500"/>
                                        <p:tgtEl>
                                          <p:spTgt spid="20"/>
                                        </p:tgtEl>
                                      </p:cBhvr>
                                    </p:animEffect>
                                  </p:childTnLst>
                                </p:cTn>
                              </p:par>
                              <p:par>
                                <p:cTn id="112" presetID="18" presetClass="emph" presetSubtype="0" fill="hold" grpId="1" nodeType="withEffect">
                                  <p:stCondLst>
                                    <p:cond delay="400"/>
                                  </p:stCondLst>
                                  <p:childTnLst>
                                    <p:set>
                                      <p:cBhvr override="childStyle">
                                        <p:cTn id="113" dur="500" fill="hold"/>
                                        <p:tgtEl>
                                          <p:spTgt spid="20"/>
                                        </p:tgtEl>
                                        <p:attrNameLst>
                                          <p:attrName>style.textDecorationUnderline</p:attrName>
                                        </p:attrNameLst>
                                      </p:cBhvr>
                                      <p:to>
                                        <p:strVal val="true"/>
                                      </p:to>
                                    </p:set>
                                  </p:childTnLst>
                                </p:cTn>
                              </p:par>
                              <p:par>
                                <p:cTn id="114" presetID="22" presetClass="entr" presetSubtype="2" fill="hold" grpId="0" nodeType="withEffect">
                                  <p:stCondLst>
                                    <p:cond delay="400"/>
                                  </p:stCondLst>
                                  <p:childTnLst>
                                    <p:set>
                                      <p:cBhvr>
                                        <p:cTn id="115" dur="1" fill="hold">
                                          <p:stCondLst>
                                            <p:cond delay="0"/>
                                          </p:stCondLst>
                                        </p:cTn>
                                        <p:tgtEl>
                                          <p:spTgt spid="21"/>
                                        </p:tgtEl>
                                        <p:attrNameLst>
                                          <p:attrName>style.visibility</p:attrName>
                                        </p:attrNameLst>
                                      </p:cBhvr>
                                      <p:to>
                                        <p:strVal val="visible"/>
                                      </p:to>
                                    </p:set>
                                    <p:animEffect transition="in" filter="wipe(right)">
                                      <p:cBhvr>
                                        <p:cTn id="116" dur="500"/>
                                        <p:tgtEl>
                                          <p:spTgt spid="21"/>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500"/>
                                        <p:tgtEl>
                                          <p:spTgt spid="2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fade">
                                      <p:cBhvr>
                                        <p:cTn id="124" dur="500"/>
                                        <p:tgtEl>
                                          <p:spTgt spid="28"/>
                                        </p:tgtEl>
                                      </p:cBhvr>
                                    </p:animEffect>
                                  </p:childTnLst>
                                </p:cTn>
                              </p:par>
                            </p:childTnLst>
                          </p:cTn>
                        </p:par>
                        <p:par>
                          <p:cTn id="125" fill="hold">
                            <p:stCondLst>
                              <p:cond delay="500"/>
                            </p:stCondLst>
                            <p:childTnLst>
                              <p:par>
                                <p:cTn id="126" presetID="10" presetClass="entr" presetSubtype="0" fill="hold" grpId="0" nodeType="after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fade">
                                      <p:cBhvr>
                                        <p:cTn id="128" dur="250"/>
                                        <p:tgtEl>
                                          <p:spTgt spid="24"/>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27"/>
                                        </p:tgtEl>
                                      </p:cBhvr>
                                    </p:animEffect>
                                    <p:set>
                                      <p:cBhvr>
                                        <p:cTn id="133" dur="1" fill="hold">
                                          <p:stCondLst>
                                            <p:cond delay="499"/>
                                          </p:stCondLst>
                                        </p:cTn>
                                        <p:tgtEl>
                                          <p:spTgt spid="27"/>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8"/>
                                        </p:tgtEl>
                                      </p:cBhvr>
                                    </p:animEffect>
                                    <p:set>
                                      <p:cBhvr>
                                        <p:cTn id="136" dur="1" fill="hold">
                                          <p:stCondLst>
                                            <p:cond delay="499"/>
                                          </p:stCondLst>
                                        </p:cTn>
                                        <p:tgtEl>
                                          <p:spTgt spid="28"/>
                                        </p:tgtEl>
                                        <p:attrNameLst>
                                          <p:attrName>style.visibility</p:attrName>
                                        </p:attrNameLst>
                                      </p:cBhvr>
                                      <p:to>
                                        <p:strVal val="hidden"/>
                                      </p:to>
                                    </p:set>
                                  </p:childTnLst>
                                </p:cTn>
                              </p:par>
                              <p:par>
                                <p:cTn id="137" presetID="10" presetClass="entr" presetSubtype="0" fill="hold" grpId="1" nodeType="withEffect">
                                  <p:stCondLst>
                                    <p:cond delay="400"/>
                                  </p:stCondLst>
                                  <p:childTnLst>
                                    <p:set>
                                      <p:cBhvr>
                                        <p:cTn id="138" dur="1" fill="hold">
                                          <p:stCondLst>
                                            <p:cond delay="0"/>
                                          </p:stCondLst>
                                        </p:cTn>
                                        <p:tgtEl>
                                          <p:spTgt spid="13"/>
                                        </p:tgtEl>
                                        <p:attrNameLst>
                                          <p:attrName>style.visibility</p:attrName>
                                        </p:attrNameLst>
                                      </p:cBhvr>
                                      <p:to>
                                        <p:strVal val="visible"/>
                                      </p:to>
                                    </p:set>
                                    <p:animEffect transition="in" filter="fade">
                                      <p:cBhvr>
                                        <p:cTn id="139" dur="250"/>
                                        <p:tgtEl>
                                          <p:spTgt spid="13"/>
                                        </p:tgtEl>
                                      </p:cBhvr>
                                    </p:animEffect>
                                  </p:childTnLst>
                                </p:cTn>
                              </p:par>
                              <p:par>
                                <p:cTn id="140" presetID="10" presetClass="entr" presetSubtype="0" fill="hold" grpId="1" nodeType="withEffect">
                                  <p:stCondLst>
                                    <p:cond delay="400"/>
                                  </p:stCondLst>
                                  <p:childTnLst>
                                    <p:set>
                                      <p:cBhvr>
                                        <p:cTn id="141" dur="1" fill="hold">
                                          <p:stCondLst>
                                            <p:cond delay="0"/>
                                          </p:stCondLst>
                                        </p:cTn>
                                        <p:tgtEl>
                                          <p:spTgt spid="7"/>
                                        </p:tgtEl>
                                        <p:attrNameLst>
                                          <p:attrName>style.visibility</p:attrName>
                                        </p:attrNameLst>
                                      </p:cBhvr>
                                      <p:to>
                                        <p:strVal val="visible"/>
                                      </p:to>
                                    </p:set>
                                    <p:animEffect transition="in" filter="fade">
                                      <p:cBhvr>
                                        <p:cTn id="142" dur="250"/>
                                        <p:tgtEl>
                                          <p:spTgt spid="7"/>
                                        </p:tgtEl>
                                      </p:cBhvr>
                                    </p:animEffect>
                                  </p:childTnLst>
                                </p:cTn>
                              </p:par>
                              <p:par>
                                <p:cTn id="143" presetID="3" presetClass="emph" presetSubtype="2" fill="hold" grpId="2" nodeType="withEffect">
                                  <p:stCondLst>
                                    <p:cond delay="550"/>
                                  </p:stCondLst>
                                  <p:childTnLst>
                                    <p:animClr clrSpc="rgb" dir="cw">
                                      <p:cBhvr override="childStyle">
                                        <p:cTn id="144" dur="1900" fill="hold"/>
                                        <p:tgtEl>
                                          <p:spTgt spid="7"/>
                                        </p:tgtEl>
                                        <p:attrNameLst>
                                          <p:attrName>style.color</p:attrName>
                                        </p:attrNameLst>
                                      </p:cBhvr>
                                      <p:to>
                                        <a:srgbClr val="00B0F0"/>
                                      </p:to>
                                    </p:animClr>
                                  </p:childTnLst>
                                </p:cTn>
                              </p:par>
                              <p:par>
                                <p:cTn id="145" presetID="0" presetClass="path" presetSubtype="0" accel="50000" decel="50000" fill="hold" grpId="3" nodeType="withEffect">
                                  <p:stCondLst>
                                    <p:cond delay="550"/>
                                  </p:stCondLst>
                                  <p:childTnLst>
                                    <p:animMotion origin="layout" path="M 0 3.33333E-6 L -0.55017 -0.16019 " pathEditMode="relative" rAng="0" ptsTypes="AA">
                                      <p:cBhvr>
                                        <p:cTn id="146" dur="1900" fill="hold"/>
                                        <p:tgtEl>
                                          <p:spTgt spid="7"/>
                                        </p:tgtEl>
                                        <p:attrNameLst>
                                          <p:attrName>ppt_x</p:attrName>
                                          <p:attrName>ppt_y</p:attrName>
                                        </p:attrNameLst>
                                      </p:cBhvr>
                                      <p:rCtr x="-27517" y="-8009"/>
                                    </p:animMotion>
                                  </p:childTnLst>
                                </p:cTn>
                              </p:par>
                              <p:par>
                                <p:cTn id="147" presetID="0" presetClass="path" presetSubtype="0" accel="50000" decel="50000" fill="hold" grpId="2" nodeType="withEffect">
                                  <p:stCondLst>
                                    <p:cond delay="550"/>
                                  </p:stCondLst>
                                  <p:childTnLst>
                                    <p:animMotion origin="layout" path="M 2.5E-6 -1.48148E-6 L 0.10087 -0.20046 " pathEditMode="relative" rAng="0" ptsTypes="AA">
                                      <p:cBhvr>
                                        <p:cTn id="148" dur="2250" fill="hold"/>
                                        <p:tgtEl>
                                          <p:spTgt spid="13"/>
                                        </p:tgtEl>
                                        <p:attrNameLst>
                                          <p:attrName>ppt_x</p:attrName>
                                          <p:attrName>ppt_y</p:attrName>
                                        </p:attrNameLst>
                                      </p:cBhvr>
                                      <p:rCtr x="5035" y="-10023"/>
                                    </p:animMotion>
                                  </p:childTnLst>
                                </p:cTn>
                              </p:par>
                              <p:par>
                                <p:cTn id="149" presetID="23" presetClass="exit" presetSubtype="32" fill="hold" grpId="3" nodeType="withEffect">
                                  <p:stCondLst>
                                    <p:cond delay="550"/>
                                  </p:stCondLst>
                                  <p:childTnLst>
                                    <p:anim calcmode="lin" valueType="num">
                                      <p:cBhvr>
                                        <p:cTn id="150" dur="2250"/>
                                        <p:tgtEl>
                                          <p:spTgt spid="13"/>
                                        </p:tgtEl>
                                        <p:attrNameLst>
                                          <p:attrName>ppt_w</p:attrName>
                                        </p:attrNameLst>
                                      </p:cBhvr>
                                      <p:tavLst>
                                        <p:tav tm="0">
                                          <p:val>
                                            <p:strVal val="ppt_w"/>
                                          </p:val>
                                        </p:tav>
                                        <p:tav tm="100000">
                                          <p:val>
                                            <p:fltVal val="0"/>
                                          </p:val>
                                        </p:tav>
                                      </p:tavLst>
                                    </p:anim>
                                    <p:anim calcmode="lin" valueType="num">
                                      <p:cBhvr>
                                        <p:cTn id="151" dur="2250"/>
                                        <p:tgtEl>
                                          <p:spTgt spid="13"/>
                                        </p:tgtEl>
                                        <p:attrNameLst>
                                          <p:attrName>ppt_h</p:attrName>
                                        </p:attrNameLst>
                                      </p:cBhvr>
                                      <p:tavLst>
                                        <p:tav tm="0">
                                          <p:val>
                                            <p:strVal val="ppt_h"/>
                                          </p:val>
                                        </p:tav>
                                        <p:tav tm="100000">
                                          <p:val>
                                            <p:fltVal val="0"/>
                                          </p:val>
                                        </p:tav>
                                      </p:tavLst>
                                    </p:anim>
                                    <p:set>
                                      <p:cBhvr>
                                        <p:cTn id="152" dur="1" fill="hold">
                                          <p:stCondLst>
                                            <p:cond delay="2249"/>
                                          </p:stCondLst>
                                        </p:cTn>
                                        <p:tgtEl>
                                          <p:spTgt spid="13"/>
                                        </p:tgtEl>
                                        <p:attrNameLst>
                                          <p:attrName>style.visibility</p:attrName>
                                        </p:attrNameLst>
                                      </p:cBhvr>
                                      <p:to>
                                        <p:strVal val="hidden"/>
                                      </p:to>
                                    </p:set>
                                  </p:childTnLst>
                                </p:cTn>
                              </p:par>
                              <p:par>
                                <p:cTn id="153" presetID="10" presetClass="exit" presetSubtype="0" fill="hold" grpId="1" nodeType="withEffect">
                                  <p:stCondLst>
                                    <p:cond delay="550"/>
                                  </p:stCondLst>
                                  <p:childTnLst>
                                    <p:animEffect transition="out" filter="fade">
                                      <p:cBhvr>
                                        <p:cTn id="154" dur="1500"/>
                                        <p:tgtEl>
                                          <p:spTgt spid="9"/>
                                        </p:tgtEl>
                                      </p:cBhvr>
                                    </p:animEffect>
                                    <p:set>
                                      <p:cBhvr>
                                        <p:cTn id="155" dur="1" fill="hold">
                                          <p:stCondLst>
                                            <p:cond delay="1499"/>
                                          </p:stCondLst>
                                        </p:cTn>
                                        <p:tgtEl>
                                          <p:spTgt spid="9"/>
                                        </p:tgtEl>
                                        <p:attrNameLst>
                                          <p:attrName>style.visibility</p:attrName>
                                        </p:attrNameLst>
                                      </p:cBhvr>
                                      <p:to>
                                        <p:strVal val="hidden"/>
                                      </p:to>
                                    </p:set>
                                  </p:childTnLst>
                                </p:cTn>
                              </p:par>
                              <p:par>
                                <p:cTn id="156" presetID="10" presetClass="exit" presetSubtype="0" fill="hold" grpId="2" nodeType="withEffect">
                                  <p:stCondLst>
                                    <p:cond delay="55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grpId="1" nodeType="withEffect">
                                  <p:stCondLst>
                                    <p:cond delay="550"/>
                                  </p:stCondLst>
                                  <p:childTnLst>
                                    <p:animEffect transition="out" filter="fade">
                                      <p:cBhvr>
                                        <p:cTn id="160" dur="500"/>
                                        <p:tgtEl>
                                          <p:spTgt spid="17"/>
                                        </p:tgtEl>
                                      </p:cBhvr>
                                    </p:animEffect>
                                    <p:set>
                                      <p:cBhvr>
                                        <p:cTn id="161" dur="1" fill="hold">
                                          <p:stCondLst>
                                            <p:cond delay="499"/>
                                          </p:stCondLst>
                                        </p:cTn>
                                        <p:tgtEl>
                                          <p:spTgt spid="17"/>
                                        </p:tgtEl>
                                        <p:attrNameLst>
                                          <p:attrName>style.visibility</p:attrName>
                                        </p:attrNameLst>
                                      </p:cBhvr>
                                      <p:to>
                                        <p:strVal val="hidden"/>
                                      </p:to>
                                    </p:set>
                                  </p:childTnLst>
                                </p:cTn>
                              </p:par>
                              <p:par>
                                <p:cTn id="162" presetID="10" presetClass="exit" presetSubtype="0" fill="hold" grpId="2" nodeType="withEffect">
                                  <p:stCondLst>
                                    <p:cond delay="55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grpId="1" nodeType="withEffect">
                                  <p:stCondLst>
                                    <p:cond delay="550"/>
                                  </p:stCondLst>
                                  <p:childTnLst>
                                    <p:animEffect transition="out" filter="fade">
                                      <p:cBhvr>
                                        <p:cTn id="166" dur="500"/>
                                        <p:tgtEl>
                                          <p:spTgt spid="19"/>
                                        </p:tgtEl>
                                      </p:cBhvr>
                                    </p:animEffect>
                                    <p:set>
                                      <p:cBhvr>
                                        <p:cTn id="167" dur="1" fill="hold">
                                          <p:stCondLst>
                                            <p:cond delay="499"/>
                                          </p:stCondLst>
                                        </p:cTn>
                                        <p:tgtEl>
                                          <p:spTgt spid="19"/>
                                        </p:tgtEl>
                                        <p:attrNameLst>
                                          <p:attrName>style.visibility</p:attrName>
                                        </p:attrNameLst>
                                      </p:cBhvr>
                                      <p:to>
                                        <p:strVal val="hidden"/>
                                      </p:to>
                                    </p:set>
                                  </p:childTnLst>
                                </p:cTn>
                              </p:par>
                              <p:par>
                                <p:cTn id="168" presetID="10" presetClass="exit" presetSubtype="0" fill="hold" grpId="2" nodeType="withEffect">
                                  <p:stCondLst>
                                    <p:cond delay="550"/>
                                  </p:stCondLst>
                                  <p:childTnLst>
                                    <p:animEffect transition="out" filter="fade">
                                      <p:cBhvr>
                                        <p:cTn id="169" dur="500"/>
                                        <p:tgtEl>
                                          <p:spTgt spid="20"/>
                                        </p:tgtEl>
                                      </p:cBhvr>
                                    </p:animEffect>
                                    <p:set>
                                      <p:cBhvr>
                                        <p:cTn id="170" dur="1" fill="hold">
                                          <p:stCondLst>
                                            <p:cond delay="499"/>
                                          </p:stCondLst>
                                        </p:cTn>
                                        <p:tgtEl>
                                          <p:spTgt spid="20"/>
                                        </p:tgtEl>
                                        <p:attrNameLst>
                                          <p:attrName>style.visibility</p:attrName>
                                        </p:attrNameLst>
                                      </p:cBhvr>
                                      <p:to>
                                        <p:strVal val="hidden"/>
                                      </p:to>
                                    </p:set>
                                  </p:childTnLst>
                                </p:cTn>
                              </p:par>
                              <p:par>
                                <p:cTn id="171" presetID="10" presetClass="exit" presetSubtype="0" fill="hold" grpId="1" nodeType="withEffect">
                                  <p:stCondLst>
                                    <p:cond delay="55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grpId="2" nodeType="withEffect">
                                  <p:stCondLst>
                                    <p:cond delay="550"/>
                                  </p:stCondLst>
                                  <p:iterate type="lt">
                                    <p:tmPct val="0"/>
                                  </p:iterate>
                                  <p:childTnLst>
                                    <p:animEffect transition="out" filter="fade">
                                      <p:cBhvr>
                                        <p:cTn id="175" dur="500"/>
                                        <p:tgtEl>
                                          <p:spTgt spid="26"/>
                                        </p:tgtEl>
                                      </p:cBhvr>
                                    </p:animEffect>
                                    <p:set>
                                      <p:cBhvr>
                                        <p:cTn id="176" dur="1" fill="hold">
                                          <p:stCondLst>
                                            <p:cond delay="499"/>
                                          </p:stCondLst>
                                        </p:cTn>
                                        <p:tgtEl>
                                          <p:spTgt spid="26"/>
                                        </p:tgtEl>
                                        <p:attrNameLst>
                                          <p:attrName>style.visibility</p:attrName>
                                        </p:attrNameLst>
                                      </p:cBhvr>
                                      <p:to>
                                        <p:strVal val="hidden"/>
                                      </p:to>
                                    </p:set>
                                  </p:childTnLst>
                                </p:cTn>
                              </p:par>
                              <p:par>
                                <p:cTn id="177" presetID="23" presetClass="exit" presetSubtype="16" fill="hold" grpId="1" nodeType="withEffect">
                                  <p:stCondLst>
                                    <p:cond delay="550"/>
                                  </p:stCondLst>
                                  <p:childTnLst>
                                    <p:anim calcmode="lin" valueType="num">
                                      <p:cBhvr>
                                        <p:cTn id="178" dur="1000"/>
                                        <p:tgtEl>
                                          <p:spTgt spid="24"/>
                                        </p:tgtEl>
                                        <p:attrNameLst>
                                          <p:attrName>ppt_w</p:attrName>
                                        </p:attrNameLst>
                                      </p:cBhvr>
                                      <p:tavLst>
                                        <p:tav tm="0">
                                          <p:val>
                                            <p:strVal val="ppt_w"/>
                                          </p:val>
                                        </p:tav>
                                        <p:tav tm="100000">
                                          <p:val>
                                            <p:strVal val="4*ppt_w"/>
                                          </p:val>
                                        </p:tav>
                                      </p:tavLst>
                                    </p:anim>
                                    <p:anim calcmode="lin" valueType="num">
                                      <p:cBhvr>
                                        <p:cTn id="179" dur="1000"/>
                                        <p:tgtEl>
                                          <p:spTgt spid="24"/>
                                        </p:tgtEl>
                                        <p:attrNameLst>
                                          <p:attrName>ppt_h</p:attrName>
                                        </p:attrNameLst>
                                      </p:cBhvr>
                                      <p:tavLst>
                                        <p:tav tm="0">
                                          <p:val>
                                            <p:strVal val="ppt_h"/>
                                          </p:val>
                                        </p:tav>
                                        <p:tav tm="100000">
                                          <p:val>
                                            <p:strVal val="4*ppt_h"/>
                                          </p:val>
                                        </p:tav>
                                      </p:tavLst>
                                    </p:anim>
                                    <p:set>
                                      <p:cBhvr>
                                        <p:cTn id="180" dur="1" fill="hold">
                                          <p:stCondLst>
                                            <p:cond delay="999"/>
                                          </p:stCondLst>
                                        </p:cTn>
                                        <p:tgtEl>
                                          <p:spTgt spid="24"/>
                                        </p:tgtEl>
                                        <p:attrNameLst>
                                          <p:attrName>style.visibility</p:attrName>
                                        </p:attrNameLst>
                                      </p:cBhvr>
                                      <p:to>
                                        <p:strVal val="hidden"/>
                                      </p:to>
                                    </p:set>
                                  </p:childTnLst>
                                </p:cTn>
                              </p:par>
                              <p:par>
                                <p:cTn id="181" presetID="10" presetClass="exit" presetSubtype="0" fill="hold" grpId="2" nodeType="withEffect">
                                  <p:stCondLst>
                                    <p:cond delay="550"/>
                                  </p:stCondLst>
                                  <p:childTnLst>
                                    <p:animEffect transition="out" filter="fade">
                                      <p:cBhvr>
                                        <p:cTn id="182" dur="1000"/>
                                        <p:tgtEl>
                                          <p:spTgt spid="24"/>
                                        </p:tgtEl>
                                      </p:cBhvr>
                                    </p:animEffect>
                                    <p:set>
                                      <p:cBhvr>
                                        <p:cTn id="183" dur="1" fill="hold">
                                          <p:stCondLst>
                                            <p:cond delay="999"/>
                                          </p:stCondLst>
                                        </p:cTn>
                                        <p:tgtEl>
                                          <p:spTgt spid="24"/>
                                        </p:tgtEl>
                                        <p:attrNameLst>
                                          <p:attrName>style.visibility</p:attrName>
                                        </p:attrNameLst>
                                      </p:cBhvr>
                                      <p:to>
                                        <p:strVal val="hidden"/>
                                      </p:to>
                                    </p:set>
                                  </p:childTnLst>
                                </p:cTn>
                              </p:par>
                              <p:par>
                                <p:cTn id="184" presetID="42" presetClass="path" presetSubtype="0" accel="50000" decel="50000" fill="hold" grpId="3" nodeType="withEffect">
                                  <p:stCondLst>
                                    <p:cond delay="550"/>
                                  </p:stCondLst>
                                  <p:childTnLst>
                                    <p:animMotion origin="layout" path="M 5E-6 7.40741E-7 L -0.175 -0.06644 " pathEditMode="relative" rAng="0" ptsTypes="AA">
                                      <p:cBhvr>
                                        <p:cTn id="185" dur="1000" fill="hold"/>
                                        <p:tgtEl>
                                          <p:spTgt spid="24"/>
                                        </p:tgtEl>
                                        <p:attrNameLst>
                                          <p:attrName>ppt_x</p:attrName>
                                          <p:attrName>ppt_y</p:attrName>
                                        </p:attrNameLst>
                                      </p:cBhvr>
                                      <p:rCtr x="-8750"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8" grpId="0"/>
      <p:bldP spid="18" grpId="1"/>
      <p:bldP spid="18" grpId="2"/>
      <p:bldP spid="20" grpId="0"/>
      <p:bldP spid="20" grpId="1"/>
      <p:bldP spid="20" grpId="2"/>
      <p:bldP spid="10" grpId="0"/>
      <p:bldP spid="10" grpId="1"/>
      <p:bldP spid="10" grpId="2"/>
      <p:bldP spid="14" grpId="0"/>
      <p:bldP spid="14" grpId="1"/>
      <p:bldP spid="14" grpId="2"/>
      <p:bldP spid="2" grpId="0"/>
      <p:bldP spid="2" grpId="1"/>
      <p:bldP spid="6" grpId="0"/>
      <p:bldP spid="8" grpId="1"/>
      <p:bldP spid="8" grpId="2"/>
      <p:bldP spid="8" grpId="3"/>
      <p:bldP spid="11" grpId="0"/>
      <p:bldP spid="11" grpId="1"/>
      <p:bldP spid="11" grpId="3"/>
      <p:bldP spid="11" grpId="4"/>
      <p:bldP spid="11" grpId="5"/>
      <p:bldP spid="9" grpId="0"/>
      <p:bldP spid="9" grpId="1"/>
      <p:bldP spid="7" grpId="1"/>
      <p:bldP spid="7" grpId="2"/>
      <p:bldP spid="7" grpId="3"/>
      <p:bldP spid="13" grpId="1"/>
      <p:bldP spid="13" grpId="2"/>
      <p:bldP spid="13" grpId="3"/>
      <p:bldP spid="12" grpId="0"/>
      <p:bldP spid="12" grpId="1"/>
      <p:bldP spid="15" grpId="0"/>
      <p:bldP spid="15" grpId="1"/>
      <p:bldP spid="17" grpId="0"/>
      <p:bldP spid="17" grpId="1"/>
      <p:bldP spid="19" grpId="0"/>
      <p:bldP spid="19" grpId="1"/>
      <p:bldP spid="21" grpId="0"/>
      <p:bldP spid="21" grpId="1"/>
      <p:bldP spid="26" grpId="0"/>
      <p:bldP spid="26" grpId="1"/>
      <p:bldP spid="26" grpId="2"/>
      <p:bldP spid="23" grpId="0"/>
      <p:bldP spid="23" grpId="1"/>
      <p:bldP spid="24" grpId="0"/>
      <p:bldP spid="24" grpId="1"/>
      <p:bldP spid="24" grpId="2"/>
      <p:bldP spid="24" grpId="3"/>
      <p:bldP spid="28" grpId="0" animBg="1"/>
      <p:bldP spid="2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75" r="13446" b="3226"/>
          <a:stretch/>
        </p:blipFill>
        <p:spPr>
          <a:xfrm>
            <a:off x="0" y="0"/>
            <a:ext cx="9144000" cy="6858000"/>
          </a:xfrm>
          <a:prstGeom prst="rect">
            <a:avLst/>
          </a:prstGeom>
        </p:spPr>
      </p:pic>
      <p:sp>
        <p:nvSpPr>
          <p:cNvPr id="6" name="Title 1">
            <a:extLst>
              <a:ext uri="{FF2B5EF4-FFF2-40B4-BE49-F238E27FC236}">
                <a16:creationId xmlns:a16="http://schemas.microsoft.com/office/drawing/2014/main" id="{B3D1EEB5-E5B8-4C4E-ABDD-F53A2A888AC5}"/>
              </a:ext>
            </a:extLst>
          </p:cNvPr>
          <p:cNvSpPr txBox="1">
            <a:spLocks/>
          </p:cNvSpPr>
          <p:nvPr/>
        </p:nvSpPr>
        <p:spPr>
          <a:xfrm>
            <a:off x="2465575" y="3866450"/>
            <a:ext cx="438374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desperate straits</a:t>
            </a:r>
          </a:p>
        </p:txBody>
      </p:sp>
      <p:sp>
        <p:nvSpPr>
          <p:cNvPr id="2" name="Title 1"/>
          <p:cNvSpPr>
            <a:spLocks noGrp="1"/>
          </p:cNvSpPr>
          <p:nvPr>
            <p:ph type="ctrTitle"/>
          </p:nvPr>
        </p:nvSpPr>
        <p:spPr>
          <a:xfrm>
            <a:off x="304800" y="381000"/>
            <a:ext cx="8458200" cy="6096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"You shall eat the fruit of your own body, the flesh of your sons and your daughters whom the LORD your God has given you, in the siege and desperate straits in which your enemy shall distress you."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Deuteronomy 28:53 </a:t>
            </a:r>
          </a:p>
        </p:txBody>
      </p:sp>
      <p:sp>
        <p:nvSpPr>
          <p:cNvPr id="4" name="Title 1"/>
          <p:cNvSpPr txBox="1">
            <a:spLocks/>
          </p:cNvSpPr>
          <p:nvPr/>
        </p:nvSpPr>
        <p:spPr>
          <a:xfrm>
            <a:off x="6172200" y="2362200"/>
            <a:ext cx="2590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effectLst>
                  <a:outerShdw blurRad="50800" dist="39000" dir="5460000" algn="tl">
                    <a:srgbClr val="000000">
                      <a:alpha val="38000"/>
                    </a:srgbClr>
                  </a:outerShdw>
                </a:effectLst>
              </a:rPr>
              <a:t> </a:t>
            </a:r>
            <a:r>
              <a:rPr lang="en-US" sz="5200" b="1" dirty="0">
                <a:ln w="11430"/>
                <a:effectLst>
                  <a:outerShdw blurRad="50800" dist="39000" dir="5460000" algn="tl">
                    <a:srgbClr val="000000">
                      <a:alpha val="38000"/>
                    </a:srgbClr>
                  </a:outerShdw>
                </a:effectLst>
              </a:rPr>
              <a:t> </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7" name="Rectangle 2">
            <a:extLst>
              <a:ext uri="{FF2B5EF4-FFF2-40B4-BE49-F238E27FC236}">
                <a16:creationId xmlns:a16="http://schemas.microsoft.com/office/drawing/2014/main" id="{FDA858D8-15D2-4BB2-85EE-9C4B7BC01099}"/>
              </a:ext>
            </a:extLst>
          </p:cNvPr>
          <p:cNvSpPr txBox="1">
            <a:spLocks noChangeArrowheads="1"/>
          </p:cNvSpPr>
          <p:nvPr/>
        </p:nvSpPr>
        <p:spPr bwMode="auto">
          <a:xfrm>
            <a:off x="2284713" y="3813911"/>
            <a:ext cx="47342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desperate straits</a:t>
            </a:r>
            <a:endParaRPr kumimoji="0" lang="en-US" altLang="en-US" sz="43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Multiply 42">
            <a:extLst>
              <a:ext uri="{FF2B5EF4-FFF2-40B4-BE49-F238E27FC236}">
                <a16:creationId xmlns:a16="http://schemas.microsoft.com/office/drawing/2014/main" id="{55F98276-AA52-4D47-8F4D-E525E03969FD}"/>
              </a:ext>
            </a:extLst>
          </p:cNvPr>
          <p:cNvSpPr/>
          <p:nvPr/>
        </p:nvSpPr>
        <p:spPr>
          <a:xfrm>
            <a:off x="1990773" y="3247934"/>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Multiply 42">
            <a:extLst>
              <a:ext uri="{FF2B5EF4-FFF2-40B4-BE49-F238E27FC236}">
                <a16:creationId xmlns:a16="http://schemas.microsoft.com/office/drawing/2014/main" id="{05AEA9CF-A3E1-4D29-B9CF-B5200971FC8A}"/>
              </a:ext>
            </a:extLst>
          </p:cNvPr>
          <p:cNvSpPr/>
          <p:nvPr/>
        </p:nvSpPr>
        <p:spPr>
          <a:xfrm>
            <a:off x="6875978" y="2584266"/>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8741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0" presetClass="entr" presetSubtype="0"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29" presetID="0" presetClass="entr" presetSubtype="0" fill="hold" grpId="0" nodeType="withEffect">
                                  <p:stCondLst>
                                    <p:cond delay="75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stCondLst>
                                            <p:cond delay="0"/>
                                          </p:stCondLst>
                                        </p:cTn>
                                        <p:tgtEl>
                                          <p:spTgt spid="9"/>
                                        </p:tgtEl>
                                      </p:cBhvr>
                                    </p:animEffect>
                                    <p:anim to="" calcmode="lin" valueType="num">
                                      <p:cBhvr>
                                        <p:cTn id="3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4" grpId="1"/>
      <p:bldP spid="7" grpId="0"/>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itle 1">
            <a:extLst>
              <a:ext uri="{FF2B5EF4-FFF2-40B4-BE49-F238E27FC236}">
                <a16:creationId xmlns:a16="http://schemas.microsoft.com/office/drawing/2014/main" id="{CE0F355C-44F8-46EF-A055-FAFA06CF2474}"/>
              </a:ext>
            </a:extLst>
          </p:cNvPr>
          <p:cNvSpPr txBox="1">
            <a:spLocks/>
          </p:cNvSpPr>
          <p:nvPr/>
        </p:nvSpPr>
        <p:spPr>
          <a:xfrm>
            <a:off x="2508423" y="1828800"/>
            <a:ext cx="21624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hated</a:t>
            </a:r>
          </a:p>
        </p:txBody>
      </p:sp>
      <p:sp>
        <p:nvSpPr>
          <p:cNvPr id="7" name="Title 1">
            <a:extLst>
              <a:ext uri="{FF2B5EF4-FFF2-40B4-BE49-F238E27FC236}">
                <a16:creationId xmlns:a16="http://schemas.microsoft.com/office/drawing/2014/main" id="{06110BF0-C530-4634-BB49-36E51B37BD71}"/>
              </a:ext>
            </a:extLst>
          </p:cNvPr>
          <p:cNvSpPr txBox="1">
            <a:spLocks/>
          </p:cNvSpPr>
          <p:nvPr/>
        </p:nvSpPr>
        <p:spPr>
          <a:xfrm>
            <a:off x="2903838" y="2496065"/>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their deeds</a:t>
            </a:r>
          </a:p>
        </p:txBody>
      </p:sp>
      <p:sp>
        <p:nvSpPr>
          <p:cNvPr id="2" name="Title 1"/>
          <p:cNvSpPr>
            <a:spLocks noGrp="1"/>
          </p:cNvSpPr>
          <p:nvPr>
            <p:ph type="ctrTitle"/>
          </p:nvPr>
        </p:nvSpPr>
        <p:spPr>
          <a:xfrm>
            <a:off x="304800" y="914400"/>
            <a:ext cx="8458200" cy="4495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0541" cmpd="sng">
                  <a:gradFill>
                    <a:gsLst>
                      <a:gs pos="0">
                        <a:srgbClr val="E6DCAC"/>
                      </a:gs>
                      <a:gs pos="12000">
                        <a:srgbClr val="E6D78A"/>
                      </a:gs>
                      <a:gs pos="30000">
                        <a:srgbClr val="C7AC4C"/>
                      </a:gs>
                      <a:gs pos="45000">
                        <a:srgbClr val="E6D78A"/>
                      </a:gs>
                      <a:gs pos="77000">
                        <a:srgbClr val="C7AC4C"/>
                      </a:gs>
                      <a:gs pos="100000">
                        <a:srgbClr val="E6DCAC"/>
                      </a:gs>
                    </a:gsLst>
                    <a:lin ang="5400000" scaled="0"/>
                  </a:gra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8100" dir="18900000" algn="bl" rotWithShape="0">
                    <a:prstClr val="black">
                      <a:alpha val="40000"/>
                    </a:prstClr>
                  </a:outerShdw>
                </a:effectLst>
              </a:rPr>
              <a:t>"All their wickedness is in Gilgal, For there I hated them. Because of the evil of their deeds I will drive them from My house; I will love them no more. All their princes   are rebellious." </a:t>
            </a:r>
            <a:r>
              <a:rPr lang="en-US" sz="3200" b="1" i="1" dirty="0">
                <a:ln w="10541" cmpd="sng">
                  <a:gradFill>
                    <a:gsLst>
                      <a:gs pos="0">
                        <a:srgbClr val="E6DCAC"/>
                      </a:gs>
                      <a:gs pos="12000">
                        <a:srgbClr val="E6D78A"/>
                      </a:gs>
                      <a:gs pos="30000">
                        <a:srgbClr val="C7AC4C"/>
                      </a:gs>
                      <a:gs pos="45000">
                        <a:srgbClr val="E6D78A"/>
                      </a:gs>
                      <a:gs pos="77000">
                        <a:srgbClr val="C7AC4C"/>
                      </a:gs>
                      <a:gs pos="100000">
                        <a:srgbClr val="E6DCAC"/>
                      </a:gs>
                    </a:gsLst>
                    <a:lin ang="5400000" scaled="0"/>
                  </a:gra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8100" dir="18900000" algn="bl" rotWithShape="0">
                    <a:prstClr val="black">
                      <a:alpha val="40000"/>
                    </a:prstClr>
                  </a:outerShdw>
                </a:effectLst>
              </a:rPr>
              <a:t>– Hosea 9:15 </a:t>
            </a:r>
          </a:p>
        </p:txBody>
      </p:sp>
      <p:sp>
        <p:nvSpPr>
          <p:cNvPr id="6" name="Rectangle 2">
            <a:extLst>
              <a:ext uri="{FF2B5EF4-FFF2-40B4-BE49-F238E27FC236}">
                <a16:creationId xmlns:a16="http://schemas.microsoft.com/office/drawing/2014/main" id="{82153366-6846-4B86-8917-BCC70126AB78}"/>
              </a:ext>
            </a:extLst>
          </p:cNvPr>
          <p:cNvSpPr txBox="1">
            <a:spLocks noChangeArrowheads="1"/>
          </p:cNvSpPr>
          <p:nvPr/>
        </p:nvSpPr>
        <p:spPr bwMode="auto">
          <a:xfrm>
            <a:off x="2505074" y="1771651"/>
            <a:ext cx="2169319" cy="77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hated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BEA87FA-7210-4966-9C1F-037C54D25E4A}"/>
              </a:ext>
            </a:extLst>
          </p:cNvPr>
          <p:cNvSpPr txBox="1">
            <a:spLocks noChangeArrowheads="1"/>
          </p:cNvSpPr>
          <p:nvPr/>
        </p:nvSpPr>
        <p:spPr bwMode="auto">
          <a:xfrm>
            <a:off x="2931963" y="2446856"/>
            <a:ext cx="3125972" cy="75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their deeds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Title 1">
            <a:extLst>
              <a:ext uri="{FF2B5EF4-FFF2-40B4-BE49-F238E27FC236}">
                <a16:creationId xmlns:a16="http://schemas.microsoft.com/office/drawing/2014/main" id="{54B1596A-AE0E-451F-9E77-FBF38D91FBAA}"/>
              </a:ext>
            </a:extLst>
          </p:cNvPr>
          <p:cNvSpPr txBox="1">
            <a:spLocks/>
          </p:cNvSpPr>
          <p:nvPr/>
        </p:nvSpPr>
        <p:spPr>
          <a:xfrm>
            <a:off x="1191629" y="2435021"/>
            <a:ext cx="1706353" cy="78919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evil</a:t>
            </a:r>
          </a:p>
        </p:txBody>
      </p:sp>
      <p:sp>
        <p:nvSpPr>
          <p:cNvPr id="10" name="Title 1" hidden="1">
            <a:extLst>
              <a:ext uri="{FF2B5EF4-FFF2-40B4-BE49-F238E27FC236}">
                <a16:creationId xmlns:a16="http://schemas.microsoft.com/office/drawing/2014/main" id="{2E3D3C24-2EE6-435B-A937-0665DE832544}"/>
              </a:ext>
            </a:extLst>
          </p:cNvPr>
          <p:cNvSpPr txBox="1">
            <a:spLocks/>
          </p:cNvSpPr>
          <p:nvPr/>
        </p:nvSpPr>
        <p:spPr>
          <a:xfrm>
            <a:off x="2276575" y="5128679"/>
            <a:ext cx="1690822" cy="782441"/>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noFill/>
                </a:ln>
                <a:solidFill>
                  <a:srgbClr val="FF0000"/>
                </a:solidFill>
                <a:effectLst>
                  <a:outerShdw blurRad="50800" dist="39000" dir="5460000" algn="tl">
                    <a:srgbClr val="000000">
                      <a:alpha val="38000"/>
                    </a:srgbClr>
                  </a:outerShdw>
                </a:effectLst>
              </a:rPr>
              <a:t>evil</a:t>
            </a:r>
          </a:p>
        </p:txBody>
      </p:sp>
    </p:spTree>
    <p:extLst>
      <p:ext uri="{BB962C8B-B14F-4D97-AF65-F5344CB8AC3E}">
        <p14:creationId xmlns:p14="http://schemas.microsoft.com/office/powerpoint/2010/main" val="17644369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0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0" presetClass="path" presetSubtype="0" accel="50000" decel="50000" fill="hold" grpId="3" nodeType="withEffect">
                                  <p:stCondLst>
                                    <p:cond delay="0"/>
                                  </p:stCondLst>
                                  <p:childTnLst>
                                    <p:animMotion origin="layout" path="M -1.11111E-6 0 L 0.11771 0.39167 " pathEditMode="relative" rAng="0" ptsTypes="AA">
                                      <p:cBhvr>
                                        <p:cTn id="35" dur="2000" fill="hold"/>
                                        <p:tgtEl>
                                          <p:spTgt spid="9"/>
                                        </p:tgtEl>
                                        <p:attrNameLst>
                                          <p:attrName>ppt_x</p:attrName>
                                          <p:attrName>ppt_y</p:attrName>
                                        </p:attrNameLst>
                                      </p:cBhvr>
                                      <p:rCtr x="5885" y="19583"/>
                                    </p:animMotion>
                                  </p:childTnLst>
                                </p:cTn>
                              </p:par>
                              <p:par>
                                <p:cTn id="36" presetID="10" presetClass="exit" presetSubtype="0" fill="hold" grpId="1" nodeType="withEffect">
                                  <p:stCondLst>
                                    <p:cond delay="0"/>
                                  </p:stCondLst>
                                  <p:childTnLst>
                                    <p:animEffect transition="out" filter="fade">
                                      <p:cBhvr>
                                        <p:cTn id="37" dur="1250"/>
                                        <p:tgtEl>
                                          <p:spTgt spid="2"/>
                                        </p:tgtEl>
                                      </p:cBhvr>
                                    </p:animEffect>
                                    <p:set>
                                      <p:cBhvr>
                                        <p:cTn id="38" dur="1" fill="hold">
                                          <p:stCondLst>
                                            <p:cond delay="1249"/>
                                          </p:stCondLst>
                                        </p:cTn>
                                        <p:tgtEl>
                                          <p:spTgt spid="2"/>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2" grpId="0"/>
      <p:bldP spid="2" grpId="1"/>
      <p:bldP spid="6" grpId="0"/>
      <p:bldP spid="6" grpId="1"/>
      <p:bldP spid="8" grpId="0"/>
      <p:bldP spid="8" grpId="1"/>
      <p:bldP spid="9" grpId="0"/>
      <p:bldP spid="9" grpId="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096" r="5905"/>
          <a:stretch/>
        </p:blipFill>
        <p:spPr>
          <a:xfrm>
            <a:off x="0" y="0"/>
            <a:ext cx="9144000" cy="6858000"/>
          </a:xfrm>
          <a:prstGeom prst="rect">
            <a:avLst/>
          </a:prstGeom>
        </p:spPr>
      </p:pic>
      <p:sp>
        <p:nvSpPr>
          <p:cNvPr id="4" name="Title 1">
            <a:extLst>
              <a:ext uri="{FF2B5EF4-FFF2-40B4-BE49-F238E27FC236}">
                <a16:creationId xmlns:a16="http://schemas.microsoft.com/office/drawing/2014/main" id="{33EADB4F-B6E2-428B-903E-2E0C5C3FFDC4}"/>
              </a:ext>
            </a:extLst>
          </p:cNvPr>
          <p:cNvSpPr txBox="1">
            <a:spLocks/>
          </p:cNvSpPr>
          <p:nvPr/>
        </p:nvSpPr>
        <p:spPr>
          <a:xfrm>
            <a:off x="4386648" y="2496065"/>
            <a:ext cx="2137719" cy="6971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punish</a:t>
            </a:r>
          </a:p>
        </p:txBody>
      </p:sp>
      <p:sp>
        <p:nvSpPr>
          <p:cNvPr id="6" name="Title 1">
            <a:extLst>
              <a:ext uri="{FF2B5EF4-FFF2-40B4-BE49-F238E27FC236}">
                <a16:creationId xmlns:a16="http://schemas.microsoft.com/office/drawing/2014/main" id="{964DCD5B-A168-49E8-B6D5-A54A1A5BD65A}"/>
              </a:ext>
            </a:extLst>
          </p:cNvPr>
          <p:cNvSpPr txBox="1">
            <a:spLocks/>
          </p:cNvSpPr>
          <p:nvPr/>
        </p:nvSpPr>
        <p:spPr>
          <a:xfrm>
            <a:off x="2630059" y="3182831"/>
            <a:ext cx="580767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settled in complacency</a:t>
            </a:r>
          </a:p>
        </p:txBody>
      </p:sp>
      <p:sp>
        <p:nvSpPr>
          <p:cNvPr id="2" name="Title 1"/>
          <p:cNvSpPr>
            <a:spLocks noGrp="1"/>
          </p:cNvSpPr>
          <p:nvPr>
            <p:ph type="ctrTitle"/>
          </p:nvPr>
        </p:nvSpPr>
        <p:spPr>
          <a:xfrm>
            <a:off x="304800" y="457200"/>
            <a:ext cx="8458200" cy="6096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"And it shall come to pass at that time That I will search Jerusalem with lamps, And punish the men Who are settled in complacency, Who say in their heart, 'The LORD will not do good, Nor will He            do evil.'" </a:t>
            </a:r>
            <a:r>
              <a:rPr lang="en-US" sz="3200" b="1" i="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Zephaniah 1:12 </a:t>
            </a:r>
          </a:p>
        </p:txBody>
      </p:sp>
      <p:sp>
        <p:nvSpPr>
          <p:cNvPr id="5" name="Rectangle 2">
            <a:extLst>
              <a:ext uri="{FF2B5EF4-FFF2-40B4-BE49-F238E27FC236}">
                <a16:creationId xmlns:a16="http://schemas.microsoft.com/office/drawing/2014/main" id="{E8479785-D0F1-41F0-9F10-01B8CB27CA7A}"/>
              </a:ext>
            </a:extLst>
          </p:cNvPr>
          <p:cNvSpPr txBox="1">
            <a:spLocks noChangeArrowheads="1"/>
          </p:cNvSpPr>
          <p:nvPr/>
        </p:nvSpPr>
        <p:spPr bwMode="auto">
          <a:xfrm>
            <a:off x="4397074" y="2455070"/>
            <a:ext cx="2108501" cy="75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punish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4D535D8E-9C7F-4DA3-8EED-0EF23749E2E9}"/>
              </a:ext>
            </a:extLst>
          </p:cNvPr>
          <p:cNvSpPr txBox="1">
            <a:spLocks noChangeArrowheads="1"/>
          </p:cNvSpPr>
          <p:nvPr/>
        </p:nvSpPr>
        <p:spPr bwMode="auto">
          <a:xfrm>
            <a:off x="2606825" y="3121819"/>
            <a:ext cx="5844746" cy="75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settled in complacency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6">
            <a:extLst>
              <a:ext uri="{FF2B5EF4-FFF2-40B4-BE49-F238E27FC236}">
                <a16:creationId xmlns:a16="http://schemas.microsoft.com/office/drawing/2014/main" id="{281F9072-2DE9-4FEB-BD90-FB63764D5A32}"/>
              </a:ext>
            </a:extLst>
          </p:cNvPr>
          <p:cNvSpPr>
            <a:spLocks noChangeArrowheads="1"/>
          </p:cNvSpPr>
          <p:nvPr/>
        </p:nvSpPr>
        <p:spPr bwMode="auto">
          <a:xfrm>
            <a:off x="4426233" y="3143348"/>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Title 1">
            <a:extLst>
              <a:ext uri="{FF2B5EF4-FFF2-40B4-BE49-F238E27FC236}">
                <a16:creationId xmlns:a16="http://schemas.microsoft.com/office/drawing/2014/main" id="{3A9D29A5-8BFD-47E1-AEF4-DBF4AE5CBAC4}"/>
              </a:ext>
            </a:extLst>
          </p:cNvPr>
          <p:cNvSpPr txBox="1">
            <a:spLocks/>
          </p:cNvSpPr>
          <p:nvPr/>
        </p:nvSpPr>
        <p:spPr>
          <a:xfrm>
            <a:off x="2276575" y="5128679"/>
            <a:ext cx="1690822" cy="782441"/>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evil</a:t>
            </a:r>
          </a:p>
        </p:txBody>
      </p:sp>
      <p:sp>
        <p:nvSpPr>
          <p:cNvPr id="10" name="Rectangle 6">
            <a:extLst>
              <a:ext uri="{FF2B5EF4-FFF2-40B4-BE49-F238E27FC236}">
                <a16:creationId xmlns:a16="http://schemas.microsoft.com/office/drawing/2014/main" id="{8ED05792-4882-41CF-A9EE-BB50C85B26A4}"/>
              </a:ext>
            </a:extLst>
          </p:cNvPr>
          <p:cNvSpPr>
            <a:spLocks noChangeArrowheads="1"/>
          </p:cNvSpPr>
          <p:nvPr/>
        </p:nvSpPr>
        <p:spPr bwMode="auto">
          <a:xfrm>
            <a:off x="4419600" y="3804284"/>
            <a:ext cx="1489020" cy="74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heart</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1" name="Rectangle 6" hidden="1">
            <a:extLst>
              <a:ext uri="{FF2B5EF4-FFF2-40B4-BE49-F238E27FC236}">
                <a16:creationId xmlns:a16="http://schemas.microsoft.com/office/drawing/2014/main" id="{57500066-09F1-40DC-8DF4-799C7DEE2098}"/>
              </a:ext>
            </a:extLst>
          </p:cNvPr>
          <p:cNvSpPr>
            <a:spLocks noChangeArrowheads="1"/>
          </p:cNvSpPr>
          <p:nvPr/>
        </p:nvSpPr>
        <p:spPr bwMode="auto">
          <a:xfrm>
            <a:off x="3806283" y="3146363"/>
            <a:ext cx="1489020" cy="74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solidFill>
                  <a:srgbClr val="00FF00"/>
                </a:solidFill>
                <a:effectLst/>
                <a:uLnTx/>
                <a:uFillTx/>
                <a:latin typeface="Calibri" panose="020F0502020204030204" pitchFamily="34" charset="0"/>
                <a:ea typeface="+mn-ea"/>
                <a:cs typeface="Calibri" panose="020F0502020204030204" pitchFamily="34" charset="0"/>
              </a:rPr>
              <a:t>heart</a:t>
            </a:r>
            <a:endParaRPr kumimoji="0" lang="en-US" sz="4400" b="1" i="1" u="none" strike="noStrike" kern="1200" cap="none" spc="0" normalizeH="0" baseline="0" noProof="0" dirty="0">
              <a:solidFill>
                <a:srgbClr val="00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600"/>
                                        <p:tgtEl>
                                          <p:spTgt spid="6"/>
                                        </p:tgtEl>
                                      </p:cBhvr>
                                    </p:animEffect>
                                  </p:childTnLst>
                                </p:cTn>
                              </p:par>
                              <p:par>
                                <p:cTn id="27" presetID="18" presetClass="emph" presetSubtype="0" fill="hold" grpId="1" nodeType="withEffect">
                                  <p:stCondLst>
                                    <p:cond delay="400"/>
                                  </p:stCondLst>
                                  <p:childTnLst>
                                    <p:set>
                                      <p:cBhvr override="childStyle">
                                        <p:cTn id="28" dur="6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600"/>
                                        <p:tgtEl>
                                          <p:spTgt spid="7"/>
                                        </p:tgtEl>
                                      </p:cBhvr>
                                    </p:animEffect>
                                  </p:childTnLst>
                                </p:cTn>
                              </p:par>
                              <p:par>
                                <p:cTn id="32" presetID="0" presetClass="entr" presetSubtype="0" fill="hold" grpId="0" nodeType="withEffect">
                                  <p:stCondLst>
                                    <p:cond delay="90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stCondLst>
                                            <p:cond delay="0"/>
                                          </p:stCondLst>
                                        </p:cTn>
                                        <p:tgtEl>
                                          <p:spTgt spid="8"/>
                                        </p:tgtEl>
                                      </p:cBhvr>
                                    </p:animEffect>
                                    <p:anim to="" calcmode="lin" valueType="num">
                                      <p:cBhvr>
                                        <p:cTn id="3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8)">
                                      <p:cBhvr>
                                        <p:cTn id="41" dur="1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2" nodeType="clickEffect">
                                  <p:stCondLst>
                                    <p:cond delay="0"/>
                                  </p:stCondLst>
                                  <p:childTnLst>
                                    <p:animMotion origin="layout" path="M 3.05556E-6 -4.81481E-6 L -0.06684 -0.0956 " pathEditMode="relative" rAng="0" ptsTypes="AA">
                                      <p:cBhvr>
                                        <p:cTn id="45" dur="2000" fill="hold"/>
                                        <p:tgtEl>
                                          <p:spTgt spid="10"/>
                                        </p:tgtEl>
                                        <p:attrNameLst>
                                          <p:attrName>ppt_x</p:attrName>
                                          <p:attrName>ppt_y</p:attrName>
                                        </p:attrNameLst>
                                      </p:cBhvr>
                                      <p:rCtr x="-3351" y="-4792"/>
                                    </p:animMotion>
                                  </p:childTnLst>
                                </p:cTn>
                              </p:par>
                              <p:par>
                                <p:cTn id="46" presetID="10" presetClass="exit" presetSubtype="0" fill="hold" grpId="1" nodeType="withEffect">
                                  <p:stCondLst>
                                    <p:cond delay="0"/>
                                  </p:stCondLst>
                                  <p:childTnLst>
                                    <p:animEffect transition="out" filter="fade">
                                      <p:cBhvr>
                                        <p:cTn id="47" dur="1250"/>
                                        <p:tgtEl>
                                          <p:spTgt spid="2"/>
                                        </p:tgtEl>
                                      </p:cBhvr>
                                    </p:animEffect>
                                    <p:set>
                                      <p:cBhvr>
                                        <p:cTn id="48" dur="1" fill="hold">
                                          <p:stCondLst>
                                            <p:cond delay="1249"/>
                                          </p:stCondLst>
                                        </p:cTn>
                                        <p:tgtEl>
                                          <p:spTgt spid="2"/>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2" grpId="0"/>
      <p:bldP spid="2" grpId="1"/>
      <p:bldP spid="5" grpId="0"/>
      <p:bldP spid="5" grpId="1"/>
      <p:bldP spid="7" grpId="0"/>
      <p:bldP spid="7" grpId="1"/>
      <p:bldP spid="8" grpId="0"/>
      <p:bldP spid="8" grpId="1"/>
      <p:bldP spid="9" grpId="1"/>
      <p:bldP spid="10" grpId="0"/>
      <p:bldP spid="10"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1083"/>
          <a:stretch/>
        </p:blipFill>
        <p:spPr>
          <a:xfrm>
            <a:off x="0" y="0"/>
            <a:ext cx="9144000" cy="6864427"/>
          </a:xfrm>
          <a:prstGeom prst="rect">
            <a:avLst/>
          </a:prstGeom>
        </p:spPr>
      </p:pic>
      <p:sp>
        <p:nvSpPr>
          <p:cNvPr id="13" name="Rectangle 6">
            <a:extLst>
              <a:ext uri="{FF2B5EF4-FFF2-40B4-BE49-F238E27FC236}">
                <a16:creationId xmlns:a16="http://schemas.microsoft.com/office/drawing/2014/main" id="{DE7061B1-D21D-4EC2-9BE8-26F47E80FBC3}"/>
              </a:ext>
            </a:extLst>
          </p:cNvPr>
          <p:cNvSpPr>
            <a:spLocks noChangeArrowheads="1"/>
          </p:cNvSpPr>
          <p:nvPr/>
        </p:nvSpPr>
        <p:spPr bwMode="auto">
          <a:xfrm>
            <a:off x="3806283" y="3146363"/>
            <a:ext cx="1489020" cy="74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heart</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id="{5BFB06EF-7FDC-4ACF-9C33-AF6EE24B647A}"/>
              </a:ext>
            </a:extLst>
          </p:cNvPr>
          <p:cNvSpPr txBox="1">
            <a:spLocks/>
          </p:cNvSpPr>
          <p:nvPr/>
        </p:nvSpPr>
        <p:spPr>
          <a:xfrm>
            <a:off x="489507" y="419230"/>
            <a:ext cx="642551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Woe to you who are at ease</a:t>
            </a:r>
          </a:p>
        </p:txBody>
      </p:sp>
      <p:sp>
        <p:nvSpPr>
          <p:cNvPr id="6" name="Title 1">
            <a:extLst>
              <a:ext uri="{FF2B5EF4-FFF2-40B4-BE49-F238E27FC236}">
                <a16:creationId xmlns:a16="http://schemas.microsoft.com/office/drawing/2014/main" id="{58DB6434-E3DB-4895-89BF-96608CBEEEF3}"/>
              </a:ext>
            </a:extLst>
          </p:cNvPr>
          <p:cNvSpPr txBox="1">
            <a:spLocks/>
          </p:cNvSpPr>
          <p:nvPr/>
        </p:nvSpPr>
        <p:spPr>
          <a:xfrm>
            <a:off x="1480430" y="1034235"/>
            <a:ext cx="17670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trust in</a:t>
            </a:r>
          </a:p>
        </p:txBody>
      </p:sp>
      <p:sp>
        <p:nvSpPr>
          <p:cNvPr id="2" name="Title 1"/>
          <p:cNvSpPr>
            <a:spLocks noGrp="1"/>
          </p:cNvSpPr>
          <p:nvPr>
            <p:ph type="ctrTitle"/>
          </p:nvPr>
        </p:nvSpPr>
        <p:spPr>
          <a:xfrm>
            <a:off x="304800" y="381000"/>
            <a:ext cx="8458200" cy="6096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Woe to you who are at ease in Zion, And trust in Mount Samaria, Notable persons in the chief nation, To whom the house of Israel comes! Go over to </a:t>
            </a:r>
            <a:r>
              <a:rPr lang="en-US"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Calneh</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and see; And from there go to </a:t>
            </a:r>
            <a:r>
              <a:rPr lang="en-US"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Hamath</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the great; Then go down to Gath of the Philistines. Are you better than these kingdoms? Or is their territory greater than your territory?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Amos 6:1-2 </a:t>
            </a:r>
          </a:p>
        </p:txBody>
      </p:sp>
      <p:sp>
        <p:nvSpPr>
          <p:cNvPr id="5" name="Rectangle 2">
            <a:extLst>
              <a:ext uri="{FF2B5EF4-FFF2-40B4-BE49-F238E27FC236}">
                <a16:creationId xmlns:a16="http://schemas.microsoft.com/office/drawing/2014/main" id="{86E3BFC7-7F4D-4CEB-88E5-13B2F8119244}"/>
              </a:ext>
            </a:extLst>
          </p:cNvPr>
          <p:cNvSpPr txBox="1">
            <a:spLocks noChangeArrowheads="1"/>
          </p:cNvSpPr>
          <p:nvPr/>
        </p:nvSpPr>
        <p:spPr bwMode="auto">
          <a:xfrm>
            <a:off x="384036" y="376238"/>
            <a:ext cx="6607390" cy="73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Woe to you who are at ease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12">
            <a:extLst>
              <a:ext uri="{FF2B5EF4-FFF2-40B4-BE49-F238E27FC236}">
                <a16:creationId xmlns:a16="http://schemas.microsoft.com/office/drawing/2014/main" id="{F2CFC5BD-22CA-445D-971B-EC31789FE0DC}"/>
              </a:ext>
            </a:extLst>
          </p:cNvPr>
          <p:cNvSpPr>
            <a:spLocks noChangeArrowheads="1"/>
          </p:cNvSpPr>
          <p:nvPr/>
        </p:nvSpPr>
        <p:spPr bwMode="auto">
          <a:xfrm>
            <a:off x="2916887" y="876511"/>
            <a:ext cx="3916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solidFill>
                    <a:srgbClr val="FFFF00"/>
                  </a:solidFill>
                </a:ln>
                <a:effectLst>
                  <a:glow rad="114300">
                    <a:srgbClr val="C00000"/>
                  </a:glow>
                </a:effectLst>
                <a:uLnTx/>
                <a:uFillTx/>
                <a:latin typeface="Calibri" panose="020F0502020204030204" pitchFamily="34" charset="0"/>
                <a:ea typeface="+mn-ea"/>
                <a:cs typeface="+mn-cs"/>
              </a:rPr>
              <a:t>Human worship</a:t>
            </a:r>
            <a:endParaRPr kumimoji="0" lang="en-US" altLang="en-US" sz="4000" b="1" i="1" u="none" strike="noStrike" kern="1200" cap="none" spc="0" normalizeH="0" baseline="0" noProof="0" dirty="0">
              <a:ln>
                <a:solidFill>
                  <a:srgbClr val="FFFF00"/>
                </a:solidFill>
              </a:ln>
              <a:effectLst>
                <a:glow rad="114300">
                  <a:srgbClr val="C00000"/>
                </a:glow>
              </a:effectLst>
              <a:uLnTx/>
              <a:uFillTx/>
              <a:latin typeface="Calibri" panose="020F0502020204030204" pitchFamily="34" charset="0"/>
              <a:ea typeface="+mn-ea"/>
              <a:cs typeface="+mn-cs"/>
            </a:endParaRPr>
          </a:p>
        </p:txBody>
      </p:sp>
      <p:sp>
        <p:nvSpPr>
          <p:cNvPr id="7" name="Rectangle 2">
            <a:extLst>
              <a:ext uri="{FF2B5EF4-FFF2-40B4-BE49-F238E27FC236}">
                <a16:creationId xmlns:a16="http://schemas.microsoft.com/office/drawing/2014/main" id="{0A9F1AF3-1A17-4EEC-A78F-02E3CDA8DCA3}"/>
              </a:ext>
            </a:extLst>
          </p:cNvPr>
          <p:cNvSpPr txBox="1">
            <a:spLocks noChangeArrowheads="1"/>
          </p:cNvSpPr>
          <p:nvPr/>
        </p:nvSpPr>
        <p:spPr bwMode="auto">
          <a:xfrm>
            <a:off x="1414463" y="979490"/>
            <a:ext cx="1907574" cy="75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 in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4D5B73DD-02F3-42C9-AA45-6B67B5FBD42D}"/>
              </a:ext>
            </a:extLst>
          </p:cNvPr>
          <p:cNvSpPr>
            <a:spLocks noChangeArrowheads="1"/>
          </p:cNvSpPr>
          <p:nvPr/>
        </p:nvSpPr>
        <p:spPr bwMode="auto">
          <a:xfrm>
            <a:off x="2530437" y="996104"/>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Title 1">
            <a:extLst>
              <a:ext uri="{FF2B5EF4-FFF2-40B4-BE49-F238E27FC236}">
                <a16:creationId xmlns:a16="http://schemas.microsoft.com/office/drawing/2014/main" id="{6F90436D-BEB2-43F9-A0F7-6F2DE44D4140}"/>
              </a:ext>
            </a:extLst>
          </p:cNvPr>
          <p:cNvSpPr txBox="1">
            <a:spLocks/>
          </p:cNvSpPr>
          <p:nvPr/>
        </p:nvSpPr>
        <p:spPr>
          <a:xfrm>
            <a:off x="328613" y="378619"/>
            <a:ext cx="4321968" cy="73667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Woe to you who</a:t>
            </a:r>
          </a:p>
        </p:txBody>
      </p:sp>
      <p:sp>
        <p:nvSpPr>
          <p:cNvPr id="11" name="Title 1" hidden="1">
            <a:extLst>
              <a:ext uri="{FF2B5EF4-FFF2-40B4-BE49-F238E27FC236}">
                <a16:creationId xmlns:a16="http://schemas.microsoft.com/office/drawing/2014/main" id="{6A9F56AA-3451-41EC-945D-A9F28F20A1E5}"/>
              </a:ext>
            </a:extLst>
          </p:cNvPr>
          <p:cNvSpPr txBox="1">
            <a:spLocks/>
          </p:cNvSpPr>
          <p:nvPr/>
        </p:nvSpPr>
        <p:spPr>
          <a:xfrm>
            <a:off x="154767" y="531043"/>
            <a:ext cx="4272689" cy="759931"/>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noFill/>
                </a:ln>
                <a:solidFill>
                  <a:srgbClr val="FF0000"/>
                </a:solidFill>
                <a:effectLst>
                  <a:outerShdw blurRad="50800" dist="39000" dir="5460000" algn="tl">
                    <a:srgbClr val="000000">
                      <a:alpha val="38000"/>
                    </a:srgbClr>
                  </a:outerShdw>
                </a:effectLst>
              </a:rPr>
              <a:t>Woe to you who</a:t>
            </a:r>
          </a:p>
        </p:txBody>
      </p:sp>
    </p:spTree>
    <p:extLst>
      <p:ext uri="{BB962C8B-B14F-4D97-AF65-F5344CB8AC3E}">
        <p14:creationId xmlns:p14="http://schemas.microsoft.com/office/powerpoint/2010/main" val="26017066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par>
                                <p:cTn id="8" presetID="23" presetClass="exit" presetSubtype="32" fill="hold" grpId="1" nodeType="withEffect">
                                  <p:stCondLst>
                                    <p:cond delay="500"/>
                                  </p:stCondLst>
                                  <p:childTnLst>
                                    <p:anim calcmode="lin" valueType="num">
                                      <p:cBhvr>
                                        <p:cTn id="9" dur="750"/>
                                        <p:tgtEl>
                                          <p:spTgt spid="13"/>
                                        </p:tgtEl>
                                        <p:attrNameLst>
                                          <p:attrName>ppt_w</p:attrName>
                                        </p:attrNameLst>
                                      </p:cBhvr>
                                      <p:tavLst>
                                        <p:tav tm="0">
                                          <p:val>
                                            <p:strVal val="ppt_w"/>
                                          </p:val>
                                        </p:tav>
                                        <p:tav tm="100000">
                                          <p:val>
                                            <p:fltVal val="0"/>
                                          </p:val>
                                        </p:tav>
                                      </p:tavLst>
                                    </p:anim>
                                    <p:anim calcmode="lin" valueType="num">
                                      <p:cBhvr>
                                        <p:cTn id="10" dur="750"/>
                                        <p:tgtEl>
                                          <p:spTgt spid="13"/>
                                        </p:tgtEl>
                                        <p:attrNameLst>
                                          <p:attrName>ppt_h</p:attrName>
                                        </p:attrNameLst>
                                      </p:cBhvr>
                                      <p:tavLst>
                                        <p:tav tm="0">
                                          <p:val>
                                            <p:strVal val="ppt_h"/>
                                          </p:val>
                                        </p:tav>
                                        <p:tav tm="100000">
                                          <p:val>
                                            <p:fltVal val="0"/>
                                          </p:val>
                                        </p:tav>
                                      </p:tavLst>
                                    </p:anim>
                                    <p:set>
                                      <p:cBhvr>
                                        <p:cTn id="11" dur="1" fill="hold">
                                          <p:stCondLst>
                                            <p:cond delay="74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750"/>
                                        <p:tgtEl>
                                          <p:spTgt spid="4"/>
                                        </p:tgtEl>
                                      </p:cBhvr>
                                    </p:animEffect>
                                  </p:childTnLst>
                                </p:cTn>
                              </p:par>
                              <p:par>
                                <p:cTn id="17" presetID="18" presetClass="emph" presetSubtype="0" fill="hold" grpId="1" nodeType="withEffect">
                                  <p:stCondLst>
                                    <p:cond delay="0"/>
                                  </p:stCondLst>
                                  <p:childTnLst>
                                    <p:set>
                                      <p:cBhvr override="childStyle">
                                        <p:cTn id="18" dur="75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750"/>
                                        <p:tgtEl>
                                          <p:spTgt spid="5"/>
                                        </p:tgtEl>
                                      </p:cBhvr>
                                    </p:animEffect>
                                  </p:childTnLst>
                                </p:cTn>
                              </p:par>
                              <p:par>
                                <p:cTn id="22" presetID="22" presetClass="entr" presetSubtype="8" fill="hold" grpId="0" nodeType="withEffect">
                                  <p:stCondLst>
                                    <p:cond delay="65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65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65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0" presetClass="entr" presetSubtype="0" fill="hold" grpId="0" nodeType="with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stCondLst>
                                            <p:cond delay="0"/>
                                          </p:stCondLst>
                                        </p:cTn>
                                        <p:tgtEl>
                                          <p:spTgt spid="9"/>
                                        </p:tgtEl>
                                      </p:cBhvr>
                                    </p:animEffect>
                                    <p:anim to="" calcmode="lin" valueType="num">
                                      <p:cBhvr>
                                        <p:cTn id="3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5" presetID="39" presetClass="entr" presetSubtype="0" accel="100000" fill="hold" grpId="0" nodeType="withEffect">
                                  <p:stCondLst>
                                    <p:cond delay="75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0" presetClass="path" presetSubtype="0" accel="50000" decel="50000" fill="hold" grpId="3" nodeType="withEffect">
                                  <p:stCondLst>
                                    <p:cond delay="0"/>
                                  </p:stCondLst>
                                  <p:childTnLst>
                                    <p:animMotion origin="layout" path="M -2.22222E-6 2.22222E-6 L -0.02222 0.02361 " pathEditMode="relative" rAng="0" ptsTypes="AA">
                                      <p:cBhvr>
                                        <p:cTn id="47" dur="1750" fill="hold"/>
                                        <p:tgtEl>
                                          <p:spTgt spid="10"/>
                                        </p:tgtEl>
                                        <p:attrNameLst>
                                          <p:attrName>ppt_x</p:attrName>
                                          <p:attrName>ppt_y</p:attrName>
                                        </p:attrNameLst>
                                      </p:cBhvr>
                                      <p:rCtr x="-1111" y="1181"/>
                                    </p:animMotion>
                                  </p:childTnLst>
                                </p:cTn>
                              </p:par>
                              <p:par>
                                <p:cTn id="48" presetID="10" presetClass="exit" presetSubtype="0" fill="hold" grpId="1" nodeType="withEffect">
                                  <p:stCondLst>
                                    <p:cond delay="0"/>
                                  </p:stCondLst>
                                  <p:childTnLst>
                                    <p:animEffect transition="out" filter="fade">
                                      <p:cBhvr>
                                        <p:cTn id="49" dur="1250"/>
                                        <p:tgtEl>
                                          <p:spTgt spid="2"/>
                                        </p:tgtEl>
                                      </p:cBhvr>
                                    </p:animEffect>
                                    <p:set>
                                      <p:cBhvr>
                                        <p:cTn id="50" dur="1" fill="hold">
                                          <p:stCondLst>
                                            <p:cond delay="1249"/>
                                          </p:stCondLst>
                                        </p:cTn>
                                        <p:tgtEl>
                                          <p:spTgt spid="2"/>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4" grpId="0"/>
      <p:bldP spid="4" grpId="1"/>
      <p:bldP spid="4" grpId="2"/>
      <p:bldP spid="6" grpId="0"/>
      <p:bldP spid="6" grpId="1"/>
      <p:bldP spid="6" grpId="2"/>
      <p:bldP spid="2" grpId="0"/>
      <p:bldP spid="2" grpId="1"/>
      <p:bldP spid="5" grpId="0"/>
      <p:bldP spid="5" grpId="1"/>
      <p:bldP spid="8" grpId="0"/>
      <p:bldP spid="8" grpId="1"/>
      <p:bldP spid="7" grpId="0"/>
      <p:bldP spid="7" grpId="1"/>
      <p:bldP spid="9" grpId="0"/>
      <p:bldP spid="9" grpId="1"/>
      <p:bldP spid="10" grpId="0"/>
      <p:bldP spid="10" grpId="3"/>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72" t="3305" b="1713"/>
          <a:stretch/>
        </p:blipFill>
        <p:spPr>
          <a:xfrm>
            <a:off x="0" y="-1"/>
            <a:ext cx="9144000" cy="6858001"/>
          </a:xfrm>
          <a:prstGeom prst="rect">
            <a:avLst/>
          </a:prstGeom>
        </p:spPr>
      </p:pic>
      <p:sp>
        <p:nvSpPr>
          <p:cNvPr id="9" name="Title 1">
            <a:extLst>
              <a:ext uri="{FF2B5EF4-FFF2-40B4-BE49-F238E27FC236}">
                <a16:creationId xmlns:a16="http://schemas.microsoft.com/office/drawing/2014/main" id="{76DEE9DF-3700-4C1E-9493-964C598F0826}"/>
              </a:ext>
            </a:extLst>
          </p:cNvPr>
          <p:cNvSpPr txBox="1">
            <a:spLocks/>
          </p:cNvSpPr>
          <p:nvPr/>
        </p:nvSpPr>
        <p:spPr>
          <a:xfrm>
            <a:off x="3785236" y="590073"/>
            <a:ext cx="283464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put far off</a:t>
            </a:r>
          </a:p>
        </p:txBody>
      </p:sp>
      <p:sp>
        <p:nvSpPr>
          <p:cNvPr id="7" name="Title 1">
            <a:extLst>
              <a:ext uri="{FF2B5EF4-FFF2-40B4-BE49-F238E27FC236}">
                <a16:creationId xmlns:a16="http://schemas.microsoft.com/office/drawing/2014/main" id="{6006ED45-09CF-405F-B8E7-B844FE0DD6D7}"/>
              </a:ext>
            </a:extLst>
          </p:cNvPr>
          <p:cNvSpPr txBox="1">
            <a:spLocks/>
          </p:cNvSpPr>
          <p:nvPr/>
        </p:nvSpPr>
        <p:spPr>
          <a:xfrm>
            <a:off x="4772704" y="2090057"/>
            <a:ext cx="3179135" cy="6936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grieved</a:t>
            </a:r>
          </a:p>
        </p:txBody>
      </p:sp>
      <p:sp>
        <p:nvSpPr>
          <p:cNvPr id="2" name="Title 1"/>
          <p:cNvSpPr>
            <a:spLocks noGrp="1"/>
          </p:cNvSpPr>
          <p:nvPr>
            <p:ph type="ctrTitle"/>
          </p:nvPr>
        </p:nvSpPr>
        <p:spPr>
          <a:xfrm>
            <a:off x="304800" y="533400"/>
            <a:ext cx="8458200" cy="56388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Woe to you who put far off the day of doom, Who cause the seat of violence to come near;  Who lie on beds of ivory, Stretch out on your couches, Eat lambs from the flock And calves from the midst of the stall;  Who sing idly    to the sound of stringed instruments, And invent for yourselves musical instruments like David;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Amos 6:3-5 </a:t>
            </a:r>
            <a:endPar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endParaRPr>
          </a:p>
        </p:txBody>
      </p:sp>
      <p:sp>
        <p:nvSpPr>
          <p:cNvPr id="4" name="Title 1"/>
          <p:cNvSpPr txBox="1">
            <a:spLocks/>
          </p:cNvSpPr>
          <p:nvPr/>
        </p:nvSpPr>
        <p:spPr>
          <a:xfrm>
            <a:off x="304800" y="381000"/>
            <a:ext cx="8458200" cy="6096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Who drink wine from bowls, And anoint yourselves with the best ointments, But are not grieved for the affliction of Joseph.  Therefore they shall now go captive as the first of the captives, And those who recline at banquets shall be removed.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Amos 6:6-7 </a:t>
            </a:r>
          </a:p>
        </p:txBody>
      </p:sp>
      <p:sp>
        <p:nvSpPr>
          <p:cNvPr id="5" name="Title 1">
            <a:extLst>
              <a:ext uri="{FF2B5EF4-FFF2-40B4-BE49-F238E27FC236}">
                <a16:creationId xmlns:a16="http://schemas.microsoft.com/office/drawing/2014/main" id="{43B1280A-FA7D-44F2-8F2C-7AB808FEA9C5}"/>
              </a:ext>
            </a:extLst>
          </p:cNvPr>
          <p:cNvSpPr txBox="1">
            <a:spLocks/>
          </p:cNvSpPr>
          <p:nvPr/>
        </p:nvSpPr>
        <p:spPr>
          <a:xfrm>
            <a:off x="154767" y="531043"/>
            <a:ext cx="4272689" cy="759931"/>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Woe to you who</a:t>
            </a:r>
          </a:p>
        </p:txBody>
      </p:sp>
      <p:sp>
        <p:nvSpPr>
          <p:cNvPr id="8" name="!!Morph">
            <a:extLst>
              <a:ext uri="{FF2B5EF4-FFF2-40B4-BE49-F238E27FC236}">
                <a16:creationId xmlns:a16="http://schemas.microsoft.com/office/drawing/2014/main" id="{F646D309-87D0-4271-B740-66AC4B1FB6C5}"/>
              </a:ext>
            </a:extLst>
          </p:cNvPr>
          <p:cNvSpPr txBox="1">
            <a:spLocks noChangeArrowheads="1"/>
          </p:cNvSpPr>
          <p:nvPr/>
        </p:nvSpPr>
        <p:spPr bwMode="auto">
          <a:xfrm>
            <a:off x="4810125" y="2045494"/>
            <a:ext cx="3112294" cy="75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grieved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41AE7E1-B84E-4FC2-A4C2-C6C87C60B305}"/>
              </a:ext>
            </a:extLst>
          </p:cNvPr>
          <p:cNvSpPr txBox="1">
            <a:spLocks noChangeArrowheads="1"/>
          </p:cNvSpPr>
          <p:nvPr/>
        </p:nvSpPr>
        <p:spPr bwMode="auto">
          <a:xfrm>
            <a:off x="3783806" y="531971"/>
            <a:ext cx="2840832" cy="76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put far off</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8" presetClass="emph" presetSubtype="0" fill="hold" grpId="1" nodeType="withEffect">
                                  <p:stCondLst>
                                    <p:cond delay="0"/>
                                  </p:stCondLst>
                                  <p:childTnLst>
                                    <p:set>
                                      <p:cBhvr override="childStyle">
                                        <p:cTn id="23" dur="500" fill="hold"/>
                                        <p:tgtEl>
                                          <p:spTgt spid="9"/>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250"/>
                                  </p:stCondLst>
                                  <p:childTnLst>
                                    <p:anim calcmode="lin" valueType="num">
                                      <p:cBhvr>
                                        <p:cTn id="30" dur="1000"/>
                                        <p:tgtEl>
                                          <p:spTgt spid="2"/>
                                        </p:tgtEl>
                                        <p:attrNameLst>
                                          <p:attrName>ppt_w</p:attrName>
                                        </p:attrNameLst>
                                      </p:cBhvr>
                                      <p:tavLst>
                                        <p:tav tm="0">
                                          <p:val>
                                            <p:strVal val="ppt_w"/>
                                          </p:val>
                                        </p:tav>
                                        <p:tav tm="100000">
                                          <p:val>
                                            <p:fltVal val="0"/>
                                          </p:val>
                                        </p:tav>
                                      </p:tavLst>
                                    </p:anim>
                                    <p:anim calcmode="lin" valueType="num">
                                      <p:cBhvr>
                                        <p:cTn id="31" dur="1000"/>
                                        <p:tgtEl>
                                          <p:spTgt spid="2"/>
                                        </p:tgtEl>
                                        <p:attrNameLst>
                                          <p:attrName>ppt_h</p:attrName>
                                        </p:attrNameLst>
                                      </p:cBhvr>
                                      <p:tavLst>
                                        <p:tav tm="0">
                                          <p:val>
                                            <p:strVal val="ppt_h"/>
                                          </p:val>
                                        </p:tav>
                                        <p:tav tm="100000">
                                          <p:val>
                                            <p:fltVal val="0"/>
                                          </p:val>
                                        </p:tav>
                                      </p:tavLst>
                                    </p:anim>
                                    <p:animEffect transition="out" filter="fade">
                                      <p:cBhvr>
                                        <p:cTn id="32" dur="1000"/>
                                        <p:tgtEl>
                                          <p:spTgt spid="2"/>
                                        </p:tgtEl>
                                      </p:cBhvr>
                                    </p:animEffect>
                                    <p:set>
                                      <p:cBhvr>
                                        <p:cTn id="33" dur="1" fill="hold">
                                          <p:stCondLst>
                                            <p:cond delay="999"/>
                                          </p:stCondLst>
                                        </p:cTn>
                                        <p:tgtEl>
                                          <p:spTgt spid="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250"/>
                                        <p:tgtEl>
                                          <p:spTgt spid="9"/>
                                        </p:tgtEl>
                                      </p:cBhvr>
                                    </p:animEffect>
                                    <p:set>
                                      <p:cBhvr>
                                        <p:cTn id="39" dur="1" fill="hold">
                                          <p:stCondLst>
                                            <p:cond delay="249"/>
                                          </p:stCondLst>
                                        </p:cTn>
                                        <p:tgtEl>
                                          <p:spTgt spid="9"/>
                                        </p:tgtEl>
                                        <p:attrNameLst>
                                          <p:attrName>style.visibility</p:attrName>
                                        </p:attrNameLst>
                                      </p:cBhvr>
                                      <p:to>
                                        <p:strVal val="hidden"/>
                                      </p:to>
                                    </p:set>
                                  </p:childTnLst>
                                </p:cTn>
                              </p:par>
                              <p:par>
                                <p:cTn id="40" presetID="23" presetClass="entr" presetSubtype="16" fill="hold" grpId="0" nodeType="withEffect">
                                  <p:stCondLst>
                                    <p:cond delay="100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18" presetClass="emph" presetSubtype="0" fill="hold" grpId="1" nodeType="withEffect">
                                  <p:stCondLst>
                                    <p:cond delay="0"/>
                                  </p:stCondLst>
                                  <p:childTnLst>
                                    <p:set>
                                      <p:cBhvr override="childStyle">
                                        <p:cTn id="50" dur="500" fill="hold"/>
                                        <p:tgtEl>
                                          <p:spTgt spid="7"/>
                                        </p:tgtEl>
                                        <p:attrNameLst>
                                          <p:attrName>style.textDecorationUnderline</p:attrName>
                                        </p:attrNameLst>
                                      </p:cBhvr>
                                      <p:to>
                                        <p:strVal val="true"/>
                                      </p:to>
                                    </p:set>
                                  </p:childTnLst>
                                </p:cTn>
                              </p:par>
                              <p:par>
                                <p:cTn id="51" presetID="22" presetClass="entr" presetSubtype="8"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0"/>
      <p:bldP spid="7" grpId="1"/>
      <p:bldP spid="2" grpId="0"/>
      <p:bldP spid="2" grpId="1"/>
      <p:bldP spid="4" grpId="0"/>
      <p:bldP spid="5" grpId="0"/>
      <p:bldP spid="8" grpId="0"/>
      <p:bldP spid="10" grpId="0"/>
      <p:bldP spid="10"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72" t="3305" b="1713"/>
          <a:stretch/>
        </p:blipFill>
        <p:spPr>
          <a:xfrm>
            <a:off x="0" y="-1"/>
            <a:ext cx="9144000" cy="6858001"/>
          </a:xfrm>
          <a:prstGeom prst="rect">
            <a:avLst/>
          </a:prstGeom>
        </p:spPr>
      </p:pic>
      <p:sp>
        <p:nvSpPr>
          <p:cNvPr id="12" name="!!Morph">
            <a:extLst>
              <a:ext uri="{FF2B5EF4-FFF2-40B4-BE49-F238E27FC236}">
                <a16:creationId xmlns:a16="http://schemas.microsoft.com/office/drawing/2014/main" id="{65A7E8C1-E97E-4E56-9E48-0B9CEC45BE6D}"/>
              </a:ext>
            </a:extLst>
          </p:cNvPr>
          <p:cNvSpPr>
            <a:spLocks noChangeArrowheads="1"/>
          </p:cNvSpPr>
          <p:nvPr/>
        </p:nvSpPr>
        <p:spPr bwMode="auto">
          <a:xfrm>
            <a:off x="3944664" y="2872351"/>
            <a:ext cx="1489020" cy="74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prstClr val="black"/>
                  </a:glow>
                </a:effectLst>
                <a:uLnTx/>
                <a:uFillTx/>
                <a:latin typeface="Calibri" panose="020F0502020204030204" pitchFamily="34" charset="0"/>
                <a:ea typeface="+mn-ea"/>
                <a:cs typeface="Calibri" panose="020F0502020204030204" pitchFamily="34" charset="0"/>
              </a:rPr>
              <a:t>heart</a:t>
            </a:r>
            <a:endParaRPr kumimoji="0" lang="en-US" sz="4400" b="1" i="1" u="none" strike="noStrike" kern="1200" cap="none" spc="0" normalizeH="0" baseline="0" noProof="0" dirty="0">
              <a:ln>
                <a:noFill/>
              </a:ln>
              <a:solidFill>
                <a:srgbClr val="FF0000"/>
              </a:solidFill>
              <a:effectLst>
                <a:glow rad="88900">
                  <a:prstClr val="black"/>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82120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78" r="7934" b="5264"/>
          <a:stretch/>
        </p:blipFill>
        <p:spPr>
          <a:xfrm>
            <a:off x="0" y="0"/>
            <a:ext cx="9144000" cy="6858000"/>
          </a:xfrm>
          <a:prstGeom prst="rect">
            <a:avLst/>
          </a:prstGeom>
        </p:spPr>
      </p:pic>
      <p:sp>
        <p:nvSpPr>
          <p:cNvPr id="8" name="Title 1">
            <a:extLst>
              <a:ext uri="{FF2B5EF4-FFF2-40B4-BE49-F238E27FC236}">
                <a16:creationId xmlns:a16="http://schemas.microsoft.com/office/drawing/2014/main" id="{32EF834A-46C2-4B1D-AAB1-6B33410FF2CC}"/>
              </a:ext>
            </a:extLst>
          </p:cNvPr>
          <p:cNvSpPr txBox="1">
            <a:spLocks/>
          </p:cNvSpPr>
          <p:nvPr/>
        </p:nvSpPr>
        <p:spPr>
          <a:xfrm>
            <a:off x="1491667" y="6090986"/>
            <a:ext cx="1706353" cy="771775"/>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glow>
                  <a:outerShdw blurRad="50800" dist="39000" dir="5460000" algn="tl">
                    <a:srgbClr val="000000">
                      <a:alpha val="38000"/>
                    </a:srgbClr>
                  </a:outerShdw>
                </a:effectLst>
              </a:rPr>
              <a:t>abhor</a:t>
            </a:r>
          </a:p>
        </p:txBody>
      </p:sp>
      <p:sp>
        <p:nvSpPr>
          <p:cNvPr id="4" name="Title 1">
            <a:extLst>
              <a:ext uri="{FF2B5EF4-FFF2-40B4-BE49-F238E27FC236}">
                <a16:creationId xmlns:a16="http://schemas.microsoft.com/office/drawing/2014/main" id="{07980394-C322-4616-9E9F-446EFD86779A}"/>
              </a:ext>
            </a:extLst>
          </p:cNvPr>
          <p:cNvSpPr txBox="1">
            <a:spLocks/>
          </p:cNvSpPr>
          <p:nvPr/>
        </p:nvSpPr>
        <p:spPr>
          <a:xfrm>
            <a:off x="1890432" y="2616713"/>
            <a:ext cx="461234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abhor the pride</a:t>
            </a:r>
          </a:p>
        </p:txBody>
      </p:sp>
      <p:sp>
        <p:nvSpPr>
          <p:cNvPr id="2" name="Title 1"/>
          <p:cNvSpPr>
            <a:spLocks noGrp="1"/>
          </p:cNvSpPr>
          <p:nvPr>
            <p:ph type="ctrTitle"/>
          </p:nvPr>
        </p:nvSpPr>
        <p:spPr>
          <a:xfrm>
            <a:off x="304800" y="990600"/>
            <a:ext cx="8458200" cy="4572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The Lord GOD has sworn by Himself, The LORD God of hosts says: "I abhor the pride of Jacob, And hate his palaces; Therefore           I will deliver up the city And all    that is in it."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Amos 6:8 </a:t>
            </a:r>
          </a:p>
        </p:txBody>
      </p:sp>
      <p:sp>
        <p:nvSpPr>
          <p:cNvPr id="7" name="Title 1">
            <a:extLst>
              <a:ext uri="{FF2B5EF4-FFF2-40B4-BE49-F238E27FC236}">
                <a16:creationId xmlns:a16="http://schemas.microsoft.com/office/drawing/2014/main" id="{87CCE8ED-3928-480F-8AD2-58D40854D7A5}"/>
              </a:ext>
            </a:extLst>
          </p:cNvPr>
          <p:cNvSpPr txBox="1">
            <a:spLocks/>
          </p:cNvSpPr>
          <p:nvPr/>
        </p:nvSpPr>
        <p:spPr>
          <a:xfrm>
            <a:off x="2355411" y="2545857"/>
            <a:ext cx="1706353" cy="78919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abhor</a:t>
            </a:r>
          </a:p>
        </p:txBody>
      </p:sp>
      <p:sp>
        <p:nvSpPr>
          <p:cNvPr id="5" name="Rectangle 2">
            <a:extLst>
              <a:ext uri="{FF2B5EF4-FFF2-40B4-BE49-F238E27FC236}">
                <a16:creationId xmlns:a16="http://schemas.microsoft.com/office/drawing/2014/main" id="{DE797EDA-AB65-4A3F-A821-2288EF48F6AA}"/>
              </a:ext>
            </a:extLst>
          </p:cNvPr>
          <p:cNvSpPr txBox="1">
            <a:spLocks noChangeArrowheads="1"/>
          </p:cNvSpPr>
          <p:nvPr/>
        </p:nvSpPr>
        <p:spPr bwMode="auto">
          <a:xfrm>
            <a:off x="2038351" y="2566558"/>
            <a:ext cx="4324350" cy="75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abhor the pride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EB81236B-9B4B-4501-A509-9FB3EEC46015}"/>
              </a:ext>
            </a:extLst>
          </p:cNvPr>
          <p:cNvSpPr>
            <a:spLocks noChangeArrowheads="1"/>
          </p:cNvSpPr>
          <p:nvPr/>
        </p:nvSpPr>
        <p:spPr bwMode="auto">
          <a:xfrm>
            <a:off x="3944664" y="2872351"/>
            <a:ext cx="1489020" cy="74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heart</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92470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style.rotation</p:attrName>
                                        </p:attrNameLst>
                                      </p:cBhvr>
                                      <p:tavLst>
                                        <p:tav tm="0">
                                          <p:val>
                                            <p:fltVal val="720"/>
                                          </p:val>
                                        </p:tav>
                                        <p:tav tm="100000">
                                          <p:val>
                                            <p:fltVal val="0"/>
                                          </p:val>
                                        </p:tav>
                                      </p:tavLst>
                                    </p:anim>
                                    <p:anim calcmode="lin" valueType="num">
                                      <p:cBhvr>
                                        <p:cTn id="9" dur="1500" fill="hold"/>
                                        <p:tgtEl>
                                          <p:spTgt spid="2"/>
                                        </p:tgtEl>
                                        <p:attrNameLst>
                                          <p:attrName>ppt_h</p:attrName>
                                        </p:attrNameLst>
                                      </p:cBhvr>
                                      <p:tavLst>
                                        <p:tav tm="0">
                                          <p:val>
                                            <p:fltVal val="0"/>
                                          </p:val>
                                        </p:tav>
                                        <p:tav tm="100000">
                                          <p:val>
                                            <p:strVal val="#ppt_h"/>
                                          </p:val>
                                        </p:tav>
                                      </p:tavLst>
                                    </p:anim>
                                    <p:anim calcmode="lin" valueType="num">
                                      <p:cBhvr>
                                        <p:cTn id="10" dur="1500" fill="hold"/>
                                        <p:tgtEl>
                                          <p:spTgt spid="2"/>
                                        </p:tgtEl>
                                        <p:attrNameLst>
                                          <p:attrName>ppt_w</p:attrName>
                                        </p:attrNameLst>
                                      </p:cBhvr>
                                      <p:tavLst>
                                        <p:tav tm="0">
                                          <p:val>
                                            <p:fltVal val="0"/>
                                          </p:val>
                                        </p:tav>
                                        <p:tav tm="100000">
                                          <p:val>
                                            <p:strVal val="#ppt_w"/>
                                          </p:val>
                                        </p:tav>
                                      </p:tavLst>
                                    </p:anim>
                                  </p:childTnLst>
                                </p:cTn>
                              </p:par>
                              <p:par>
                                <p:cTn id="11" presetID="23" presetClass="exit" presetSubtype="32" fill="hold" grpId="0" nodeType="withEffect">
                                  <p:stCondLst>
                                    <p:cond delay="250"/>
                                  </p:stCondLst>
                                  <p:childTnLst>
                                    <p:anim calcmode="lin" valueType="num">
                                      <p:cBhvr>
                                        <p:cTn id="12" dur="1250"/>
                                        <p:tgtEl>
                                          <p:spTgt spid="6"/>
                                        </p:tgtEl>
                                        <p:attrNameLst>
                                          <p:attrName>ppt_w</p:attrName>
                                        </p:attrNameLst>
                                      </p:cBhvr>
                                      <p:tavLst>
                                        <p:tav tm="0">
                                          <p:val>
                                            <p:strVal val="ppt_w"/>
                                          </p:val>
                                        </p:tav>
                                        <p:tav tm="100000">
                                          <p:val>
                                            <p:fltVal val="0"/>
                                          </p:val>
                                        </p:tav>
                                      </p:tavLst>
                                    </p:anim>
                                    <p:anim calcmode="lin" valueType="num">
                                      <p:cBhvr>
                                        <p:cTn id="13" dur="1250"/>
                                        <p:tgtEl>
                                          <p:spTgt spid="6"/>
                                        </p:tgtEl>
                                        <p:attrNameLst>
                                          <p:attrName>ppt_h</p:attrName>
                                        </p:attrNameLst>
                                      </p:cBhvr>
                                      <p:tavLst>
                                        <p:tav tm="0">
                                          <p:val>
                                            <p:strVal val="ppt_h"/>
                                          </p:val>
                                        </p:tav>
                                        <p:tav tm="100000">
                                          <p:val>
                                            <p:fltVal val="0"/>
                                          </p:val>
                                        </p:tav>
                                      </p:tavLst>
                                    </p:anim>
                                    <p:set>
                                      <p:cBhvr>
                                        <p:cTn id="14" dur="1" fill="hold">
                                          <p:stCondLst>
                                            <p:cond delay="1249"/>
                                          </p:stCondLst>
                                        </p:cTn>
                                        <p:tgtEl>
                                          <p:spTgt spid="6"/>
                                        </p:tgtEl>
                                        <p:attrNameLst>
                                          <p:attrName>style.visibility</p:attrName>
                                        </p:attrNameLst>
                                      </p:cBhvr>
                                      <p:to>
                                        <p:strVal val="hidden"/>
                                      </p:to>
                                    </p:set>
                                  </p:childTnLst>
                                </p:cTn>
                              </p:par>
                              <p:par>
                                <p:cTn id="15" presetID="42" presetClass="path" presetSubtype="0" accel="50000" decel="50000" fill="hold" grpId="1" nodeType="withEffect">
                                  <p:stCondLst>
                                    <p:cond delay="250"/>
                                  </p:stCondLst>
                                  <p:childTnLst>
                                    <p:animMotion origin="layout" path="M 2.77778E-6 4.81481E-6 L -0.02101 0.01226 " pathEditMode="relative" rAng="0" ptsTypes="AA">
                                      <p:cBhvr>
                                        <p:cTn id="16" dur="1250" fill="hold"/>
                                        <p:tgtEl>
                                          <p:spTgt spid="6"/>
                                        </p:tgtEl>
                                        <p:attrNameLst>
                                          <p:attrName>ppt_x</p:attrName>
                                          <p:attrName>ppt_y</p:attrName>
                                        </p:attrNameLst>
                                      </p:cBhvr>
                                      <p:rCtr x="-1059" y="602"/>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6" presetClass="emph" presetSubtype="0" fill="hold" grpId="3" nodeType="withEffect">
                                  <p:stCondLst>
                                    <p:cond delay="0"/>
                                  </p:stCondLst>
                                  <p:childTnLst>
                                    <p:animScale>
                                      <p:cBhvr>
                                        <p:cTn id="33" dur="2000" fill="hold"/>
                                        <p:tgtEl>
                                          <p:spTgt spid="7"/>
                                        </p:tgtEl>
                                      </p:cBhvr>
                                      <p:by x="91000" y="91000"/>
                                    </p:animScale>
                                  </p:childTnLst>
                                </p:cTn>
                              </p:par>
                              <p:par>
                                <p:cTn id="34" presetID="0" presetClass="path" presetSubtype="0" accel="50000" decel="50000" fill="hold" grpId="1" nodeType="withEffect">
                                  <p:stCondLst>
                                    <p:cond delay="0"/>
                                  </p:stCondLst>
                                  <p:childTnLst>
                                    <p:animMotion origin="layout" path="M 1.94444E-6 -3.7037E-6 L -0.09462 0.51528 " pathEditMode="relative" rAng="0" ptsTypes="AA">
                                      <p:cBhvr>
                                        <p:cTn id="35" dur="2000" fill="hold"/>
                                        <p:tgtEl>
                                          <p:spTgt spid="7"/>
                                        </p:tgtEl>
                                        <p:attrNameLst>
                                          <p:attrName>ppt_x</p:attrName>
                                          <p:attrName>ppt_y</p:attrName>
                                        </p:attrNameLst>
                                      </p:cBhvr>
                                      <p:rCtr x="-4740" y="25764"/>
                                    </p:animMotion>
                                  </p:childTnLst>
                                </p:cTn>
                              </p:par>
                              <p:par>
                                <p:cTn id="36" presetID="10" presetClass="exit" presetSubtype="0" fill="hold" grpId="1" nodeType="withEffect">
                                  <p:stCondLst>
                                    <p:cond delay="0"/>
                                  </p:stCondLst>
                                  <p:childTnLst>
                                    <p:animEffect transition="out" filter="fade">
                                      <p:cBhvr>
                                        <p:cTn id="37" dur="1250"/>
                                        <p:tgtEl>
                                          <p:spTgt spid="2"/>
                                        </p:tgtEl>
                                      </p:cBhvr>
                                    </p:animEffect>
                                    <p:set>
                                      <p:cBhvr>
                                        <p:cTn id="38" dur="1" fill="hold">
                                          <p:stCondLst>
                                            <p:cond delay="1249"/>
                                          </p:stCondLst>
                                        </p:cTn>
                                        <p:tgtEl>
                                          <p:spTgt spid="2"/>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4" grpId="1"/>
      <p:bldP spid="4" grpId="2"/>
      <p:bldP spid="2" grpId="0"/>
      <p:bldP spid="2" grpId="1"/>
      <p:bldP spid="7" grpId="0"/>
      <p:bldP spid="7" grpId="1"/>
      <p:bldP spid="7" grpId="2"/>
      <p:bldP spid="7" grpId="3"/>
      <p:bldP spid="5" grpId="0"/>
      <p:bldP spid="5" grpId="1"/>
      <p:bldP spid="6" grpId="0"/>
      <p:bldP spid="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5341" b="1460"/>
          <a:stretch/>
        </p:blipFill>
        <p:spPr>
          <a:xfrm>
            <a:off x="-1" y="0"/>
            <a:ext cx="9144001" cy="6858000"/>
          </a:xfrm>
          <a:prstGeom prst="rect">
            <a:avLst/>
          </a:prstGeom>
        </p:spPr>
      </p:pic>
      <p:sp>
        <p:nvSpPr>
          <p:cNvPr id="20" name="Title 1">
            <a:extLst>
              <a:ext uri="{FF2B5EF4-FFF2-40B4-BE49-F238E27FC236}">
                <a16:creationId xmlns:a16="http://schemas.microsoft.com/office/drawing/2014/main" id="{EAE90F61-4851-4D08-BBD4-09E961E3F68E}"/>
              </a:ext>
            </a:extLst>
          </p:cNvPr>
          <p:cNvSpPr txBox="1">
            <a:spLocks/>
          </p:cNvSpPr>
          <p:nvPr/>
        </p:nvSpPr>
        <p:spPr>
          <a:xfrm>
            <a:off x="4029912" y="4294564"/>
            <a:ext cx="343213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soul hates</a:t>
            </a:r>
          </a:p>
        </p:txBody>
      </p:sp>
      <p:sp>
        <p:nvSpPr>
          <p:cNvPr id="15" name="Title 1">
            <a:extLst>
              <a:ext uri="{FF2B5EF4-FFF2-40B4-BE49-F238E27FC236}">
                <a16:creationId xmlns:a16="http://schemas.microsoft.com/office/drawing/2014/main" id="{20AC451A-83AD-4755-9116-98D5327A7F46}"/>
              </a:ext>
            </a:extLst>
          </p:cNvPr>
          <p:cNvSpPr txBox="1">
            <a:spLocks/>
          </p:cNvSpPr>
          <p:nvPr/>
        </p:nvSpPr>
        <p:spPr>
          <a:xfrm>
            <a:off x="4179888" y="634754"/>
            <a:ext cx="37509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futile sacrifices</a:t>
            </a:r>
          </a:p>
        </p:txBody>
      </p:sp>
      <p:sp>
        <p:nvSpPr>
          <p:cNvPr id="18" name="Title 1">
            <a:extLst>
              <a:ext uri="{FF2B5EF4-FFF2-40B4-BE49-F238E27FC236}">
                <a16:creationId xmlns:a16="http://schemas.microsoft.com/office/drawing/2014/main" id="{992DB27A-0AE7-4F17-8DA3-B1732A78F2CD}"/>
              </a:ext>
            </a:extLst>
          </p:cNvPr>
          <p:cNvSpPr txBox="1">
            <a:spLocks/>
          </p:cNvSpPr>
          <p:nvPr/>
        </p:nvSpPr>
        <p:spPr>
          <a:xfrm>
            <a:off x="3594100" y="1238983"/>
            <a:ext cx="46272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abomination to Me</a:t>
            </a:r>
          </a:p>
        </p:txBody>
      </p:sp>
      <p:sp>
        <p:nvSpPr>
          <p:cNvPr id="9" name="Title 1">
            <a:extLst>
              <a:ext uri="{FF2B5EF4-FFF2-40B4-BE49-F238E27FC236}">
                <a16:creationId xmlns:a16="http://schemas.microsoft.com/office/drawing/2014/main" id="{A646CF65-0E48-4E0E-9BE0-065C0734244D}"/>
              </a:ext>
            </a:extLst>
          </p:cNvPr>
          <p:cNvSpPr txBox="1">
            <a:spLocks/>
          </p:cNvSpPr>
          <p:nvPr/>
        </p:nvSpPr>
        <p:spPr>
          <a:xfrm>
            <a:off x="902494" y="669091"/>
            <a:ext cx="48530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walk contrary to Me</a:t>
            </a:r>
          </a:p>
        </p:txBody>
      </p:sp>
      <p:sp>
        <p:nvSpPr>
          <p:cNvPr id="7" name="Title 1">
            <a:extLst>
              <a:ext uri="{FF2B5EF4-FFF2-40B4-BE49-F238E27FC236}">
                <a16:creationId xmlns:a16="http://schemas.microsoft.com/office/drawing/2014/main" id="{E5BF9245-07F5-426D-85A2-DBC8097E18C1}"/>
              </a:ext>
            </a:extLst>
          </p:cNvPr>
          <p:cNvSpPr txBox="1">
            <a:spLocks/>
          </p:cNvSpPr>
          <p:nvPr/>
        </p:nvSpPr>
        <p:spPr>
          <a:xfrm>
            <a:off x="5096332" y="59629"/>
            <a:ext cx="39582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obey Me</a:t>
            </a:r>
          </a:p>
        </p:txBody>
      </p:sp>
      <p:sp>
        <p:nvSpPr>
          <p:cNvPr id="2" name="Title 1"/>
          <p:cNvSpPr>
            <a:spLocks noGrp="1"/>
          </p:cNvSpPr>
          <p:nvPr>
            <p:ph type="ctrTitle"/>
          </p:nvPr>
        </p:nvSpPr>
        <p:spPr>
          <a:xfrm>
            <a:off x="152400" y="-76200"/>
            <a:ext cx="8839200" cy="7010400"/>
          </a:xfrm>
        </p:spPr>
        <p:txBody>
          <a:bodyPr>
            <a:normAutofit/>
            <a:scene3d>
              <a:camera prst="orthographicFront"/>
              <a:lightRig rig="flat" dir="tl">
                <a:rot lat="0" lon="0" rev="6600000"/>
              </a:lightRig>
            </a:scene3d>
            <a:sp3d extrusionH="25400" contourW="8890">
              <a:bevelT w="38100" h="38100"/>
              <a:contourClr>
                <a:schemeClr val="accent2">
                  <a:shade val="75000"/>
                </a:schemeClr>
              </a:contourClr>
            </a:sp3d>
          </a:bodyPr>
          <a:lstStyle/>
          <a:p>
            <a:r>
              <a:rPr lang="en-US" sz="40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glow>
                  <a:outerShdw blurRad="50800" dist="39000" dir="5460000" algn="tl">
                    <a:srgbClr val="000000">
                      <a:alpha val="38000"/>
                    </a:srgbClr>
                  </a:outerShdw>
                </a:effectLst>
              </a:rPr>
              <a:t>'And after all this, if you do not obey Me, but walk contrary to Me, then I also will walk contrary to you in fury; and I, even I, will chastise you seven times for your sins. You shall eat the flesh of your sons, and you shall eat the flesh of your daughters. I will destroy your high places, cut down your incense altars, and cast your carcasses on the lifeless forms of your idols; and My soul shall abhor you. </a:t>
            </a:r>
            <a:r>
              <a:rPr lang="en-US" sz="3200" b="1" i="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glow>
                  <a:outerShdw blurRad="50800" dist="39000" dir="5460000" algn="tl">
                    <a:srgbClr val="000000">
                      <a:alpha val="38000"/>
                    </a:srgbClr>
                  </a:outerShdw>
                </a:effectLst>
              </a:rPr>
              <a:t>– Leviticus 26:27-30 </a:t>
            </a:r>
          </a:p>
        </p:txBody>
      </p:sp>
      <p:sp>
        <p:nvSpPr>
          <p:cNvPr id="4" name="Title 1"/>
          <p:cNvSpPr txBox="1">
            <a:spLocks/>
          </p:cNvSpPr>
          <p:nvPr/>
        </p:nvSpPr>
        <p:spPr>
          <a:xfrm>
            <a:off x="4419600" y="1066800"/>
            <a:ext cx="2514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ln w="11430"/>
                <a:effectLst>
                  <a:glow rad="101600">
                    <a:srgbClr val="C00000"/>
                  </a:glow>
                  <a:outerShdw blurRad="50800" dist="39000" dir="5460000" algn="tl">
                    <a:srgbClr val="000000">
                      <a:alpha val="38000"/>
                    </a:srgbClr>
                  </a:outerShdw>
                </a:effectLst>
              </a:rPr>
              <a:t> </a:t>
            </a:r>
            <a:r>
              <a:rPr lang="en-US" sz="4800" b="1" dirty="0">
                <a:ln w="11430"/>
                <a:effectLst>
                  <a:glow rad="101600">
                    <a:srgbClr val="C00000"/>
                  </a:glow>
                  <a:outerShdw blurRad="50800" dist="39000" dir="5460000" algn="tl">
                    <a:srgbClr val="000000">
                      <a:alpha val="38000"/>
                    </a:srgbClr>
                  </a:outerShdw>
                </a:effectLst>
              </a:rPr>
              <a:t> </a:t>
            </a:r>
            <a:r>
              <a:rPr lang="en-US" sz="40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glow>
                  <a:outerShdw blurRad="50800" dist="39000" dir="5460000" algn="tl">
                    <a:srgbClr val="000000">
                      <a:alpha val="38000"/>
                    </a:srgbClr>
                  </a:outerShdw>
                </a:effectLst>
              </a:rPr>
              <a:t>fury</a:t>
            </a:r>
          </a:p>
        </p:txBody>
      </p:sp>
      <p:sp>
        <p:nvSpPr>
          <p:cNvPr id="5" name="Title 1"/>
          <p:cNvSpPr txBox="1">
            <a:spLocks/>
          </p:cNvSpPr>
          <p:nvPr/>
        </p:nvSpPr>
        <p:spPr>
          <a:xfrm>
            <a:off x="3886200" y="3505200"/>
            <a:ext cx="2514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effectLst>
                  <a:glow rad="101600">
                    <a:srgbClr val="C00000"/>
                  </a:glow>
                  <a:outerShdw blurRad="50800" dist="39000" dir="5460000" algn="tl">
                    <a:srgbClr val="000000">
                      <a:alpha val="38000"/>
                    </a:srgbClr>
                  </a:outerShdw>
                </a:effectLst>
              </a:rPr>
              <a:t> </a:t>
            </a:r>
            <a:r>
              <a:rPr lang="en-US" sz="4800" b="1" dirty="0">
                <a:ln w="11430"/>
                <a:effectLst>
                  <a:glow rad="101600">
                    <a:srgbClr val="C00000"/>
                  </a:glow>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glow>
                  <a:outerShdw blurRad="50800" dist="39000" dir="5460000" algn="tl">
                    <a:srgbClr val="000000">
                      <a:alpha val="38000"/>
                    </a:srgbClr>
                  </a:outerShdw>
                </a:effectLst>
              </a:rPr>
              <a:t>destroy</a:t>
            </a:r>
          </a:p>
        </p:txBody>
      </p:sp>
      <p:sp>
        <p:nvSpPr>
          <p:cNvPr id="6" name="Title 1"/>
          <p:cNvSpPr txBox="1">
            <a:spLocks/>
          </p:cNvSpPr>
          <p:nvPr/>
        </p:nvSpPr>
        <p:spPr>
          <a:xfrm>
            <a:off x="457200" y="457200"/>
            <a:ext cx="8229600" cy="5867400"/>
          </a:xfrm>
          <a:prstGeom prst="rect">
            <a:avLst/>
          </a:prstGeom>
        </p:spPr>
        <p:txBody>
          <a:bodyPr vert="horz" lIns="91440" tIns="45720" rIns="91440" bIns="45720" rtlCol="0" anchor="ctr">
            <a:normAutofit fontScale="90000"/>
            <a:scene3d>
              <a:camera prst="orthographicFront"/>
              <a:lightRig rig="flat" dir="tl">
                <a:rot lat="0" lon="0" rev="6600000"/>
              </a:lightRig>
            </a:scene3d>
            <a:sp3d extrusionH="25400" contourW="8890">
              <a:bevelT w="38100" h="31750" prst="riblet"/>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glow>
                  <a:outerShdw blurRad="50800" dist="39000" dir="5460000" algn="tl">
                    <a:srgbClr val="000000">
                      <a:alpha val="38000"/>
                    </a:srgbClr>
                  </a:outerShdw>
                </a:effectLst>
              </a:rPr>
              <a:t>Bring no more futile sacrifices; Incense is an abomination to Me.   The New Moons, the Sabbaths, and the calling of assemblies - I cannot endure iniquity and the sacred meeting. Your New Moons and your appointed feasts My soul hates; They are a trouble to Me, I am weary of bearing them.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glow>
                  <a:outerShdw blurRad="50800" dist="39000" dir="5460000" algn="tl">
                    <a:srgbClr val="000000">
                      <a:alpha val="38000"/>
                    </a:srgbClr>
                  </a:outerShdw>
                </a:effectLst>
              </a:rPr>
              <a:t>– Isaiah 1:13-14 </a:t>
            </a:r>
          </a:p>
        </p:txBody>
      </p:sp>
      <p:sp>
        <p:nvSpPr>
          <p:cNvPr id="8" name="Rectangle 2">
            <a:extLst>
              <a:ext uri="{FF2B5EF4-FFF2-40B4-BE49-F238E27FC236}">
                <a16:creationId xmlns:a16="http://schemas.microsoft.com/office/drawing/2014/main" id="{62608AAC-7260-47D7-A649-47B4EBF7B033}"/>
              </a:ext>
            </a:extLst>
          </p:cNvPr>
          <p:cNvSpPr txBox="1">
            <a:spLocks noChangeArrowheads="1"/>
          </p:cNvSpPr>
          <p:nvPr/>
        </p:nvSpPr>
        <p:spPr bwMode="auto">
          <a:xfrm>
            <a:off x="5197161" y="0"/>
            <a:ext cx="37703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obey 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76A328D-8F71-4400-B566-9BF0A922CF5C}"/>
              </a:ext>
            </a:extLst>
          </p:cNvPr>
          <p:cNvSpPr txBox="1">
            <a:spLocks noChangeArrowheads="1"/>
          </p:cNvSpPr>
          <p:nvPr/>
        </p:nvSpPr>
        <p:spPr bwMode="auto">
          <a:xfrm>
            <a:off x="991557" y="605106"/>
            <a:ext cx="4673676" cy="75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 contrary to Me</a:t>
            </a:r>
            <a:endParaRPr kumimoji="0" lang="en-US" altLang="en-US" sz="39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3ED41900-56CC-44CD-8849-D374A53EFF8F}"/>
              </a:ext>
            </a:extLst>
          </p:cNvPr>
          <p:cNvSpPr txBox="1">
            <a:spLocks noChangeArrowheads="1"/>
          </p:cNvSpPr>
          <p:nvPr/>
        </p:nvSpPr>
        <p:spPr bwMode="auto">
          <a:xfrm>
            <a:off x="5484019" y="5486401"/>
            <a:ext cx="2211572" cy="76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soul</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4" name="SpotlightShape1_rendered">
            <a:extLst>
              <a:ext uri="{FF2B5EF4-FFF2-40B4-BE49-F238E27FC236}">
                <a16:creationId xmlns:a16="http://schemas.microsoft.com/office/drawing/2014/main" id="{1D4737C5-48B9-4268-943D-CD60DD167CF8}"/>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6" name="Rectangle 2">
            <a:extLst>
              <a:ext uri="{FF2B5EF4-FFF2-40B4-BE49-F238E27FC236}">
                <a16:creationId xmlns:a16="http://schemas.microsoft.com/office/drawing/2014/main" id="{E0085DDD-D141-46C2-9B91-79D9E4A42910}"/>
              </a:ext>
            </a:extLst>
          </p:cNvPr>
          <p:cNvSpPr txBox="1">
            <a:spLocks noChangeArrowheads="1"/>
          </p:cNvSpPr>
          <p:nvPr/>
        </p:nvSpPr>
        <p:spPr bwMode="auto">
          <a:xfrm>
            <a:off x="4150519" y="564357"/>
            <a:ext cx="3811772" cy="7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futile sacrifices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6A65B698-A54D-4E3C-8DD2-5E1ADC6C79A0}"/>
              </a:ext>
            </a:extLst>
          </p:cNvPr>
          <p:cNvSpPr txBox="1">
            <a:spLocks noChangeArrowheads="1"/>
          </p:cNvSpPr>
          <p:nvPr/>
        </p:nvSpPr>
        <p:spPr bwMode="auto">
          <a:xfrm>
            <a:off x="3974892" y="4251617"/>
            <a:ext cx="3560164"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5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soul hates</a:t>
            </a:r>
            <a:endParaRPr kumimoji="0" lang="en-US" altLang="en-US" sz="395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BE9F0439-36E4-446F-BDCC-EBF9A832270D}"/>
              </a:ext>
            </a:extLst>
          </p:cNvPr>
          <p:cNvSpPr txBox="1">
            <a:spLocks noChangeArrowheads="1"/>
          </p:cNvSpPr>
          <p:nvPr/>
        </p:nvSpPr>
        <p:spPr bwMode="auto">
          <a:xfrm>
            <a:off x="3615531" y="1183891"/>
            <a:ext cx="4586472" cy="75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abomination to 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Title 1">
            <a:extLst>
              <a:ext uri="{FF2B5EF4-FFF2-40B4-BE49-F238E27FC236}">
                <a16:creationId xmlns:a16="http://schemas.microsoft.com/office/drawing/2014/main" id="{20D76568-FBD1-4314-A1C8-4D791C19CAC6}"/>
              </a:ext>
            </a:extLst>
          </p:cNvPr>
          <p:cNvSpPr txBox="1">
            <a:spLocks/>
          </p:cNvSpPr>
          <p:nvPr/>
        </p:nvSpPr>
        <p:spPr>
          <a:xfrm>
            <a:off x="1491667" y="6090986"/>
            <a:ext cx="1706353" cy="771775"/>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glow>
                  <a:outerShdw blurRad="50800" dist="39000" dir="5460000" algn="tl">
                    <a:srgbClr val="000000">
                      <a:alpha val="38000"/>
                    </a:srgbClr>
                  </a:outerShdw>
                </a:effectLst>
              </a:rPr>
              <a:t>abhor</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21"/>
                                        </p:tgtEl>
                                      </p:cBhvr>
                                    </p:animEffect>
                                    <p:set>
                                      <p:cBhvr>
                                        <p:cTn id="11" dur="1" fill="hold">
                                          <p:stCondLst>
                                            <p:cond delay="249"/>
                                          </p:stCondLst>
                                        </p:cTn>
                                        <p:tgtEl>
                                          <p:spTgt spid="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400"/>
                                  </p:stCondLst>
                                  <p:childTnLst>
                                    <p:set>
                                      <p:cBhvr override="childStyle">
                                        <p:cTn id="26" dur="5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21" presetClass="entr" presetSubtype="8" fill="hold" grpId="0" nodeType="withEffect">
                                  <p:stCondLst>
                                    <p:cond delay="250"/>
                                  </p:stCondLst>
                                  <p:childTnLst>
                                    <p:set>
                                      <p:cBhvr>
                                        <p:cTn id="36" dur="1" fill="hold">
                                          <p:stCondLst>
                                            <p:cond delay="0"/>
                                          </p:stCondLst>
                                        </p:cTn>
                                        <p:tgtEl>
                                          <p:spTgt spid="12"/>
                                        </p:tgtEl>
                                        <p:attrNameLst>
                                          <p:attrName>style.visibility</p:attrName>
                                        </p:attrNameLst>
                                      </p:cBhvr>
                                      <p:to>
                                        <p:strVal val="visible"/>
                                      </p:to>
                                    </p:set>
                                    <p:animEffect transition="in" filter="wheel(8)">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ntr" presetSubtype="0" fill="hold" grpId="0" nodeType="withEffect">
                                  <p:stCondLst>
                                    <p:cond delay="25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50"/>
                                        <p:tgtEl>
                                          <p:spTgt spid="4"/>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par>
                                <p:cTn id="52" presetID="53" presetClass="exit" presetSubtype="32" fill="hold" grpId="1" nodeType="withEffect">
                                  <p:stCondLst>
                                    <p:cond delay="250"/>
                                  </p:stCondLst>
                                  <p:childTnLst>
                                    <p:anim calcmode="lin" valueType="num">
                                      <p:cBhvr>
                                        <p:cTn id="53" dur="1000"/>
                                        <p:tgtEl>
                                          <p:spTgt spid="2"/>
                                        </p:tgtEl>
                                        <p:attrNameLst>
                                          <p:attrName>ppt_w</p:attrName>
                                        </p:attrNameLst>
                                      </p:cBhvr>
                                      <p:tavLst>
                                        <p:tav tm="0">
                                          <p:val>
                                            <p:strVal val="ppt_w"/>
                                          </p:val>
                                        </p:tav>
                                        <p:tav tm="100000">
                                          <p:val>
                                            <p:fltVal val="0"/>
                                          </p:val>
                                        </p:tav>
                                      </p:tavLst>
                                    </p:anim>
                                    <p:anim calcmode="lin" valueType="num">
                                      <p:cBhvr>
                                        <p:cTn id="54" dur="1000"/>
                                        <p:tgtEl>
                                          <p:spTgt spid="2"/>
                                        </p:tgtEl>
                                        <p:attrNameLst>
                                          <p:attrName>ppt_h</p:attrName>
                                        </p:attrNameLst>
                                      </p:cBhvr>
                                      <p:tavLst>
                                        <p:tav tm="0">
                                          <p:val>
                                            <p:strVal val="ppt_h"/>
                                          </p:val>
                                        </p:tav>
                                        <p:tav tm="100000">
                                          <p:val>
                                            <p:fltVal val="0"/>
                                          </p:val>
                                        </p:tav>
                                      </p:tavLst>
                                    </p:anim>
                                    <p:animEffect transition="out" filter="fade">
                                      <p:cBhvr>
                                        <p:cTn id="55" dur="1000"/>
                                        <p:tgtEl>
                                          <p:spTgt spid="2"/>
                                        </p:tgtEl>
                                      </p:cBhvr>
                                    </p:animEffect>
                                    <p:set>
                                      <p:cBhvr>
                                        <p:cTn id="56" dur="1" fill="hold">
                                          <p:stCondLst>
                                            <p:cond delay="999"/>
                                          </p:stCondLst>
                                        </p:cTn>
                                        <p:tgtEl>
                                          <p:spTgt spid="2"/>
                                        </p:tgtEl>
                                        <p:attrNameLst>
                                          <p:attrName>style.visibility</p:attrName>
                                        </p:attrNameLst>
                                      </p:cBhvr>
                                      <p:to>
                                        <p:strVal val="hidden"/>
                                      </p:to>
                                    </p:set>
                                  </p:childTnLst>
                                </p:cTn>
                              </p:par>
                              <p:par>
                                <p:cTn id="57" presetID="10" presetClass="exit" presetSubtype="0" fill="hold" grpId="2" nodeType="withEffect">
                                  <p:stCondLst>
                                    <p:cond delay="25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25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2" nodeType="withEffect">
                                  <p:stCondLst>
                                    <p:cond delay="25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25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grpId="1" nodeType="clickEffect">
                                  <p:stCondLst>
                                    <p:cond delay="0"/>
                                  </p:stCondLst>
                                  <p:childTnLst>
                                    <p:anim calcmode="lin" valueType="num">
                                      <p:cBhvr>
                                        <p:cTn id="72" dur="1000"/>
                                        <p:tgtEl>
                                          <p:spTgt spid="4"/>
                                        </p:tgtEl>
                                        <p:attrNameLst>
                                          <p:attrName>ppt_w</p:attrName>
                                        </p:attrNameLst>
                                      </p:cBhvr>
                                      <p:tavLst>
                                        <p:tav tm="0">
                                          <p:val>
                                            <p:strVal val="ppt_w"/>
                                          </p:val>
                                        </p:tav>
                                        <p:tav tm="100000">
                                          <p:val>
                                            <p:fltVal val="0"/>
                                          </p:val>
                                        </p:tav>
                                      </p:tavLst>
                                    </p:anim>
                                    <p:anim calcmode="lin" valueType="num">
                                      <p:cBhvr>
                                        <p:cTn id="73" dur="1000"/>
                                        <p:tgtEl>
                                          <p:spTgt spid="4"/>
                                        </p:tgtEl>
                                        <p:attrNameLst>
                                          <p:attrName>ppt_h</p:attrName>
                                        </p:attrNameLst>
                                      </p:cBhvr>
                                      <p:tavLst>
                                        <p:tav tm="0">
                                          <p:val>
                                            <p:strVal val="ppt_h"/>
                                          </p:val>
                                        </p:tav>
                                        <p:tav tm="100000">
                                          <p:val>
                                            <p:fltVal val="0"/>
                                          </p:val>
                                        </p:tav>
                                      </p:tavLst>
                                    </p:anim>
                                    <p:animEffect transition="out" filter="fade">
                                      <p:cBhvr>
                                        <p:cTn id="74" dur="1000"/>
                                        <p:tgtEl>
                                          <p:spTgt spid="4"/>
                                        </p:tgtEl>
                                      </p:cBhvr>
                                    </p:animEffect>
                                    <p:set>
                                      <p:cBhvr>
                                        <p:cTn id="75" dur="1" fill="hold">
                                          <p:stCondLst>
                                            <p:cond delay="999"/>
                                          </p:stCondLst>
                                        </p:cTn>
                                        <p:tgtEl>
                                          <p:spTgt spid="4"/>
                                        </p:tgtEl>
                                        <p:attrNameLst>
                                          <p:attrName>style.visibility</p:attrName>
                                        </p:attrNameLst>
                                      </p:cBhvr>
                                      <p:to>
                                        <p:strVal val="hidden"/>
                                      </p:to>
                                    </p:set>
                                  </p:childTnLst>
                                </p:cTn>
                              </p:par>
                              <p:par>
                                <p:cTn id="76" presetID="53" presetClass="exit" presetSubtype="32" fill="hold" grpId="1" nodeType="withEffect">
                                  <p:stCondLst>
                                    <p:cond delay="0"/>
                                  </p:stCondLst>
                                  <p:childTnLst>
                                    <p:anim calcmode="lin" valueType="num">
                                      <p:cBhvr>
                                        <p:cTn id="77" dur="1000"/>
                                        <p:tgtEl>
                                          <p:spTgt spid="5"/>
                                        </p:tgtEl>
                                        <p:attrNameLst>
                                          <p:attrName>ppt_w</p:attrName>
                                        </p:attrNameLst>
                                      </p:cBhvr>
                                      <p:tavLst>
                                        <p:tav tm="0">
                                          <p:val>
                                            <p:strVal val="ppt_w"/>
                                          </p:val>
                                        </p:tav>
                                        <p:tav tm="100000">
                                          <p:val>
                                            <p:fltVal val="0"/>
                                          </p:val>
                                        </p:tav>
                                      </p:tavLst>
                                    </p:anim>
                                    <p:anim calcmode="lin" valueType="num">
                                      <p:cBhvr>
                                        <p:cTn id="78" dur="1000"/>
                                        <p:tgtEl>
                                          <p:spTgt spid="5"/>
                                        </p:tgtEl>
                                        <p:attrNameLst>
                                          <p:attrName>ppt_h</p:attrName>
                                        </p:attrNameLst>
                                      </p:cBhvr>
                                      <p:tavLst>
                                        <p:tav tm="0">
                                          <p:val>
                                            <p:strVal val="ppt_h"/>
                                          </p:val>
                                        </p:tav>
                                        <p:tav tm="100000">
                                          <p:val>
                                            <p:fltVal val="0"/>
                                          </p:val>
                                        </p:tav>
                                      </p:tavLst>
                                    </p:anim>
                                    <p:animEffect transition="out" filter="fade">
                                      <p:cBhvr>
                                        <p:cTn id="79" dur="1000"/>
                                        <p:tgtEl>
                                          <p:spTgt spid="5"/>
                                        </p:tgtEl>
                                      </p:cBhvr>
                                    </p:animEffect>
                                    <p:set>
                                      <p:cBhvr>
                                        <p:cTn id="80" dur="1" fill="hold">
                                          <p:stCondLst>
                                            <p:cond delay="999"/>
                                          </p:stCondLst>
                                        </p:cTn>
                                        <p:tgtEl>
                                          <p:spTgt spid="5"/>
                                        </p:tgtEl>
                                        <p:attrNameLst>
                                          <p:attrName>style.visibility</p:attrName>
                                        </p:attrNameLst>
                                      </p:cBhvr>
                                      <p:to>
                                        <p:strVal val="hidden"/>
                                      </p:to>
                                    </p:set>
                                  </p:childTnLst>
                                </p:cTn>
                              </p:par>
                              <p:par>
                                <p:cTn id="81" presetID="42" presetClass="path" presetSubtype="0" accel="50000" decel="50000" fill="hold" grpId="2" nodeType="withEffect">
                                  <p:stCondLst>
                                    <p:cond delay="0"/>
                                  </p:stCondLst>
                                  <p:childTnLst>
                                    <p:animMotion origin="layout" path="M 0 -3.33333E-6 L 0.05885 -0.32824 " pathEditMode="relative" rAng="0" ptsTypes="AA">
                                      <p:cBhvr>
                                        <p:cTn id="82" dur="1000" fill="hold"/>
                                        <p:tgtEl>
                                          <p:spTgt spid="5"/>
                                        </p:tgtEl>
                                        <p:attrNameLst>
                                          <p:attrName>ppt_x</p:attrName>
                                          <p:attrName>ppt_y</p:attrName>
                                        </p:attrNameLst>
                                      </p:cBhvr>
                                      <p:rCtr x="2934" y="-16412"/>
                                    </p:animMotion>
                                  </p:childTnLst>
                                </p:cTn>
                              </p:par>
                              <p:par>
                                <p:cTn id="83" presetID="42" presetClass="path" presetSubtype="0" accel="50000" decel="50000" fill="hold" grpId="2" nodeType="withEffect">
                                  <p:stCondLst>
                                    <p:cond delay="0"/>
                                  </p:stCondLst>
                                  <p:childTnLst>
                                    <p:animMotion origin="layout" path="M -3.33333E-6 2.22222E-6 L -3.33333E-6 0.02778 " pathEditMode="relative" rAng="0" ptsTypes="AA">
                                      <p:cBhvr>
                                        <p:cTn id="84" dur="1000" fill="hold"/>
                                        <p:tgtEl>
                                          <p:spTgt spid="4"/>
                                        </p:tgtEl>
                                        <p:attrNameLst>
                                          <p:attrName>ppt_x</p:attrName>
                                          <p:attrName>ppt_y</p:attrName>
                                        </p:attrNameLst>
                                      </p:cBhvr>
                                      <p:rCtr x="0" y="1389"/>
                                    </p:animMotion>
                                  </p:childTnLst>
                                </p:cTn>
                              </p:par>
                              <p:par>
                                <p:cTn id="85" presetID="55" presetClass="entr" presetSubtype="0" fill="hold" grpId="0" nodeType="withEffect">
                                  <p:stCondLst>
                                    <p:cond delay="1000"/>
                                  </p:stCondLst>
                                  <p:childTnLst>
                                    <p:set>
                                      <p:cBhvr>
                                        <p:cTn id="86" dur="1" fill="hold">
                                          <p:stCondLst>
                                            <p:cond delay="0"/>
                                          </p:stCondLst>
                                        </p:cTn>
                                        <p:tgtEl>
                                          <p:spTgt spid="6"/>
                                        </p:tgtEl>
                                        <p:attrNameLst>
                                          <p:attrName>style.visibility</p:attrName>
                                        </p:attrNameLst>
                                      </p:cBhvr>
                                      <p:to>
                                        <p:strVal val="visible"/>
                                      </p:to>
                                    </p:set>
                                    <p:anim calcmode="lin" valueType="num">
                                      <p:cBhvr>
                                        <p:cTn id="87" dur="1000" fill="hold"/>
                                        <p:tgtEl>
                                          <p:spTgt spid="6"/>
                                        </p:tgtEl>
                                        <p:attrNameLst>
                                          <p:attrName>ppt_w</p:attrName>
                                        </p:attrNameLst>
                                      </p:cBhvr>
                                      <p:tavLst>
                                        <p:tav tm="0">
                                          <p:val>
                                            <p:strVal val="#ppt_w*0.70"/>
                                          </p:val>
                                        </p:tav>
                                        <p:tav tm="100000">
                                          <p:val>
                                            <p:strVal val="#ppt_w"/>
                                          </p:val>
                                        </p:tav>
                                      </p:tavLst>
                                    </p:anim>
                                    <p:anim calcmode="lin" valueType="num">
                                      <p:cBhvr>
                                        <p:cTn id="88" dur="1000" fill="hold"/>
                                        <p:tgtEl>
                                          <p:spTgt spid="6"/>
                                        </p:tgtEl>
                                        <p:attrNameLst>
                                          <p:attrName>ppt_h</p:attrName>
                                        </p:attrNameLst>
                                      </p:cBhvr>
                                      <p:tavLst>
                                        <p:tav tm="0">
                                          <p:val>
                                            <p:strVal val="#ppt_h"/>
                                          </p:val>
                                        </p:tav>
                                        <p:tav tm="100000">
                                          <p:val>
                                            <p:strVal val="#ppt_h"/>
                                          </p:val>
                                        </p:tav>
                                      </p:tavLst>
                                    </p:anim>
                                    <p:animEffect transition="in" filter="fade">
                                      <p:cBhvr>
                                        <p:cTn id="89" dur="1000"/>
                                        <p:tgtEl>
                                          <p:spTgt spid="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500"/>
                                        <p:tgtEl>
                                          <p:spTgt spid="15"/>
                                        </p:tgtEl>
                                      </p:cBhvr>
                                    </p:animEffect>
                                  </p:childTnLst>
                                </p:cTn>
                              </p:par>
                              <p:par>
                                <p:cTn id="95" presetID="18" presetClass="emph" presetSubtype="0" fill="hold" grpId="1" nodeType="withEffect">
                                  <p:stCondLst>
                                    <p:cond delay="0"/>
                                  </p:stCondLst>
                                  <p:childTnLst>
                                    <p:set>
                                      <p:cBhvr override="childStyle">
                                        <p:cTn id="96" dur="500" fill="hold"/>
                                        <p:tgtEl>
                                          <p:spTgt spid="15"/>
                                        </p:tgtEl>
                                        <p:attrNameLst>
                                          <p:attrName>style.textDecorationUnderline</p:attrName>
                                        </p:attrNameLst>
                                      </p:cBhvr>
                                      <p:to>
                                        <p:strVal val="true"/>
                                      </p:to>
                                    </p:set>
                                  </p:childTnLst>
                                </p:cTn>
                              </p:par>
                              <p:par>
                                <p:cTn id="97" presetID="22" presetClass="entr" presetSubtype="8"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wipe(left)">
                                      <p:cBhvr>
                                        <p:cTn id="99" dur="500"/>
                                        <p:tgtEl>
                                          <p:spTgt spid="16"/>
                                        </p:tgtEl>
                                      </p:cBhvr>
                                    </p:animEffect>
                                  </p:childTnLst>
                                </p:cTn>
                              </p:par>
                              <p:par>
                                <p:cTn id="100" presetID="22" presetClass="entr" presetSubtype="8" fill="hold" grpId="0" nodeType="withEffect">
                                  <p:stCondLst>
                                    <p:cond delay="400"/>
                                  </p:stCondLst>
                                  <p:childTnLst>
                                    <p:set>
                                      <p:cBhvr>
                                        <p:cTn id="101" dur="1" fill="hold">
                                          <p:stCondLst>
                                            <p:cond delay="0"/>
                                          </p:stCondLst>
                                        </p:cTn>
                                        <p:tgtEl>
                                          <p:spTgt spid="18"/>
                                        </p:tgtEl>
                                        <p:attrNameLst>
                                          <p:attrName>style.visibility</p:attrName>
                                        </p:attrNameLst>
                                      </p:cBhvr>
                                      <p:to>
                                        <p:strVal val="visible"/>
                                      </p:to>
                                    </p:set>
                                    <p:animEffect transition="in" filter="wipe(left)">
                                      <p:cBhvr>
                                        <p:cTn id="102" dur="500"/>
                                        <p:tgtEl>
                                          <p:spTgt spid="18"/>
                                        </p:tgtEl>
                                      </p:cBhvr>
                                    </p:animEffect>
                                  </p:childTnLst>
                                </p:cTn>
                              </p:par>
                              <p:par>
                                <p:cTn id="103" presetID="18" presetClass="emph" presetSubtype="0" fill="hold" grpId="1" nodeType="withEffect">
                                  <p:stCondLst>
                                    <p:cond delay="400"/>
                                  </p:stCondLst>
                                  <p:childTnLst>
                                    <p:set>
                                      <p:cBhvr override="childStyle">
                                        <p:cTn id="104" dur="500" fill="hold"/>
                                        <p:tgtEl>
                                          <p:spTgt spid="18"/>
                                        </p:tgtEl>
                                        <p:attrNameLst>
                                          <p:attrName>style.textDecorationUnderline</p:attrName>
                                        </p:attrNameLst>
                                      </p:cBhvr>
                                      <p:to>
                                        <p:strVal val="true"/>
                                      </p:to>
                                    </p:set>
                                  </p:childTnLst>
                                </p:cTn>
                              </p:par>
                              <p:par>
                                <p:cTn id="105" presetID="22" presetClass="entr" presetSubtype="8" fill="hold" grpId="0" nodeType="withEffect">
                                  <p:stCondLst>
                                    <p:cond delay="400"/>
                                  </p:stCondLst>
                                  <p:childTnLst>
                                    <p:set>
                                      <p:cBhvr>
                                        <p:cTn id="106" dur="1" fill="hold">
                                          <p:stCondLst>
                                            <p:cond delay="0"/>
                                          </p:stCondLst>
                                        </p:cTn>
                                        <p:tgtEl>
                                          <p:spTgt spid="19"/>
                                        </p:tgtEl>
                                        <p:attrNameLst>
                                          <p:attrName>style.visibility</p:attrName>
                                        </p:attrNameLst>
                                      </p:cBhvr>
                                      <p:to>
                                        <p:strVal val="visible"/>
                                      </p:to>
                                    </p:set>
                                    <p:animEffect transition="in" filter="wipe(left)">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wipe(left)">
                                      <p:cBhvr>
                                        <p:cTn id="112" dur="500"/>
                                        <p:tgtEl>
                                          <p:spTgt spid="20"/>
                                        </p:tgtEl>
                                      </p:cBhvr>
                                    </p:animEffect>
                                  </p:childTnLst>
                                </p:cTn>
                              </p:par>
                              <p:par>
                                <p:cTn id="113" presetID="18" presetClass="emph" presetSubtype="0" fill="hold" grpId="1" nodeType="withEffect">
                                  <p:stCondLst>
                                    <p:cond delay="0"/>
                                  </p:stCondLst>
                                  <p:childTnLst>
                                    <p:set>
                                      <p:cBhvr override="childStyle">
                                        <p:cTn id="114" dur="500" fill="hold"/>
                                        <p:tgtEl>
                                          <p:spTgt spid="20"/>
                                        </p:tgtEl>
                                        <p:attrNameLst>
                                          <p:attrName>style.textDecorationUnderline</p:attrName>
                                        </p:attrNameLst>
                                      </p:cBhvr>
                                      <p:to>
                                        <p:strVal val="true"/>
                                      </p:to>
                                    </p:set>
                                  </p:childTnLst>
                                </p:cTn>
                              </p:par>
                              <p:par>
                                <p:cTn id="115" presetID="22" presetClass="entr" presetSubtype="8"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wipe(left)">
                                      <p:cBhvr>
                                        <p:cTn id="1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5" grpId="0"/>
      <p:bldP spid="15" grpId="1"/>
      <p:bldP spid="18" grpId="0"/>
      <p:bldP spid="18" grpId="1"/>
      <p:bldP spid="9" grpId="0"/>
      <p:bldP spid="9" grpId="1"/>
      <p:bldP spid="9" grpId="2"/>
      <p:bldP spid="7" grpId="0"/>
      <p:bldP spid="7" grpId="1"/>
      <p:bldP spid="7" grpId="2"/>
      <p:bldP spid="2" grpId="0"/>
      <p:bldP spid="2" grpId="1"/>
      <p:bldP spid="4" grpId="0"/>
      <p:bldP spid="4" grpId="1"/>
      <p:bldP spid="4" grpId="2"/>
      <p:bldP spid="5" grpId="0"/>
      <p:bldP spid="5" grpId="1"/>
      <p:bldP spid="5" grpId="2"/>
      <p:bldP spid="6" grpId="0"/>
      <p:bldP spid="8" grpId="0"/>
      <p:bldP spid="8" grpId="1"/>
      <p:bldP spid="10" grpId="0"/>
      <p:bldP spid="10" grpId="1"/>
      <p:bldP spid="12" grpId="0"/>
      <p:bldP spid="12" grpId="1"/>
      <p:bldP spid="16" grpId="0"/>
      <p:bldP spid="17"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72574" cy="6858000"/>
          </a:xfrm>
          <a:prstGeom prst="rect">
            <a:avLst/>
          </a:prstGeom>
        </p:spPr>
      </p:pic>
      <p:sp>
        <p:nvSpPr>
          <p:cNvPr id="5" name="Title 1">
            <a:extLst>
              <a:ext uri="{FF2B5EF4-FFF2-40B4-BE49-F238E27FC236}">
                <a16:creationId xmlns:a16="http://schemas.microsoft.com/office/drawing/2014/main" id="{FE359B77-D866-4B06-BEB5-FF5B13427504}"/>
              </a:ext>
            </a:extLst>
          </p:cNvPr>
          <p:cNvSpPr txBox="1">
            <a:spLocks/>
          </p:cNvSpPr>
          <p:nvPr/>
        </p:nvSpPr>
        <p:spPr>
          <a:xfrm>
            <a:off x="1143544" y="4316080"/>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forsaken Me</a:t>
            </a:r>
          </a:p>
        </p:txBody>
      </p:sp>
      <p:sp>
        <p:nvSpPr>
          <p:cNvPr id="7" name="Title 1">
            <a:extLst>
              <a:ext uri="{FF2B5EF4-FFF2-40B4-BE49-F238E27FC236}">
                <a16:creationId xmlns:a16="http://schemas.microsoft.com/office/drawing/2014/main" id="{A72BE79C-1C4B-4C56-AFFD-9A73C8F7F91D}"/>
              </a:ext>
            </a:extLst>
          </p:cNvPr>
          <p:cNvSpPr txBox="1">
            <a:spLocks/>
          </p:cNvSpPr>
          <p:nvPr/>
        </p:nvSpPr>
        <p:spPr>
          <a:xfrm>
            <a:off x="2789463" y="4922891"/>
            <a:ext cx="42454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hewn themselves</a:t>
            </a:r>
          </a:p>
        </p:txBody>
      </p:sp>
      <p:sp>
        <p:nvSpPr>
          <p:cNvPr id="2" name="Title 1"/>
          <p:cNvSpPr>
            <a:spLocks noGrp="1"/>
          </p:cNvSpPr>
          <p:nvPr>
            <p:ph type="ctrTitle"/>
          </p:nvPr>
        </p:nvSpPr>
        <p:spPr>
          <a:xfrm>
            <a:off x="152400" y="0"/>
            <a:ext cx="8763000" cy="6705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3175">
                  <a:solidFill>
                    <a:schemeClr val="bg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rgbClr val="660066"/>
                  </a:glow>
                  <a:outerShdw blurRad="50800" dist="39000" dir="5460000" algn="tl">
                    <a:srgbClr val="000000">
                      <a:alpha val="38000"/>
                    </a:srgbClr>
                  </a:outerShdw>
                </a:effectLst>
              </a:rPr>
              <a:t>"Has a nation changed its gods, Which are not gods? But My people have changed their Glory For what does not profit. Be astonished, O heavens, at this, And be horribly afraid; Be very desolate," says the LORD. "For My people have committed two evils: They have forsaken Me, the fountain of living waters, And hewn themselves cisterns-broken cisterns that can hold no water."   </a:t>
            </a:r>
            <a:r>
              <a:rPr lang="en-US" sz="3600" b="1" i="1" dirty="0">
                <a:ln w="3175">
                  <a:solidFill>
                    <a:schemeClr val="bg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rgbClr val="660066"/>
                  </a:glow>
                  <a:outerShdw blurRad="50800" dist="39000" dir="5460000" algn="tl">
                    <a:srgbClr val="000000">
                      <a:alpha val="38000"/>
                    </a:srgbClr>
                  </a:outerShdw>
                </a:effectLst>
              </a:rPr>
              <a:t>– Jeremiah 2:11-13 </a:t>
            </a:r>
          </a:p>
        </p:txBody>
      </p:sp>
      <p:sp>
        <p:nvSpPr>
          <p:cNvPr id="4" name="Title 1"/>
          <p:cNvSpPr txBox="1">
            <a:spLocks/>
          </p:cNvSpPr>
          <p:nvPr/>
        </p:nvSpPr>
        <p:spPr>
          <a:xfrm>
            <a:off x="990600" y="4114800"/>
            <a:ext cx="2514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effectLst>
                  <a:outerShdw blurRad="50800" dist="39000" dir="5460000" algn="tl">
                    <a:srgbClr val="000000">
                      <a:alpha val="38000"/>
                    </a:srgbClr>
                  </a:outerShdw>
                </a:effectLst>
              </a:rPr>
              <a:t> </a:t>
            </a:r>
            <a:r>
              <a:rPr lang="en-US" sz="4600" b="1" dirty="0">
                <a:ln w="11430"/>
                <a:effectLst>
                  <a:outerShdw blurRad="50800" dist="39000" dir="5460000" algn="tl">
                    <a:srgbClr val="000000">
                      <a:alpha val="38000"/>
                    </a:srgbClr>
                  </a:outerShdw>
                </a:effectLst>
              </a:rPr>
              <a:t> </a:t>
            </a:r>
            <a:r>
              <a:rPr lang="en-US" sz="4000" b="1" dirty="0">
                <a:ln w="3175">
                  <a:solidFill>
                    <a:schemeClr val="bg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660066">
                      <a:alpha val="80000"/>
                    </a:srgbClr>
                  </a:glow>
                  <a:outerShdw blurRad="50800" dist="39000" dir="5460000" algn="tl">
                    <a:srgbClr val="000000">
                      <a:alpha val="38000"/>
                    </a:srgbClr>
                  </a:outerShdw>
                </a:effectLst>
              </a:rPr>
              <a:t>forsaken</a:t>
            </a:r>
          </a:p>
        </p:txBody>
      </p:sp>
      <p:sp>
        <p:nvSpPr>
          <p:cNvPr id="6" name="Rectangle 2">
            <a:extLst>
              <a:ext uri="{FF2B5EF4-FFF2-40B4-BE49-F238E27FC236}">
                <a16:creationId xmlns:a16="http://schemas.microsoft.com/office/drawing/2014/main" id="{73F9DCAD-3728-4F6C-B20F-309F9A67DD06}"/>
              </a:ext>
            </a:extLst>
          </p:cNvPr>
          <p:cNvSpPr txBox="1">
            <a:spLocks noChangeArrowheads="1"/>
          </p:cNvSpPr>
          <p:nvPr/>
        </p:nvSpPr>
        <p:spPr bwMode="auto">
          <a:xfrm>
            <a:off x="1038225" y="4286250"/>
            <a:ext cx="3464719" cy="70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forsaken Me</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63BBC7D-9DA7-4AC5-8847-F75874A6AFF3}"/>
              </a:ext>
            </a:extLst>
          </p:cNvPr>
          <p:cNvSpPr txBox="1">
            <a:spLocks noChangeArrowheads="1"/>
          </p:cNvSpPr>
          <p:nvPr/>
        </p:nvSpPr>
        <p:spPr bwMode="auto">
          <a:xfrm>
            <a:off x="2697955" y="4871973"/>
            <a:ext cx="4417627" cy="74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hewn themselves</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92470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400"/>
                                  </p:stCondLst>
                                  <p:childTnLst>
                                    <p:set>
                                      <p:cBhvr override="childStyle">
                                        <p:cTn id="22" dur="50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2"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0" presetClass="path" presetSubtype="0" accel="50000" decel="50000" fill="hold" grpId="4" nodeType="withEffect">
                                  <p:stCondLst>
                                    <p:cond delay="0"/>
                                  </p:stCondLst>
                                  <p:childTnLst>
                                    <p:animMotion origin="layout" path="M -3.33333E-6 -0.00023 L 0.56441 -0.41898 " pathEditMode="relative" rAng="0" ptsTypes="AA">
                                      <p:cBhvr>
                                        <p:cTn id="31" dur="2000" fill="hold"/>
                                        <p:tgtEl>
                                          <p:spTgt spid="4"/>
                                        </p:tgtEl>
                                        <p:attrNameLst>
                                          <p:attrName>ppt_x</p:attrName>
                                          <p:attrName>ppt_y</p:attrName>
                                        </p:attrNameLst>
                                      </p:cBhvr>
                                      <p:rCtr x="28212" y="-20949"/>
                                    </p:animMotion>
                                  </p:childTnLst>
                                </p:cTn>
                              </p:par>
                              <p:par>
                                <p:cTn id="32" presetID="6" presetClass="emph" presetSubtype="0" fill="hold" grpId="3" nodeType="withEffect">
                                  <p:stCondLst>
                                    <p:cond delay="0"/>
                                  </p:stCondLst>
                                  <p:childTnLst>
                                    <p:animScale>
                                      <p:cBhvr>
                                        <p:cTn id="33" dur="2000" fill="hold"/>
                                        <p:tgtEl>
                                          <p:spTgt spid="4"/>
                                        </p:tgtEl>
                                      </p:cBhvr>
                                      <p:by x="110000" y="110000"/>
                                    </p:animScale>
                                  </p:childTnLst>
                                </p:cTn>
                              </p:par>
                              <p:par>
                                <p:cTn id="34" presetID="14" presetClass="exit" presetSubtype="10" fill="hold" grpId="1" nodeType="withEffect">
                                  <p:stCondLst>
                                    <p:cond delay="0"/>
                                  </p:stCondLst>
                                  <p:childTnLst>
                                    <p:animEffect transition="out" filter="randombar(horizontal)">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2" grpId="0"/>
      <p:bldP spid="2" grpId="1"/>
      <p:bldP spid="4" grpId="2"/>
      <p:bldP spid="4" grpId="3"/>
      <p:bldP spid="4" grpId="4"/>
      <p:bldP spid="6" grpId="0"/>
      <p:bldP spid="6" grpId="1"/>
      <p:bldP spid="8" grpId="0"/>
      <p:bldP spid="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875" r="18125"/>
          <a:stretch/>
        </p:blipFill>
        <p:spPr>
          <a:xfrm>
            <a:off x="0" y="0"/>
            <a:ext cx="9144000" cy="6858000"/>
          </a:xfrm>
          <a:prstGeom prst="rect">
            <a:avLst/>
          </a:prstGeom>
        </p:spPr>
      </p:pic>
      <p:sp>
        <p:nvSpPr>
          <p:cNvPr id="2" name="Title 1"/>
          <p:cNvSpPr>
            <a:spLocks noGrp="1"/>
          </p:cNvSpPr>
          <p:nvPr>
            <p:ph type="ctrTitle"/>
          </p:nvPr>
        </p:nvSpPr>
        <p:spPr>
          <a:xfrm>
            <a:off x="304800" y="381000"/>
            <a:ext cx="8458200" cy="6096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2000"/>
                    </a:schemeClr>
                  </a:glow>
                  <a:outerShdw blurRad="50800" dist="39000" dir="5460000" algn="tl">
                    <a:srgbClr val="000000">
                      <a:alpha val="38000"/>
                    </a:srgbClr>
                  </a:outerShdw>
                </a:effectLst>
              </a:rPr>
              <a:t>Have you not brought this on yourself, In that you have forsaken the LORD your God When He led you in the way? And now why take the road to Egypt, To drink the waters of </a:t>
            </a:r>
            <a:r>
              <a:rPr lang="en-US"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2000"/>
                    </a:schemeClr>
                  </a:glow>
                  <a:outerShdw blurRad="50800" dist="39000" dir="5460000" algn="tl">
                    <a:srgbClr val="000000">
                      <a:alpha val="38000"/>
                    </a:srgbClr>
                  </a:outerShdw>
                </a:effectLst>
              </a:rPr>
              <a:t>Sihor</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2000"/>
                    </a:schemeClr>
                  </a:glow>
                  <a:outerShdw blurRad="50800" dist="39000" dir="5460000" algn="tl">
                    <a:srgbClr val="000000">
                      <a:alpha val="38000"/>
                    </a:srgbClr>
                  </a:outerShdw>
                </a:effectLst>
              </a:rPr>
              <a:t>? Or why take the road to Assyria, To drink the waters of the River?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2000"/>
                    </a:schemeClr>
                  </a:glow>
                  <a:outerShdw blurRad="50800" dist="39000" dir="5460000" algn="tl">
                    <a:srgbClr val="000000">
                      <a:alpha val="38000"/>
                    </a:srgbClr>
                  </a:outerShdw>
                </a:effectLst>
              </a:rPr>
              <a:t>– Jeremiah 2:17-18 </a:t>
            </a:r>
          </a:p>
        </p:txBody>
      </p:sp>
      <p:sp>
        <p:nvSpPr>
          <p:cNvPr id="4" name="Title 1"/>
          <p:cNvSpPr txBox="1">
            <a:spLocks/>
          </p:cNvSpPr>
          <p:nvPr/>
        </p:nvSpPr>
        <p:spPr>
          <a:xfrm>
            <a:off x="6096000" y="1219200"/>
            <a:ext cx="2590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glow rad="88900">
                    <a:schemeClr val="tx1"/>
                  </a:glow>
                  <a:outerShdw blurRad="50800" dist="39000" dir="5460000" algn="tl">
                    <a:srgbClr val="000000">
                      <a:alpha val="38000"/>
                    </a:srgbClr>
                  </a:outerShdw>
                </a:effectLst>
              </a:rPr>
              <a:t> </a:t>
            </a:r>
            <a:r>
              <a:rPr lang="en-US" sz="5300" b="1" dirty="0">
                <a:ln w="11430"/>
                <a:effectLst>
                  <a:glow rad="88900">
                    <a:schemeClr val="tx1"/>
                  </a:glow>
                  <a:outerShdw blurRad="50800" dist="39000" dir="5460000" algn="tl">
                    <a:srgbClr val="000000">
                      <a:alpha val="38000"/>
                    </a:srgbClr>
                  </a:outerShdw>
                </a:effectLst>
              </a:rPr>
              <a:t> </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forsaken</a:t>
            </a:r>
          </a:p>
        </p:txBody>
      </p:sp>
      <p:sp>
        <p:nvSpPr>
          <p:cNvPr id="5" name="Title 1"/>
          <p:cNvSpPr txBox="1">
            <a:spLocks/>
          </p:cNvSpPr>
          <p:nvPr/>
        </p:nvSpPr>
        <p:spPr>
          <a:xfrm>
            <a:off x="6096000" y="1219200"/>
            <a:ext cx="2590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a:solidFill>
                    <a:schemeClr val="bg1"/>
                  </a:solidFill>
                </a:ln>
                <a:effectLst>
                  <a:glow rad="63500">
                    <a:srgbClr val="660066"/>
                  </a:glow>
                  <a:outerShdw blurRad="50800" dist="39000" dir="5460000" algn="tl">
                    <a:srgbClr val="000000">
                      <a:alpha val="38000"/>
                    </a:srgbClr>
                  </a:outerShdw>
                </a:effectLst>
              </a:rPr>
              <a:t> </a:t>
            </a:r>
            <a:r>
              <a:rPr lang="en-US" sz="5300" b="1" dirty="0">
                <a:ln w="3175">
                  <a:solidFill>
                    <a:schemeClr val="bg1"/>
                  </a:solidFill>
                </a:ln>
                <a:effectLst>
                  <a:glow rad="63500">
                    <a:srgbClr val="660066"/>
                  </a:glow>
                  <a:outerShdw blurRad="50800" dist="39000" dir="5460000" algn="tl">
                    <a:srgbClr val="000000">
                      <a:alpha val="38000"/>
                    </a:srgbClr>
                  </a:outerShdw>
                </a:effectLst>
              </a:rPr>
              <a:t> </a:t>
            </a:r>
            <a:r>
              <a:rPr lang="en-US" b="1" dirty="0">
                <a:ln w="3175">
                  <a:solidFill>
                    <a:schemeClr val="bg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660066"/>
                  </a:glow>
                  <a:outerShdw blurRad="50800" dist="39000" dir="5460000" algn="tl">
                    <a:srgbClr val="000000">
                      <a:alpha val="38000"/>
                    </a:srgbClr>
                  </a:outerShdw>
                </a:effectLst>
              </a:rPr>
              <a:t>forsaken</a:t>
            </a:r>
          </a:p>
        </p:txBody>
      </p:sp>
      <p:sp>
        <p:nvSpPr>
          <p:cNvPr id="10" name="Rectangle 6">
            <a:extLst>
              <a:ext uri="{FF2B5EF4-FFF2-40B4-BE49-F238E27FC236}">
                <a16:creationId xmlns:a16="http://schemas.microsoft.com/office/drawing/2014/main" id="{EC6BC1CD-B5BA-4F94-B3FB-958B8D8CB036}"/>
              </a:ext>
            </a:extLst>
          </p:cNvPr>
          <p:cNvSpPr>
            <a:spLocks noChangeArrowheads="1"/>
          </p:cNvSpPr>
          <p:nvPr/>
        </p:nvSpPr>
        <p:spPr bwMode="auto">
          <a:xfrm>
            <a:off x="4061919" y="712033"/>
            <a:ext cx="4141918" cy="738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brought this on</a:t>
            </a:r>
            <a:endParaRPr kumimoji="0" 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SpotlightShape1_rendered">
            <a:extLst>
              <a:ext uri="{FF2B5EF4-FFF2-40B4-BE49-F238E27FC236}">
                <a16:creationId xmlns:a16="http://schemas.microsoft.com/office/drawing/2014/main" id="{4BA70D00-C559-4B24-961D-483D358DC61E}"/>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1" name="Rectangle 6">
            <a:extLst>
              <a:ext uri="{FF2B5EF4-FFF2-40B4-BE49-F238E27FC236}">
                <a16:creationId xmlns:a16="http://schemas.microsoft.com/office/drawing/2014/main" id="{BB43522E-2895-4F23-9C0F-1EFCC104A21A}"/>
              </a:ext>
            </a:extLst>
          </p:cNvPr>
          <p:cNvSpPr>
            <a:spLocks noChangeArrowheads="1"/>
          </p:cNvSpPr>
          <p:nvPr/>
        </p:nvSpPr>
        <p:spPr bwMode="auto">
          <a:xfrm>
            <a:off x="244258" y="1386590"/>
            <a:ext cx="2456809" cy="73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yourself</a:t>
            </a:r>
            <a:endParaRPr kumimoji="0" 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3"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par>
                          <p:cTn id="18" fill="hold">
                            <p:stCondLst>
                              <p:cond delay="1500"/>
                            </p:stCondLst>
                            <p:childTnLst>
                              <p:par>
                                <p:cTn id="19" presetID="10" presetClass="exit" presetSubtype="0" fill="hold" grpId="0" nodeType="after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 presetClass="entr" presetSubtype="0" fill="hold" grpId="2" nodeType="withEffect">
                                  <p:stCondLst>
                                    <p:cond delay="400"/>
                                  </p:stCondLst>
                                  <p:childTnLst>
                                    <p:set>
                                      <p:cBhvr>
                                        <p:cTn id="45" dur="1" fill="hold">
                                          <p:stCondLst>
                                            <p:cond delay="0"/>
                                          </p:stCondLst>
                                        </p:cTn>
                                        <p:tgtEl>
                                          <p:spTgt spid="4"/>
                                        </p:tgtEl>
                                        <p:attrNameLst>
                                          <p:attrName>style.visibility</p:attrName>
                                        </p:attrNameLst>
                                      </p:cBhvr>
                                      <p:to>
                                        <p:strVal val="visible"/>
                                      </p:to>
                                    </p:set>
                                  </p:childTnLst>
                                </p:cTn>
                              </p:par>
                              <p:par>
                                <p:cTn id="46" presetID="0" presetClass="path" presetSubtype="0" accel="50000" decel="50000" fill="hold" grpId="1" nodeType="withEffect">
                                  <p:stCondLst>
                                    <p:cond delay="400"/>
                                  </p:stCondLst>
                                  <p:childTnLst>
                                    <p:animMotion origin="layout" path="M -3.33333E-6 0 L -0.26684 0.29352 " pathEditMode="relative" rAng="0" ptsTypes="AA">
                                      <p:cBhvr>
                                        <p:cTn id="47" dur="2000" fill="hold"/>
                                        <p:tgtEl>
                                          <p:spTgt spid="4"/>
                                        </p:tgtEl>
                                        <p:attrNameLst>
                                          <p:attrName>ppt_x</p:attrName>
                                          <p:attrName>ppt_y</p:attrName>
                                        </p:attrNameLst>
                                      </p:cBhvr>
                                      <p:rCtr x="-13351" y="14676"/>
                                    </p:animMotion>
                                  </p:childTnLst>
                                </p:cTn>
                              </p:par>
                              <p:par>
                                <p:cTn id="48" presetID="47" presetClass="exit" presetSubtype="0" fill="hold" grpId="1" nodeType="withEffect">
                                  <p:stCondLst>
                                    <p:cond delay="400"/>
                                  </p:stCondLst>
                                  <p:childTnLst>
                                    <p:animEffect transition="out" filter="fade">
                                      <p:cBhvr>
                                        <p:cTn id="49" dur="1000"/>
                                        <p:tgtEl>
                                          <p:spTgt spid="2"/>
                                        </p:tgtEl>
                                      </p:cBhvr>
                                    </p:animEffect>
                                    <p:anim calcmode="lin" valueType="num">
                                      <p:cBhvr>
                                        <p:cTn id="50" dur="1000"/>
                                        <p:tgtEl>
                                          <p:spTgt spid="2"/>
                                        </p:tgtEl>
                                        <p:attrNameLst>
                                          <p:attrName>ppt_x</p:attrName>
                                        </p:attrNameLst>
                                      </p:cBhvr>
                                      <p:tavLst>
                                        <p:tav tm="0">
                                          <p:val>
                                            <p:strVal val="ppt_x"/>
                                          </p:val>
                                        </p:tav>
                                        <p:tav tm="100000">
                                          <p:val>
                                            <p:strVal val="ppt_x"/>
                                          </p:val>
                                        </p:tav>
                                      </p:tavLst>
                                    </p:anim>
                                    <p:anim calcmode="lin" valueType="num">
                                      <p:cBhvr>
                                        <p:cTn id="51" dur="1000"/>
                                        <p:tgtEl>
                                          <p:spTgt spid="2"/>
                                        </p:tgtEl>
                                        <p:attrNameLst>
                                          <p:attrName>ppt_y</p:attrName>
                                        </p:attrNameLst>
                                      </p:cBhvr>
                                      <p:tavLst>
                                        <p:tav tm="0">
                                          <p:val>
                                            <p:strVal val="ppt_y"/>
                                          </p:val>
                                        </p:tav>
                                        <p:tav tm="100000">
                                          <p:val>
                                            <p:strVal val="ppt_y-.1"/>
                                          </p:val>
                                        </p:tav>
                                      </p:tavLst>
                                    </p:anim>
                                    <p:set>
                                      <p:cBhvr>
                                        <p:cTn id="5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5" grpId="0"/>
      <p:bldP spid="10" grpId="0"/>
      <p:bldP spid="10"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14" t="1099" r="9048"/>
          <a:stretch/>
        </p:blipFill>
        <p:spPr>
          <a:xfrm>
            <a:off x="0" y="0"/>
            <a:ext cx="9144000" cy="6858000"/>
          </a:xfrm>
          <a:prstGeom prst="rect">
            <a:avLst/>
          </a:prstGeom>
        </p:spPr>
      </p:pic>
      <p:sp>
        <p:nvSpPr>
          <p:cNvPr id="26" name="Title 1">
            <a:extLst>
              <a:ext uri="{FF2B5EF4-FFF2-40B4-BE49-F238E27FC236}">
                <a16:creationId xmlns:a16="http://schemas.microsoft.com/office/drawing/2014/main" id="{76BD9EF9-550A-476F-950B-0669E091711B}"/>
              </a:ext>
            </a:extLst>
          </p:cNvPr>
          <p:cNvSpPr txBox="1">
            <a:spLocks/>
          </p:cNvSpPr>
          <p:nvPr/>
        </p:nvSpPr>
        <p:spPr>
          <a:xfrm>
            <a:off x="3136845" y="3852945"/>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wisdom</a:t>
            </a:r>
          </a:p>
        </p:txBody>
      </p:sp>
      <p:sp>
        <p:nvSpPr>
          <p:cNvPr id="28" name="Title 1">
            <a:extLst>
              <a:ext uri="{FF2B5EF4-FFF2-40B4-BE49-F238E27FC236}">
                <a16:creationId xmlns:a16="http://schemas.microsoft.com/office/drawing/2014/main" id="{7BA07B04-DE01-4A7B-9DEB-F7375B4C3498}"/>
              </a:ext>
            </a:extLst>
          </p:cNvPr>
          <p:cNvSpPr txBox="1">
            <a:spLocks/>
          </p:cNvSpPr>
          <p:nvPr/>
        </p:nvSpPr>
        <p:spPr>
          <a:xfrm>
            <a:off x="3466033" y="4529959"/>
            <a:ext cx="469812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understanding</a:t>
            </a:r>
          </a:p>
        </p:txBody>
      </p:sp>
      <p:sp>
        <p:nvSpPr>
          <p:cNvPr id="24" name="Title 1">
            <a:extLst>
              <a:ext uri="{FF2B5EF4-FFF2-40B4-BE49-F238E27FC236}">
                <a16:creationId xmlns:a16="http://schemas.microsoft.com/office/drawing/2014/main" id="{D61455C4-2E21-4952-ABA0-FC43B39FCEE0}"/>
              </a:ext>
            </a:extLst>
          </p:cNvPr>
          <p:cNvSpPr txBox="1">
            <a:spLocks/>
          </p:cNvSpPr>
          <p:nvPr/>
        </p:nvSpPr>
        <p:spPr>
          <a:xfrm>
            <a:off x="1297398" y="3446719"/>
            <a:ext cx="252264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hate</a:t>
            </a:r>
            <a:r>
              <a:rPr kumimoji="0" lang="en-US" sz="450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evil</a:t>
            </a:r>
            <a:endPar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17" name="Title 1">
            <a:extLst>
              <a:ext uri="{FF2B5EF4-FFF2-40B4-BE49-F238E27FC236}">
                <a16:creationId xmlns:a16="http://schemas.microsoft.com/office/drawing/2014/main" id="{45CFDE80-3A58-4FB9-92A5-C12A8C236FEF}"/>
              </a:ext>
            </a:extLst>
          </p:cNvPr>
          <p:cNvSpPr txBox="1">
            <a:spLocks/>
          </p:cNvSpPr>
          <p:nvPr/>
        </p:nvSpPr>
        <p:spPr>
          <a:xfrm>
            <a:off x="3904456" y="4094692"/>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LORD</a:t>
            </a:r>
          </a:p>
        </p:txBody>
      </p:sp>
      <p:sp>
        <p:nvSpPr>
          <p:cNvPr id="19" name="Title 1">
            <a:extLst>
              <a:ext uri="{FF2B5EF4-FFF2-40B4-BE49-F238E27FC236}">
                <a16:creationId xmlns:a16="http://schemas.microsoft.com/office/drawing/2014/main" id="{AC93C747-F39F-4C85-B278-F51CEFABDE55}"/>
              </a:ext>
            </a:extLst>
          </p:cNvPr>
          <p:cNvSpPr txBox="1">
            <a:spLocks/>
          </p:cNvSpPr>
          <p:nvPr/>
        </p:nvSpPr>
        <p:spPr>
          <a:xfrm>
            <a:off x="3657864" y="4765145"/>
            <a:ext cx="51816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 with the upright</a:t>
            </a:r>
          </a:p>
        </p:txBody>
      </p:sp>
      <p:sp>
        <p:nvSpPr>
          <p:cNvPr id="2" name="Title 1"/>
          <p:cNvSpPr>
            <a:spLocks noGrp="1"/>
          </p:cNvSpPr>
          <p:nvPr>
            <p:ph type="ctrTitle"/>
          </p:nvPr>
        </p:nvSpPr>
        <p:spPr>
          <a:xfrm>
            <a:off x="304800" y="1371600"/>
            <a:ext cx="8458200" cy="41148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00B0F0"/>
                </a:solidFill>
                <a:effectLst>
                  <a:glow rad="101600">
                    <a:schemeClr val="accent1">
                      <a:alpha val="90000"/>
                    </a:schemeClr>
                  </a:glow>
                  <a:outerShdw blurRad="76200" dist="50800" dir="5400000" algn="tl" rotWithShape="0">
                    <a:srgbClr val="000000">
                      <a:alpha val="65000"/>
                    </a:srgbClr>
                  </a:outerShdw>
                </a:effectLst>
              </a:rPr>
              <a:t>"I, wisdom, dwell with prudence, And find out knowledge and discretion. The fear of the LORD     is to hate evil; Pride and arrogance and the evil way And the perverse mouth I hate." </a:t>
            </a:r>
            <a:r>
              <a:rPr lang="en-US" sz="3200" b="1" i="1" spc="50" dirty="0">
                <a:ln w="11430"/>
                <a:solidFill>
                  <a:srgbClr val="00B0F0"/>
                </a:solidFill>
                <a:effectLst>
                  <a:glow rad="101600">
                    <a:schemeClr val="accent1">
                      <a:alpha val="90000"/>
                    </a:schemeClr>
                  </a:glow>
                  <a:outerShdw blurRad="76200" dist="50800" dir="5400000" algn="tl" rotWithShape="0">
                    <a:srgbClr val="000000">
                      <a:alpha val="65000"/>
                    </a:srgbClr>
                  </a:outerShdw>
                </a:effectLst>
              </a:rPr>
              <a:t>– Proverbs 8:12-13 </a:t>
            </a:r>
          </a:p>
        </p:txBody>
      </p:sp>
      <p:sp>
        <p:nvSpPr>
          <p:cNvPr id="5" name="TextBox 4"/>
          <p:cNvSpPr txBox="1"/>
          <p:nvPr/>
        </p:nvSpPr>
        <p:spPr>
          <a:xfrm>
            <a:off x="381000" y="3352800"/>
            <a:ext cx="2895600" cy="914400"/>
          </a:xfrm>
          <a:prstGeom prst="rect">
            <a:avLst/>
          </a:prstGeom>
          <a:noFill/>
        </p:spPr>
        <p:txBody>
          <a:bodyPr wrap="square"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glow rad="101600">
                    <a:schemeClr val="accent1">
                      <a:alpha val="90000"/>
                    </a:schemeClr>
                  </a:glow>
                  <a:outerShdw blurRad="76200" dist="50800" dir="5400000" algn="tl" rotWithShape="0">
                    <a:srgbClr val="000000">
                      <a:alpha val="65000"/>
                    </a:srgbClr>
                  </a:outerShdw>
                </a:effectLst>
              </a:rPr>
              <a:t>  </a:t>
            </a:r>
            <a:r>
              <a:rPr lang="en-US" sz="3000" b="1" spc="50" dirty="0">
                <a:ln w="11430"/>
                <a:gradFill>
                  <a:gsLst>
                    <a:gs pos="25000">
                      <a:schemeClr val="accent2">
                        <a:satMod val="155000"/>
                      </a:schemeClr>
                    </a:gs>
                    <a:gs pos="100000">
                      <a:schemeClr val="accent2">
                        <a:shade val="45000"/>
                        <a:satMod val="165000"/>
                      </a:schemeClr>
                    </a:gs>
                  </a:gsLst>
                  <a:lin ang="5400000"/>
                </a:gradFill>
                <a:effectLst>
                  <a:glow rad="101600">
                    <a:schemeClr val="accent1">
                      <a:alpha val="90000"/>
                    </a:schemeClr>
                  </a:glow>
                  <a:outerShdw blurRad="76200" dist="50800" dir="5400000" algn="tl" rotWithShape="0">
                    <a:srgbClr val="000000">
                      <a:alpha val="65000"/>
                    </a:srgbClr>
                  </a:outerShdw>
                </a:effectLst>
              </a:rPr>
              <a:t> </a:t>
            </a:r>
            <a:r>
              <a:rPr lang="en-US" sz="4700" b="1" spc="50" dirty="0">
                <a:ln w="11430"/>
                <a:gradFill>
                  <a:gsLst>
                    <a:gs pos="25000">
                      <a:schemeClr val="accent2">
                        <a:satMod val="155000"/>
                      </a:schemeClr>
                    </a:gs>
                    <a:gs pos="100000">
                      <a:schemeClr val="accent2">
                        <a:shade val="45000"/>
                        <a:satMod val="165000"/>
                      </a:schemeClr>
                    </a:gs>
                  </a:gsLst>
                  <a:lin ang="5400000"/>
                </a:gradFill>
                <a:effectLst>
                  <a:glow rad="101600">
                    <a:schemeClr val="accent1">
                      <a:alpha val="90000"/>
                    </a:schemeClr>
                  </a:glow>
                  <a:outerShdw blurRad="76200" dist="50800" dir="5400000" algn="tl" rotWithShape="0">
                    <a:srgbClr val="000000">
                      <a:alpha val="65000"/>
                    </a:srgbClr>
                  </a:outerShdw>
                </a:effectLst>
              </a:rPr>
              <a:t> </a:t>
            </a:r>
            <a:r>
              <a:rPr lang="en-US" sz="4400" b="1" spc="50" dirty="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hate</a:t>
            </a:r>
          </a:p>
        </p:txBody>
      </p:sp>
      <p:sp>
        <p:nvSpPr>
          <p:cNvPr id="16" name="Title 1">
            <a:extLst>
              <a:ext uri="{FF2B5EF4-FFF2-40B4-BE49-F238E27FC236}">
                <a16:creationId xmlns:a16="http://schemas.microsoft.com/office/drawing/2014/main" id="{9FFA9C1A-70CB-4188-86BA-9524EEDAAC1D}"/>
              </a:ext>
            </a:extLst>
          </p:cNvPr>
          <p:cNvSpPr txBox="1">
            <a:spLocks/>
          </p:cNvSpPr>
          <p:nvPr/>
        </p:nvSpPr>
        <p:spPr>
          <a:xfrm>
            <a:off x="2805113" y="4705815"/>
            <a:ext cx="1662809" cy="794873"/>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outerShdw blurRad="50800" dist="39000" dir="5460000" algn="tl">
                    <a:srgbClr val="000000">
                      <a:alpha val="38000"/>
                    </a:srgbClr>
                  </a:outerShdw>
                </a:effectLst>
              </a:rPr>
              <a:t>hate</a:t>
            </a:r>
          </a:p>
        </p:txBody>
      </p:sp>
      <p:sp>
        <p:nvSpPr>
          <p:cNvPr id="7" name="Title 1"/>
          <p:cNvSpPr txBox="1">
            <a:spLocks/>
          </p:cNvSpPr>
          <p:nvPr/>
        </p:nvSpPr>
        <p:spPr>
          <a:xfrm>
            <a:off x="685800" y="3200400"/>
            <a:ext cx="25146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effectLst>
                  <a:outerShdw blurRad="50800" dist="39000" dir="5460000" algn="tl">
                    <a:srgbClr val="000000">
                      <a:alpha val="38000"/>
                    </a:srgbClr>
                  </a:outerShdw>
                </a:effectLst>
              </a:rPr>
              <a:t> </a:t>
            </a:r>
            <a:r>
              <a:rPr lang="en-US" sz="5300" b="1" dirty="0">
                <a:ln w="11430"/>
                <a:effectLst>
                  <a:outerShdw blurRad="50800" dist="39000" dir="5460000" algn="tl">
                    <a:srgbClr val="000000">
                      <a:alpha val="38000"/>
                    </a:srgbClr>
                  </a:outerShdw>
                </a:effectLst>
              </a:rPr>
              <a:t> </a:t>
            </a:r>
            <a:r>
              <a:rPr lang="en-US" b="1" dirty="0">
                <a:ln w="11430"/>
                <a:solidFill>
                  <a:srgbClr val="00B0F0"/>
                </a:solidFill>
                <a:effectLst>
                  <a:outerShdw blurRad="50800" dist="39000" dir="5460000" algn="tl">
                    <a:srgbClr val="000000">
                      <a:alpha val="38000"/>
                    </a:srgbClr>
                  </a:outerShdw>
                </a:effectLst>
              </a:rPr>
              <a:t>hate</a:t>
            </a:r>
          </a:p>
        </p:txBody>
      </p:sp>
      <p:sp>
        <p:nvSpPr>
          <p:cNvPr id="8" name="Title 1"/>
          <p:cNvSpPr txBox="1">
            <a:spLocks/>
          </p:cNvSpPr>
          <p:nvPr/>
        </p:nvSpPr>
        <p:spPr>
          <a:xfrm>
            <a:off x="457200" y="3276600"/>
            <a:ext cx="8229600" cy="2743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For the perverse person is an abomination to the LORD, But His secret counsel is with the upright. </a:t>
            </a:r>
            <a:r>
              <a:rPr lang="en-US" sz="3200" b="1" i="1" spc="50" dirty="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 Proverbs 3:32 </a:t>
            </a:r>
          </a:p>
        </p:txBody>
      </p:sp>
      <p:sp>
        <p:nvSpPr>
          <p:cNvPr id="6" name="Title 1"/>
          <p:cNvSpPr txBox="1">
            <a:spLocks/>
          </p:cNvSpPr>
          <p:nvPr/>
        </p:nvSpPr>
        <p:spPr>
          <a:xfrm>
            <a:off x="6096000" y="3886200"/>
            <a:ext cx="26670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a:ln w="11430">
                  <a:noFill/>
                </a:ln>
                <a:solidFill>
                  <a:srgbClr val="00B0F0"/>
                </a:solidFill>
                <a:effectLst>
                  <a:outerShdw blurRad="76200" dist="50800" dir="5400000" algn="tl" rotWithShape="0">
                    <a:srgbClr val="000000">
                      <a:alpha val="65000"/>
                    </a:srgbClr>
                  </a:outerShdw>
                </a:effectLst>
              </a:rPr>
              <a:t>perverse</a:t>
            </a:r>
          </a:p>
        </p:txBody>
      </p:sp>
      <p:sp>
        <p:nvSpPr>
          <p:cNvPr id="9" name="Title 1"/>
          <p:cNvSpPr txBox="1">
            <a:spLocks/>
          </p:cNvSpPr>
          <p:nvPr/>
        </p:nvSpPr>
        <p:spPr>
          <a:xfrm>
            <a:off x="4495800" y="3886200"/>
            <a:ext cx="26670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a:ln w="11430">
                  <a:noFill/>
                </a:ln>
                <a:solidFill>
                  <a:srgbClr val="00B0F0"/>
                </a:solidFill>
                <a:effectLst>
                  <a:outerShdw blurRad="76200" dist="50800" dir="5400000" algn="tl" rotWithShape="0">
                    <a:srgbClr val="000000">
                      <a:alpha val="65000"/>
                    </a:srgbClr>
                  </a:outerShdw>
                </a:effectLst>
              </a:rPr>
              <a:t>LORD</a:t>
            </a:r>
          </a:p>
        </p:txBody>
      </p:sp>
      <p:sp>
        <p:nvSpPr>
          <p:cNvPr id="10" name="Title 1"/>
          <p:cNvSpPr txBox="1">
            <a:spLocks/>
          </p:cNvSpPr>
          <p:nvPr/>
        </p:nvSpPr>
        <p:spPr>
          <a:xfrm>
            <a:off x="1600200" y="4572000"/>
            <a:ext cx="26670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a:ln w="11430">
                  <a:noFill/>
                </a:ln>
                <a:solidFill>
                  <a:srgbClr val="00B0F0"/>
                </a:solidFill>
                <a:effectLst>
                  <a:outerShdw blurRad="76200" dist="50800" dir="5400000" algn="tl" rotWithShape="0">
                    <a:srgbClr val="000000">
                      <a:alpha val="65000"/>
                    </a:srgbClr>
                  </a:outerShdw>
                </a:effectLst>
              </a:rPr>
              <a:t>counsel</a:t>
            </a:r>
          </a:p>
        </p:txBody>
      </p:sp>
      <p:sp>
        <p:nvSpPr>
          <p:cNvPr id="11" name="Title 1"/>
          <p:cNvSpPr txBox="1">
            <a:spLocks/>
          </p:cNvSpPr>
          <p:nvPr/>
        </p:nvSpPr>
        <p:spPr>
          <a:xfrm>
            <a:off x="838200" y="3779838"/>
            <a:ext cx="7467600" cy="2316162"/>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Have you heard the counsel of God? Do you limit wisdom to yourself? </a:t>
            </a:r>
            <a:r>
              <a:rPr lang="en-US" sz="3200" b="1" i="1" spc="5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 Job 15:8 </a:t>
            </a:r>
            <a:endParaRPr lang="en-US" sz="3200" b="1" i="1" spc="50" dirty="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endParaRPr>
          </a:p>
        </p:txBody>
      </p:sp>
      <p:sp>
        <p:nvSpPr>
          <p:cNvPr id="12" name="Title 1"/>
          <p:cNvSpPr txBox="1">
            <a:spLocks/>
          </p:cNvSpPr>
          <p:nvPr/>
        </p:nvSpPr>
        <p:spPr>
          <a:xfrm>
            <a:off x="762000" y="3657600"/>
            <a:ext cx="7620000" cy="2849562"/>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The LORD by wisdom founded the earth; By understanding He established the heavens;             </a:t>
            </a:r>
            <a:r>
              <a:rPr lang="en-US" sz="3200" b="1" i="1" spc="50" dirty="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 Proverbs 3:19 </a:t>
            </a:r>
          </a:p>
        </p:txBody>
      </p:sp>
      <p:sp>
        <p:nvSpPr>
          <p:cNvPr id="13" name="Title 1"/>
          <p:cNvSpPr txBox="1">
            <a:spLocks/>
          </p:cNvSpPr>
          <p:nvPr/>
        </p:nvSpPr>
        <p:spPr>
          <a:xfrm>
            <a:off x="457200" y="3810000"/>
            <a:ext cx="8229600" cy="2163762"/>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There is no wisdom or understanding Or counsel against the LORD. </a:t>
            </a:r>
            <a:r>
              <a:rPr lang="en-US" sz="3200" b="1" i="1" spc="50" dirty="0">
                <a:ln w="11430">
                  <a:noFill/>
                </a:ln>
                <a:solidFill>
                  <a:srgbClr val="00B0F0"/>
                </a:solidFill>
                <a:effectLst>
                  <a:glow rad="101600">
                    <a:schemeClr val="accent1">
                      <a:alpha val="90000"/>
                    </a:schemeClr>
                  </a:glow>
                  <a:outerShdw blurRad="76200" dist="50800" dir="5400000" algn="tl" rotWithShape="0">
                    <a:srgbClr val="000000">
                      <a:alpha val="65000"/>
                    </a:srgbClr>
                  </a:outerShdw>
                </a:effectLst>
              </a:rPr>
              <a:t>– Proverbs 21:30 </a:t>
            </a:r>
          </a:p>
        </p:txBody>
      </p:sp>
      <p:sp>
        <p:nvSpPr>
          <p:cNvPr id="14" name="Title 1"/>
          <p:cNvSpPr txBox="1">
            <a:spLocks/>
          </p:cNvSpPr>
          <p:nvPr/>
        </p:nvSpPr>
        <p:spPr>
          <a:xfrm>
            <a:off x="4343400" y="4396581"/>
            <a:ext cx="26670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a:ln w="11430">
                  <a:noFill/>
                </a:ln>
                <a:solidFill>
                  <a:srgbClr val="00B0F0"/>
                </a:solidFill>
                <a:effectLst>
                  <a:outerShdw blurRad="76200" dist="50800" dir="5400000" algn="tl" rotWithShape="0">
                    <a:srgbClr val="000000">
                      <a:alpha val="65000"/>
                    </a:srgbClr>
                  </a:outerShdw>
                </a:effectLst>
              </a:rPr>
              <a:t>counsel</a:t>
            </a:r>
          </a:p>
        </p:txBody>
      </p:sp>
      <p:sp>
        <p:nvSpPr>
          <p:cNvPr id="15" name="Title 1"/>
          <p:cNvSpPr txBox="1">
            <a:spLocks/>
          </p:cNvSpPr>
          <p:nvPr/>
        </p:nvSpPr>
        <p:spPr>
          <a:xfrm>
            <a:off x="1981200" y="5029200"/>
            <a:ext cx="26670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a:ln w="11430">
                  <a:noFill/>
                </a:ln>
                <a:solidFill>
                  <a:srgbClr val="00B0F0"/>
                </a:solidFill>
                <a:effectLst>
                  <a:outerShdw blurRad="76200" dist="50800" dir="5400000" algn="tl" rotWithShape="0">
                    <a:srgbClr val="000000">
                      <a:alpha val="65000"/>
                    </a:srgbClr>
                  </a:outerShdw>
                </a:effectLst>
              </a:rPr>
              <a:t>LORD</a:t>
            </a:r>
          </a:p>
        </p:txBody>
      </p:sp>
      <p:sp>
        <p:nvSpPr>
          <p:cNvPr id="18" name="Rectangle 2">
            <a:extLst>
              <a:ext uri="{FF2B5EF4-FFF2-40B4-BE49-F238E27FC236}">
                <a16:creationId xmlns:a16="http://schemas.microsoft.com/office/drawing/2014/main" id="{28F487A1-1453-41F7-8628-40842AECE9BC}"/>
              </a:ext>
            </a:extLst>
          </p:cNvPr>
          <p:cNvSpPr txBox="1">
            <a:spLocks noChangeArrowheads="1"/>
          </p:cNvSpPr>
          <p:nvPr/>
        </p:nvSpPr>
        <p:spPr bwMode="auto">
          <a:xfrm>
            <a:off x="4105803" y="4017169"/>
            <a:ext cx="2787916" cy="77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29E0D951-584F-4AD1-95BE-27BD903C6708}"/>
              </a:ext>
            </a:extLst>
          </p:cNvPr>
          <p:cNvSpPr txBox="1">
            <a:spLocks noChangeArrowheads="1"/>
          </p:cNvSpPr>
          <p:nvPr/>
        </p:nvSpPr>
        <p:spPr bwMode="auto">
          <a:xfrm>
            <a:off x="3802326" y="4703115"/>
            <a:ext cx="4927601" cy="74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with the upright</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9">
            <a:extLst>
              <a:ext uri="{FF2B5EF4-FFF2-40B4-BE49-F238E27FC236}">
                <a16:creationId xmlns:a16="http://schemas.microsoft.com/office/drawing/2014/main" id="{50780CE1-3AA3-439A-A266-84E7363ED1B1}"/>
              </a:ext>
            </a:extLst>
          </p:cNvPr>
          <p:cNvSpPr>
            <a:spLocks noChangeArrowheads="1"/>
          </p:cNvSpPr>
          <p:nvPr/>
        </p:nvSpPr>
        <p:spPr bwMode="auto">
          <a:xfrm>
            <a:off x="5213368" y="4023361"/>
            <a:ext cx="1496351" cy="74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5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2" name="Oval 44">
            <a:extLst>
              <a:ext uri="{FF2B5EF4-FFF2-40B4-BE49-F238E27FC236}">
                <a16:creationId xmlns:a16="http://schemas.microsoft.com/office/drawing/2014/main" id="{615C5196-E359-4B23-A98B-5FA224F523DC}"/>
              </a:ext>
            </a:extLst>
          </p:cNvPr>
          <p:cNvSpPr/>
          <p:nvPr/>
        </p:nvSpPr>
        <p:spPr>
          <a:xfrm>
            <a:off x="3947568" y="4801717"/>
            <a:ext cx="615787" cy="590898"/>
          </a:xfrm>
          <a:prstGeom prst="ellipse">
            <a:avLst/>
          </a:prstGeom>
          <a:noFill/>
          <a:ln w="571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25" name="Rectangle 2">
            <a:extLst>
              <a:ext uri="{FF2B5EF4-FFF2-40B4-BE49-F238E27FC236}">
                <a16:creationId xmlns:a16="http://schemas.microsoft.com/office/drawing/2014/main" id="{9C7C234D-BF81-4825-962B-287DCE2772E9}"/>
              </a:ext>
            </a:extLst>
          </p:cNvPr>
          <p:cNvSpPr txBox="1">
            <a:spLocks noChangeArrowheads="1"/>
          </p:cNvSpPr>
          <p:nvPr/>
        </p:nvSpPr>
        <p:spPr bwMode="auto">
          <a:xfrm>
            <a:off x="1250506" y="3385114"/>
            <a:ext cx="2627179" cy="75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hate evil</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3B04B95B-1E66-4CF8-A11B-5003B8966253}"/>
              </a:ext>
            </a:extLst>
          </p:cNvPr>
          <p:cNvSpPr txBox="1">
            <a:spLocks noChangeArrowheads="1"/>
          </p:cNvSpPr>
          <p:nvPr/>
        </p:nvSpPr>
        <p:spPr bwMode="auto">
          <a:xfrm>
            <a:off x="3199591" y="3793268"/>
            <a:ext cx="3051190" cy="7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wisdom</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738AD50C-23EA-499A-9E19-E18AEC262047}"/>
              </a:ext>
            </a:extLst>
          </p:cNvPr>
          <p:cNvSpPr txBox="1">
            <a:spLocks noChangeArrowheads="1"/>
          </p:cNvSpPr>
          <p:nvPr/>
        </p:nvSpPr>
        <p:spPr bwMode="auto">
          <a:xfrm>
            <a:off x="3406562" y="4472757"/>
            <a:ext cx="4808751" cy="7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understanding</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Title 1">
            <a:extLst>
              <a:ext uri="{FF2B5EF4-FFF2-40B4-BE49-F238E27FC236}">
                <a16:creationId xmlns:a16="http://schemas.microsoft.com/office/drawing/2014/main" id="{EA24CB57-4EDD-42BA-A32D-D8BC9F931BDD}"/>
              </a:ext>
            </a:extLst>
          </p:cNvPr>
          <p:cNvSpPr txBox="1">
            <a:spLocks/>
          </p:cNvSpPr>
          <p:nvPr/>
        </p:nvSpPr>
        <p:spPr>
          <a:xfrm>
            <a:off x="5333600" y="4535319"/>
            <a:ext cx="2248846" cy="805741"/>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00B0F0"/>
                </a:solidFill>
                <a:effectLst>
                  <a:outerShdw blurRad="76200" dist="50800" dir="5400000" algn="tl" rotWithShape="0">
                    <a:srgbClr val="000000">
                      <a:alpha val="65000"/>
                    </a:srgbClr>
                  </a:outerShdw>
                </a:effectLst>
              </a:rPr>
              <a:t>wisdom</a:t>
            </a:r>
          </a:p>
        </p:txBody>
      </p:sp>
      <p:sp>
        <p:nvSpPr>
          <p:cNvPr id="31" name="Rectangle 2">
            <a:extLst>
              <a:ext uri="{FF2B5EF4-FFF2-40B4-BE49-F238E27FC236}">
                <a16:creationId xmlns:a16="http://schemas.microsoft.com/office/drawing/2014/main" id="{DD51E7B5-525F-444C-A630-92D057306159}"/>
              </a:ext>
            </a:extLst>
          </p:cNvPr>
          <p:cNvSpPr txBox="1">
            <a:spLocks noChangeArrowheads="1"/>
          </p:cNvSpPr>
          <p:nvPr/>
        </p:nvSpPr>
        <p:spPr bwMode="auto">
          <a:xfrm>
            <a:off x="3911600" y="4573998"/>
            <a:ext cx="18415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cap</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0983B9AF-1F92-46BF-9C68-3A3506437412}"/>
              </a:ext>
            </a:extLst>
          </p:cNvPr>
          <p:cNvSpPr txBox="1">
            <a:spLocks noChangeArrowheads="1"/>
          </p:cNvSpPr>
          <p:nvPr/>
        </p:nvSpPr>
        <p:spPr bwMode="auto">
          <a:xfrm>
            <a:off x="3517900" y="4573998"/>
            <a:ext cx="22606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restrict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08F94BB2-9A47-4FDB-9820-F747F3C6970B}"/>
              </a:ext>
            </a:extLst>
          </p:cNvPr>
          <p:cNvSpPr txBox="1">
            <a:spLocks noChangeArrowheads="1"/>
          </p:cNvSpPr>
          <p:nvPr/>
        </p:nvSpPr>
        <p:spPr bwMode="auto">
          <a:xfrm>
            <a:off x="2768600" y="4573998"/>
            <a:ext cx="3124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constrain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9">
            <a:extLst>
              <a:ext uri="{FF2B5EF4-FFF2-40B4-BE49-F238E27FC236}">
                <a16:creationId xmlns:a16="http://schemas.microsoft.com/office/drawing/2014/main" id="{BB5A8480-922C-4313-9FDE-205868A06AEE}"/>
              </a:ext>
            </a:extLst>
          </p:cNvPr>
          <p:cNvSpPr>
            <a:spLocks noChangeArrowheads="1"/>
          </p:cNvSpPr>
          <p:nvPr/>
        </p:nvSpPr>
        <p:spPr bwMode="auto">
          <a:xfrm>
            <a:off x="981856" y="5149122"/>
            <a:ext cx="3994878" cy="72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He established</a:t>
            </a:r>
            <a:endParaRPr kumimoji="0" lang="en-US" sz="45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3.33333E-6 0.00023 L 0.24914 -0.09167 " pathEditMode="relative" rAng="0" ptsTypes="AA">
                                      <p:cBhvr>
                                        <p:cTn id="10" dur="1500" spd="-100000" fill="hold"/>
                                        <p:tgtEl>
                                          <p:spTgt spid="2"/>
                                        </p:tgtEl>
                                        <p:attrNameLst>
                                          <p:attrName>ppt_x</p:attrName>
                                          <p:attrName>ppt_y</p:attrName>
                                        </p:attrNameLst>
                                      </p:cBhvr>
                                      <p:rCtr x="12448" y="-4606"/>
                                    </p:animMotion>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18" presetClass="emph" presetSubtype="0" fill="hold" grpId="1" nodeType="withEffect">
                                  <p:stCondLst>
                                    <p:cond delay="0"/>
                                  </p:stCondLst>
                                  <p:childTnLst>
                                    <p:set>
                                      <p:cBhvr override="childStyle">
                                        <p:cTn id="21" dur="500" fill="hold"/>
                                        <p:tgtEl>
                                          <p:spTgt spid="2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par>
                                <p:cTn id="36" presetID="3" presetClass="emph" presetSubtype="2" fill="hold" grpId="2" nodeType="withEffect">
                                  <p:stCondLst>
                                    <p:cond delay="0"/>
                                  </p:stCondLst>
                                  <p:childTnLst>
                                    <p:animClr clrSpc="rgb" dir="cw">
                                      <p:cBhvr override="childStyle">
                                        <p:cTn id="37" dur="2000" fill="hold"/>
                                        <p:tgtEl>
                                          <p:spTgt spid="7"/>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2000" fill="hold"/>
                                        <p:tgtEl>
                                          <p:spTgt spid="16"/>
                                        </p:tgtEl>
                                        <p:attrNameLst>
                                          <p:attrName>style.color</p:attrName>
                                        </p:attrNameLst>
                                      </p:cBhvr>
                                      <p:to>
                                        <a:schemeClr val="tx1"/>
                                      </p:to>
                                    </p:animClr>
                                  </p:childTnLst>
                                </p:cTn>
                              </p:par>
                              <p:par>
                                <p:cTn id="40" presetID="0" presetClass="path" presetSubtype="0" accel="50000" decel="50000" fill="hold" grpId="1" nodeType="withEffect">
                                  <p:stCondLst>
                                    <p:cond delay="0"/>
                                  </p:stCondLst>
                                  <p:childTnLst>
                                    <p:animMotion origin="layout" path="M 2.77556E-17 0.00047 L 0.58212 -0.4412 " pathEditMode="relative" rAng="0" ptsTypes="AA">
                                      <p:cBhvr>
                                        <p:cTn id="41" dur="2000" fill="hold"/>
                                        <p:tgtEl>
                                          <p:spTgt spid="7"/>
                                        </p:tgtEl>
                                        <p:attrNameLst>
                                          <p:attrName>ppt_x</p:attrName>
                                          <p:attrName>ppt_y</p:attrName>
                                        </p:attrNameLst>
                                      </p:cBhvr>
                                      <p:rCtr x="29097" y="-22083"/>
                                    </p:animMotion>
                                  </p:childTnLst>
                                </p:cTn>
                              </p:par>
                              <p:par>
                                <p:cTn id="42" presetID="0" presetClass="path" presetSubtype="0" accel="50000" decel="50000" fill="hold" grpId="1" nodeType="withEffect">
                                  <p:stCondLst>
                                    <p:cond delay="0"/>
                                  </p:stCondLst>
                                  <p:childTnLst>
                                    <p:animMotion origin="layout" path="M 0 0.00024 L -0.38872 -0.10231 " pathEditMode="relative" rAng="0" ptsTypes="AA">
                                      <p:cBhvr>
                                        <p:cTn id="43" dur="2000" fill="hold"/>
                                        <p:tgtEl>
                                          <p:spTgt spid="6"/>
                                        </p:tgtEl>
                                        <p:attrNameLst>
                                          <p:attrName>ppt_x</p:attrName>
                                          <p:attrName>ppt_y</p:attrName>
                                        </p:attrNameLst>
                                      </p:cBhvr>
                                      <p:rCtr x="-19444" y="-5139"/>
                                    </p:animMotion>
                                  </p:childTnLst>
                                </p:cTn>
                              </p:par>
                              <p:par>
                                <p:cTn id="44" presetID="37" presetClass="path" presetSubtype="0" accel="50000" decel="50000" fill="hold" grpId="3" nodeType="withEffect">
                                  <p:stCondLst>
                                    <p:cond delay="0"/>
                                  </p:stCondLst>
                                  <p:childTnLst>
                                    <p:animMotion origin="layout" path="M 5.55556E-7 -0.00092 C 0.01979 0.00093 0.0901 0.03658 0.13056 0.03958 C 0.1717 0.04236 0.21285 0.04144 0.24514 0.01644 C 0.27847 -0.01597 0.29271 -0.02778 0.32569 -0.13102 C 0.35746 -0.24838 0.40556 -0.52037 0.4099 -0.63403 " pathEditMode="relative" rAng="0" ptsTypes="AAAAA">
                                      <p:cBhvr>
                                        <p:cTn id="45" dur="2000" fill="hold"/>
                                        <p:tgtEl>
                                          <p:spTgt spid="16"/>
                                        </p:tgtEl>
                                        <p:attrNameLst>
                                          <p:attrName>ppt_x</p:attrName>
                                          <p:attrName>ppt_y</p:attrName>
                                        </p:attrNameLst>
                                      </p:cBhvr>
                                      <p:rCtr x="20486" y="-29583"/>
                                    </p:animMotion>
                                  </p:childTnLst>
                                </p:cTn>
                              </p:par>
                              <p:par>
                                <p:cTn id="46" presetID="10" presetClass="exit" presetSubtype="0" fill="hold" grpId="2" nodeType="withEffect">
                                  <p:stCondLst>
                                    <p:cond delay="0"/>
                                  </p:stCondLst>
                                  <p:childTnLst>
                                    <p:animEffect transition="out" filter="fade">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55" presetClass="entr" presetSubtype="0" fill="hold" grpId="0" nodeType="withEffect">
                                  <p:stCondLst>
                                    <p:cond delay="1100"/>
                                  </p:stCondLst>
                                  <p:childTnLst>
                                    <p:set>
                                      <p:cBhvr>
                                        <p:cTn id="56" dur="1" fill="hold">
                                          <p:stCondLst>
                                            <p:cond delay="0"/>
                                          </p:stCondLst>
                                        </p:cTn>
                                        <p:tgtEl>
                                          <p:spTgt spid="8"/>
                                        </p:tgtEl>
                                        <p:attrNameLst>
                                          <p:attrName>style.visibility</p:attrName>
                                        </p:attrNameLst>
                                      </p:cBhvr>
                                      <p:to>
                                        <p:strVal val="visible"/>
                                      </p:to>
                                    </p:set>
                                    <p:anim calcmode="lin" valueType="num">
                                      <p:cBhvr>
                                        <p:cTn id="57" dur="1000" fill="hold"/>
                                        <p:tgtEl>
                                          <p:spTgt spid="8"/>
                                        </p:tgtEl>
                                        <p:attrNameLst>
                                          <p:attrName>ppt_w</p:attrName>
                                        </p:attrNameLst>
                                      </p:cBhvr>
                                      <p:tavLst>
                                        <p:tav tm="0">
                                          <p:val>
                                            <p:strVal val="#ppt_w*0.70"/>
                                          </p:val>
                                        </p:tav>
                                        <p:tav tm="100000">
                                          <p:val>
                                            <p:strVal val="#ppt_w"/>
                                          </p:val>
                                        </p:tav>
                                      </p:tavLst>
                                    </p:anim>
                                    <p:anim calcmode="lin" valueType="num">
                                      <p:cBhvr>
                                        <p:cTn id="58" dur="1000" fill="hold"/>
                                        <p:tgtEl>
                                          <p:spTgt spid="8"/>
                                        </p:tgtEl>
                                        <p:attrNameLst>
                                          <p:attrName>ppt_h</p:attrName>
                                        </p:attrNameLst>
                                      </p:cBhvr>
                                      <p:tavLst>
                                        <p:tav tm="0">
                                          <p:val>
                                            <p:strVal val="#ppt_h"/>
                                          </p:val>
                                        </p:tav>
                                        <p:tav tm="100000">
                                          <p:val>
                                            <p:strVal val="#ppt_h"/>
                                          </p:val>
                                        </p:tav>
                                      </p:tavLst>
                                    </p:anim>
                                    <p:animEffect transition="in" filter="fade">
                                      <p:cBhvr>
                                        <p:cTn id="59" dur="1000"/>
                                        <p:tgtEl>
                                          <p:spTgt spid="8"/>
                                        </p:tgtEl>
                                      </p:cBhvr>
                                    </p:animEffect>
                                  </p:childTnLst>
                                </p:cTn>
                              </p:par>
                            </p:childTnLst>
                          </p:cTn>
                        </p:par>
                        <p:par>
                          <p:cTn id="60" fill="hold">
                            <p:stCondLst>
                              <p:cond delay="2100"/>
                            </p:stCondLst>
                            <p:childTnLst>
                              <p:par>
                                <p:cTn id="61" presetID="10" presetClass="exit" presetSubtype="0" fill="hold" grpId="2" nodeType="afterEffect">
                                  <p:stCondLst>
                                    <p:cond delay="0"/>
                                  </p:stCondLst>
                                  <p:childTnLst>
                                    <p:animEffect transition="out" filter="fade">
                                      <p:cBhvr>
                                        <p:cTn id="62" dur="100"/>
                                        <p:tgtEl>
                                          <p:spTgt spid="6"/>
                                        </p:tgtEl>
                                      </p:cBhvr>
                                    </p:animEffect>
                                    <p:set>
                                      <p:cBhvr>
                                        <p:cTn id="63" dur="1" fill="hold">
                                          <p:stCondLst>
                                            <p:cond delay="99"/>
                                          </p:stCondLst>
                                        </p:cTn>
                                        <p:tgtEl>
                                          <p:spTgt spid="6"/>
                                        </p:tgtEl>
                                        <p:attrNameLst>
                                          <p:attrName>style.visibility</p:attrName>
                                        </p:attrNameLst>
                                      </p:cBhvr>
                                      <p:to>
                                        <p:strVal val="hidden"/>
                                      </p:to>
                                    </p:set>
                                  </p:childTnLst>
                                </p:cTn>
                              </p:par>
                              <p:par>
                                <p:cTn id="64" presetID="50" presetClass="exit" presetSubtype="0" accel="100000" fill="hold" grpId="4" nodeType="withEffect">
                                  <p:stCondLst>
                                    <p:cond delay="0"/>
                                  </p:stCondLst>
                                  <p:childTnLst>
                                    <p:anim calcmode="lin" valueType="num">
                                      <p:cBhvr>
                                        <p:cTn id="65" dur="1000"/>
                                        <p:tgtEl>
                                          <p:spTgt spid="16"/>
                                        </p:tgtEl>
                                        <p:attrNameLst>
                                          <p:attrName>ppt_w</p:attrName>
                                        </p:attrNameLst>
                                      </p:cBhvr>
                                      <p:tavLst>
                                        <p:tav tm="0">
                                          <p:val>
                                            <p:strVal val="ppt_w"/>
                                          </p:val>
                                        </p:tav>
                                        <p:tav tm="100000">
                                          <p:val>
                                            <p:strVal val="ppt_w+.3"/>
                                          </p:val>
                                        </p:tav>
                                      </p:tavLst>
                                    </p:anim>
                                    <p:anim calcmode="lin" valueType="num">
                                      <p:cBhvr>
                                        <p:cTn id="66" dur="1000"/>
                                        <p:tgtEl>
                                          <p:spTgt spid="16"/>
                                        </p:tgtEl>
                                        <p:attrNameLst>
                                          <p:attrName>ppt_h</p:attrName>
                                        </p:attrNameLst>
                                      </p:cBhvr>
                                      <p:tavLst>
                                        <p:tav tm="0">
                                          <p:val>
                                            <p:strVal val="ppt_h"/>
                                          </p:val>
                                        </p:tav>
                                        <p:tav tm="100000">
                                          <p:val>
                                            <p:strVal val="ppt_h"/>
                                          </p:val>
                                        </p:tav>
                                      </p:tavLst>
                                    </p:anim>
                                    <p:animEffect transition="out" filter="fade">
                                      <p:cBhvr>
                                        <p:cTn id="67" dur="1000"/>
                                        <p:tgtEl>
                                          <p:spTgt spid="16"/>
                                        </p:tgtEl>
                                      </p:cBhvr>
                                    </p:animEffect>
                                    <p:set>
                                      <p:cBhvr>
                                        <p:cTn id="68" dur="1" fill="hold">
                                          <p:stCondLst>
                                            <p:cond delay="9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par>
                                <p:cTn id="74" presetID="18" presetClass="emph" presetSubtype="0" fill="hold" grpId="1" nodeType="withEffect">
                                  <p:stCondLst>
                                    <p:cond delay="0"/>
                                  </p:stCondLst>
                                  <p:childTnLst>
                                    <p:set>
                                      <p:cBhvr override="childStyle">
                                        <p:cTn id="75" dur="500" fill="hold"/>
                                        <p:tgtEl>
                                          <p:spTgt spid="17"/>
                                        </p:tgtEl>
                                        <p:attrNameLst>
                                          <p:attrName>style.textDecorationUnderline</p:attrName>
                                        </p:attrNameLst>
                                      </p:cBhvr>
                                      <p:to>
                                        <p:strVal val="true"/>
                                      </p:to>
                                    </p:set>
                                  </p:childTnLst>
                                </p:cTn>
                              </p:par>
                              <p:par>
                                <p:cTn id="76" presetID="22" presetClass="entr" presetSubtype="8"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0" presetClass="entr" presetSubtype="0" fill="hold" grpId="0" nodeType="withEffect">
                                  <p:stCondLst>
                                    <p:cond delay="400"/>
                                  </p:stCondLst>
                                  <p:iterate type="lt">
                                    <p:tmPct val="10000"/>
                                  </p:iterate>
                                  <p:childTnLst>
                                    <p:set>
                                      <p:cBhvr>
                                        <p:cTn id="80" dur="1" fill="hold">
                                          <p:stCondLst>
                                            <p:cond delay="0"/>
                                          </p:stCondLst>
                                        </p:cTn>
                                        <p:tgtEl>
                                          <p:spTgt spid="21"/>
                                        </p:tgtEl>
                                        <p:attrNameLst>
                                          <p:attrName>style.visibility</p:attrName>
                                        </p:attrNameLst>
                                      </p:cBhvr>
                                      <p:to>
                                        <p:strVal val="visible"/>
                                      </p:to>
                                    </p:set>
                                    <p:animEffect transition="in" filter="dissolve">
                                      <p:cBhvr>
                                        <p:cTn id="81" dur="500">
                                          <p:stCondLst>
                                            <p:cond delay="0"/>
                                          </p:stCondLst>
                                        </p:cTn>
                                        <p:tgtEl>
                                          <p:spTgt spid="21"/>
                                        </p:tgtEl>
                                      </p:cBhvr>
                                    </p:animEffect>
                                    <p:anim to="" calcmode="lin" valueType="num">
                                      <p:cBhvr>
                                        <p:cTn id="82"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84" presetID="26" presetClass="emph" presetSubtype="0" fill="hold" grpId="1" nodeType="withEffect">
                                  <p:stCondLst>
                                    <p:cond delay="1000"/>
                                  </p:stCondLst>
                                  <p:iterate type="lt">
                                    <p:tmPct val="0"/>
                                  </p:iterate>
                                  <p:childTnLst>
                                    <p:animEffect transition="out" filter="fade">
                                      <p:cBhvr>
                                        <p:cTn id="85" dur="500" tmFilter="0, 0; .2, .5; .8, .5; 1, 0"/>
                                        <p:tgtEl>
                                          <p:spTgt spid="21"/>
                                        </p:tgtEl>
                                      </p:cBhvr>
                                    </p:animEffect>
                                    <p:animScale>
                                      <p:cBhvr>
                                        <p:cTn id="86" dur="250" autoRev="1" fill="hold"/>
                                        <p:tgtEl>
                                          <p:spTgt spid="21"/>
                                        </p:tgtEl>
                                      </p:cBhvr>
                                      <p:by x="105000" y="105000"/>
                                    </p:animScale>
                                  </p:childTnLst>
                                </p:cTn>
                              </p:par>
                              <p:par>
                                <p:cTn id="87" presetID="22" presetClass="entr" presetSubtype="8" fill="hold" grpId="0" nodeType="withEffect">
                                  <p:stCondLst>
                                    <p:cond delay="750"/>
                                  </p:stCondLst>
                                  <p:childTnLst>
                                    <p:set>
                                      <p:cBhvr>
                                        <p:cTn id="88" dur="1" fill="hold">
                                          <p:stCondLst>
                                            <p:cond delay="0"/>
                                          </p:stCondLst>
                                        </p:cTn>
                                        <p:tgtEl>
                                          <p:spTgt spid="19"/>
                                        </p:tgtEl>
                                        <p:attrNameLst>
                                          <p:attrName>style.visibility</p:attrName>
                                        </p:attrNameLst>
                                      </p:cBhvr>
                                      <p:to>
                                        <p:strVal val="visible"/>
                                      </p:to>
                                    </p:set>
                                    <p:animEffect transition="in" filter="wipe(left)">
                                      <p:cBhvr>
                                        <p:cTn id="89" dur="600"/>
                                        <p:tgtEl>
                                          <p:spTgt spid="19"/>
                                        </p:tgtEl>
                                      </p:cBhvr>
                                    </p:animEffect>
                                  </p:childTnLst>
                                </p:cTn>
                              </p:par>
                              <p:par>
                                <p:cTn id="90" presetID="18" presetClass="emph" presetSubtype="0" fill="hold" grpId="1" nodeType="withEffect">
                                  <p:stCondLst>
                                    <p:cond delay="750"/>
                                  </p:stCondLst>
                                  <p:childTnLst>
                                    <p:set>
                                      <p:cBhvr override="childStyle">
                                        <p:cTn id="91" dur="600" fill="hold"/>
                                        <p:tgtEl>
                                          <p:spTgt spid="19"/>
                                        </p:tgtEl>
                                        <p:attrNameLst>
                                          <p:attrName>style.textDecorationUnderline</p:attrName>
                                        </p:attrNameLst>
                                      </p:cBhvr>
                                      <p:to>
                                        <p:strVal val="true"/>
                                      </p:to>
                                    </p:set>
                                  </p:childTnLst>
                                </p:cTn>
                              </p:par>
                              <p:par>
                                <p:cTn id="92" presetID="22" presetClass="entr" presetSubtype="8" fill="hold" grpId="0" nodeType="withEffect">
                                  <p:stCondLst>
                                    <p:cond delay="75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6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0"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dissolve">
                                      <p:cBhvr>
                                        <p:cTn id="99" dur="500">
                                          <p:stCondLst>
                                            <p:cond delay="0"/>
                                          </p:stCondLst>
                                        </p:cTn>
                                        <p:tgtEl>
                                          <p:spTgt spid="22"/>
                                        </p:tgtEl>
                                      </p:cBhvr>
                                    </p:animEffect>
                                    <p:anim to="" calcmode="lin" valueType="num">
                                      <p:cBhvr>
                                        <p:cTn id="100"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fade">
                                      <p:cBhvr>
                                        <p:cTn id="106" dur="250"/>
                                        <p:tgtEl>
                                          <p:spTgt spid="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250"/>
                                        <p:tgtEl>
                                          <p:spTgt spid="10"/>
                                        </p:tgtEl>
                                      </p:cBhvr>
                                    </p:animEffect>
                                  </p:childTnLst>
                                </p:cTn>
                              </p:par>
                              <p:par>
                                <p:cTn id="110" presetID="0" presetClass="path" presetSubtype="0" accel="50000" decel="50000" fill="hold" grpId="3" nodeType="withEffect">
                                  <p:stCondLst>
                                    <p:cond delay="0"/>
                                  </p:stCondLst>
                                  <p:childTnLst>
                                    <p:animMotion origin="layout" path="M 0 1.11111E-6 L 0.12622 -0.25278 " pathEditMode="relative" rAng="0" ptsTypes="AA">
                                      <p:cBhvr>
                                        <p:cTn id="111" dur="2000" fill="hold"/>
                                        <p:tgtEl>
                                          <p:spTgt spid="9"/>
                                        </p:tgtEl>
                                        <p:attrNameLst>
                                          <p:attrName>ppt_x</p:attrName>
                                          <p:attrName>ppt_y</p:attrName>
                                        </p:attrNameLst>
                                      </p:cBhvr>
                                      <p:rCtr x="6302" y="-12639"/>
                                    </p:animMotion>
                                  </p:childTnLst>
                                </p:cTn>
                              </p:par>
                              <p:par>
                                <p:cTn id="112" presetID="0" presetClass="path" presetSubtype="0" accel="50000" decel="50000" fill="hold" grpId="2" nodeType="withEffect">
                                  <p:stCondLst>
                                    <p:cond delay="0"/>
                                  </p:stCondLst>
                                  <p:childTnLst>
                                    <p:animMotion origin="layout" path="M -3.33333E-6 1.11111E-6 L 0.44584 -0.29213 " pathEditMode="relative" rAng="0" ptsTypes="AA">
                                      <p:cBhvr>
                                        <p:cTn id="113" dur="2000" fill="hold"/>
                                        <p:tgtEl>
                                          <p:spTgt spid="10"/>
                                        </p:tgtEl>
                                        <p:attrNameLst>
                                          <p:attrName>ppt_x</p:attrName>
                                          <p:attrName>ppt_y</p:attrName>
                                        </p:attrNameLst>
                                      </p:cBhvr>
                                      <p:rCtr x="22292" y="-14606"/>
                                    </p:animMotion>
                                  </p:childTnLst>
                                </p:cTn>
                              </p:par>
                              <p:par>
                                <p:cTn id="114" presetID="10" presetClass="exit" presetSubtype="0" fill="hold" grpId="1" nodeType="withEffect">
                                  <p:stCondLst>
                                    <p:cond delay="0"/>
                                  </p:stCondLst>
                                  <p:childTnLst>
                                    <p:animEffect transition="out" filter="fade">
                                      <p:cBhvr>
                                        <p:cTn id="115" dur="1500"/>
                                        <p:tgtEl>
                                          <p:spTgt spid="8"/>
                                        </p:tgtEl>
                                      </p:cBhvr>
                                    </p:animEffect>
                                    <p:set>
                                      <p:cBhvr>
                                        <p:cTn id="116" dur="1" fill="hold">
                                          <p:stCondLst>
                                            <p:cond delay="1499"/>
                                          </p:stCondLst>
                                        </p:cTn>
                                        <p:tgtEl>
                                          <p:spTgt spid="8"/>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8"/>
                                        </p:tgtEl>
                                      </p:cBhvr>
                                    </p:animEffect>
                                    <p:set>
                                      <p:cBhvr>
                                        <p:cTn id="122" dur="1" fill="hold">
                                          <p:stCondLst>
                                            <p:cond delay="499"/>
                                          </p:stCondLst>
                                        </p:cTn>
                                        <p:tgtEl>
                                          <p:spTgt spid="18"/>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9"/>
                                        </p:tgtEl>
                                      </p:cBhvr>
                                    </p:animEffect>
                                    <p:set>
                                      <p:cBhvr>
                                        <p:cTn id="125" dur="1" fill="hold">
                                          <p:stCondLst>
                                            <p:cond delay="499"/>
                                          </p:stCondLst>
                                        </p:cTn>
                                        <p:tgtEl>
                                          <p:spTgt spid="1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0"/>
                                        </p:tgtEl>
                                      </p:cBhvr>
                                    </p:animEffect>
                                    <p:set>
                                      <p:cBhvr>
                                        <p:cTn id="128" dur="1" fill="hold">
                                          <p:stCondLst>
                                            <p:cond delay="499"/>
                                          </p:stCondLst>
                                        </p:cTn>
                                        <p:tgtEl>
                                          <p:spTgt spid="20"/>
                                        </p:tgtEl>
                                        <p:attrNameLst>
                                          <p:attrName>style.visibility</p:attrName>
                                        </p:attrNameLst>
                                      </p:cBhvr>
                                      <p:to>
                                        <p:strVal val="hidden"/>
                                      </p:to>
                                    </p:set>
                                  </p:childTnLst>
                                </p:cTn>
                              </p:par>
                              <p:par>
                                <p:cTn id="129" presetID="10" presetClass="exit" presetSubtype="0" fill="hold" grpId="2" nodeType="withEffect">
                                  <p:stCondLst>
                                    <p:cond delay="0"/>
                                  </p:stCondLst>
                                  <p:iterate type="lt">
                                    <p:tmPct val="0"/>
                                  </p:iterate>
                                  <p:childTnLst>
                                    <p:animEffect transition="out" filter="fade">
                                      <p:cBhvr>
                                        <p:cTn id="130" dur="500"/>
                                        <p:tgtEl>
                                          <p:spTgt spid="21"/>
                                        </p:tgtEl>
                                      </p:cBhvr>
                                    </p:animEffect>
                                    <p:set>
                                      <p:cBhvr>
                                        <p:cTn id="131" dur="1" fill="hold">
                                          <p:stCondLst>
                                            <p:cond delay="499"/>
                                          </p:stCondLst>
                                        </p:cTn>
                                        <p:tgtEl>
                                          <p:spTgt spid="2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2"/>
                                        </p:tgtEl>
                                      </p:cBhvr>
                                    </p:animEffect>
                                    <p:set>
                                      <p:cBhvr>
                                        <p:cTn id="134" dur="1" fill="hold">
                                          <p:stCondLst>
                                            <p:cond delay="499"/>
                                          </p:stCondLst>
                                        </p:cTn>
                                        <p:tgtEl>
                                          <p:spTgt spid="2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55" presetClass="entr" presetSubtype="0" fill="hold" grpId="0" nodeType="clickEffect">
                                  <p:stCondLst>
                                    <p:cond delay="0"/>
                                  </p:stCondLst>
                                  <p:childTnLst>
                                    <p:set>
                                      <p:cBhvr>
                                        <p:cTn id="138" dur="1" fill="hold">
                                          <p:stCondLst>
                                            <p:cond delay="0"/>
                                          </p:stCondLst>
                                        </p:cTn>
                                        <p:tgtEl>
                                          <p:spTgt spid="11"/>
                                        </p:tgtEl>
                                        <p:attrNameLst>
                                          <p:attrName>style.visibility</p:attrName>
                                        </p:attrNameLst>
                                      </p:cBhvr>
                                      <p:to>
                                        <p:strVal val="visible"/>
                                      </p:to>
                                    </p:set>
                                    <p:anim calcmode="lin" valueType="num">
                                      <p:cBhvr>
                                        <p:cTn id="139" dur="1000" fill="hold"/>
                                        <p:tgtEl>
                                          <p:spTgt spid="11"/>
                                        </p:tgtEl>
                                        <p:attrNameLst>
                                          <p:attrName>ppt_w</p:attrName>
                                        </p:attrNameLst>
                                      </p:cBhvr>
                                      <p:tavLst>
                                        <p:tav tm="0">
                                          <p:val>
                                            <p:strVal val="#ppt_w*0.70"/>
                                          </p:val>
                                        </p:tav>
                                        <p:tav tm="100000">
                                          <p:val>
                                            <p:strVal val="#ppt_w"/>
                                          </p:val>
                                        </p:tav>
                                      </p:tavLst>
                                    </p:anim>
                                    <p:anim calcmode="lin" valueType="num">
                                      <p:cBhvr>
                                        <p:cTn id="140" dur="1000" fill="hold"/>
                                        <p:tgtEl>
                                          <p:spTgt spid="11"/>
                                        </p:tgtEl>
                                        <p:attrNameLst>
                                          <p:attrName>ppt_h</p:attrName>
                                        </p:attrNameLst>
                                      </p:cBhvr>
                                      <p:tavLst>
                                        <p:tav tm="0">
                                          <p:val>
                                            <p:strVal val="#ppt_h"/>
                                          </p:val>
                                        </p:tav>
                                        <p:tav tm="100000">
                                          <p:val>
                                            <p:strVal val="#ppt_h"/>
                                          </p:val>
                                        </p:tav>
                                      </p:tavLst>
                                    </p:anim>
                                    <p:animEffect transition="in" filter="fade">
                                      <p:cBhvr>
                                        <p:cTn id="141" dur="1000"/>
                                        <p:tgtEl>
                                          <p:spTgt spid="11"/>
                                        </p:tgtEl>
                                      </p:cBhvr>
                                    </p:animEffect>
                                  </p:childTnLst>
                                </p:cTn>
                              </p:par>
                            </p:childTnLst>
                          </p:cTn>
                        </p:par>
                      </p:childTnLst>
                    </p:cTn>
                  </p:par>
                  <p:par>
                    <p:cTn id="142" fill="hold">
                      <p:stCondLst>
                        <p:cond delay="indefinite"/>
                      </p:stCondLst>
                      <p:childTnLst>
                        <p:par>
                          <p:cTn id="143" fill="hold">
                            <p:stCondLst>
                              <p:cond delay="0"/>
                            </p:stCondLst>
                            <p:childTnLst>
                              <p:par>
                                <p:cTn id="144" presetID="23" presetClass="entr" presetSubtype="16" fill="hold" grpId="0" nodeType="clickEffect">
                                  <p:stCondLst>
                                    <p:cond delay="0"/>
                                  </p:stCondLst>
                                  <p:childTnLst>
                                    <p:set>
                                      <p:cBhvr>
                                        <p:cTn id="145" dur="1" fill="hold">
                                          <p:stCondLst>
                                            <p:cond delay="0"/>
                                          </p:stCondLst>
                                        </p:cTn>
                                        <p:tgtEl>
                                          <p:spTgt spid="31"/>
                                        </p:tgtEl>
                                        <p:attrNameLst>
                                          <p:attrName>style.visibility</p:attrName>
                                        </p:attrNameLst>
                                      </p:cBhvr>
                                      <p:to>
                                        <p:strVal val="visible"/>
                                      </p:to>
                                    </p:set>
                                    <p:anim calcmode="lin" valueType="num">
                                      <p:cBhvr>
                                        <p:cTn id="146" dur="500" fill="hold"/>
                                        <p:tgtEl>
                                          <p:spTgt spid="31"/>
                                        </p:tgtEl>
                                        <p:attrNameLst>
                                          <p:attrName>ppt_w</p:attrName>
                                        </p:attrNameLst>
                                      </p:cBhvr>
                                      <p:tavLst>
                                        <p:tav tm="0">
                                          <p:val>
                                            <p:fltVal val="0"/>
                                          </p:val>
                                        </p:tav>
                                        <p:tav tm="100000">
                                          <p:val>
                                            <p:strVal val="#ppt_w"/>
                                          </p:val>
                                        </p:tav>
                                      </p:tavLst>
                                    </p:anim>
                                    <p:anim calcmode="lin" valueType="num">
                                      <p:cBhvr>
                                        <p:cTn id="147"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48" fill="hold">
                      <p:stCondLst>
                        <p:cond delay="indefinite"/>
                      </p:stCondLst>
                      <p:childTnLst>
                        <p:par>
                          <p:cTn id="149" fill="hold">
                            <p:stCondLst>
                              <p:cond delay="0"/>
                            </p:stCondLst>
                            <p:childTnLst>
                              <p:par>
                                <p:cTn id="150" presetID="23" presetClass="entr" presetSubtype="16" fill="hold" grpId="0" nodeType="clickEffect">
                                  <p:stCondLst>
                                    <p:cond delay="250"/>
                                  </p:stCondLst>
                                  <p:childTnLst>
                                    <p:set>
                                      <p:cBhvr>
                                        <p:cTn id="151" dur="1" fill="hold">
                                          <p:stCondLst>
                                            <p:cond delay="0"/>
                                          </p:stCondLst>
                                        </p:cTn>
                                        <p:tgtEl>
                                          <p:spTgt spid="33"/>
                                        </p:tgtEl>
                                        <p:attrNameLst>
                                          <p:attrName>style.visibility</p:attrName>
                                        </p:attrNameLst>
                                      </p:cBhvr>
                                      <p:to>
                                        <p:strVal val="visible"/>
                                      </p:to>
                                    </p:set>
                                    <p:anim calcmode="lin" valueType="num">
                                      <p:cBhvr>
                                        <p:cTn id="152" dur="500" fill="hold"/>
                                        <p:tgtEl>
                                          <p:spTgt spid="33"/>
                                        </p:tgtEl>
                                        <p:attrNameLst>
                                          <p:attrName>ppt_w</p:attrName>
                                        </p:attrNameLst>
                                      </p:cBhvr>
                                      <p:tavLst>
                                        <p:tav tm="0">
                                          <p:val>
                                            <p:fltVal val="0"/>
                                          </p:val>
                                        </p:tav>
                                        <p:tav tm="100000">
                                          <p:val>
                                            <p:strVal val="#ppt_w"/>
                                          </p:val>
                                        </p:tav>
                                      </p:tavLst>
                                    </p:anim>
                                    <p:anim calcmode="lin" valueType="num">
                                      <p:cBhvr>
                                        <p:cTn id="153" dur="500" fill="hold"/>
                                        <p:tgtEl>
                                          <p:spTgt spid="33"/>
                                        </p:tgtEl>
                                        <p:attrNameLst>
                                          <p:attrName>ppt_h</p:attrName>
                                        </p:attrNameLst>
                                      </p:cBhvr>
                                      <p:tavLst>
                                        <p:tav tm="0">
                                          <p:val>
                                            <p:fltVal val="0"/>
                                          </p:val>
                                        </p:tav>
                                        <p:tav tm="100000">
                                          <p:val>
                                            <p:strVal val="#ppt_h"/>
                                          </p:val>
                                        </p:tav>
                                      </p:tavLst>
                                    </p:anim>
                                  </p:childTnLst>
                                </p:cTn>
                              </p:par>
                              <p:par>
                                <p:cTn id="154" presetID="23" presetClass="exit" presetSubtype="32" fill="hold" grpId="1" nodeType="withEffect">
                                  <p:stCondLst>
                                    <p:cond delay="0"/>
                                  </p:stCondLst>
                                  <p:childTnLst>
                                    <p:anim calcmode="lin" valueType="num">
                                      <p:cBhvr>
                                        <p:cTn id="155" dur="500"/>
                                        <p:tgtEl>
                                          <p:spTgt spid="31"/>
                                        </p:tgtEl>
                                        <p:attrNameLst>
                                          <p:attrName>ppt_w</p:attrName>
                                        </p:attrNameLst>
                                      </p:cBhvr>
                                      <p:tavLst>
                                        <p:tav tm="0">
                                          <p:val>
                                            <p:strVal val="ppt_w"/>
                                          </p:val>
                                        </p:tav>
                                        <p:tav tm="100000">
                                          <p:val>
                                            <p:fltVal val="0"/>
                                          </p:val>
                                        </p:tav>
                                      </p:tavLst>
                                    </p:anim>
                                    <p:anim calcmode="lin" valueType="num">
                                      <p:cBhvr>
                                        <p:cTn id="156" dur="500"/>
                                        <p:tgtEl>
                                          <p:spTgt spid="31"/>
                                        </p:tgtEl>
                                        <p:attrNameLst>
                                          <p:attrName>ppt_h</p:attrName>
                                        </p:attrNameLst>
                                      </p:cBhvr>
                                      <p:tavLst>
                                        <p:tav tm="0">
                                          <p:val>
                                            <p:strVal val="ppt_h"/>
                                          </p:val>
                                        </p:tav>
                                        <p:tav tm="100000">
                                          <p:val>
                                            <p:fltVal val="0"/>
                                          </p:val>
                                        </p:tav>
                                      </p:tavLst>
                                    </p:anim>
                                    <p:set>
                                      <p:cBhvr>
                                        <p:cTn id="157" dur="1" fill="hold">
                                          <p:stCondLst>
                                            <p:cond delay="499"/>
                                          </p:stCondLst>
                                        </p:cTn>
                                        <p:tgtEl>
                                          <p:spTgt spid="31"/>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3" presetClass="entr" presetSubtype="16" fill="hold" grpId="0" nodeType="clickEffect">
                                  <p:stCondLst>
                                    <p:cond delay="250"/>
                                  </p:stCondLst>
                                  <p:childTnLst>
                                    <p:set>
                                      <p:cBhvr>
                                        <p:cTn id="161" dur="1" fill="hold">
                                          <p:stCondLst>
                                            <p:cond delay="0"/>
                                          </p:stCondLst>
                                        </p:cTn>
                                        <p:tgtEl>
                                          <p:spTgt spid="34"/>
                                        </p:tgtEl>
                                        <p:attrNameLst>
                                          <p:attrName>style.visibility</p:attrName>
                                        </p:attrNameLst>
                                      </p:cBhvr>
                                      <p:to>
                                        <p:strVal val="visible"/>
                                      </p:to>
                                    </p:set>
                                    <p:anim calcmode="lin" valueType="num">
                                      <p:cBhvr>
                                        <p:cTn id="162" dur="500" fill="hold"/>
                                        <p:tgtEl>
                                          <p:spTgt spid="34"/>
                                        </p:tgtEl>
                                        <p:attrNameLst>
                                          <p:attrName>ppt_w</p:attrName>
                                        </p:attrNameLst>
                                      </p:cBhvr>
                                      <p:tavLst>
                                        <p:tav tm="0">
                                          <p:val>
                                            <p:fltVal val="0"/>
                                          </p:val>
                                        </p:tav>
                                        <p:tav tm="100000">
                                          <p:val>
                                            <p:strVal val="#ppt_w"/>
                                          </p:val>
                                        </p:tav>
                                      </p:tavLst>
                                    </p:anim>
                                    <p:anim calcmode="lin" valueType="num">
                                      <p:cBhvr>
                                        <p:cTn id="163" dur="500" fill="hold"/>
                                        <p:tgtEl>
                                          <p:spTgt spid="34"/>
                                        </p:tgtEl>
                                        <p:attrNameLst>
                                          <p:attrName>ppt_h</p:attrName>
                                        </p:attrNameLst>
                                      </p:cBhvr>
                                      <p:tavLst>
                                        <p:tav tm="0">
                                          <p:val>
                                            <p:fltVal val="0"/>
                                          </p:val>
                                        </p:tav>
                                        <p:tav tm="100000">
                                          <p:val>
                                            <p:strVal val="#ppt_h"/>
                                          </p:val>
                                        </p:tav>
                                      </p:tavLst>
                                    </p:anim>
                                  </p:childTnLst>
                                </p:cTn>
                              </p:par>
                              <p:par>
                                <p:cTn id="164" presetID="23" presetClass="exit" presetSubtype="32" fill="hold" grpId="1" nodeType="withEffect">
                                  <p:stCondLst>
                                    <p:cond delay="0"/>
                                  </p:stCondLst>
                                  <p:childTnLst>
                                    <p:anim calcmode="lin" valueType="num">
                                      <p:cBhvr>
                                        <p:cTn id="165" dur="500"/>
                                        <p:tgtEl>
                                          <p:spTgt spid="33"/>
                                        </p:tgtEl>
                                        <p:attrNameLst>
                                          <p:attrName>ppt_w</p:attrName>
                                        </p:attrNameLst>
                                      </p:cBhvr>
                                      <p:tavLst>
                                        <p:tav tm="0">
                                          <p:val>
                                            <p:strVal val="ppt_w"/>
                                          </p:val>
                                        </p:tav>
                                        <p:tav tm="100000">
                                          <p:val>
                                            <p:fltVal val="0"/>
                                          </p:val>
                                        </p:tav>
                                      </p:tavLst>
                                    </p:anim>
                                    <p:anim calcmode="lin" valueType="num">
                                      <p:cBhvr>
                                        <p:cTn id="166" dur="500"/>
                                        <p:tgtEl>
                                          <p:spTgt spid="33"/>
                                        </p:tgtEl>
                                        <p:attrNameLst>
                                          <p:attrName>ppt_h</p:attrName>
                                        </p:attrNameLst>
                                      </p:cBhvr>
                                      <p:tavLst>
                                        <p:tav tm="0">
                                          <p:val>
                                            <p:strVal val="ppt_h"/>
                                          </p:val>
                                        </p:tav>
                                        <p:tav tm="100000">
                                          <p:val>
                                            <p:fltVal val="0"/>
                                          </p:val>
                                        </p:tav>
                                      </p:tavLst>
                                    </p:anim>
                                    <p:set>
                                      <p:cBhvr>
                                        <p:cTn id="167" dur="1" fill="hold">
                                          <p:stCondLst>
                                            <p:cond delay="499"/>
                                          </p:stCondLst>
                                        </p:cTn>
                                        <p:tgtEl>
                                          <p:spTgt spid="33"/>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30"/>
                                        </p:tgtEl>
                                        <p:attrNameLst>
                                          <p:attrName>style.visibility</p:attrName>
                                        </p:attrNameLst>
                                      </p:cBhvr>
                                      <p:to>
                                        <p:strVal val="visible"/>
                                      </p:to>
                                    </p:set>
                                    <p:animEffect transition="in" filter="fade">
                                      <p:cBhvr>
                                        <p:cTn id="172" dur="250"/>
                                        <p:tgtEl>
                                          <p:spTgt spid="30"/>
                                        </p:tgtEl>
                                      </p:cBhvr>
                                    </p:animEffect>
                                  </p:childTnLst>
                                </p:cTn>
                              </p:par>
                              <p:par>
                                <p:cTn id="173" presetID="0" presetClass="path" presetSubtype="0" accel="50000" decel="50000" fill="hold" grpId="1" nodeType="withEffect">
                                  <p:stCondLst>
                                    <p:cond delay="0"/>
                                  </p:stCondLst>
                                  <p:childTnLst>
                                    <p:animMotion origin="layout" path="M 0 0.00023 L -0.14983 -0.11204 " pathEditMode="relative" rAng="0" ptsTypes="AA">
                                      <p:cBhvr>
                                        <p:cTn id="174" dur="1500" fill="hold"/>
                                        <p:tgtEl>
                                          <p:spTgt spid="30"/>
                                        </p:tgtEl>
                                        <p:attrNameLst>
                                          <p:attrName>ppt_x</p:attrName>
                                          <p:attrName>ppt_y</p:attrName>
                                        </p:attrNameLst>
                                      </p:cBhvr>
                                      <p:rCtr x="-7500" y="-5625"/>
                                    </p:animMotion>
                                  </p:childTnLst>
                                </p:cTn>
                              </p:par>
                              <p:par>
                                <p:cTn id="175" presetID="55" presetClass="exit" presetSubtype="0" fill="hold" grpId="1" nodeType="withEffect">
                                  <p:stCondLst>
                                    <p:cond delay="0"/>
                                  </p:stCondLst>
                                  <p:childTnLst>
                                    <p:anim calcmode="lin" valueType="num">
                                      <p:cBhvr>
                                        <p:cTn id="176" dur="1000"/>
                                        <p:tgtEl>
                                          <p:spTgt spid="11"/>
                                        </p:tgtEl>
                                        <p:attrNameLst>
                                          <p:attrName>ppt_w</p:attrName>
                                        </p:attrNameLst>
                                      </p:cBhvr>
                                      <p:tavLst>
                                        <p:tav tm="0">
                                          <p:val>
                                            <p:strVal val="ppt_w"/>
                                          </p:val>
                                        </p:tav>
                                        <p:tav tm="100000">
                                          <p:val>
                                            <p:strVal val="ppt_w*0.70"/>
                                          </p:val>
                                        </p:tav>
                                      </p:tavLst>
                                    </p:anim>
                                    <p:anim calcmode="lin" valueType="num">
                                      <p:cBhvr>
                                        <p:cTn id="177" dur="1000"/>
                                        <p:tgtEl>
                                          <p:spTgt spid="11"/>
                                        </p:tgtEl>
                                        <p:attrNameLst>
                                          <p:attrName>ppt_h</p:attrName>
                                        </p:attrNameLst>
                                      </p:cBhvr>
                                      <p:tavLst>
                                        <p:tav tm="0">
                                          <p:val>
                                            <p:strVal val="ppt_h"/>
                                          </p:val>
                                        </p:tav>
                                        <p:tav tm="100000">
                                          <p:val>
                                            <p:strVal val="ppt_h"/>
                                          </p:val>
                                        </p:tav>
                                      </p:tavLst>
                                    </p:anim>
                                    <p:animEffect transition="out" filter="fade">
                                      <p:cBhvr>
                                        <p:cTn id="178" dur="1000"/>
                                        <p:tgtEl>
                                          <p:spTgt spid="11"/>
                                        </p:tgtEl>
                                      </p:cBhvr>
                                    </p:animEffect>
                                    <p:set>
                                      <p:cBhvr>
                                        <p:cTn id="179" dur="1" fill="hold">
                                          <p:stCondLst>
                                            <p:cond delay="999"/>
                                          </p:stCondLst>
                                        </p:cTn>
                                        <p:tgtEl>
                                          <p:spTgt spid="11"/>
                                        </p:tgtEl>
                                        <p:attrNameLst>
                                          <p:attrName>style.visibility</p:attrName>
                                        </p:attrNameLst>
                                      </p:cBhvr>
                                      <p:to>
                                        <p:strVal val="hidden"/>
                                      </p:to>
                                    </p:set>
                                  </p:childTnLst>
                                </p:cTn>
                              </p:par>
                              <p:par>
                                <p:cTn id="180" presetID="23" presetClass="exit" presetSubtype="32" fill="hold" grpId="1" nodeType="withEffect">
                                  <p:stCondLst>
                                    <p:cond delay="0"/>
                                  </p:stCondLst>
                                  <p:childTnLst>
                                    <p:anim calcmode="lin" valueType="num">
                                      <p:cBhvr>
                                        <p:cTn id="181" dur="500"/>
                                        <p:tgtEl>
                                          <p:spTgt spid="34"/>
                                        </p:tgtEl>
                                        <p:attrNameLst>
                                          <p:attrName>ppt_w</p:attrName>
                                        </p:attrNameLst>
                                      </p:cBhvr>
                                      <p:tavLst>
                                        <p:tav tm="0">
                                          <p:val>
                                            <p:strVal val="ppt_w"/>
                                          </p:val>
                                        </p:tav>
                                        <p:tav tm="100000">
                                          <p:val>
                                            <p:fltVal val="0"/>
                                          </p:val>
                                        </p:tav>
                                      </p:tavLst>
                                    </p:anim>
                                    <p:anim calcmode="lin" valueType="num">
                                      <p:cBhvr>
                                        <p:cTn id="182" dur="500"/>
                                        <p:tgtEl>
                                          <p:spTgt spid="34"/>
                                        </p:tgtEl>
                                        <p:attrNameLst>
                                          <p:attrName>ppt_h</p:attrName>
                                        </p:attrNameLst>
                                      </p:cBhvr>
                                      <p:tavLst>
                                        <p:tav tm="0">
                                          <p:val>
                                            <p:strVal val="ppt_h"/>
                                          </p:val>
                                        </p:tav>
                                        <p:tav tm="100000">
                                          <p:val>
                                            <p:fltVal val="0"/>
                                          </p:val>
                                        </p:tav>
                                      </p:tavLst>
                                    </p:anim>
                                    <p:set>
                                      <p:cBhvr>
                                        <p:cTn id="183" dur="1" fill="hold">
                                          <p:stCondLst>
                                            <p:cond delay="499"/>
                                          </p:stCondLst>
                                        </p:cTn>
                                        <p:tgtEl>
                                          <p:spTgt spid="34"/>
                                        </p:tgtEl>
                                        <p:attrNameLst>
                                          <p:attrName>style.visibility</p:attrName>
                                        </p:attrNameLst>
                                      </p:cBhvr>
                                      <p:to>
                                        <p:strVal val="hidden"/>
                                      </p:to>
                                    </p:set>
                                  </p:childTnLst>
                                </p:cTn>
                              </p:par>
                              <p:par>
                                <p:cTn id="184" presetID="55" presetClass="entr" presetSubtype="0" fill="hold" grpId="0" nodeType="withEffect">
                                  <p:stCondLst>
                                    <p:cond delay="800"/>
                                  </p:stCondLst>
                                  <p:childTnLst>
                                    <p:set>
                                      <p:cBhvr>
                                        <p:cTn id="185" dur="1" fill="hold">
                                          <p:stCondLst>
                                            <p:cond delay="0"/>
                                          </p:stCondLst>
                                        </p:cTn>
                                        <p:tgtEl>
                                          <p:spTgt spid="12"/>
                                        </p:tgtEl>
                                        <p:attrNameLst>
                                          <p:attrName>style.visibility</p:attrName>
                                        </p:attrNameLst>
                                      </p:cBhvr>
                                      <p:to>
                                        <p:strVal val="visible"/>
                                      </p:to>
                                    </p:set>
                                    <p:anim calcmode="lin" valueType="num">
                                      <p:cBhvr>
                                        <p:cTn id="186" dur="1000" fill="hold"/>
                                        <p:tgtEl>
                                          <p:spTgt spid="12"/>
                                        </p:tgtEl>
                                        <p:attrNameLst>
                                          <p:attrName>ppt_w</p:attrName>
                                        </p:attrNameLst>
                                      </p:cBhvr>
                                      <p:tavLst>
                                        <p:tav tm="0">
                                          <p:val>
                                            <p:strVal val="#ppt_w*0.70"/>
                                          </p:val>
                                        </p:tav>
                                        <p:tav tm="100000">
                                          <p:val>
                                            <p:strVal val="#ppt_w"/>
                                          </p:val>
                                        </p:tav>
                                      </p:tavLst>
                                    </p:anim>
                                    <p:anim calcmode="lin" valueType="num">
                                      <p:cBhvr>
                                        <p:cTn id="187" dur="1000" fill="hold"/>
                                        <p:tgtEl>
                                          <p:spTgt spid="12"/>
                                        </p:tgtEl>
                                        <p:attrNameLst>
                                          <p:attrName>ppt_h</p:attrName>
                                        </p:attrNameLst>
                                      </p:cBhvr>
                                      <p:tavLst>
                                        <p:tav tm="0">
                                          <p:val>
                                            <p:strVal val="#ppt_h"/>
                                          </p:val>
                                        </p:tav>
                                        <p:tav tm="100000">
                                          <p:val>
                                            <p:strVal val="#ppt_h"/>
                                          </p:val>
                                        </p:tav>
                                      </p:tavLst>
                                    </p:anim>
                                    <p:animEffect transition="in" filter="fade">
                                      <p:cBhvr>
                                        <p:cTn id="188" dur="1000"/>
                                        <p:tgtEl>
                                          <p:spTgt spid="12"/>
                                        </p:tgtEl>
                                      </p:cBhvr>
                                    </p:animEffect>
                                  </p:childTnLst>
                                </p:cTn>
                              </p:par>
                            </p:childTnLst>
                          </p:cTn>
                        </p:par>
                        <p:par>
                          <p:cTn id="189" fill="hold">
                            <p:stCondLst>
                              <p:cond delay="1800"/>
                            </p:stCondLst>
                            <p:childTnLst>
                              <p:par>
                                <p:cTn id="190" presetID="10" presetClass="exit" presetSubtype="0" fill="hold" grpId="2" nodeType="afterEffect">
                                  <p:stCondLst>
                                    <p:cond delay="0"/>
                                  </p:stCondLst>
                                  <p:childTnLst>
                                    <p:animEffect transition="out" filter="fade">
                                      <p:cBhvr>
                                        <p:cTn id="191" dur="100"/>
                                        <p:tgtEl>
                                          <p:spTgt spid="30"/>
                                        </p:tgtEl>
                                      </p:cBhvr>
                                    </p:animEffect>
                                    <p:set>
                                      <p:cBhvr>
                                        <p:cTn id="192" dur="1" fill="hold">
                                          <p:stCondLst>
                                            <p:cond delay="99"/>
                                          </p:stCondLst>
                                        </p:cTn>
                                        <p:tgtEl>
                                          <p:spTgt spid="30"/>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22" presetClass="entr" presetSubtype="8" fill="hold" grpId="0" nodeType="clickEffect">
                                  <p:stCondLst>
                                    <p:cond delay="0"/>
                                  </p:stCondLst>
                                  <p:childTnLst>
                                    <p:set>
                                      <p:cBhvr>
                                        <p:cTn id="196" dur="1" fill="hold">
                                          <p:stCondLst>
                                            <p:cond delay="0"/>
                                          </p:stCondLst>
                                        </p:cTn>
                                        <p:tgtEl>
                                          <p:spTgt spid="26"/>
                                        </p:tgtEl>
                                        <p:attrNameLst>
                                          <p:attrName>style.visibility</p:attrName>
                                        </p:attrNameLst>
                                      </p:cBhvr>
                                      <p:to>
                                        <p:strVal val="visible"/>
                                      </p:to>
                                    </p:set>
                                    <p:animEffect transition="in" filter="wipe(left)">
                                      <p:cBhvr>
                                        <p:cTn id="197" dur="500"/>
                                        <p:tgtEl>
                                          <p:spTgt spid="26"/>
                                        </p:tgtEl>
                                      </p:cBhvr>
                                    </p:animEffect>
                                  </p:childTnLst>
                                </p:cTn>
                              </p:par>
                              <p:par>
                                <p:cTn id="198" presetID="18" presetClass="emph" presetSubtype="0" fill="hold" grpId="1" nodeType="withEffect">
                                  <p:stCondLst>
                                    <p:cond delay="0"/>
                                  </p:stCondLst>
                                  <p:childTnLst>
                                    <p:set>
                                      <p:cBhvr override="childStyle">
                                        <p:cTn id="199" dur="500" fill="hold"/>
                                        <p:tgtEl>
                                          <p:spTgt spid="26"/>
                                        </p:tgtEl>
                                        <p:attrNameLst>
                                          <p:attrName>style.textDecorationUnderline</p:attrName>
                                        </p:attrNameLst>
                                      </p:cBhvr>
                                      <p:to>
                                        <p:strVal val="true"/>
                                      </p:to>
                                    </p:set>
                                  </p:childTnLst>
                                </p:cTn>
                              </p:par>
                              <p:par>
                                <p:cTn id="200" presetID="22" presetClass="entr" presetSubtype="8" fill="hold" grpId="0" nodeType="withEffect">
                                  <p:stCondLst>
                                    <p:cond delay="0"/>
                                  </p:stCondLst>
                                  <p:childTnLst>
                                    <p:set>
                                      <p:cBhvr>
                                        <p:cTn id="201" dur="1" fill="hold">
                                          <p:stCondLst>
                                            <p:cond delay="0"/>
                                          </p:stCondLst>
                                        </p:cTn>
                                        <p:tgtEl>
                                          <p:spTgt spid="27"/>
                                        </p:tgtEl>
                                        <p:attrNameLst>
                                          <p:attrName>style.visibility</p:attrName>
                                        </p:attrNameLst>
                                      </p:cBhvr>
                                      <p:to>
                                        <p:strVal val="visible"/>
                                      </p:to>
                                    </p:set>
                                    <p:animEffect transition="in" filter="wipe(left)">
                                      <p:cBhvr>
                                        <p:cTn id="202" dur="500"/>
                                        <p:tgtEl>
                                          <p:spTgt spid="27"/>
                                        </p:tgtEl>
                                      </p:cBhvr>
                                    </p:animEffect>
                                  </p:childTnLst>
                                </p:cTn>
                              </p:par>
                              <p:par>
                                <p:cTn id="203" presetID="22" presetClass="entr" presetSubtype="8" fill="hold" grpId="0" nodeType="withEffect">
                                  <p:stCondLst>
                                    <p:cond delay="500"/>
                                  </p:stCondLst>
                                  <p:childTnLst>
                                    <p:set>
                                      <p:cBhvr>
                                        <p:cTn id="204" dur="1" fill="hold">
                                          <p:stCondLst>
                                            <p:cond delay="0"/>
                                          </p:stCondLst>
                                        </p:cTn>
                                        <p:tgtEl>
                                          <p:spTgt spid="28"/>
                                        </p:tgtEl>
                                        <p:attrNameLst>
                                          <p:attrName>style.visibility</p:attrName>
                                        </p:attrNameLst>
                                      </p:cBhvr>
                                      <p:to>
                                        <p:strVal val="visible"/>
                                      </p:to>
                                    </p:set>
                                    <p:animEffect transition="in" filter="wipe(left)">
                                      <p:cBhvr>
                                        <p:cTn id="205" dur="500"/>
                                        <p:tgtEl>
                                          <p:spTgt spid="28"/>
                                        </p:tgtEl>
                                      </p:cBhvr>
                                    </p:animEffect>
                                  </p:childTnLst>
                                </p:cTn>
                              </p:par>
                              <p:par>
                                <p:cTn id="206" presetID="18" presetClass="emph" presetSubtype="0" fill="hold" grpId="1" nodeType="withEffect">
                                  <p:stCondLst>
                                    <p:cond delay="500"/>
                                  </p:stCondLst>
                                  <p:childTnLst>
                                    <p:set>
                                      <p:cBhvr override="childStyle">
                                        <p:cTn id="207" dur="500" fill="hold"/>
                                        <p:tgtEl>
                                          <p:spTgt spid="28"/>
                                        </p:tgtEl>
                                        <p:attrNameLst>
                                          <p:attrName>style.textDecorationUnderline</p:attrName>
                                        </p:attrNameLst>
                                      </p:cBhvr>
                                      <p:to>
                                        <p:strVal val="true"/>
                                      </p:to>
                                    </p:set>
                                  </p:childTnLst>
                                </p:cTn>
                              </p:par>
                              <p:par>
                                <p:cTn id="208" presetID="22" presetClass="entr" presetSubtype="8" fill="hold" grpId="0" nodeType="withEffect">
                                  <p:stCondLst>
                                    <p:cond delay="500"/>
                                  </p:stCondLst>
                                  <p:childTnLst>
                                    <p:set>
                                      <p:cBhvr>
                                        <p:cTn id="209" dur="1" fill="hold">
                                          <p:stCondLst>
                                            <p:cond delay="0"/>
                                          </p:stCondLst>
                                        </p:cTn>
                                        <p:tgtEl>
                                          <p:spTgt spid="29"/>
                                        </p:tgtEl>
                                        <p:attrNameLst>
                                          <p:attrName>style.visibility</p:attrName>
                                        </p:attrNameLst>
                                      </p:cBhvr>
                                      <p:to>
                                        <p:strVal val="visible"/>
                                      </p:to>
                                    </p:set>
                                    <p:animEffect transition="in" filter="wipe(left)">
                                      <p:cBhvr>
                                        <p:cTn id="210" dur="500"/>
                                        <p:tgtEl>
                                          <p:spTgt spid="29"/>
                                        </p:tgtEl>
                                      </p:cBhvr>
                                    </p:animEffect>
                                  </p:childTnLst>
                                </p:cTn>
                              </p:par>
                              <p:par>
                                <p:cTn id="211" presetID="0" presetClass="entr" presetSubtype="0" fill="hold" grpId="0" nodeType="withEffect">
                                  <p:stCondLst>
                                    <p:cond delay="900"/>
                                  </p:stCondLst>
                                  <p:iterate type="lt">
                                    <p:tmPct val="10000"/>
                                  </p:iterate>
                                  <p:childTnLst>
                                    <p:set>
                                      <p:cBhvr>
                                        <p:cTn id="212" dur="1" fill="hold">
                                          <p:stCondLst>
                                            <p:cond delay="0"/>
                                          </p:stCondLst>
                                        </p:cTn>
                                        <p:tgtEl>
                                          <p:spTgt spid="35"/>
                                        </p:tgtEl>
                                        <p:attrNameLst>
                                          <p:attrName>style.visibility</p:attrName>
                                        </p:attrNameLst>
                                      </p:cBhvr>
                                      <p:to>
                                        <p:strVal val="visible"/>
                                      </p:to>
                                    </p:set>
                                    <p:animEffect transition="in" filter="dissolve">
                                      <p:cBhvr>
                                        <p:cTn id="213" dur="500">
                                          <p:stCondLst>
                                            <p:cond delay="0"/>
                                          </p:stCondLst>
                                        </p:cTn>
                                        <p:tgtEl>
                                          <p:spTgt spid="35"/>
                                        </p:tgtEl>
                                      </p:cBhvr>
                                    </p:animEffect>
                                    <p:anim to="" calcmode="lin" valueType="num">
                                      <p:cBhvr>
                                        <p:cTn id="214" dur="500" fill="hold">
                                          <p:stCondLst>
                                            <p:cond delay="0"/>
                                          </p:stCondLst>
                                        </p:cTn>
                                        <p:tgtEl>
                                          <p:spTgt spid="35"/>
                                        </p:tgtEl>
                                        <p:attrNameLst>
                                          <p:attrName>ppt_w</p:attrName>
                                        </p:attrNameLst>
                                      </p:cBhvr>
                                      <p:tavLst>
                                        <p:tav tm="0">
                                          <p:val>
                                            <p:strVal val="#ppt_w*4"/>
                                          </p:val>
                                        </p:tav>
                                        <p:tav tm="100000">
                                          <p:val>
                                            <p:strVal val="#ppt_w"/>
                                          </p:val>
                                        </p:tav>
                                      </p:tavLst>
                                    </p:anim>
                                    <p:anim to="" calcmode="lin" valueType="num">
                                      <p:cBhvr>
                                        <p:cTn id="215" dur="500" fill="hold">
                                          <p:stCondLst>
                                            <p:cond delay="0"/>
                                          </p:stCondLst>
                                        </p:cTn>
                                        <p:tgtEl>
                                          <p:spTgt spid="35"/>
                                        </p:tgtEl>
                                        <p:attrNameLst>
                                          <p:attrName>ppt_h</p:attrName>
                                        </p:attrNameLst>
                                      </p:cBhvr>
                                      <p:tavLst>
                                        <p:tav tm="0">
                                          <p:val>
                                            <p:strVal val="#ppt_h*4"/>
                                          </p:val>
                                        </p:tav>
                                        <p:tav tm="100000">
                                          <p:val>
                                            <p:strVal val="#ppt_h"/>
                                          </p:val>
                                        </p:tav>
                                      </p:tavLst>
                                    </p:anim>
                                  </p:childTnLst>
                                </p:cTn>
                              </p:par>
                            </p:childTnLst>
                          </p:cTn>
                        </p:par>
                        <p:par>
                          <p:cTn id="216" fill="hold">
                            <p:stCondLst>
                              <p:cond delay="2000"/>
                            </p:stCondLst>
                            <p:childTnLst>
                              <p:par>
                                <p:cTn id="217" presetID="26" presetClass="emph" presetSubtype="0" fill="hold" grpId="1" nodeType="afterEffect">
                                  <p:stCondLst>
                                    <p:cond delay="400"/>
                                  </p:stCondLst>
                                  <p:iterate type="lt">
                                    <p:tmPct val="0"/>
                                  </p:iterate>
                                  <p:childTnLst>
                                    <p:animEffect transition="out" filter="fade">
                                      <p:cBhvr>
                                        <p:cTn id="218" dur="500" tmFilter="0, 0; .2, .5; .8, .5; 1, 0"/>
                                        <p:tgtEl>
                                          <p:spTgt spid="35"/>
                                        </p:tgtEl>
                                      </p:cBhvr>
                                    </p:animEffect>
                                    <p:animScale>
                                      <p:cBhvr>
                                        <p:cTn id="219" dur="250" autoRev="1" fill="hold"/>
                                        <p:tgtEl>
                                          <p:spTgt spid="35"/>
                                        </p:tgtEl>
                                      </p:cBhvr>
                                      <p:by x="105000" y="105000"/>
                                    </p:animScale>
                                  </p:childTnLst>
                                </p:cTn>
                              </p:par>
                            </p:childTnLst>
                          </p:cTn>
                        </p:par>
                      </p:childTnLst>
                    </p:cTn>
                  </p:par>
                  <p:par>
                    <p:cTn id="220" fill="hold">
                      <p:stCondLst>
                        <p:cond delay="indefinite"/>
                      </p:stCondLst>
                      <p:childTnLst>
                        <p:par>
                          <p:cTn id="221" fill="hold">
                            <p:stCondLst>
                              <p:cond delay="0"/>
                            </p:stCondLst>
                            <p:childTnLst>
                              <p:par>
                                <p:cTn id="222" presetID="55" presetClass="exit" presetSubtype="0" fill="hold" grpId="1" nodeType="clickEffect">
                                  <p:stCondLst>
                                    <p:cond delay="0"/>
                                  </p:stCondLst>
                                  <p:childTnLst>
                                    <p:anim calcmode="lin" valueType="num">
                                      <p:cBhvr>
                                        <p:cTn id="223" dur="1000"/>
                                        <p:tgtEl>
                                          <p:spTgt spid="12"/>
                                        </p:tgtEl>
                                        <p:attrNameLst>
                                          <p:attrName>ppt_w</p:attrName>
                                        </p:attrNameLst>
                                      </p:cBhvr>
                                      <p:tavLst>
                                        <p:tav tm="0">
                                          <p:val>
                                            <p:strVal val="ppt_w"/>
                                          </p:val>
                                        </p:tav>
                                        <p:tav tm="100000">
                                          <p:val>
                                            <p:strVal val="ppt_w*0.70"/>
                                          </p:val>
                                        </p:tav>
                                      </p:tavLst>
                                    </p:anim>
                                    <p:anim calcmode="lin" valueType="num">
                                      <p:cBhvr>
                                        <p:cTn id="224" dur="1000"/>
                                        <p:tgtEl>
                                          <p:spTgt spid="12"/>
                                        </p:tgtEl>
                                        <p:attrNameLst>
                                          <p:attrName>ppt_h</p:attrName>
                                        </p:attrNameLst>
                                      </p:cBhvr>
                                      <p:tavLst>
                                        <p:tav tm="0">
                                          <p:val>
                                            <p:strVal val="ppt_h"/>
                                          </p:val>
                                        </p:tav>
                                        <p:tav tm="100000">
                                          <p:val>
                                            <p:strVal val="ppt_h"/>
                                          </p:val>
                                        </p:tav>
                                      </p:tavLst>
                                    </p:anim>
                                    <p:animEffect transition="out" filter="fade">
                                      <p:cBhvr>
                                        <p:cTn id="225" dur="1000"/>
                                        <p:tgtEl>
                                          <p:spTgt spid="12"/>
                                        </p:tgtEl>
                                      </p:cBhvr>
                                    </p:animEffect>
                                    <p:set>
                                      <p:cBhvr>
                                        <p:cTn id="226" dur="1" fill="hold">
                                          <p:stCondLst>
                                            <p:cond delay="999"/>
                                          </p:stCondLst>
                                        </p:cTn>
                                        <p:tgtEl>
                                          <p:spTgt spid="12"/>
                                        </p:tgtEl>
                                        <p:attrNameLst>
                                          <p:attrName>style.visibility</p:attrName>
                                        </p:attrNameLst>
                                      </p:cBhvr>
                                      <p:to>
                                        <p:strVal val="hidden"/>
                                      </p:to>
                                    </p:set>
                                  </p:childTnLst>
                                </p:cTn>
                              </p:par>
                              <p:par>
                                <p:cTn id="227" presetID="55" presetClass="exit" presetSubtype="0" fill="hold" grpId="1" nodeType="withEffect">
                                  <p:stCondLst>
                                    <p:cond delay="0"/>
                                  </p:stCondLst>
                                  <p:childTnLst>
                                    <p:anim calcmode="lin" valueType="num">
                                      <p:cBhvr>
                                        <p:cTn id="228" dur="1000"/>
                                        <p:tgtEl>
                                          <p:spTgt spid="27"/>
                                        </p:tgtEl>
                                        <p:attrNameLst>
                                          <p:attrName>ppt_w</p:attrName>
                                        </p:attrNameLst>
                                      </p:cBhvr>
                                      <p:tavLst>
                                        <p:tav tm="0">
                                          <p:val>
                                            <p:strVal val="ppt_w"/>
                                          </p:val>
                                        </p:tav>
                                        <p:tav tm="100000">
                                          <p:val>
                                            <p:strVal val="ppt_w*0.70"/>
                                          </p:val>
                                        </p:tav>
                                      </p:tavLst>
                                    </p:anim>
                                    <p:anim calcmode="lin" valueType="num">
                                      <p:cBhvr>
                                        <p:cTn id="229" dur="1000"/>
                                        <p:tgtEl>
                                          <p:spTgt spid="27"/>
                                        </p:tgtEl>
                                        <p:attrNameLst>
                                          <p:attrName>ppt_h</p:attrName>
                                        </p:attrNameLst>
                                      </p:cBhvr>
                                      <p:tavLst>
                                        <p:tav tm="0">
                                          <p:val>
                                            <p:strVal val="ppt_h"/>
                                          </p:val>
                                        </p:tav>
                                        <p:tav tm="100000">
                                          <p:val>
                                            <p:strVal val="ppt_h"/>
                                          </p:val>
                                        </p:tav>
                                      </p:tavLst>
                                    </p:anim>
                                    <p:animEffect transition="out" filter="fade">
                                      <p:cBhvr>
                                        <p:cTn id="230" dur="1000"/>
                                        <p:tgtEl>
                                          <p:spTgt spid="27"/>
                                        </p:tgtEl>
                                      </p:cBhvr>
                                    </p:animEffect>
                                    <p:set>
                                      <p:cBhvr>
                                        <p:cTn id="231" dur="1" fill="hold">
                                          <p:stCondLst>
                                            <p:cond delay="999"/>
                                          </p:stCondLst>
                                        </p:cTn>
                                        <p:tgtEl>
                                          <p:spTgt spid="27"/>
                                        </p:tgtEl>
                                        <p:attrNameLst>
                                          <p:attrName>style.visibility</p:attrName>
                                        </p:attrNameLst>
                                      </p:cBhvr>
                                      <p:to>
                                        <p:strVal val="hidden"/>
                                      </p:to>
                                    </p:set>
                                  </p:childTnLst>
                                </p:cTn>
                              </p:par>
                              <p:par>
                                <p:cTn id="232" presetID="55" presetClass="exit" presetSubtype="0" fill="hold" grpId="1" nodeType="withEffect">
                                  <p:stCondLst>
                                    <p:cond delay="0"/>
                                  </p:stCondLst>
                                  <p:childTnLst>
                                    <p:anim calcmode="lin" valueType="num">
                                      <p:cBhvr>
                                        <p:cTn id="233" dur="1000"/>
                                        <p:tgtEl>
                                          <p:spTgt spid="29"/>
                                        </p:tgtEl>
                                        <p:attrNameLst>
                                          <p:attrName>ppt_w</p:attrName>
                                        </p:attrNameLst>
                                      </p:cBhvr>
                                      <p:tavLst>
                                        <p:tav tm="0">
                                          <p:val>
                                            <p:strVal val="ppt_w"/>
                                          </p:val>
                                        </p:tav>
                                        <p:tav tm="100000">
                                          <p:val>
                                            <p:strVal val="ppt_w*0.70"/>
                                          </p:val>
                                        </p:tav>
                                      </p:tavLst>
                                    </p:anim>
                                    <p:anim calcmode="lin" valueType="num">
                                      <p:cBhvr>
                                        <p:cTn id="234" dur="1000"/>
                                        <p:tgtEl>
                                          <p:spTgt spid="29"/>
                                        </p:tgtEl>
                                        <p:attrNameLst>
                                          <p:attrName>ppt_h</p:attrName>
                                        </p:attrNameLst>
                                      </p:cBhvr>
                                      <p:tavLst>
                                        <p:tav tm="0">
                                          <p:val>
                                            <p:strVal val="ppt_h"/>
                                          </p:val>
                                        </p:tav>
                                        <p:tav tm="100000">
                                          <p:val>
                                            <p:strVal val="ppt_h"/>
                                          </p:val>
                                        </p:tav>
                                      </p:tavLst>
                                    </p:anim>
                                    <p:animEffect transition="out" filter="fade">
                                      <p:cBhvr>
                                        <p:cTn id="235" dur="1000"/>
                                        <p:tgtEl>
                                          <p:spTgt spid="29"/>
                                        </p:tgtEl>
                                      </p:cBhvr>
                                    </p:animEffect>
                                    <p:set>
                                      <p:cBhvr>
                                        <p:cTn id="236" dur="1" fill="hold">
                                          <p:stCondLst>
                                            <p:cond delay="999"/>
                                          </p:stCondLst>
                                        </p:cTn>
                                        <p:tgtEl>
                                          <p:spTgt spid="29"/>
                                        </p:tgtEl>
                                        <p:attrNameLst>
                                          <p:attrName>style.visibility</p:attrName>
                                        </p:attrNameLst>
                                      </p:cBhvr>
                                      <p:to>
                                        <p:strVal val="hidden"/>
                                      </p:to>
                                    </p:set>
                                  </p:childTnLst>
                                </p:cTn>
                              </p:par>
                              <p:par>
                                <p:cTn id="237" presetID="17" presetClass="exit" presetSubtype="2" fill="hold" grpId="2" nodeType="withEffect">
                                  <p:stCondLst>
                                    <p:cond delay="0"/>
                                  </p:stCondLst>
                                  <p:iterate type="lt">
                                    <p:tmPct val="0"/>
                                  </p:iterate>
                                  <p:childTnLst>
                                    <p:anim calcmode="lin" valueType="num">
                                      <p:cBhvr>
                                        <p:cTn id="238" dur="500"/>
                                        <p:tgtEl>
                                          <p:spTgt spid="35"/>
                                        </p:tgtEl>
                                        <p:attrNameLst>
                                          <p:attrName>ppt_x</p:attrName>
                                        </p:attrNameLst>
                                      </p:cBhvr>
                                      <p:tavLst>
                                        <p:tav tm="0">
                                          <p:val>
                                            <p:strVal val="ppt_x"/>
                                          </p:val>
                                        </p:tav>
                                        <p:tav tm="100000">
                                          <p:val>
                                            <p:strVal val="ppt_x+ppt_w/2"/>
                                          </p:val>
                                        </p:tav>
                                      </p:tavLst>
                                    </p:anim>
                                    <p:anim calcmode="lin" valueType="num">
                                      <p:cBhvr>
                                        <p:cTn id="239" dur="500"/>
                                        <p:tgtEl>
                                          <p:spTgt spid="35"/>
                                        </p:tgtEl>
                                        <p:attrNameLst>
                                          <p:attrName>ppt_y</p:attrName>
                                        </p:attrNameLst>
                                      </p:cBhvr>
                                      <p:tavLst>
                                        <p:tav tm="0">
                                          <p:val>
                                            <p:strVal val="ppt_y"/>
                                          </p:val>
                                        </p:tav>
                                        <p:tav tm="100000">
                                          <p:val>
                                            <p:strVal val="ppt_y"/>
                                          </p:val>
                                        </p:tav>
                                      </p:tavLst>
                                    </p:anim>
                                    <p:anim calcmode="lin" valueType="num">
                                      <p:cBhvr>
                                        <p:cTn id="240" dur="500"/>
                                        <p:tgtEl>
                                          <p:spTgt spid="35"/>
                                        </p:tgtEl>
                                        <p:attrNameLst>
                                          <p:attrName>ppt_w</p:attrName>
                                        </p:attrNameLst>
                                      </p:cBhvr>
                                      <p:tavLst>
                                        <p:tav tm="0">
                                          <p:val>
                                            <p:strVal val="ppt_w"/>
                                          </p:val>
                                        </p:tav>
                                        <p:tav tm="100000">
                                          <p:val>
                                            <p:fltVal val="0"/>
                                          </p:val>
                                        </p:tav>
                                      </p:tavLst>
                                    </p:anim>
                                    <p:anim calcmode="lin" valueType="num">
                                      <p:cBhvr>
                                        <p:cTn id="241" dur="500"/>
                                        <p:tgtEl>
                                          <p:spTgt spid="35"/>
                                        </p:tgtEl>
                                        <p:attrNameLst>
                                          <p:attrName>ppt_h</p:attrName>
                                        </p:attrNameLst>
                                      </p:cBhvr>
                                      <p:tavLst>
                                        <p:tav tm="0">
                                          <p:val>
                                            <p:strVal val="ppt_h"/>
                                          </p:val>
                                        </p:tav>
                                        <p:tav tm="100000">
                                          <p:val>
                                            <p:strVal val="ppt_h"/>
                                          </p:val>
                                        </p:tav>
                                      </p:tavLst>
                                    </p:anim>
                                    <p:set>
                                      <p:cBhvr>
                                        <p:cTn id="242" dur="1" fill="hold">
                                          <p:stCondLst>
                                            <p:cond delay="499"/>
                                          </p:stCondLst>
                                        </p:cTn>
                                        <p:tgtEl>
                                          <p:spTgt spid="35"/>
                                        </p:tgtEl>
                                        <p:attrNameLst>
                                          <p:attrName>style.visibility</p:attrName>
                                        </p:attrNameLst>
                                      </p:cBhvr>
                                      <p:to>
                                        <p:strVal val="hidden"/>
                                      </p:to>
                                    </p:set>
                                  </p:childTnLst>
                                </p:cTn>
                              </p:par>
                              <p:par>
                                <p:cTn id="243" presetID="42" presetClass="path" presetSubtype="0" accel="50000" decel="50000" fill="hold" grpId="2" nodeType="withEffect">
                                  <p:stCondLst>
                                    <p:cond delay="0"/>
                                  </p:stCondLst>
                                  <p:childTnLst>
                                    <p:animMotion origin="layout" path="M 3.33333E-6 4.44444E-6 L -0.03039 0.00046 " pathEditMode="relative" rAng="0" ptsTypes="AA">
                                      <p:cBhvr>
                                        <p:cTn id="244" dur="1000" fill="hold"/>
                                        <p:tgtEl>
                                          <p:spTgt spid="29"/>
                                        </p:tgtEl>
                                        <p:attrNameLst>
                                          <p:attrName>ppt_x</p:attrName>
                                          <p:attrName>ppt_y</p:attrName>
                                        </p:attrNameLst>
                                      </p:cBhvr>
                                      <p:rCtr x="-1528" y="23"/>
                                    </p:animMotion>
                                  </p:childTnLst>
                                </p:cTn>
                              </p:par>
                              <p:par>
                                <p:cTn id="245" presetID="16" presetClass="exit" presetSubtype="21" fill="hold" grpId="2" nodeType="withEffect">
                                  <p:stCondLst>
                                    <p:cond delay="0"/>
                                  </p:stCondLst>
                                  <p:childTnLst>
                                    <p:animEffect transition="out" filter="barn(inVertical)">
                                      <p:cBhvr>
                                        <p:cTn id="246" dur="500"/>
                                        <p:tgtEl>
                                          <p:spTgt spid="26"/>
                                        </p:tgtEl>
                                      </p:cBhvr>
                                    </p:animEffect>
                                    <p:set>
                                      <p:cBhvr>
                                        <p:cTn id="247" dur="1" fill="hold">
                                          <p:stCondLst>
                                            <p:cond delay="499"/>
                                          </p:stCondLst>
                                        </p:cTn>
                                        <p:tgtEl>
                                          <p:spTgt spid="26"/>
                                        </p:tgtEl>
                                        <p:attrNameLst>
                                          <p:attrName>style.visibility</p:attrName>
                                        </p:attrNameLst>
                                      </p:cBhvr>
                                      <p:to>
                                        <p:strVal val="hidden"/>
                                      </p:to>
                                    </p:set>
                                  </p:childTnLst>
                                </p:cTn>
                              </p:par>
                              <p:par>
                                <p:cTn id="248" presetID="16" presetClass="exit" presetSubtype="21" fill="hold" grpId="2" nodeType="withEffect">
                                  <p:stCondLst>
                                    <p:cond delay="0"/>
                                  </p:stCondLst>
                                  <p:childTnLst>
                                    <p:animEffect transition="out" filter="barn(inVertical)">
                                      <p:cBhvr>
                                        <p:cTn id="249" dur="500"/>
                                        <p:tgtEl>
                                          <p:spTgt spid="28"/>
                                        </p:tgtEl>
                                      </p:cBhvr>
                                    </p:animEffect>
                                    <p:set>
                                      <p:cBhvr>
                                        <p:cTn id="250" dur="1" fill="hold">
                                          <p:stCondLst>
                                            <p:cond delay="499"/>
                                          </p:stCondLst>
                                        </p:cTn>
                                        <p:tgtEl>
                                          <p:spTgt spid="28"/>
                                        </p:tgtEl>
                                        <p:attrNameLst>
                                          <p:attrName>style.visibility</p:attrName>
                                        </p:attrNameLst>
                                      </p:cBhvr>
                                      <p:to>
                                        <p:strVal val="hidden"/>
                                      </p:to>
                                    </p:set>
                                  </p:childTnLst>
                                </p:cTn>
                              </p:par>
                              <p:par>
                                <p:cTn id="251" presetID="55" presetClass="entr" presetSubtype="0" fill="hold" grpId="0" nodeType="withEffect">
                                  <p:stCondLst>
                                    <p:cond delay="250"/>
                                  </p:stCondLst>
                                  <p:childTnLst>
                                    <p:set>
                                      <p:cBhvr>
                                        <p:cTn id="252" dur="1" fill="hold">
                                          <p:stCondLst>
                                            <p:cond delay="0"/>
                                          </p:stCondLst>
                                        </p:cTn>
                                        <p:tgtEl>
                                          <p:spTgt spid="13"/>
                                        </p:tgtEl>
                                        <p:attrNameLst>
                                          <p:attrName>style.visibility</p:attrName>
                                        </p:attrNameLst>
                                      </p:cBhvr>
                                      <p:to>
                                        <p:strVal val="visible"/>
                                      </p:to>
                                    </p:set>
                                    <p:anim calcmode="lin" valueType="num">
                                      <p:cBhvr>
                                        <p:cTn id="253" dur="1000" fill="hold"/>
                                        <p:tgtEl>
                                          <p:spTgt spid="13"/>
                                        </p:tgtEl>
                                        <p:attrNameLst>
                                          <p:attrName>ppt_w</p:attrName>
                                        </p:attrNameLst>
                                      </p:cBhvr>
                                      <p:tavLst>
                                        <p:tav tm="0">
                                          <p:val>
                                            <p:strVal val="#ppt_w*0.70"/>
                                          </p:val>
                                        </p:tav>
                                        <p:tav tm="100000">
                                          <p:val>
                                            <p:strVal val="#ppt_w"/>
                                          </p:val>
                                        </p:tav>
                                      </p:tavLst>
                                    </p:anim>
                                    <p:anim calcmode="lin" valueType="num">
                                      <p:cBhvr>
                                        <p:cTn id="254" dur="1000" fill="hold"/>
                                        <p:tgtEl>
                                          <p:spTgt spid="13"/>
                                        </p:tgtEl>
                                        <p:attrNameLst>
                                          <p:attrName>ppt_h</p:attrName>
                                        </p:attrNameLst>
                                      </p:cBhvr>
                                      <p:tavLst>
                                        <p:tav tm="0">
                                          <p:val>
                                            <p:strVal val="#ppt_h"/>
                                          </p:val>
                                        </p:tav>
                                        <p:tav tm="100000">
                                          <p:val>
                                            <p:strVal val="#ppt_h"/>
                                          </p:val>
                                        </p:tav>
                                      </p:tavLst>
                                    </p:anim>
                                    <p:animEffect transition="in" filter="fade">
                                      <p:cBhvr>
                                        <p:cTn id="255" dur="1000"/>
                                        <p:tgtEl>
                                          <p:spTgt spid="13"/>
                                        </p:tgtEl>
                                      </p:cBhvr>
                                    </p:animEffect>
                                  </p:childTnLst>
                                </p:cTn>
                              </p:par>
                            </p:childTnLst>
                          </p:cTn>
                        </p:par>
                      </p:childTnLst>
                    </p:cTn>
                  </p:par>
                  <p:par>
                    <p:cTn id="256" fill="hold">
                      <p:stCondLst>
                        <p:cond delay="indefinite"/>
                      </p:stCondLst>
                      <p:childTnLst>
                        <p:par>
                          <p:cTn id="257" fill="hold">
                            <p:stCondLst>
                              <p:cond delay="0"/>
                            </p:stCondLst>
                            <p:childTnLst>
                              <p:par>
                                <p:cTn id="258" presetID="1" presetClass="entr" presetSubtype="0" fill="hold" grpId="0" nodeType="clickEffect">
                                  <p:stCondLst>
                                    <p:cond delay="0"/>
                                  </p:stCondLst>
                                  <p:childTnLst>
                                    <p:set>
                                      <p:cBhvr>
                                        <p:cTn id="259" dur="1" fill="hold">
                                          <p:stCondLst>
                                            <p:cond delay="0"/>
                                          </p:stCondLst>
                                        </p:cTn>
                                        <p:tgtEl>
                                          <p:spTgt spid="14"/>
                                        </p:tgtEl>
                                        <p:attrNameLst>
                                          <p:attrName>style.visibility</p:attrName>
                                        </p:attrNameLst>
                                      </p:cBhvr>
                                      <p:to>
                                        <p:strVal val="visible"/>
                                      </p:to>
                                    </p:set>
                                  </p:childTnLst>
                                </p:cTn>
                              </p:par>
                              <p:par>
                                <p:cTn id="260" presetID="1" presetClass="entr" presetSubtype="0" fill="hold" grpId="0" nodeType="withEffect">
                                  <p:stCondLst>
                                    <p:cond delay="0"/>
                                  </p:stCondLst>
                                  <p:childTnLst>
                                    <p:set>
                                      <p:cBhvr>
                                        <p:cTn id="261" dur="1" fill="hold">
                                          <p:stCondLst>
                                            <p:cond delay="0"/>
                                          </p:stCondLst>
                                        </p:cTn>
                                        <p:tgtEl>
                                          <p:spTgt spid="15"/>
                                        </p:tgtEl>
                                        <p:attrNameLst>
                                          <p:attrName>style.visibility</p:attrName>
                                        </p:attrNameLst>
                                      </p:cBhvr>
                                      <p:to>
                                        <p:strVal val="visible"/>
                                      </p:to>
                                    </p:set>
                                  </p:childTnLst>
                                </p:cTn>
                              </p:par>
                              <p:par>
                                <p:cTn id="262" presetID="0" presetClass="path" presetSubtype="0" accel="50000" decel="50000" fill="hold" grpId="2" nodeType="withEffect">
                                  <p:stCondLst>
                                    <p:cond delay="0"/>
                                  </p:stCondLst>
                                  <p:childTnLst>
                                    <p:animMotion origin="layout" path="M -3.33333E-6 -4.44444E-6 L 0.14375 -0.26689 " pathEditMode="relative" rAng="0" ptsTypes="AA">
                                      <p:cBhvr>
                                        <p:cTn id="263" dur="2000" fill="hold"/>
                                        <p:tgtEl>
                                          <p:spTgt spid="14"/>
                                        </p:tgtEl>
                                        <p:attrNameLst>
                                          <p:attrName>ppt_x</p:attrName>
                                          <p:attrName>ppt_y</p:attrName>
                                        </p:attrNameLst>
                                      </p:cBhvr>
                                      <p:rCtr x="7187" y="-13356"/>
                                    </p:animMotion>
                                  </p:childTnLst>
                                </p:cTn>
                              </p:par>
                              <p:par>
                                <p:cTn id="264" presetID="0" presetClass="path" presetSubtype="0" accel="50000" decel="50000" fill="hold" grpId="2" nodeType="withEffect">
                                  <p:stCondLst>
                                    <p:cond delay="0"/>
                                  </p:stCondLst>
                                  <p:childTnLst>
                                    <p:animMotion origin="layout" path="M 5.55112E-17 4.44444E-6 C 0.00382 -0.02477 0.00764 -0.04931 0.01701 -0.08056 C 0.02639 -0.11181 0.03837 -0.15232 0.05642 -0.18774 C 0.07448 -0.22315 0.08733 -0.25973 0.125 -0.29283 C 0.16267 -0.32593 0.23681 -0.36436 0.28281 -0.38588 C 0.32882 -0.40741 0.37656 -0.41482 0.40122 -0.42246 " pathEditMode="relative" rAng="0" ptsTypes="aaaaaa">
                                      <p:cBhvr>
                                        <p:cTn id="265" dur="2000" fill="hold"/>
                                        <p:tgtEl>
                                          <p:spTgt spid="15"/>
                                        </p:tgtEl>
                                        <p:attrNameLst>
                                          <p:attrName>ppt_x</p:attrName>
                                          <p:attrName>ppt_y</p:attrName>
                                        </p:attrNameLst>
                                      </p:cBhvr>
                                      <p:rCtr x="20052" y="-21134"/>
                                    </p:animMotion>
                                  </p:childTnLst>
                                </p:cTn>
                              </p:par>
                              <p:par>
                                <p:cTn id="266" presetID="55" presetClass="exit" presetSubtype="0" fill="hold" grpId="1" nodeType="withEffect">
                                  <p:stCondLst>
                                    <p:cond delay="0"/>
                                  </p:stCondLst>
                                  <p:childTnLst>
                                    <p:anim calcmode="lin" valueType="num">
                                      <p:cBhvr>
                                        <p:cTn id="267" dur="1000"/>
                                        <p:tgtEl>
                                          <p:spTgt spid="13"/>
                                        </p:tgtEl>
                                        <p:attrNameLst>
                                          <p:attrName>ppt_w</p:attrName>
                                        </p:attrNameLst>
                                      </p:cBhvr>
                                      <p:tavLst>
                                        <p:tav tm="0">
                                          <p:val>
                                            <p:strVal val="ppt_w"/>
                                          </p:val>
                                        </p:tav>
                                        <p:tav tm="100000">
                                          <p:val>
                                            <p:strVal val="ppt_w*0.70"/>
                                          </p:val>
                                        </p:tav>
                                      </p:tavLst>
                                    </p:anim>
                                    <p:anim calcmode="lin" valueType="num">
                                      <p:cBhvr>
                                        <p:cTn id="268" dur="1000"/>
                                        <p:tgtEl>
                                          <p:spTgt spid="13"/>
                                        </p:tgtEl>
                                        <p:attrNameLst>
                                          <p:attrName>ppt_h</p:attrName>
                                        </p:attrNameLst>
                                      </p:cBhvr>
                                      <p:tavLst>
                                        <p:tav tm="0">
                                          <p:val>
                                            <p:strVal val="ppt_h"/>
                                          </p:val>
                                        </p:tav>
                                        <p:tav tm="100000">
                                          <p:val>
                                            <p:strVal val="ppt_h"/>
                                          </p:val>
                                        </p:tav>
                                      </p:tavLst>
                                    </p:anim>
                                    <p:animEffect transition="out" filter="fade">
                                      <p:cBhvr>
                                        <p:cTn id="269" dur="1000"/>
                                        <p:tgtEl>
                                          <p:spTgt spid="13"/>
                                        </p:tgtEl>
                                      </p:cBhvr>
                                    </p:animEffect>
                                    <p:set>
                                      <p:cBhvr>
                                        <p:cTn id="270" dur="1" fill="hold">
                                          <p:stCondLst>
                                            <p:cond delay="999"/>
                                          </p:stCondLst>
                                        </p:cTn>
                                        <p:tgtEl>
                                          <p:spTgt spid="13"/>
                                        </p:tgtEl>
                                        <p:attrNameLst>
                                          <p:attrName>style.visibility</p:attrName>
                                        </p:attrNameLst>
                                      </p:cBhvr>
                                      <p:to>
                                        <p:strVal val="hidden"/>
                                      </p:to>
                                    </p:set>
                                  </p:childTnLst>
                                </p:cTn>
                              </p:par>
                            </p:childTnLst>
                          </p:cTn>
                        </p:par>
                        <p:par>
                          <p:cTn id="271" fill="hold">
                            <p:stCondLst>
                              <p:cond delay="2000"/>
                            </p:stCondLst>
                            <p:childTnLst>
                              <p:par>
                                <p:cTn id="272" presetID="10" presetClass="exit" presetSubtype="0" fill="hold" grpId="1" nodeType="afterEffect">
                                  <p:stCondLst>
                                    <p:cond delay="0"/>
                                  </p:stCondLst>
                                  <p:childTnLst>
                                    <p:animEffect transition="out" filter="fade">
                                      <p:cBhvr>
                                        <p:cTn id="273" dur="500"/>
                                        <p:tgtEl>
                                          <p:spTgt spid="15"/>
                                        </p:tgtEl>
                                      </p:cBhvr>
                                    </p:animEffect>
                                    <p:set>
                                      <p:cBhvr>
                                        <p:cTn id="274" dur="1" fill="hold">
                                          <p:stCondLst>
                                            <p:cond delay="499"/>
                                          </p:stCondLst>
                                        </p:cTn>
                                        <p:tgtEl>
                                          <p:spTgt spid="15"/>
                                        </p:tgtEl>
                                        <p:attrNameLst>
                                          <p:attrName>style.visibility</p:attrName>
                                        </p:attrNameLst>
                                      </p:cBhvr>
                                      <p:to>
                                        <p:strVal val="hidden"/>
                                      </p:to>
                                    </p:set>
                                  </p:childTnLst>
                                </p:cTn>
                              </p:par>
                              <p:par>
                                <p:cTn id="275" presetID="10" presetClass="exit" presetSubtype="0" fill="hold" grpId="1" nodeType="withEffect">
                                  <p:stCondLst>
                                    <p:cond delay="0"/>
                                  </p:stCondLst>
                                  <p:childTnLst>
                                    <p:animEffect transition="out" filter="fade">
                                      <p:cBhvr>
                                        <p:cTn id="276" dur="500"/>
                                        <p:tgtEl>
                                          <p:spTgt spid="14"/>
                                        </p:tgtEl>
                                      </p:cBhvr>
                                    </p:animEffect>
                                    <p:set>
                                      <p:cBhvr>
                                        <p:cTn id="277" dur="1" fill="hold">
                                          <p:stCondLst>
                                            <p:cond delay="499"/>
                                          </p:stCondLst>
                                        </p:cTn>
                                        <p:tgtEl>
                                          <p:spTgt spid="14"/>
                                        </p:tgtEl>
                                        <p:attrNameLst>
                                          <p:attrName>style.visibility</p:attrName>
                                        </p:attrNameLst>
                                      </p:cBhvr>
                                      <p:to>
                                        <p:strVal val="hidden"/>
                                      </p:to>
                                    </p:set>
                                  </p:childTnLst>
                                </p:cTn>
                              </p:par>
                            </p:childTnLst>
                          </p:cTn>
                        </p:par>
                        <p:par>
                          <p:cTn id="278" fill="hold">
                            <p:stCondLst>
                              <p:cond delay="2500"/>
                            </p:stCondLst>
                            <p:childTnLst>
                              <p:par>
                                <p:cTn id="279" presetID="23" presetClass="exit" presetSubtype="32" fill="hold" grpId="2" nodeType="afterEffect">
                                  <p:stCondLst>
                                    <p:cond delay="0"/>
                                  </p:stCondLst>
                                  <p:childTnLst>
                                    <p:anim calcmode="lin" valueType="num">
                                      <p:cBhvr>
                                        <p:cTn id="280" dur="500"/>
                                        <p:tgtEl>
                                          <p:spTgt spid="9"/>
                                        </p:tgtEl>
                                        <p:attrNameLst>
                                          <p:attrName>ppt_w</p:attrName>
                                        </p:attrNameLst>
                                      </p:cBhvr>
                                      <p:tavLst>
                                        <p:tav tm="0">
                                          <p:val>
                                            <p:strVal val="ppt_w"/>
                                          </p:val>
                                        </p:tav>
                                        <p:tav tm="100000">
                                          <p:val>
                                            <p:fltVal val="0"/>
                                          </p:val>
                                        </p:tav>
                                      </p:tavLst>
                                    </p:anim>
                                    <p:anim calcmode="lin" valueType="num">
                                      <p:cBhvr>
                                        <p:cTn id="281" dur="500"/>
                                        <p:tgtEl>
                                          <p:spTgt spid="9"/>
                                        </p:tgtEl>
                                        <p:attrNameLst>
                                          <p:attrName>ppt_h</p:attrName>
                                        </p:attrNameLst>
                                      </p:cBhvr>
                                      <p:tavLst>
                                        <p:tav tm="0">
                                          <p:val>
                                            <p:strVal val="ppt_h"/>
                                          </p:val>
                                        </p:tav>
                                        <p:tav tm="100000">
                                          <p:val>
                                            <p:fltVal val="0"/>
                                          </p:val>
                                        </p:tav>
                                      </p:tavLst>
                                    </p:anim>
                                    <p:set>
                                      <p:cBhvr>
                                        <p:cTn id="282" dur="1" fill="hold">
                                          <p:stCondLst>
                                            <p:cond delay="499"/>
                                          </p:stCondLst>
                                        </p:cTn>
                                        <p:tgtEl>
                                          <p:spTgt spid="9"/>
                                        </p:tgtEl>
                                        <p:attrNameLst>
                                          <p:attrName>style.visibility</p:attrName>
                                        </p:attrNameLst>
                                      </p:cBhvr>
                                      <p:to>
                                        <p:strVal val="hidden"/>
                                      </p:to>
                                    </p:set>
                                  </p:childTnLst>
                                </p:cTn>
                              </p:par>
                              <p:par>
                                <p:cTn id="283" presetID="23" presetClass="exit" presetSubtype="32" fill="hold" grpId="1" nodeType="withEffect">
                                  <p:stCondLst>
                                    <p:cond delay="0"/>
                                  </p:stCondLst>
                                  <p:childTnLst>
                                    <p:anim calcmode="lin" valueType="num">
                                      <p:cBhvr>
                                        <p:cTn id="284" dur="500"/>
                                        <p:tgtEl>
                                          <p:spTgt spid="10"/>
                                        </p:tgtEl>
                                        <p:attrNameLst>
                                          <p:attrName>ppt_w</p:attrName>
                                        </p:attrNameLst>
                                      </p:cBhvr>
                                      <p:tavLst>
                                        <p:tav tm="0">
                                          <p:val>
                                            <p:strVal val="ppt_w"/>
                                          </p:val>
                                        </p:tav>
                                        <p:tav tm="100000">
                                          <p:val>
                                            <p:fltVal val="0"/>
                                          </p:val>
                                        </p:tav>
                                      </p:tavLst>
                                    </p:anim>
                                    <p:anim calcmode="lin" valueType="num">
                                      <p:cBhvr>
                                        <p:cTn id="285" dur="500"/>
                                        <p:tgtEl>
                                          <p:spTgt spid="10"/>
                                        </p:tgtEl>
                                        <p:attrNameLst>
                                          <p:attrName>ppt_h</p:attrName>
                                        </p:attrNameLst>
                                      </p:cBhvr>
                                      <p:tavLst>
                                        <p:tav tm="0">
                                          <p:val>
                                            <p:strVal val="ppt_h"/>
                                          </p:val>
                                        </p:tav>
                                        <p:tav tm="100000">
                                          <p:val>
                                            <p:fltVal val="0"/>
                                          </p:val>
                                        </p:tav>
                                      </p:tavLst>
                                    </p:anim>
                                    <p:set>
                                      <p:cBhvr>
                                        <p:cTn id="286" dur="1" fill="hold">
                                          <p:stCondLst>
                                            <p:cond delay="499"/>
                                          </p:stCondLst>
                                        </p:cTn>
                                        <p:tgtEl>
                                          <p:spTgt spid="10"/>
                                        </p:tgtEl>
                                        <p:attrNameLst>
                                          <p:attrName>style.visibility</p:attrName>
                                        </p:attrNameLst>
                                      </p:cBhvr>
                                      <p:to>
                                        <p:strVal val="hidden"/>
                                      </p:to>
                                    </p:set>
                                  </p:childTnLst>
                                </p:cTn>
                              </p:par>
                              <p:par>
                                <p:cTn id="287" presetID="0" presetClass="path" presetSubtype="0" accel="50000" decel="50000" fill="hold" grpId="4" nodeType="withEffect">
                                  <p:stCondLst>
                                    <p:cond delay="0"/>
                                  </p:stCondLst>
                                  <p:childTnLst>
                                    <p:animMotion origin="layout" path="M 0.12622 -0.25278 L 0.12951 -0.22199 " pathEditMode="relative" rAng="0" ptsTypes="AA">
                                      <p:cBhvr>
                                        <p:cTn id="288" dur="500" fill="hold"/>
                                        <p:tgtEl>
                                          <p:spTgt spid="9"/>
                                        </p:tgtEl>
                                        <p:attrNameLst>
                                          <p:attrName>ppt_x</p:attrName>
                                          <p:attrName>ppt_y</p:attrName>
                                        </p:attrNameLst>
                                      </p:cBhvr>
                                      <p:rCtr x="156" y="1528"/>
                                    </p:animMotion>
                                  </p:childTnLst>
                                </p:cTn>
                              </p:par>
                              <p:par>
                                <p:cTn id="289" presetID="0" presetClass="path" presetSubtype="0" accel="50000" decel="50000" fill="hold" grpId="3" nodeType="withEffect">
                                  <p:stCondLst>
                                    <p:cond delay="0"/>
                                  </p:stCondLst>
                                  <p:childTnLst>
                                    <p:animMotion origin="layout" path="M 0.44584 -0.29213 L 0.44584 -0.31435 " pathEditMode="relative" rAng="0" ptsTypes="AA">
                                      <p:cBhvr>
                                        <p:cTn id="290" dur="500" fill="hold"/>
                                        <p:tgtEl>
                                          <p:spTgt spid="10"/>
                                        </p:tgtEl>
                                        <p:attrNameLst>
                                          <p:attrName>ppt_x</p:attrName>
                                          <p:attrName>ppt_y</p:attrName>
                                        </p:attrNameLst>
                                      </p:cBhvr>
                                      <p:rCtr x="0" y="-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6" grpId="2"/>
      <p:bldP spid="28" grpId="0"/>
      <p:bldP spid="28" grpId="1"/>
      <p:bldP spid="28" grpId="2"/>
      <p:bldP spid="24" grpId="0"/>
      <p:bldP spid="24" grpId="1"/>
      <p:bldP spid="24" grpId="2"/>
      <p:bldP spid="17" grpId="0"/>
      <p:bldP spid="17" grpId="1"/>
      <p:bldP spid="17" grpId="2"/>
      <p:bldP spid="19" grpId="0"/>
      <p:bldP spid="19" grpId="1"/>
      <p:bldP spid="19" grpId="2"/>
      <p:bldP spid="2" grpId="0"/>
      <p:bldP spid="2" grpId="1"/>
      <p:bldP spid="2" grpId="2"/>
      <p:bldP spid="5" grpId="0"/>
      <p:bldP spid="16" grpId="0"/>
      <p:bldP spid="16" grpId="2"/>
      <p:bldP spid="16" grpId="3"/>
      <p:bldP spid="16" grpId="4"/>
      <p:bldP spid="7" grpId="0"/>
      <p:bldP spid="7" grpId="1"/>
      <p:bldP spid="7" grpId="2"/>
      <p:bldP spid="8" grpId="0"/>
      <p:bldP spid="8" grpId="1"/>
      <p:bldP spid="6" grpId="0"/>
      <p:bldP spid="6" grpId="1"/>
      <p:bldP spid="6" grpId="2"/>
      <p:bldP spid="9" grpId="0"/>
      <p:bldP spid="9" grpId="2"/>
      <p:bldP spid="9" grpId="3"/>
      <p:bldP spid="9" grpId="4"/>
      <p:bldP spid="10" grpId="0"/>
      <p:bldP spid="10" grpId="1"/>
      <p:bldP spid="10" grpId="2"/>
      <p:bldP spid="10" grpId="3"/>
      <p:bldP spid="11" grpId="0"/>
      <p:bldP spid="11" grpId="1"/>
      <p:bldP spid="12" grpId="0"/>
      <p:bldP spid="12" grpId="1"/>
      <p:bldP spid="13" grpId="0"/>
      <p:bldP spid="13" grpId="1"/>
      <p:bldP spid="14" grpId="0"/>
      <p:bldP spid="14" grpId="1"/>
      <p:bldP spid="14" grpId="2"/>
      <p:bldP spid="15" grpId="0"/>
      <p:bldP spid="15" grpId="1"/>
      <p:bldP spid="15" grpId="2"/>
      <p:bldP spid="18" grpId="0"/>
      <p:bldP spid="18" grpId="1"/>
      <p:bldP spid="20" grpId="0"/>
      <p:bldP spid="20" grpId="1"/>
      <p:bldP spid="21" grpId="0"/>
      <p:bldP spid="21" grpId="1"/>
      <p:bldP spid="21" grpId="2"/>
      <p:bldP spid="22" grpId="0" animBg="1"/>
      <p:bldP spid="22" grpId="1" animBg="1"/>
      <p:bldP spid="25" grpId="0"/>
      <p:bldP spid="25" grpId="1"/>
      <p:bldP spid="27" grpId="0"/>
      <p:bldP spid="27" grpId="1"/>
      <p:bldP spid="29" grpId="0"/>
      <p:bldP spid="29" grpId="1"/>
      <p:bldP spid="29" grpId="2"/>
      <p:bldP spid="30" grpId="0"/>
      <p:bldP spid="30" grpId="1"/>
      <p:bldP spid="30" grpId="2"/>
      <p:bldP spid="31" grpId="0"/>
      <p:bldP spid="31" grpId="1"/>
      <p:bldP spid="33" grpId="0"/>
      <p:bldP spid="33" grpId="1"/>
      <p:bldP spid="34" grpId="0"/>
      <p:bldP spid="34" grpId="1"/>
      <p:bldP spid="35" grpId="0"/>
      <p:bldP spid="35" grpId="1"/>
      <p:bldP spid="35" grpId="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4283"/>
          </a:xfrm>
          <a:prstGeom prst="rect">
            <a:avLst/>
          </a:prstGeom>
        </p:spPr>
      </p:pic>
      <p:sp>
        <p:nvSpPr>
          <p:cNvPr id="7" name="Title 1">
            <a:extLst>
              <a:ext uri="{FF2B5EF4-FFF2-40B4-BE49-F238E27FC236}">
                <a16:creationId xmlns:a16="http://schemas.microsoft.com/office/drawing/2014/main" id="{4716024B-2577-4BC1-8F98-1A82A1B55E5A}"/>
              </a:ext>
            </a:extLst>
          </p:cNvPr>
          <p:cNvSpPr txBox="1">
            <a:spLocks/>
          </p:cNvSpPr>
          <p:nvPr/>
        </p:nvSpPr>
        <p:spPr>
          <a:xfrm>
            <a:off x="4892386" y="4105697"/>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fear of Me</a:t>
            </a:r>
          </a:p>
        </p:txBody>
      </p:sp>
      <p:sp>
        <p:nvSpPr>
          <p:cNvPr id="9" name="Title 1">
            <a:extLst>
              <a:ext uri="{FF2B5EF4-FFF2-40B4-BE49-F238E27FC236}">
                <a16:creationId xmlns:a16="http://schemas.microsoft.com/office/drawing/2014/main" id="{71C67478-6E6C-4A72-BB21-B5B1F4495FC2}"/>
              </a:ext>
            </a:extLst>
          </p:cNvPr>
          <p:cNvSpPr txBox="1">
            <a:spLocks/>
          </p:cNvSpPr>
          <p:nvPr/>
        </p:nvSpPr>
        <p:spPr>
          <a:xfrm>
            <a:off x="535265" y="4789499"/>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in you</a:t>
            </a:r>
          </a:p>
        </p:txBody>
      </p:sp>
      <p:sp>
        <p:nvSpPr>
          <p:cNvPr id="5" name="Title 1"/>
          <p:cNvSpPr txBox="1">
            <a:spLocks/>
          </p:cNvSpPr>
          <p:nvPr/>
        </p:nvSpPr>
        <p:spPr>
          <a:xfrm>
            <a:off x="3657600" y="3276600"/>
            <a:ext cx="2590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effectLst>
                  <a:glow rad="88900">
                    <a:schemeClr val="tx1"/>
                  </a:glow>
                  <a:outerShdw blurRad="50800" dist="39000" dir="5460000" algn="tl">
                    <a:srgbClr val="000000">
                      <a:alpha val="38000"/>
                    </a:srgbClr>
                  </a:outerShdw>
                </a:effectLst>
              </a:rPr>
              <a:t> </a:t>
            </a:r>
            <a:r>
              <a:rPr lang="en-US" sz="5200" b="1" dirty="0">
                <a:ln w="11430"/>
                <a:effectLst>
                  <a:glow rad="88900">
                    <a:schemeClr val="tx1"/>
                  </a:glow>
                  <a:outerShdw blurRad="50800" dist="39000" dir="5460000" algn="tl">
                    <a:srgbClr val="000000">
                      <a:alpha val="38000"/>
                    </a:srgbClr>
                  </a:outerShdw>
                </a:effectLst>
              </a:rPr>
              <a:t> </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forsaken</a:t>
            </a:r>
          </a:p>
        </p:txBody>
      </p:sp>
      <p:sp>
        <p:nvSpPr>
          <p:cNvPr id="2" name="Title 1"/>
          <p:cNvSpPr>
            <a:spLocks noGrp="1"/>
          </p:cNvSpPr>
          <p:nvPr>
            <p:ph type="ctrTitle"/>
          </p:nvPr>
        </p:nvSpPr>
        <p:spPr>
          <a:xfrm>
            <a:off x="304800" y="381000"/>
            <a:ext cx="8458200" cy="6096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Your own wickedness will correct you, And your backslidings will rebuke you. Know therefore and see that it is an evil and bitter thing That you have forsaken the LORD your God, And the fear of Me is  not in you," Says the Lord GOD      of hosts.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Jeremiah 2:19 </a:t>
            </a:r>
          </a:p>
        </p:txBody>
      </p:sp>
      <p:sp>
        <p:nvSpPr>
          <p:cNvPr id="6" name="Title 1"/>
          <p:cNvSpPr txBox="1">
            <a:spLocks/>
          </p:cNvSpPr>
          <p:nvPr/>
        </p:nvSpPr>
        <p:spPr>
          <a:xfrm>
            <a:off x="6324600" y="3352800"/>
            <a:ext cx="2590800" cy="838200"/>
          </a:xfrm>
          <a:prstGeom prst="rect">
            <a:avLst/>
          </a:prstGeom>
        </p:spPr>
        <p:txBody>
          <a:bodyPr vert="horz" lIns="91440" tIns="45720" rIns="91440" bIns="45720" rtlCol="0" anchor="ct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effectLst>
                  <a:glow rad="88900">
                    <a:schemeClr val="tx1"/>
                  </a:glow>
                  <a:outerShdw blurRad="50800" dist="39000" dir="5460000" algn="tl">
                    <a:srgbClr val="000000">
                      <a:alpha val="38000"/>
                    </a:srgbClr>
                  </a:outerShdw>
                </a:effectLst>
              </a:rPr>
              <a:t> </a:t>
            </a:r>
            <a:r>
              <a:rPr lang="en-US" sz="5200" b="1" dirty="0">
                <a:ln w="11430"/>
                <a:effectLst>
                  <a:glow rad="88900">
                    <a:schemeClr val="tx1"/>
                  </a:glow>
                  <a:outerShdw blurRad="50800" dist="39000" dir="5460000" algn="tl">
                    <a:srgbClr val="000000">
                      <a:alpha val="38000"/>
                    </a:srgbClr>
                  </a:outerShdw>
                </a:effectLst>
              </a:rPr>
              <a:t> </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8" name="Rectangle 2">
            <a:extLst>
              <a:ext uri="{FF2B5EF4-FFF2-40B4-BE49-F238E27FC236}">
                <a16:creationId xmlns:a16="http://schemas.microsoft.com/office/drawing/2014/main" id="{831F132C-489C-4F3D-8B33-BB9C89928FA7}"/>
              </a:ext>
            </a:extLst>
          </p:cNvPr>
          <p:cNvSpPr txBox="1">
            <a:spLocks noChangeArrowheads="1"/>
          </p:cNvSpPr>
          <p:nvPr/>
        </p:nvSpPr>
        <p:spPr bwMode="auto">
          <a:xfrm>
            <a:off x="4909080" y="4056918"/>
            <a:ext cx="31344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fear of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0B077F3-F565-4CAD-B966-A008D2294287}"/>
              </a:ext>
            </a:extLst>
          </p:cNvPr>
          <p:cNvSpPr txBox="1">
            <a:spLocks noChangeArrowheads="1"/>
          </p:cNvSpPr>
          <p:nvPr/>
        </p:nvSpPr>
        <p:spPr bwMode="auto">
          <a:xfrm>
            <a:off x="702980" y="4722647"/>
            <a:ext cx="2862918" cy="763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in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Oval 44">
            <a:extLst>
              <a:ext uri="{FF2B5EF4-FFF2-40B4-BE49-F238E27FC236}">
                <a16:creationId xmlns:a16="http://schemas.microsoft.com/office/drawing/2014/main" id="{10351D00-7A09-48E3-AA7C-6EDCDAFCA5EC}"/>
              </a:ext>
            </a:extLst>
          </p:cNvPr>
          <p:cNvSpPr/>
          <p:nvPr/>
        </p:nvSpPr>
        <p:spPr>
          <a:xfrm>
            <a:off x="7692488" y="4144931"/>
            <a:ext cx="594753" cy="608155"/>
          </a:xfrm>
          <a:prstGeom prst="ellipse">
            <a:avLst/>
          </a:prstGeom>
          <a:noFill/>
          <a:ln w="57150" cap="flat" cmpd="sng" algn="ctr">
            <a:solidFill>
              <a:srgbClr val="00FF00"/>
            </a:solidFill>
            <a:prstDash val="solid"/>
          </a:ln>
          <a:effectLst>
            <a:glow rad="635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2" name="Rectangle 6">
            <a:extLst>
              <a:ext uri="{FF2B5EF4-FFF2-40B4-BE49-F238E27FC236}">
                <a16:creationId xmlns:a16="http://schemas.microsoft.com/office/drawing/2014/main" id="{C568E7BB-4316-4F59-9A9A-7E6956C03154}"/>
              </a:ext>
            </a:extLst>
          </p:cNvPr>
          <p:cNvSpPr>
            <a:spLocks noChangeArrowheads="1"/>
          </p:cNvSpPr>
          <p:nvPr/>
        </p:nvSpPr>
        <p:spPr bwMode="auto">
          <a:xfrm>
            <a:off x="1703691" y="4742769"/>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39247086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10" presetClass="exit" presetSubtype="0" fill="hold" grpId="0" nodeType="after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18" presetClass="emph" presetSubtype="0" fill="hold" grpId="1" nodeType="withEffect">
                                  <p:stCondLst>
                                    <p:cond delay="400"/>
                                  </p:stCondLst>
                                  <p:childTnLst>
                                    <p:set>
                                      <p:cBhvr override="childStyle">
                                        <p:cTn id="27" dur="500" fill="hold"/>
                                        <p:tgtEl>
                                          <p:spTgt spid="9"/>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0" presetClass="entr" presetSubtype="0" fill="hold" grpId="0" nodeType="withEffect">
                                  <p:stCondLst>
                                    <p:cond delay="80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stCondLst>
                                            <p:cond delay="0"/>
                                          </p:stCondLst>
                                        </p:cTn>
                                        <p:tgtEl>
                                          <p:spTgt spid="12"/>
                                        </p:tgtEl>
                                      </p:cBhvr>
                                    </p:animEffect>
                                    <p:anim to="" calcmode="lin" valueType="num">
                                      <p:cBhvr>
                                        <p:cTn id="3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stCondLst>
                                            <p:cond delay="0"/>
                                          </p:stCondLst>
                                        </p:cTn>
                                        <p:tgtEl>
                                          <p:spTgt spid="11"/>
                                        </p:tgtEl>
                                      </p:cBhvr>
                                    </p:animEffect>
                                    <p:anim to="" calcmode="lin" valueType="num">
                                      <p:cBhvr>
                                        <p:cTn id="4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300"/>
                                  </p:stCondLst>
                                  <p:childTnLst>
                                    <p:set>
                                      <p:cBhvr>
                                        <p:cTn id="46" dur="1" fill="hold">
                                          <p:stCondLst>
                                            <p:cond delay="0"/>
                                          </p:stCondLst>
                                        </p:cTn>
                                        <p:tgtEl>
                                          <p:spTgt spid="6"/>
                                        </p:tgtEl>
                                        <p:attrNameLst>
                                          <p:attrName>style.visibility</p:attrName>
                                        </p:attrNameLst>
                                      </p:cBhvr>
                                      <p:to>
                                        <p:strVal val="visible"/>
                                      </p:to>
                                    </p:set>
                                  </p:childTnLst>
                                </p:cTn>
                              </p:par>
                              <p:par>
                                <p:cTn id="47" presetID="0" presetClass="path" presetSubtype="0" accel="50000" decel="50000" fill="hold" grpId="1" nodeType="withEffect">
                                  <p:stCondLst>
                                    <p:cond delay="300"/>
                                  </p:stCondLst>
                                  <p:childTnLst>
                                    <p:animMotion origin="layout" path="M -3.33333E-6 0 L -0.0335 -0.14954 " pathEditMode="relative" rAng="0" ptsTypes="AA">
                                      <p:cBhvr>
                                        <p:cTn id="48" dur="2000" fill="hold"/>
                                        <p:tgtEl>
                                          <p:spTgt spid="6"/>
                                        </p:tgtEl>
                                        <p:attrNameLst>
                                          <p:attrName>ppt_x</p:attrName>
                                          <p:attrName>ppt_y</p:attrName>
                                        </p:attrNameLst>
                                      </p:cBhvr>
                                      <p:rCtr x="-1684" y="-7477"/>
                                    </p:animMotion>
                                  </p:childTnLst>
                                </p:cTn>
                              </p:par>
                              <p:par>
                                <p:cTn id="49" presetID="15" presetClass="exit" presetSubtype="0" fill="hold" grpId="1" nodeType="withEffect">
                                  <p:stCondLst>
                                    <p:cond delay="300"/>
                                  </p:stCondLst>
                                  <p:childTnLst>
                                    <p:anim calcmode="lin" valueType="num">
                                      <p:cBhvr>
                                        <p:cTn id="50" dur="1250"/>
                                        <p:tgtEl>
                                          <p:spTgt spid="2"/>
                                        </p:tgtEl>
                                        <p:attrNameLst>
                                          <p:attrName>ppt_w</p:attrName>
                                        </p:attrNameLst>
                                      </p:cBhvr>
                                      <p:tavLst>
                                        <p:tav tm="0">
                                          <p:val>
                                            <p:strVal val="ppt_w"/>
                                          </p:val>
                                        </p:tav>
                                        <p:tav tm="100000">
                                          <p:val>
                                            <p:fltVal val="0"/>
                                          </p:val>
                                        </p:tav>
                                      </p:tavLst>
                                    </p:anim>
                                    <p:anim calcmode="lin" valueType="num">
                                      <p:cBhvr>
                                        <p:cTn id="51" dur="1250"/>
                                        <p:tgtEl>
                                          <p:spTgt spid="2"/>
                                        </p:tgtEl>
                                        <p:attrNameLst>
                                          <p:attrName>ppt_h</p:attrName>
                                        </p:attrNameLst>
                                      </p:cBhvr>
                                      <p:tavLst>
                                        <p:tav tm="0">
                                          <p:val>
                                            <p:strVal val="ppt_h"/>
                                          </p:val>
                                        </p:tav>
                                        <p:tav tm="100000">
                                          <p:val>
                                            <p:fltVal val="0"/>
                                          </p:val>
                                        </p:tav>
                                      </p:tavLst>
                                    </p:anim>
                                    <p:anim calcmode="lin" valueType="num">
                                      <p:cBhvr>
                                        <p:cTn id="52" dur="125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125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1249"/>
                                          </p:stCondLst>
                                        </p:cTn>
                                        <p:tgtEl>
                                          <p:spTgt spid="2"/>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5" grpId="0"/>
      <p:bldP spid="2" grpId="0"/>
      <p:bldP spid="2" grpId="1"/>
      <p:bldP spid="6" grpId="0"/>
      <p:bldP spid="6" grpId="1"/>
      <p:bldP spid="8" grpId="0"/>
      <p:bldP spid="8" grpId="1"/>
      <p:bldP spid="10" grpId="0"/>
      <p:bldP spid="10" grpId="1"/>
      <p:bldP spid="11" grpId="0" animBg="1"/>
      <p:bldP spid="11" grpId="1" animBg="1"/>
      <p:bldP spid="12" grpId="0"/>
      <p:bldP spid="1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786" b="8929"/>
          <a:stretch/>
        </p:blipFill>
        <p:spPr>
          <a:xfrm>
            <a:off x="0" y="0"/>
            <a:ext cx="914400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537"/>
          <a:stretch/>
        </p:blipFill>
        <p:spPr>
          <a:xfrm>
            <a:off x="0" y="0"/>
            <a:ext cx="9155348" cy="6858000"/>
          </a:xfrm>
          <a:prstGeom prst="rect">
            <a:avLst/>
          </a:prstGeom>
        </p:spPr>
      </p:pic>
      <p:sp>
        <p:nvSpPr>
          <p:cNvPr id="9" name="Title 1">
            <a:extLst>
              <a:ext uri="{FF2B5EF4-FFF2-40B4-BE49-F238E27FC236}">
                <a16:creationId xmlns:a16="http://schemas.microsoft.com/office/drawing/2014/main" id="{D2C62E9F-6A50-4950-B81B-31620F73C6A6}"/>
              </a:ext>
            </a:extLst>
          </p:cNvPr>
          <p:cNvSpPr txBox="1">
            <a:spLocks/>
          </p:cNvSpPr>
          <p:nvPr/>
        </p:nvSpPr>
        <p:spPr>
          <a:xfrm>
            <a:off x="4579997" y="2428186"/>
            <a:ext cx="369517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says the LORD</a:t>
            </a:r>
          </a:p>
        </p:txBody>
      </p:sp>
      <p:sp>
        <p:nvSpPr>
          <p:cNvPr id="7" name="Title 1">
            <a:extLst>
              <a:ext uri="{FF2B5EF4-FFF2-40B4-BE49-F238E27FC236}">
                <a16:creationId xmlns:a16="http://schemas.microsoft.com/office/drawing/2014/main" id="{9FE003B6-5C69-4042-8DC0-F5D21E629F34}"/>
              </a:ext>
            </a:extLst>
          </p:cNvPr>
          <p:cNvSpPr txBox="1">
            <a:spLocks/>
          </p:cNvSpPr>
          <p:nvPr/>
        </p:nvSpPr>
        <p:spPr>
          <a:xfrm>
            <a:off x="6657713" y="1760583"/>
            <a:ext cx="20417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Return</a:t>
            </a:r>
          </a:p>
        </p:txBody>
      </p:sp>
      <p:sp>
        <p:nvSpPr>
          <p:cNvPr id="12" name="Title 1">
            <a:extLst>
              <a:ext uri="{FF2B5EF4-FFF2-40B4-BE49-F238E27FC236}">
                <a16:creationId xmlns:a16="http://schemas.microsoft.com/office/drawing/2014/main" id="{1C828809-35A3-49D7-8DC2-08090D4E13FF}"/>
              </a:ext>
            </a:extLst>
          </p:cNvPr>
          <p:cNvSpPr txBox="1">
            <a:spLocks/>
          </p:cNvSpPr>
          <p:nvPr/>
        </p:nvSpPr>
        <p:spPr>
          <a:xfrm>
            <a:off x="2384759" y="3773028"/>
            <a:ext cx="403057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am merciful</a:t>
            </a:r>
          </a:p>
        </p:txBody>
      </p:sp>
      <p:sp>
        <p:nvSpPr>
          <p:cNvPr id="2" name="Title 1"/>
          <p:cNvSpPr>
            <a:spLocks noGrp="1"/>
          </p:cNvSpPr>
          <p:nvPr>
            <p:ph type="ctrTitle"/>
          </p:nvPr>
        </p:nvSpPr>
        <p:spPr>
          <a:xfrm>
            <a:off x="304800" y="381000"/>
            <a:ext cx="8458200" cy="6096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"Go and proclaim these words toward the north, and say: 'Return, backsliding Israel,' says the LORD; 'I will not cause My anger to fall on you. For I am merciful,' says the LORD; 'I will not remain angry forever. ' "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Jeremiah 3:12 </a:t>
            </a:r>
          </a:p>
        </p:txBody>
      </p:sp>
      <p:sp>
        <p:nvSpPr>
          <p:cNvPr id="6" name="Title 1"/>
          <p:cNvSpPr txBox="1">
            <a:spLocks/>
          </p:cNvSpPr>
          <p:nvPr/>
        </p:nvSpPr>
        <p:spPr>
          <a:xfrm>
            <a:off x="6019800" y="2286000"/>
            <a:ext cx="2590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effectLst>
                  <a:outerShdw blurRad="50800" dist="39000" dir="5460000" algn="tl">
                    <a:srgbClr val="000000">
                      <a:alpha val="38000"/>
                    </a:srgbClr>
                  </a:outerShdw>
                </a:effectLst>
              </a:rPr>
              <a:t> </a:t>
            </a:r>
            <a:r>
              <a:rPr lang="en-US" sz="4700" b="1" dirty="0">
                <a:ln w="11430"/>
                <a:effectLst>
                  <a:outerShdw blurRad="50800" dist="39000" dir="5460000" algn="tl">
                    <a:srgbClr val="000000">
                      <a:alpha val="38000"/>
                    </a:srgbClr>
                  </a:outerShdw>
                </a:effectLst>
              </a:rPr>
              <a:t> </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8" name="Rectangle 2">
            <a:extLst>
              <a:ext uri="{FF2B5EF4-FFF2-40B4-BE49-F238E27FC236}">
                <a16:creationId xmlns:a16="http://schemas.microsoft.com/office/drawing/2014/main" id="{EEC86880-58C6-4F3A-A5C9-7050221E4AB8}"/>
              </a:ext>
            </a:extLst>
          </p:cNvPr>
          <p:cNvSpPr txBox="1">
            <a:spLocks noChangeArrowheads="1"/>
          </p:cNvSpPr>
          <p:nvPr/>
        </p:nvSpPr>
        <p:spPr bwMode="auto">
          <a:xfrm>
            <a:off x="6595410" y="1730600"/>
            <a:ext cx="2170691"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Return</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6712DDE-611B-49BE-A918-532A3BB99229}"/>
              </a:ext>
            </a:extLst>
          </p:cNvPr>
          <p:cNvSpPr txBox="1">
            <a:spLocks noChangeArrowheads="1"/>
          </p:cNvSpPr>
          <p:nvPr/>
        </p:nvSpPr>
        <p:spPr bwMode="auto">
          <a:xfrm>
            <a:off x="4427276" y="2399009"/>
            <a:ext cx="3996934"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says the</a:t>
            </a:r>
            <a:r>
              <a:rPr kumimoji="0" lang="en-US" altLang="en-US" sz="4400" b="1" i="0" u="none" strike="noStrike" kern="0" cap="none" spc="0" normalizeH="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itle 1">
            <a:extLst>
              <a:ext uri="{FF2B5EF4-FFF2-40B4-BE49-F238E27FC236}">
                <a16:creationId xmlns:a16="http://schemas.microsoft.com/office/drawing/2014/main" id="{5916C97F-4100-4E0A-B5D7-EC115AC31657}"/>
              </a:ext>
            </a:extLst>
          </p:cNvPr>
          <p:cNvSpPr txBox="1">
            <a:spLocks/>
          </p:cNvSpPr>
          <p:nvPr/>
        </p:nvSpPr>
        <p:spPr>
          <a:xfrm>
            <a:off x="300307" y="4293296"/>
            <a:ext cx="2590800" cy="931097"/>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effectLst>
                  <a:outerShdw blurRad="50800" dist="39000" dir="5460000" algn="tl">
                    <a:srgbClr val="000000">
                      <a:alpha val="38000"/>
                    </a:srgbClr>
                  </a:outerShdw>
                </a:effectLst>
              </a:rPr>
              <a:t> </a:t>
            </a:r>
            <a:r>
              <a:rPr lang="en-US" sz="4700" b="1" dirty="0">
                <a:ln w="11430"/>
                <a:effectLst>
                  <a:outerShdw blurRad="50800" dist="39000" dir="5460000" algn="tl">
                    <a:srgbClr val="000000">
                      <a:alpha val="38000"/>
                    </a:srgbClr>
                  </a:outerShdw>
                </a:effectLst>
              </a:rPr>
              <a:t> </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13" name="Rectangle 2">
            <a:extLst>
              <a:ext uri="{FF2B5EF4-FFF2-40B4-BE49-F238E27FC236}">
                <a16:creationId xmlns:a16="http://schemas.microsoft.com/office/drawing/2014/main" id="{0E01870A-E43F-4110-96ED-3863AF91013C}"/>
              </a:ext>
            </a:extLst>
          </p:cNvPr>
          <p:cNvSpPr txBox="1">
            <a:spLocks noChangeArrowheads="1"/>
          </p:cNvSpPr>
          <p:nvPr/>
        </p:nvSpPr>
        <p:spPr bwMode="auto">
          <a:xfrm>
            <a:off x="2514600" y="3716665"/>
            <a:ext cx="378142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 merciful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9247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18" presetClass="emph" presetSubtype="0" fill="hold" grpId="1" nodeType="withEffect">
                                  <p:stCondLst>
                                    <p:cond delay="0"/>
                                  </p:stCondLst>
                                  <p:childTnLst>
                                    <p:set>
                                      <p:cBhvr override="childStyle">
                                        <p:cTn id="20" dur="500" fill="hold"/>
                                        <p:tgtEl>
                                          <p:spTgt spid="12"/>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grpId="1" nodeType="withEffect">
                                  <p:stCondLst>
                                    <p:cond delay="25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2" nodeType="withEffect">
                                  <p:stCondLst>
                                    <p:cond delay="25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par>
                          <p:cTn id="35" fill="hold">
                            <p:stCondLst>
                              <p:cond delay="750"/>
                            </p:stCondLst>
                            <p:childTnLst>
                              <p:par>
                                <p:cTn id="36" presetID="22" presetClass="entr" presetSubtype="8" fill="hold" grpId="0" nodeType="afterEffect">
                                  <p:stCondLst>
                                    <p:cond delay="25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18" presetClass="emph" presetSubtype="0" fill="hold" grpId="1" nodeType="withEffect">
                                  <p:stCondLst>
                                    <p:cond delay="250"/>
                                  </p:stCondLst>
                                  <p:childTnLst>
                                    <p:set>
                                      <p:cBhvr override="childStyle">
                                        <p:cTn id="40" dur="500" fill="hold"/>
                                        <p:tgtEl>
                                          <p:spTgt spid="7"/>
                                        </p:tgtEl>
                                        <p:attrNameLst>
                                          <p:attrName>style.textDecorationUnderline</p:attrName>
                                        </p:attrNameLst>
                                      </p:cBhvr>
                                      <p:to>
                                        <p:strVal val="true"/>
                                      </p:to>
                                    </p:set>
                                  </p:childTnLst>
                                </p:cTn>
                              </p:par>
                              <p:par>
                                <p:cTn id="41" presetID="22" presetClass="entr" presetSubtype="8" fill="hold" grpId="0" nodeType="withEffect">
                                  <p:stCondLst>
                                    <p:cond delay="25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22" presetClass="entr" presetSubtype="8" fill="hold" grpId="0" nodeType="withEffect">
                                  <p:stCondLst>
                                    <p:cond delay="65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18" presetClass="emph" presetSubtype="0" fill="hold" grpId="1" nodeType="withEffect">
                                  <p:stCondLst>
                                    <p:cond delay="650"/>
                                  </p:stCondLst>
                                  <p:childTnLst>
                                    <p:set>
                                      <p:cBhvr override="childStyle">
                                        <p:cTn id="48" dur="500" fill="hold"/>
                                        <p:tgtEl>
                                          <p:spTgt spid="9"/>
                                        </p:tgtEl>
                                        <p:attrNameLst>
                                          <p:attrName>style.textDecorationUnderline</p:attrName>
                                        </p:attrNameLst>
                                      </p:cBhvr>
                                      <p:to>
                                        <p:strVal val="true"/>
                                      </p:to>
                                    </p:set>
                                  </p:childTnLst>
                                </p:cTn>
                              </p:par>
                              <p:par>
                                <p:cTn id="49" presetID="22" presetClass="entr" presetSubtype="8" fill="hold" grpId="0" nodeType="withEffect">
                                  <p:stCondLst>
                                    <p:cond delay="65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2" nodeType="clickEffect">
                                  <p:stCondLst>
                                    <p:cond delay="300"/>
                                  </p:stCondLst>
                                  <p:childTnLst>
                                    <p:set>
                                      <p:cBhvr>
                                        <p:cTn id="55" dur="1" fill="hold">
                                          <p:stCondLst>
                                            <p:cond delay="0"/>
                                          </p:stCondLst>
                                        </p:cTn>
                                        <p:tgtEl>
                                          <p:spTgt spid="6"/>
                                        </p:tgtEl>
                                        <p:attrNameLst>
                                          <p:attrName>style.visibility</p:attrName>
                                        </p:attrNameLst>
                                      </p:cBhvr>
                                      <p:to>
                                        <p:strVal val="visible"/>
                                      </p:to>
                                    </p:set>
                                  </p:childTnLst>
                                </p:cTn>
                              </p:par>
                              <p:par>
                                <p:cTn id="56" presetID="1" presetClass="entr" presetSubtype="0" fill="hold" grpId="2" nodeType="withEffect">
                                  <p:stCondLst>
                                    <p:cond delay="300"/>
                                  </p:stCondLst>
                                  <p:childTnLst>
                                    <p:set>
                                      <p:cBhvr>
                                        <p:cTn id="57" dur="1" fill="hold">
                                          <p:stCondLst>
                                            <p:cond delay="0"/>
                                          </p:stCondLst>
                                        </p:cTn>
                                        <p:tgtEl>
                                          <p:spTgt spid="11"/>
                                        </p:tgtEl>
                                        <p:attrNameLst>
                                          <p:attrName>style.visibility</p:attrName>
                                        </p:attrNameLst>
                                      </p:cBhvr>
                                      <p:to>
                                        <p:strVal val="visible"/>
                                      </p:to>
                                    </p:set>
                                  </p:childTnLst>
                                </p:cTn>
                              </p:par>
                              <p:par>
                                <p:cTn id="58" presetID="0" presetClass="path" presetSubtype="0" accel="50000" decel="50000" fill="hold" grpId="1" nodeType="withEffect">
                                  <p:stCondLst>
                                    <p:cond delay="300"/>
                                  </p:stCondLst>
                                  <p:childTnLst>
                                    <p:animMotion origin="layout" path="M 0 0 L -0.52517 0.00231 " pathEditMode="relative" rAng="0" ptsTypes="AA">
                                      <p:cBhvr>
                                        <p:cTn id="59" dur="2000" fill="hold"/>
                                        <p:tgtEl>
                                          <p:spTgt spid="6"/>
                                        </p:tgtEl>
                                        <p:attrNameLst>
                                          <p:attrName>ppt_x</p:attrName>
                                          <p:attrName>ppt_y</p:attrName>
                                        </p:attrNameLst>
                                      </p:cBhvr>
                                      <p:rCtr x="-26267" y="116"/>
                                    </p:animMotion>
                                  </p:childTnLst>
                                </p:cTn>
                              </p:par>
                              <p:par>
                                <p:cTn id="60" presetID="0" presetClass="path" presetSubtype="0" accel="50000" decel="50000" fill="hold" grpId="1" nodeType="withEffect">
                                  <p:stCondLst>
                                    <p:cond delay="300"/>
                                  </p:stCondLst>
                                  <p:childTnLst>
                                    <p:animMotion origin="layout" path="M 8.33333E-7 2.22045E-16 L 0.09965 -0.29144 " pathEditMode="relative" rAng="0" ptsTypes="AA">
                                      <p:cBhvr>
                                        <p:cTn id="61" dur="2000" fill="hold"/>
                                        <p:tgtEl>
                                          <p:spTgt spid="11"/>
                                        </p:tgtEl>
                                        <p:attrNameLst>
                                          <p:attrName>ppt_x</p:attrName>
                                          <p:attrName>ppt_y</p:attrName>
                                        </p:attrNameLst>
                                      </p:cBhvr>
                                      <p:rCtr x="4983" y="-14583"/>
                                    </p:animMotion>
                                  </p:childTnLst>
                                </p:cTn>
                              </p:par>
                              <p:par>
                                <p:cTn id="62" presetID="23" presetClass="exit" presetSubtype="32" fill="hold" grpId="1" nodeType="withEffect">
                                  <p:stCondLst>
                                    <p:cond delay="300"/>
                                  </p:stCondLst>
                                  <p:childTnLst>
                                    <p:anim calcmode="lin" valueType="num">
                                      <p:cBhvr>
                                        <p:cTn id="63" dur="1500"/>
                                        <p:tgtEl>
                                          <p:spTgt spid="2"/>
                                        </p:tgtEl>
                                        <p:attrNameLst>
                                          <p:attrName>ppt_w</p:attrName>
                                        </p:attrNameLst>
                                      </p:cBhvr>
                                      <p:tavLst>
                                        <p:tav tm="0">
                                          <p:val>
                                            <p:strVal val="ppt_w"/>
                                          </p:val>
                                        </p:tav>
                                        <p:tav tm="100000">
                                          <p:val>
                                            <p:fltVal val="0"/>
                                          </p:val>
                                        </p:tav>
                                      </p:tavLst>
                                    </p:anim>
                                    <p:anim calcmode="lin" valueType="num">
                                      <p:cBhvr>
                                        <p:cTn id="64" dur="1500"/>
                                        <p:tgtEl>
                                          <p:spTgt spid="2"/>
                                        </p:tgtEl>
                                        <p:attrNameLst>
                                          <p:attrName>ppt_h</p:attrName>
                                        </p:attrNameLst>
                                      </p:cBhvr>
                                      <p:tavLst>
                                        <p:tav tm="0">
                                          <p:val>
                                            <p:strVal val="ppt_h"/>
                                          </p:val>
                                        </p:tav>
                                        <p:tav tm="100000">
                                          <p:val>
                                            <p:fltVal val="0"/>
                                          </p:val>
                                        </p:tav>
                                      </p:tavLst>
                                    </p:anim>
                                    <p:set>
                                      <p:cBhvr>
                                        <p:cTn id="65" dur="1" fill="hold">
                                          <p:stCondLst>
                                            <p:cond delay="1499"/>
                                          </p:stCondLst>
                                        </p:cTn>
                                        <p:tgtEl>
                                          <p:spTgt spid="2"/>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childTnLst>
                          </p:cTn>
                        </p:par>
                        <p:par>
                          <p:cTn id="78" fill="hold">
                            <p:stCondLst>
                              <p:cond delay="2300"/>
                            </p:stCondLst>
                            <p:childTnLst>
                              <p:par>
                                <p:cTn id="79" presetID="10" presetClass="exit" presetSubtype="0" fill="hold" grpId="0" nodeType="after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0"/>
      <p:bldP spid="7" grpId="1"/>
      <p:bldP spid="7" grpId="2"/>
      <p:bldP spid="12" grpId="0"/>
      <p:bldP spid="12" grpId="1"/>
      <p:bldP spid="12" grpId="2"/>
      <p:bldP spid="2" grpId="0"/>
      <p:bldP spid="2" grpId="1"/>
      <p:bldP spid="6" grpId="0"/>
      <p:bldP spid="6" grpId="1"/>
      <p:bldP spid="6" grpId="2"/>
      <p:bldP spid="8" grpId="0"/>
      <p:bldP spid="8" grpId="1"/>
      <p:bldP spid="10" grpId="0"/>
      <p:bldP spid="10" grpId="1"/>
      <p:bldP spid="11" grpId="0"/>
      <p:bldP spid="11" grpId="1"/>
      <p:bldP spid="11" grpId="2"/>
      <p:bldP spid="13" grpId="0"/>
      <p:bldP spid="13"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077" b="3551"/>
          <a:stretch/>
        </p:blipFill>
        <p:spPr>
          <a:xfrm>
            <a:off x="0" y="0"/>
            <a:ext cx="9144000" cy="6858000"/>
          </a:xfrm>
          <a:prstGeom prst="rect">
            <a:avLst/>
          </a:prstGeom>
        </p:spPr>
      </p:pic>
      <p:sp>
        <p:nvSpPr>
          <p:cNvPr id="14" name="Title 1">
            <a:extLst>
              <a:ext uri="{FF2B5EF4-FFF2-40B4-BE49-F238E27FC236}">
                <a16:creationId xmlns:a16="http://schemas.microsoft.com/office/drawing/2014/main" id="{5639D3E6-E437-4A3F-B60D-A6450C145CD9}"/>
              </a:ext>
            </a:extLst>
          </p:cNvPr>
          <p:cNvSpPr txBox="1">
            <a:spLocks/>
          </p:cNvSpPr>
          <p:nvPr/>
        </p:nvSpPr>
        <p:spPr>
          <a:xfrm>
            <a:off x="4122087" y="3614422"/>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serve other gods</a:t>
            </a:r>
          </a:p>
        </p:txBody>
      </p:sp>
      <p:sp>
        <p:nvSpPr>
          <p:cNvPr id="16" name="Title 1">
            <a:extLst>
              <a:ext uri="{FF2B5EF4-FFF2-40B4-BE49-F238E27FC236}">
                <a16:creationId xmlns:a16="http://schemas.microsoft.com/office/drawing/2014/main" id="{0DA3A3A9-3700-492C-8C9B-8FE6A2104F2B}"/>
              </a:ext>
            </a:extLst>
          </p:cNvPr>
          <p:cNvSpPr txBox="1">
            <a:spLocks/>
          </p:cNvSpPr>
          <p:nvPr/>
        </p:nvSpPr>
        <p:spPr>
          <a:xfrm>
            <a:off x="3624550" y="5564407"/>
            <a:ext cx="229778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do</a:t>
            </a:r>
          </a:p>
        </p:txBody>
      </p:sp>
      <p:sp>
        <p:nvSpPr>
          <p:cNvPr id="18" name="Title 1">
            <a:extLst>
              <a:ext uri="{FF2B5EF4-FFF2-40B4-BE49-F238E27FC236}">
                <a16:creationId xmlns:a16="http://schemas.microsoft.com/office/drawing/2014/main" id="{16AC1D5B-8740-4B41-AD5E-3061C9AF6024}"/>
              </a:ext>
            </a:extLst>
          </p:cNvPr>
          <p:cNvSpPr txBox="1">
            <a:spLocks/>
          </p:cNvSpPr>
          <p:nvPr/>
        </p:nvSpPr>
        <p:spPr>
          <a:xfrm>
            <a:off x="2182229" y="6053912"/>
            <a:ext cx="22647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that I hate</a:t>
            </a:r>
          </a:p>
        </p:txBody>
      </p:sp>
      <p:sp>
        <p:nvSpPr>
          <p:cNvPr id="11" name="Title 1">
            <a:extLst>
              <a:ext uri="{FF2B5EF4-FFF2-40B4-BE49-F238E27FC236}">
                <a16:creationId xmlns:a16="http://schemas.microsoft.com/office/drawing/2014/main" id="{D26FC31D-0C90-4A3B-B4DD-94B5CA8B3D50}"/>
              </a:ext>
            </a:extLst>
          </p:cNvPr>
          <p:cNvSpPr txBox="1">
            <a:spLocks/>
          </p:cNvSpPr>
          <p:nvPr/>
        </p:nvSpPr>
        <p:spPr>
          <a:xfrm>
            <a:off x="629530" y="4442944"/>
            <a:ext cx="751449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you have not obeyed My voice</a:t>
            </a:r>
          </a:p>
        </p:txBody>
      </p:sp>
      <p:sp>
        <p:nvSpPr>
          <p:cNvPr id="9" name="Title 1">
            <a:extLst>
              <a:ext uri="{FF2B5EF4-FFF2-40B4-BE49-F238E27FC236}">
                <a16:creationId xmlns:a16="http://schemas.microsoft.com/office/drawing/2014/main" id="{7101AA21-F24D-43F8-B245-259EAA29E4CF}"/>
              </a:ext>
            </a:extLst>
          </p:cNvPr>
          <p:cNvSpPr txBox="1">
            <a:spLocks/>
          </p:cNvSpPr>
          <p:nvPr/>
        </p:nvSpPr>
        <p:spPr>
          <a:xfrm>
            <a:off x="1766026" y="1098731"/>
            <a:ext cx="676656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acknowledge your iniquity</a:t>
            </a:r>
          </a:p>
        </p:txBody>
      </p:sp>
      <p:sp>
        <p:nvSpPr>
          <p:cNvPr id="2" name="Title 1"/>
          <p:cNvSpPr>
            <a:spLocks noGrp="1"/>
          </p:cNvSpPr>
          <p:nvPr>
            <p:ph type="ctrTitle"/>
          </p:nvPr>
        </p:nvSpPr>
        <p:spPr>
          <a:xfrm>
            <a:off x="304800" y="381000"/>
            <a:ext cx="8458200" cy="6096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'Only acknowledge your iniquity, That you have transgressed against the LORD your God, And have scattered your charms To alien deities under every green tree, And you have not obeyed My voice,' says the LORD.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Jeremiah 3:13 </a:t>
            </a:r>
          </a:p>
        </p:txBody>
      </p:sp>
      <p:sp>
        <p:nvSpPr>
          <p:cNvPr id="4" name="Title 1"/>
          <p:cNvSpPr txBox="1">
            <a:spLocks/>
          </p:cNvSpPr>
          <p:nvPr/>
        </p:nvSpPr>
        <p:spPr>
          <a:xfrm>
            <a:off x="1219200" y="2286000"/>
            <a:ext cx="2590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effectLst>
                  <a:glow rad="88900">
                    <a:schemeClr val="tx1"/>
                  </a:glow>
                  <a:outerShdw blurRad="50800" dist="39000" dir="5460000" algn="tl">
                    <a:srgbClr val="000000">
                      <a:alpha val="38000"/>
                    </a:srgbClr>
                  </a:outerShdw>
                </a:effectLst>
              </a:rPr>
              <a:t> </a:t>
            </a:r>
            <a:r>
              <a:rPr lang="en-US" sz="4800" b="1" dirty="0">
                <a:ln w="11430"/>
                <a:effectLst>
                  <a:glow rad="88900">
                    <a:schemeClr val="tx1"/>
                  </a:glow>
                  <a:outerShdw blurRad="50800" dist="39000" dir="5460000" algn="tl">
                    <a:srgbClr val="000000">
                      <a:alpha val="38000"/>
                    </a:srgbClr>
                  </a:outerShdw>
                </a:effectLst>
              </a:rPr>
              <a:t> </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7" name="Title 1"/>
          <p:cNvSpPr txBox="1">
            <a:spLocks/>
          </p:cNvSpPr>
          <p:nvPr/>
        </p:nvSpPr>
        <p:spPr>
          <a:xfrm>
            <a:off x="457200" y="274638"/>
            <a:ext cx="8229600" cy="6354762"/>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80000" dist="40000" dir="5040000" algn="tl">
                    <a:srgbClr val="000000">
                      <a:alpha val="30000"/>
                    </a:srgbClr>
                  </a:outerShdw>
                </a:effectLst>
              </a:rPr>
              <a:t>"Thus says the LORD of hosts, the God of Israel: 'You have seen all the calamity that I have brought on Jerusalem and on all the cities of Judah; and behold, this day they are a desolation, and no one dwells in them, because of their wickedness which they have committed to provoke Me to anger, in that they went to burn incense and to serve other gods whom they did not know, they nor you nor your fathers. However I have sent to you all My servants the prophets, rising early and sending them, saying, "Oh, do not do this abominable thing that I hate!" ' " </a:t>
            </a:r>
            <a:r>
              <a:rPr lang="en-US" sz="28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80000" dist="40000" dir="5040000" algn="tl">
                    <a:srgbClr val="000000">
                      <a:alpha val="30000"/>
                    </a:srgbClr>
                  </a:outerShdw>
                </a:effectLst>
              </a:rPr>
              <a:t>– Jeremiah 44:2-4 </a:t>
            </a:r>
          </a:p>
        </p:txBody>
      </p:sp>
      <p:sp>
        <p:nvSpPr>
          <p:cNvPr id="8" name="Title 1"/>
          <p:cNvSpPr txBox="1">
            <a:spLocks/>
          </p:cNvSpPr>
          <p:nvPr/>
        </p:nvSpPr>
        <p:spPr>
          <a:xfrm>
            <a:off x="2590800" y="0"/>
            <a:ext cx="17526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outerShdw blurRad="50800" dist="39000" dir="5460000" algn="tl">
                    <a:srgbClr val="000000">
                      <a:alpha val="38000"/>
                    </a:srgbClr>
                  </a:outerShdw>
                </a:effectLst>
              </a:rPr>
              <a:t> </a:t>
            </a:r>
            <a:r>
              <a:rPr lang="en-US" sz="4800" b="1" dirty="0">
                <a:ln w="11430"/>
                <a:effectLst>
                  <a:outerShdw blurRad="50800" dist="39000" dir="5460000" algn="tl">
                    <a:srgbClr val="000000">
                      <a:alpha val="38000"/>
                    </a:srgbClr>
                  </a:outerShdw>
                </a:effectLst>
              </a:rPr>
              <a:t> </a:t>
            </a:r>
            <a:r>
              <a:rPr lang="en-US" sz="32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outerShdw blurRad="50800" dist="39000" dir="5460000" algn="tl">
                    <a:srgbClr val="000000">
                      <a:alpha val="38000"/>
                    </a:srgbClr>
                  </a:outerShdw>
                </a:effectLst>
              </a:rPr>
              <a:t>LORD</a:t>
            </a:r>
          </a:p>
        </p:txBody>
      </p:sp>
      <p:sp>
        <p:nvSpPr>
          <p:cNvPr id="10" name="Rectangle 2">
            <a:extLst>
              <a:ext uri="{FF2B5EF4-FFF2-40B4-BE49-F238E27FC236}">
                <a16:creationId xmlns:a16="http://schemas.microsoft.com/office/drawing/2014/main" id="{BD356941-DBE4-4803-BDCA-5D9D37BB83B2}"/>
              </a:ext>
            </a:extLst>
          </p:cNvPr>
          <p:cNvSpPr txBox="1">
            <a:spLocks noChangeArrowheads="1"/>
          </p:cNvSpPr>
          <p:nvPr/>
        </p:nvSpPr>
        <p:spPr bwMode="auto">
          <a:xfrm>
            <a:off x="1765300" y="1041400"/>
            <a:ext cx="6753860" cy="75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acknowledge your iniquity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708CF746-395D-4602-9147-80C48919F3E3}"/>
              </a:ext>
            </a:extLst>
          </p:cNvPr>
          <p:cNvSpPr txBox="1">
            <a:spLocks noChangeArrowheads="1"/>
          </p:cNvSpPr>
          <p:nvPr/>
        </p:nvSpPr>
        <p:spPr bwMode="auto">
          <a:xfrm>
            <a:off x="459698" y="4413682"/>
            <a:ext cx="7874833" cy="72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have not obeyed My voice</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Multiply 42">
            <a:extLst>
              <a:ext uri="{FF2B5EF4-FFF2-40B4-BE49-F238E27FC236}">
                <a16:creationId xmlns:a16="http://schemas.microsoft.com/office/drawing/2014/main" id="{40959E24-0848-4942-8C0F-D5A4167ED58D}"/>
              </a:ext>
            </a:extLst>
          </p:cNvPr>
          <p:cNvSpPr/>
          <p:nvPr/>
        </p:nvSpPr>
        <p:spPr>
          <a:xfrm>
            <a:off x="5539987" y="4426090"/>
            <a:ext cx="1413835" cy="795905"/>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2">
            <a:extLst>
              <a:ext uri="{FF2B5EF4-FFF2-40B4-BE49-F238E27FC236}">
                <a16:creationId xmlns:a16="http://schemas.microsoft.com/office/drawing/2014/main" id="{E5BB1707-1189-4980-8A50-8650684B2FB3}"/>
              </a:ext>
            </a:extLst>
          </p:cNvPr>
          <p:cNvSpPr txBox="1">
            <a:spLocks noChangeArrowheads="1"/>
          </p:cNvSpPr>
          <p:nvPr/>
        </p:nvSpPr>
        <p:spPr bwMode="auto">
          <a:xfrm>
            <a:off x="4070401" y="3576699"/>
            <a:ext cx="3282869" cy="72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serve other gods</a:t>
            </a:r>
            <a:endParaRPr kumimoji="0" lang="en-US" altLang="en-US" sz="3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699332EF-2B92-4354-8545-E32CAE43043A}"/>
              </a:ext>
            </a:extLst>
          </p:cNvPr>
          <p:cNvSpPr txBox="1">
            <a:spLocks noChangeArrowheads="1"/>
          </p:cNvSpPr>
          <p:nvPr/>
        </p:nvSpPr>
        <p:spPr bwMode="auto">
          <a:xfrm>
            <a:off x="3634269" y="5518309"/>
            <a:ext cx="2277376" cy="74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do</a:t>
            </a:r>
            <a:endParaRPr kumimoji="0" lang="en-US" altLang="en-US" sz="3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063A3994-3640-4F8F-809C-E5607C0B3A11}"/>
              </a:ext>
            </a:extLst>
          </p:cNvPr>
          <p:cNvSpPr txBox="1">
            <a:spLocks noChangeArrowheads="1"/>
          </p:cNvSpPr>
          <p:nvPr/>
        </p:nvSpPr>
        <p:spPr bwMode="auto">
          <a:xfrm>
            <a:off x="2196341" y="5993806"/>
            <a:ext cx="2242770" cy="773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I hate</a:t>
            </a:r>
            <a:endParaRPr kumimoji="0" lang="en-US" altLang="en-US" sz="3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9247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600"/>
                                        <p:tgtEl>
                                          <p:spTgt spid="9"/>
                                        </p:tgtEl>
                                      </p:cBhvr>
                                    </p:animEffect>
                                  </p:childTnLst>
                                </p:cTn>
                              </p:par>
                              <p:par>
                                <p:cTn id="19" presetID="18" presetClass="emph" presetSubtype="0" fill="hold" grpId="1" nodeType="withEffect">
                                  <p:stCondLst>
                                    <p:cond delay="0"/>
                                  </p:stCondLst>
                                  <p:childTnLst>
                                    <p:set>
                                      <p:cBhvr override="childStyle">
                                        <p:cTn id="20" dur="600" fill="hold"/>
                                        <p:tgtEl>
                                          <p:spTgt spid="9"/>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6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4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18" presetClass="emph" presetSubtype="0" fill="hold" grpId="1" nodeType="withEffect">
                                  <p:stCondLst>
                                    <p:cond delay="400"/>
                                  </p:stCondLst>
                                  <p:childTnLst>
                                    <p:set>
                                      <p:cBhvr override="childStyle">
                                        <p:cTn id="30" dur="500" fill="hold"/>
                                        <p:tgtEl>
                                          <p:spTgt spid="11"/>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10" presetClass="exit" presetSubtype="0" fill="hold" grpId="1" nodeType="withEffect">
                                  <p:stCondLst>
                                    <p:cond delay="0"/>
                                  </p:stCondLst>
                                  <p:childTnLst>
                                    <p:animEffect transition="out" filter="fade">
                                      <p:cBhvr>
                                        <p:cTn id="35" dur="600"/>
                                        <p:tgtEl>
                                          <p:spTgt spid="10"/>
                                        </p:tgtEl>
                                      </p:cBhvr>
                                    </p:animEffect>
                                    <p:set>
                                      <p:cBhvr>
                                        <p:cTn id="36" dur="1" fill="hold">
                                          <p:stCondLst>
                                            <p:cond delay="599"/>
                                          </p:stCondLst>
                                        </p:cTn>
                                        <p:tgtEl>
                                          <p:spTgt spid="10"/>
                                        </p:tgtEl>
                                        <p:attrNameLst>
                                          <p:attrName>style.visibility</p:attrName>
                                        </p:attrNameLst>
                                      </p:cBhvr>
                                      <p:to>
                                        <p:strVal val="hidden"/>
                                      </p:to>
                                    </p:set>
                                  </p:childTnLst>
                                </p:cTn>
                              </p:par>
                              <p:par>
                                <p:cTn id="37" presetID="16" presetClass="exit" presetSubtype="21" fill="hold" grpId="2" nodeType="withEffect">
                                  <p:stCondLst>
                                    <p:cond delay="0"/>
                                  </p:stCondLst>
                                  <p:childTnLst>
                                    <p:animEffect transition="out" filter="barn(inVertical)">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stCondLst>
                                            <p:cond delay="0"/>
                                          </p:stCondLst>
                                        </p:cTn>
                                        <p:tgtEl>
                                          <p:spTgt spid="13"/>
                                        </p:tgtEl>
                                      </p:cBhvr>
                                    </p:animEffect>
                                    <p:anim to="" calcmode="lin" valueType="num">
                                      <p:cBhvr>
                                        <p:cTn id="4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3"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6" presetClass="emph" presetSubtype="0" fill="hold" grpId="2" nodeType="withEffect">
                                  <p:stCondLst>
                                    <p:cond delay="0"/>
                                  </p:stCondLst>
                                  <p:childTnLst>
                                    <p:animScale>
                                      <p:cBhvr>
                                        <p:cTn id="52" dur="1500" fill="hold"/>
                                        <p:tgtEl>
                                          <p:spTgt spid="4"/>
                                        </p:tgtEl>
                                      </p:cBhvr>
                                      <p:by x="73000" y="73000"/>
                                    </p:animScale>
                                  </p:childTnLst>
                                </p:cTn>
                              </p:par>
                              <p:par>
                                <p:cTn id="53" presetID="0" presetClass="path" presetSubtype="0" accel="50000" decel="50000" fill="hold" grpId="1" nodeType="withEffect">
                                  <p:stCondLst>
                                    <p:cond delay="0"/>
                                  </p:stCondLst>
                                  <p:childTnLst>
                                    <p:animMotion origin="layout" path="M 0 0 L 0.10608 -0.33056 " pathEditMode="relative" rAng="0" ptsTypes="AA">
                                      <p:cBhvr>
                                        <p:cTn id="54" dur="1500" fill="hold"/>
                                        <p:tgtEl>
                                          <p:spTgt spid="4"/>
                                        </p:tgtEl>
                                        <p:attrNameLst>
                                          <p:attrName>ppt_x</p:attrName>
                                          <p:attrName>ppt_y</p:attrName>
                                        </p:attrNameLst>
                                      </p:cBhvr>
                                      <p:rCtr x="5295" y="-16528"/>
                                    </p:animMotion>
                                  </p:childTnLst>
                                </p:cTn>
                              </p:par>
                              <p:par>
                                <p:cTn id="55" presetID="42" presetClass="exit" presetSubtype="0" fill="hold" grpId="1" nodeType="withEffect">
                                  <p:stCondLst>
                                    <p:cond delay="0"/>
                                  </p:stCondLst>
                                  <p:childTnLst>
                                    <p:animEffect transition="out" filter="fade">
                                      <p:cBhvr>
                                        <p:cTn id="56" dur="1000"/>
                                        <p:tgtEl>
                                          <p:spTgt spid="2"/>
                                        </p:tgtEl>
                                      </p:cBhvr>
                                    </p:animEffect>
                                    <p:anim calcmode="lin" valueType="num">
                                      <p:cBhvr>
                                        <p:cTn id="57" dur="1000"/>
                                        <p:tgtEl>
                                          <p:spTgt spid="2"/>
                                        </p:tgtEl>
                                        <p:attrNameLst>
                                          <p:attrName>ppt_x</p:attrName>
                                        </p:attrNameLst>
                                      </p:cBhvr>
                                      <p:tavLst>
                                        <p:tav tm="0">
                                          <p:val>
                                            <p:strVal val="ppt_x"/>
                                          </p:val>
                                        </p:tav>
                                        <p:tav tm="100000">
                                          <p:val>
                                            <p:strVal val="ppt_x"/>
                                          </p:val>
                                        </p:tav>
                                      </p:tavLst>
                                    </p:anim>
                                    <p:anim calcmode="lin" valueType="num">
                                      <p:cBhvr>
                                        <p:cTn id="58" dur="1000"/>
                                        <p:tgtEl>
                                          <p:spTgt spid="2"/>
                                        </p:tgtEl>
                                        <p:attrNameLst>
                                          <p:attrName>ppt_y</p:attrName>
                                        </p:attrNameLst>
                                      </p:cBhvr>
                                      <p:tavLst>
                                        <p:tav tm="0">
                                          <p:val>
                                            <p:strVal val="ppt_y"/>
                                          </p:val>
                                        </p:tav>
                                        <p:tav tm="100000">
                                          <p:val>
                                            <p:strVal val="ppt_y+.1"/>
                                          </p:val>
                                        </p:tav>
                                      </p:tavLst>
                                    </p:anim>
                                    <p:set>
                                      <p:cBhvr>
                                        <p:cTn id="59" dur="1" fill="hold">
                                          <p:stCondLst>
                                            <p:cond delay="999"/>
                                          </p:stCondLst>
                                        </p:cTn>
                                        <p:tgtEl>
                                          <p:spTgt spid="2"/>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1000"/>
                                        <p:tgtEl>
                                          <p:spTgt spid="12"/>
                                        </p:tgtEl>
                                      </p:cBhvr>
                                    </p:animEffect>
                                    <p:anim calcmode="lin" valueType="num">
                                      <p:cBhvr>
                                        <p:cTn id="62" dur="1000"/>
                                        <p:tgtEl>
                                          <p:spTgt spid="12"/>
                                        </p:tgtEl>
                                        <p:attrNameLst>
                                          <p:attrName>ppt_x</p:attrName>
                                        </p:attrNameLst>
                                      </p:cBhvr>
                                      <p:tavLst>
                                        <p:tav tm="0">
                                          <p:val>
                                            <p:strVal val="ppt_x"/>
                                          </p:val>
                                        </p:tav>
                                        <p:tav tm="100000">
                                          <p:val>
                                            <p:strVal val="ppt_x"/>
                                          </p:val>
                                        </p:tav>
                                      </p:tavLst>
                                    </p:anim>
                                    <p:anim calcmode="lin" valueType="num">
                                      <p:cBhvr>
                                        <p:cTn id="63" dur="1000"/>
                                        <p:tgtEl>
                                          <p:spTgt spid="12"/>
                                        </p:tgtEl>
                                        <p:attrNameLst>
                                          <p:attrName>ppt_y</p:attrName>
                                        </p:attrNameLst>
                                      </p:cBhvr>
                                      <p:tavLst>
                                        <p:tav tm="0">
                                          <p:val>
                                            <p:strVal val="ppt_y"/>
                                          </p:val>
                                        </p:tav>
                                        <p:tav tm="100000">
                                          <p:val>
                                            <p:strVal val="ppt_y+.1"/>
                                          </p:val>
                                        </p:tav>
                                      </p:tavLst>
                                    </p:anim>
                                    <p:set>
                                      <p:cBhvr>
                                        <p:cTn id="64" dur="1" fill="hold">
                                          <p:stCondLst>
                                            <p:cond delay="999"/>
                                          </p:stCondLst>
                                        </p:cTn>
                                        <p:tgtEl>
                                          <p:spTgt spid="12"/>
                                        </p:tgtEl>
                                        <p:attrNameLst>
                                          <p:attrName>style.visibility</p:attrName>
                                        </p:attrNameLst>
                                      </p:cBhvr>
                                      <p:to>
                                        <p:strVal val="hidden"/>
                                      </p:to>
                                    </p:set>
                                  </p:childTnLst>
                                </p:cTn>
                              </p:par>
                              <p:par>
                                <p:cTn id="65" presetID="42" presetClass="exit" presetSubtype="0" fill="hold" grpId="2" nodeType="withEffect">
                                  <p:stCondLst>
                                    <p:cond delay="0"/>
                                  </p:stCondLst>
                                  <p:childTnLst>
                                    <p:animEffect transition="out" filter="fade">
                                      <p:cBhvr>
                                        <p:cTn id="66" dur="1000"/>
                                        <p:tgtEl>
                                          <p:spTgt spid="11"/>
                                        </p:tgtEl>
                                      </p:cBhvr>
                                    </p:animEffect>
                                    <p:anim calcmode="lin" valueType="num">
                                      <p:cBhvr>
                                        <p:cTn id="67" dur="1000"/>
                                        <p:tgtEl>
                                          <p:spTgt spid="11"/>
                                        </p:tgtEl>
                                        <p:attrNameLst>
                                          <p:attrName>ppt_x</p:attrName>
                                        </p:attrNameLst>
                                      </p:cBhvr>
                                      <p:tavLst>
                                        <p:tav tm="0">
                                          <p:val>
                                            <p:strVal val="ppt_x"/>
                                          </p:val>
                                        </p:tav>
                                        <p:tav tm="100000">
                                          <p:val>
                                            <p:strVal val="ppt_x"/>
                                          </p:val>
                                        </p:tav>
                                      </p:tavLst>
                                    </p:anim>
                                    <p:anim calcmode="lin" valueType="num">
                                      <p:cBhvr>
                                        <p:cTn id="68" dur="1000"/>
                                        <p:tgtEl>
                                          <p:spTgt spid="11"/>
                                        </p:tgtEl>
                                        <p:attrNameLst>
                                          <p:attrName>ppt_y</p:attrName>
                                        </p:attrNameLst>
                                      </p:cBhvr>
                                      <p:tavLst>
                                        <p:tav tm="0">
                                          <p:val>
                                            <p:strVal val="ppt_y"/>
                                          </p:val>
                                        </p:tav>
                                        <p:tav tm="100000">
                                          <p:val>
                                            <p:strVal val="ppt_y+.1"/>
                                          </p:val>
                                        </p:tav>
                                      </p:tavLst>
                                    </p:anim>
                                    <p:set>
                                      <p:cBhvr>
                                        <p:cTn id="69" dur="1" fill="hold">
                                          <p:stCondLst>
                                            <p:cond delay="999"/>
                                          </p:stCondLst>
                                        </p:cTn>
                                        <p:tgtEl>
                                          <p:spTgt spid="11"/>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13"/>
                                        </p:tgtEl>
                                      </p:cBhvr>
                                    </p:animEffect>
                                    <p:anim calcmode="lin" valueType="num">
                                      <p:cBhvr>
                                        <p:cTn id="72" dur="1000"/>
                                        <p:tgtEl>
                                          <p:spTgt spid="13"/>
                                        </p:tgtEl>
                                        <p:attrNameLst>
                                          <p:attrName>ppt_x</p:attrName>
                                        </p:attrNameLst>
                                      </p:cBhvr>
                                      <p:tavLst>
                                        <p:tav tm="0">
                                          <p:val>
                                            <p:strVal val="ppt_x"/>
                                          </p:val>
                                        </p:tav>
                                        <p:tav tm="100000">
                                          <p:val>
                                            <p:strVal val="ppt_x"/>
                                          </p:val>
                                        </p:tav>
                                      </p:tavLst>
                                    </p:anim>
                                    <p:anim calcmode="lin" valueType="num">
                                      <p:cBhvr>
                                        <p:cTn id="73" dur="1000"/>
                                        <p:tgtEl>
                                          <p:spTgt spid="13"/>
                                        </p:tgtEl>
                                        <p:attrNameLst>
                                          <p:attrName>ppt_y</p:attrName>
                                        </p:attrNameLst>
                                      </p:cBhvr>
                                      <p:tavLst>
                                        <p:tav tm="0">
                                          <p:val>
                                            <p:strVal val="ppt_y"/>
                                          </p:val>
                                        </p:tav>
                                        <p:tav tm="100000">
                                          <p:val>
                                            <p:strVal val="ppt_y+.1"/>
                                          </p:val>
                                        </p:tav>
                                      </p:tavLst>
                                    </p:anim>
                                    <p:set>
                                      <p:cBhvr>
                                        <p:cTn id="74" dur="1" fill="hold">
                                          <p:stCondLst>
                                            <p:cond delay="999"/>
                                          </p:stCondLst>
                                        </p:cTn>
                                        <p:tgtEl>
                                          <p:spTgt spid="13"/>
                                        </p:tgtEl>
                                        <p:attrNameLst>
                                          <p:attrName>style.visibility</p:attrName>
                                        </p:attrNameLst>
                                      </p:cBhvr>
                                      <p:to>
                                        <p:strVal val="hidden"/>
                                      </p:to>
                                    </p:set>
                                  </p:childTnLst>
                                </p:cTn>
                              </p:par>
                            </p:childTnLst>
                          </p:cTn>
                        </p:par>
                        <p:par>
                          <p:cTn id="75" fill="hold">
                            <p:stCondLst>
                              <p:cond delay="1500"/>
                            </p:stCondLst>
                            <p:childTnLst>
                              <p:par>
                                <p:cTn id="76" presetID="42" presetClass="entr" presetSubtype="0"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childTnLst>
                          </p:cTn>
                        </p:par>
                        <p:par>
                          <p:cTn id="81" fill="hold">
                            <p:stCondLst>
                              <p:cond delay="2500"/>
                            </p:stCondLst>
                            <p:childTnLst>
                              <p:par>
                                <p:cTn id="82" presetID="10" presetClass="exit" presetSubtype="0" fill="hold" grpId="4" nodeType="afterEffect">
                                  <p:stCondLst>
                                    <p:cond delay="0"/>
                                  </p:stCondLst>
                                  <p:childTnLst>
                                    <p:animEffect transition="out" filter="fade">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left)">
                                      <p:cBhvr>
                                        <p:cTn id="89" dur="500"/>
                                        <p:tgtEl>
                                          <p:spTgt spid="14"/>
                                        </p:tgtEl>
                                      </p:cBhvr>
                                    </p:animEffect>
                                  </p:childTnLst>
                                </p:cTn>
                              </p:par>
                              <p:par>
                                <p:cTn id="90" presetID="18" presetClass="emph" presetSubtype="0" fill="hold" grpId="1" nodeType="withEffect">
                                  <p:stCondLst>
                                    <p:cond delay="0"/>
                                  </p:stCondLst>
                                  <p:childTnLst>
                                    <p:set>
                                      <p:cBhvr override="childStyle">
                                        <p:cTn id="91" dur="500" fill="hold"/>
                                        <p:tgtEl>
                                          <p:spTgt spid="14"/>
                                        </p:tgtEl>
                                        <p:attrNameLst>
                                          <p:attrName>style.textDecorationUnderline</p:attrName>
                                        </p:attrNameLst>
                                      </p:cBhvr>
                                      <p:to>
                                        <p:strVal val="true"/>
                                      </p:to>
                                    </p:set>
                                  </p:childTnLst>
                                </p:cTn>
                              </p:par>
                              <p:par>
                                <p:cTn id="92" presetID="22" presetClass="entr" presetSubtype="8"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5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wipe(left)">
                                      <p:cBhvr>
                                        <p:cTn id="99" dur="500"/>
                                        <p:tgtEl>
                                          <p:spTgt spid="16"/>
                                        </p:tgtEl>
                                      </p:cBhvr>
                                    </p:animEffect>
                                  </p:childTnLst>
                                </p:cTn>
                              </p:par>
                              <p:par>
                                <p:cTn id="100" presetID="18" presetClass="emph" presetSubtype="0" fill="hold" grpId="1" nodeType="withEffect">
                                  <p:stCondLst>
                                    <p:cond delay="0"/>
                                  </p:stCondLst>
                                  <p:childTnLst>
                                    <p:set>
                                      <p:cBhvr override="childStyle">
                                        <p:cTn id="101" dur="500" fill="hold"/>
                                        <p:tgtEl>
                                          <p:spTgt spid="16"/>
                                        </p:tgtEl>
                                        <p:attrNameLst>
                                          <p:attrName>style.textDecorationUnderline</p:attrName>
                                        </p:attrNameLst>
                                      </p:cBhvr>
                                      <p:to>
                                        <p:strVal val="true"/>
                                      </p:to>
                                    </p:set>
                                  </p:childTnLst>
                                </p:cTn>
                              </p:par>
                              <p:par>
                                <p:cTn id="102" presetID="22" presetClass="entr" presetSubtype="8" fill="hold" grpId="0"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wipe(left)">
                                      <p:cBhvr>
                                        <p:cTn id="104" dur="500"/>
                                        <p:tgtEl>
                                          <p:spTgt spid="17"/>
                                        </p:tgtEl>
                                      </p:cBhvr>
                                    </p:animEffect>
                                  </p:childTnLst>
                                </p:cTn>
                              </p:par>
                              <p:par>
                                <p:cTn id="105" presetID="22" presetClass="entr" presetSubtype="8" fill="hold" grpId="0" nodeType="withEffect">
                                  <p:stCondLst>
                                    <p:cond delay="400"/>
                                  </p:stCondLst>
                                  <p:childTnLst>
                                    <p:set>
                                      <p:cBhvr>
                                        <p:cTn id="106" dur="1" fill="hold">
                                          <p:stCondLst>
                                            <p:cond delay="0"/>
                                          </p:stCondLst>
                                        </p:cTn>
                                        <p:tgtEl>
                                          <p:spTgt spid="18"/>
                                        </p:tgtEl>
                                        <p:attrNameLst>
                                          <p:attrName>style.visibility</p:attrName>
                                        </p:attrNameLst>
                                      </p:cBhvr>
                                      <p:to>
                                        <p:strVal val="visible"/>
                                      </p:to>
                                    </p:set>
                                    <p:animEffect transition="in" filter="wipe(left)">
                                      <p:cBhvr>
                                        <p:cTn id="107" dur="500"/>
                                        <p:tgtEl>
                                          <p:spTgt spid="18"/>
                                        </p:tgtEl>
                                      </p:cBhvr>
                                    </p:animEffect>
                                  </p:childTnLst>
                                </p:cTn>
                              </p:par>
                              <p:par>
                                <p:cTn id="108" presetID="18" presetClass="emph" presetSubtype="0" fill="hold" grpId="1" nodeType="withEffect">
                                  <p:stCondLst>
                                    <p:cond delay="400"/>
                                  </p:stCondLst>
                                  <p:childTnLst>
                                    <p:set>
                                      <p:cBhvr override="childStyle">
                                        <p:cTn id="109" dur="500" fill="hold"/>
                                        <p:tgtEl>
                                          <p:spTgt spid="18"/>
                                        </p:tgtEl>
                                        <p:attrNameLst>
                                          <p:attrName>style.textDecorationUnderline</p:attrName>
                                        </p:attrNameLst>
                                      </p:cBhvr>
                                      <p:to>
                                        <p:strVal val="true"/>
                                      </p:to>
                                    </p:set>
                                  </p:childTnLst>
                                </p:cTn>
                              </p:par>
                              <p:par>
                                <p:cTn id="110" presetID="22" presetClass="entr" presetSubtype="8" fill="hold" grpId="0" nodeType="withEffect">
                                  <p:stCondLst>
                                    <p:cond delay="400"/>
                                  </p:stCondLst>
                                  <p:childTnLst>
                                    <p:set>
                                      <p:cBhvr>
                                        <p:cTn id="111" dur="1" fill="hold">
                                          <p:stCondLst>
                                            <p:cond delay="0"/>
                                          </p:stCondLst>
                                        </p:cTn>
                                        <p:tgtEl>
                                          <p:spTgt spid="19"/>
                                        </p:tgtEl>
                                        <p:attrNameLst>
                                          <p:attrName>style.visibility</p:attrName>
                                        </p:attrNameLst>
                                      </p:cBhvr>
                                      <p:to>
                                        <p:strVal val="visible"/>
                                      </p:to>
                                    </p:set>
                                    <p:animEffect transition="in" filter="wipe(left)">
                                      <p:cBhvr>
                                        <p:cTn id="112" dur="500"/>
                                        <p:tgtEl>
                                          <p:spTgt spid="19"/>
                                        </p:tgtEl>
                                      </p:cBhvr>
                                    </p:animEffect>
                                  </p:childTnLst>
                                </p:cTn>
                              </p:par>
                            </p:childTnLst>
                          </p:cTn>
                        </p:par>
                      </p:childTnLst>
                    </p:cTn>
                  </p:par>
                  <p:par>
                    <p:cTn id="113" fill="hold">
                      <p:stCondLst>
                        <p:cond delay="indefinite"/>
                      </p:stCondLst>
                      <p:childTnLst>
                        <p:par>
                          <p:cTn id="114" fill="hold">
                            <p:stCondLst>
                              <p:cond delay="0"/>
                            </p:stCondLst>
                            <p:childTnLst>
                              <p:par>
                                <p:cTn id="115" presetID="55" presetClass="exit" presetSubtype="0" fill="hold" grpId="1" nodeType="clickEffect">
                                  <p:stCondLst>
                                    <p:cond delay="250"/>
                                  </p:stCondLst>
                                  <p:childTnLst>
                                    <p:anim calcmode="lin" valueType="num">
                                      <p:cBhvr>
                                        <p:cTn id="116" dur="1000"/>
                                        <p:tgtEl>
                                          <p:spTgt spid="7"/>
                                        </p:tgtEl>
                                        <p:attrNameLst>
                                          <p:attrName>ppt_w</p:attrName>
                                        </p:attrNameLst>
                                      </p:cBhvr>
                                      <p:tavLst>
                                        <p:tav tm="0">
                                          <p:val>
                                            <p:strVal val="ppt_w"/>
                                          </p:val>
                                        </p:tav>
                                        <p:tav tm="100000">
                                          <p:val>
                                            <p:strVal val="ppt_w*0.70"/>
                                          </p:val>
                                        </p:tav>
                                      </p:tavLst>
                                    </p:anim>
                                    <p:anim calcmode="lin" valueType="num">
                                      <p:cBhvr>
                                        <p:cTn id="117" dur="1000"/>
                                        <p:tgtEl>
                                          <p:spTgt spid="7"/>
                                        </p:tgtEl>
                                        <p:attrNameLst>
                                          <p:attrName>ppt_h</p:attrName>
                                        </p:attrNameLst>
                                      </p:cBhvr>
                                      <p:tavLst>
                                        <p:tav tm="0">
                                          <p:val>
                                            <p:strVal val="ppt_h"/>
                                          </p:val>
                                        </p:tav>
                                        <p:tav tm="100000">
                                          <p:val>
                                            <p:strVal val="ppt_h"/>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1" presetClass="entr" presetSubtype="0" fill="hold" grpId="0" nodeType="withEffect">
                                  <p:stCondLst>
                                    <p:cond delay="250"/>
                                  </p:stCondLst>
                                  <p:childTnLst>
                                    <p:set>
                                      <p:cBhvr>
                                        <p:cTn id="121" dur="1" fill="hold">
                                          <p:stCondLst>
                                            <p:cond delay="0"/>
                                          </p:stCondLst>
                                        </p:cTn>
                                        <p:tgtEl>
                                          <p:spTgt spid="8"/>
                                        </p:tgtEl>
                                        <p:attrNameLst>
                                          <p:attrName>style.visibility</p:attrName>
                                        </p:attrNameLst>
                                      </p:cBhvr>
                                      <p:to>
                                        <p:strVal val="visible"/>
                                      </p:to>
                                    </p:set>
                                  </p:childTnLst>
                                </p:cTn>
                              </p:par>
                              <p:par>
                                <p:cTn id="122" presetID="0" presetClass="path" presetSubtype="0" accel="50000" decel="50000" fill="hold" grpId="1" nodeType="withEffect">
                                  <p:stCondLst>
                                    <p:cond delay="250"/>
                                  </p:stCondLst>
                                  <p:childTnLst>
                                    <p:animMotion origin="layout" path="M 0.00034 3.33333E-6 L -0.06216 0.20856 " pathEditMode="relative" rAng="0" ptsTypes="AA">
                                      <p:cBhvr>
                                        <p:cTn id="123" dur="2000" fill="hold"/>
                                        <p:tgtEl>
                                          <p:spTgt spid="8"/>
                                        </p:tgtEl>
                                        <p:attrNameLst>
                                          <p:attrName>ppt_x</p:attrName>
                                          <p:attrName>ppt_y</p:attrName>
                                        </p:attrNameLst>
                                      </p:cBhvr>
                                      <p:rCtr x="-3125" y="10417"/>
                                    </p:animMotion>
                                  </p:childTnLst>
                                </p:cTn>
                              </p:par>
                              <p:par>
                                <p:cTn id="124" presetID="6" presetClass="emph" presetSubtype="0" fill="hold" grpId="2" nodeType="withEffect">
                                  <p:stCondLst>
                                    <p:cond delay="250"/>
                                  </p:stCondLst>
                                  <p:childTnLst>
                                    <p:animScale>
                                      <p:cBhvr>
                                        <p:cTn id="125" dur="2000" fill="hold"/>
                                        <p:tgtEl>
                                          <p:spTgt spid="8"/>
                                        </p:tgtEl>
                                      </p:cBhvr>
                                      <p:by x="127000" y="127000"/>
                                    </p:animScale>
                                  </p:childTnLst>
                                </p:cTn>
                              </p:par>
                              <p:par>
                                <p:cTn id="126" presetID="10" presetClass="exit" presetSubtype="0" fill="hold" grpId="1"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7"/>
                                        </p:tgtEl>
                                      </p:cBhvr>
                                    </p:animEffect>
                                    <p:set>
                                      <p:cBhvr>
                                        <p:cTn id="131" dur="1" fill="hold">
                                          <p:stCondLst>
                                            <p:cond delay="499"/>
                                          </p:stCondLst>
                                        </p:cTn>
                                        <p:tgtEl>
                                          <p:spTgt spid="17"/>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250"/>
                                        <p:tgtEl>
                                          <p:spTgt spid="14"/>
                                        </p:tgtEl>
                                      </p:cBhvr>
                                    </p:animEffect>
                                    <p:set>
                                      <p:cBhvr>
                                        <p:cTn id="137" dur="1" fill="hold">
                                          <p:stCondLst>
                                            <p:cond delay="249"/>
                                          </p:stCondLst>
                                        </p:cTn>
                                        <p:tgtEl>
                                          <p:spTgt spid="14"/>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250"/>
                                        <p:tgtEl>
                                          <p:spTgt spid="16"/>
                                        </p:tgtEl>
                                      </p:cBhvr>
                                    </p:animEffect>
                                    <p:set>
                                      <p:cBhvr>
                                        <p:cTn id="140" dur="1" fill="hold">
                                          <p:stCondLst>
                                            <p:cond delay="249"/>
                                          </p:stCondLst>
                                        </p:cTn>
                                        <p:tgtEl>
                                          <p:spTgt spid="16"/>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250"/>
                                        <p:tgtEl>
                                          <p:spTgt spid="18"/>
                                        </p:tgtEl>
                                      </p:cBhvr>
                                    </p:animEffect>
                                    <p:set>
                                      <p:cBhvr>
                                        <p:cTn id="143" dur="1" fill="hold">
                                          <p:stCondLst>
                                            <p:cond delay="24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6" grpId="0"/>
      <p:bldP spid="16" grpId="1"/>
      <p:bldP spid="16" grpId="2"/>
      <p:bldP spid="18" grpId="0"/>
      <p:bldP spid="18" grpId="1"/>
      <p:bldP spid="18" grpId="2"/>
      <p:bldP spid="11" grpId="0"/>
      <p:bldP spid="11" grpId="1"/>
      <p:bldP spid="11" grpId="2"/>
      <p:bldP spid="9" grpId="0"/>
      <p:bldP spid="9" grpId="1"/>
      <p:bldP spid="9" grpId="2"/>
      <p:bldP spid="2" grpId="0"/>
      <p:bldP spid="2" grpId="1"/>
      <p:bldP spid="4" grpId="0"/>
      <p:bldP spid="4" grpId="1"/>
      <p:bldP spid="4" grpId="2"/>
      <p:bldP spid="4" grpId="3"/>
      <p:bldP spid="4" grpId="4"/>
      <p:bldP spid="7" grpId="0"/>
      <p:bldP spid="7" grpId="1"/>
      <p:bldP spid="8" grpId="0"/>
      <p:bldP spid="8" grpId="1"/>
      <p:bldP spid="8" grpId="2"/>
      <p:bldP spid="10" grpId="0"/>
      <p:bldP spid="10" grpId="1"/>
      <p:bldP spid="12" grpId="0"/>
      <p:bldP spid="12" grpId="1"/>
      <p:bldP spid="13" grpId="0" animBg="1"/>
      <p:bldP spid="13" grpId="1" animBg="1"/>
      <p:bldP spid="15" grpId="0"/>
      <p:bldP spid="15" grpId="1"/>
      <p:bldP spid="17" grpId="0"/>
      <p:bldP spid="17" grpId="1"/>
      <p:bldP spid="19" grpId="0"/>
      <p:bldP spid="1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591" r="274"/>
          <a:stretch/>
        </p:blipFill>
        <p:spPr>
          <a:xfrm>
            <a:off x="0" y="0"/>
            <a:ext cx="9144000" cy="6892290"/>
          </a:xfrm>
          <a:prstGeom prst="rect">
            <a:avLst/>
          </a:prstGeom>
        </p:spPr>
      </p:pic>
      <p:sp>
        <p:nvSpPr>
          <p:cNvPr id="12" name="Title 1">
            <a:extLst>
              <a:ext uri="{FF2B5EF4-FFF2-40B4-BE49-F238E27FC236}">
                <a16:creationId xmlns:a16="http://schemas.microsoft.com/office/drawing/2014/main" id="{3E1B1C91-E85C-4F2E-BF25-97571B8EBF83}"/>
              </a:ext>
            </a:extLst>
          </p:cNvPr>
          <p:cNvSpPr txBox="1">
            <a:spLocks/>
          </p:cNvSpPr>
          <p:nvPr/>
        </p:nvSpPr>
        <p:spPr>
          <a:xfrm>
            <a:off x="815038" y="1942017"/>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the LORD</a:t>
            </a:r>
          </a:p>
        </p:txBody>
      </p:sp>
      <p:sp>
        <p:nvSpPr>
          <p:cNvPr id="7" name="Title 1">
            <a:extLst>
              <a:ext uri="{FF2B5EF4-FFF2-40B4-BE49-F238E27FC236}">
                <a16:creationId xmlns:a16="http://schemas.microsoft.com/office/drawing/2014/main" id="{411C6995-0453-4665-85AA-8444556F2BF4}"/>
              </a:ext>
            </a:extLst>
          </p:cNvPr>
          <p:cNvSpPr txBox="1">
            <a:spLocks/>
          </p:cNvSpPr>
          <p:nvPr/>
        </p:nvSpPr>
        <p:spPr>
          <a:xfrm>
            <a:off x="4285817" y="726065"/>
            <a:ext cx="430876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be proud</a:t>
            </a:r>
          </a:p>
        </p:txBody>
      </p:sp>
      <p:sp>
        <p:nvSpPr>
          <p:cNvPr id="10" name="Title 1">
            <a:extLst>
              <a:ext uri="{FF2B5EF4-FFF2-40B4-BE49-F238E27FC236}">
                <a16:creationId xmlns:a16="http://schemas.microsoft.com/office/drawing/2014/main" id="{82321C0A-5D34-4B51-A6B2-66F3960F5E75}"/>
              </a:ext>
            </a:extLst>
          </p:cNvPr>
          <p:cNvSpPr txBox="1">
            <a:spLocks/>
          </p:cNvSpPr>
          <p:nvPr/>
        </p:nvSpPr>
        <p:spPr>
          <a:xfrm>
            <a:off x="5952260" y="1332849"/>
            <a:ext cx="26462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 glory</a:t>
            </a:r>
          </a:p>
        </p:txBody>
      </p:sp>
      <p:sp>
        <p:nvSpPr>
          <p:cNvPr id="4" name="Title 1"/>
          <p:cNvSpPr txBox="1">
            <a:spLocks/>
          </p:cNvSpPr>
          <p:nvPr/>
        </p:nvSpPr>
        <p:spPr>
          <a:xfrm>
            <a:off x="1600200" y="1465385"/>
            <a:ext cx="2590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effectLst>
                  <a:glow rad="88900">
                    <a:schemeClr val="tx1"/>
                  </a:glow>
                  <a:outerShdw blurRad="50800" dist="39000" dir="5460000" algn="tl">
                    <a:srgbClr val="000000">
                      <a:alpha val="38000"/>
                    </a:srgbClr>
                  </a:outerShdw>
                </a:effectLst>
              </a:rPr>
              <a:t> </a:t>
            </a:r>
            <a:r>
              <a:rPr lang="en-US" sz="5200" b="1" dirty="0">
                <a:ln w="11430"/>
                <a:effectLst>
                  <a:glow rad="88900">
                    <a:schemeClr val="tx1"/>
                  </a:glow>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9" name="Title 1"/>
          <p:cNvSpPr txBox="1">
            <a:spLocks/>
          </p:cNvSpPr>
          <p:nvPr/>
        </p:nvSpPr>
        <p:spPr>
          <a:xfrm>
            <a:off x="1600200" y="1524000"/>
            <a:ext cx="2590800" cy="838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glow rad="88900">
                    <a:schemeClr val="tx1"/>
                  </a:glow>
                  <a:outerShdw blurRad="50800" dist="39000" dir="5460000" algn="tl">
                    <a:srgbClr val="000000">
                      <a:alpha val="38000"/>
                    </a:srgbClr>
                  </a:outerShdw>
                </a:effectLst>
              </a:rPr>
              <a:t> </a:t>
            </a:r>
            <a:r>
              <a:rPr lang="en-US" sz="4700" b="1" dirty="0">
                <a:ln w="11430"/>
                <a:effectLst>
                  <a:glow rad="88900">
                    <a:schemeClr val="tx1"/>
                  </a:glow>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
        <p:nvSpPr>
          <p:cNvPr id="2" name="Title 1"/>
          <p:cNvSpPr>
            <a:spLocks noGrp="1"/>
          </p:cNvSpPr>
          <p:nvPr>
            <p:ph type="ctrTitle"/>
          </p:nvPr>
        </p:nvSpPr>
        <p:spPr>
          <a:xfrm>
            <a:off x="304800" y="381000"/>
            <a:ext cx="8458200" cy="6096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Hear and give ear: Do not be proud, For the LORD has spoken. Give glory   to the LORD your God Before He causes darkness, And before your feet stumble On the dark mountains, And while you are looking for light, He turns it into the shadow of death And makes it dense darkness.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Jeremiah 13:15-16 </a:t>
            </a:r>
          </a:p>
        </p:txBody>
      </p:sp>
      <p:sp>
        <p:nvSpPr>
          <p:cNvPr id="8" name="Rectangle 2">
            <a:extLst>
              <a:ext uri="{FF2B5EF4-FFF2-40B4-BE49-F238E27FC236}">
                <a16:creationId xmlns:a16="http://schemas.microsoft.com/office/drawing/2014/main" id="{EF0CF5E8-8591-424F-902D-232C109170DA}"/>
              </a:ext>
            </a:extLst>
          </p:cNvPr>
          <p:cNvSpPr txBox="1">
            <a:spLocks noChangeArrowheads="1"/>
          </p:cNvSpPr>
          <p:nvPr/>
        </p:nvSpPr>
        <p:spPr bwMode="auto">
          <a:xfrm>
            <a:off x="4393407" y="673872"/>
            <a:ext cx="40957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be proud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073F1E1D-3D31-4BAE-A76E-3FAAF5D0BA44}"/>
              </a:ext>
            </a:extLst>
          </p:cNvPr>
          <p:cNvSpPr txBox="1">
            <a:spLocks noChangeArrowheads="1"/>
          </p:cNvSpPr>
          <p:nvPr/>
        </p:nvSpPr>
        <p:spPr bwMode="auto">
          <a:xfrm>
            <a:off x="5917839" y="1280223"/>
            <a:ext cx="2715490" cy="75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 glory</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C37059F-97E3-4067-A89D-F636819C1198}"/>
              </a:ext>
            </a:extLst>
          </p:cNvPr>
          <p:cNvSpPr txBox="1">
            <a:spLocks noChangeArrowheads="1"/>
          </p:cNvSpPr>
          <p:nvPr/>
        </p:nvSpPr>
        <p:spPr bwMode="auto">
          <a:xfrm>
            <a:off x="842746" y="1901297"/>
            <a:ext cx="3125972" cy="7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the LORD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9">
            <a:extLst>
              <a:ext uri="{FF2B5EF4-FFF2-40B4-BE49-F238E27FC236}">
                <a16:creationId xmlns:a16="http://schemas.microsoft.com/office/drawing/2014/main" id="{7F687FD1-277D-4BBB-81D5-3D2E885111A1}"/>
              </a:ext>
            </a:extLst>
          </p:cNvPr>
          <p:cNvSpPr>
            <a:spLocks noChangeArrowheads="1"/>
          </p:cNvSpPr>
          <p:nvPr/>
        </p:nvSpPr>
        <p:spPr bwMode="auto">
          <a:xfrm>
            <a:off x="2232858" y="1917019"/>
            <a:ext cx="172672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LORD</a:t>
            </a:r>
            <a:endParaRPr kumimoji="0" lang="en-US" sz="40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4" name="Rectangle 9">
            <a:extLst>
              <a:ext uri="{FF2B5EF4-FFF2-40B4-BE49-F238E27FC236}">
                <a16:creationId xmlns:a16="http://schemas.microsoft.com/office/drawing/2014/main" id="{BC028540-F36F-4991-91F3-84F192B67FB3}"/>
              </a:ext>
            </a:extLst>
          </p:cNvPr>
          <p:cNvSpPr>
            <a:spLocks noChangeArrowheads="1"/>
          </p:cNvSpPr>
          <p:nvPr/>
        </p:nvSpPr>
        <p:spPr bwMode="auto">
          <a:xfrm>
            <a:off x="2232858" y="1917019"/>
            <a:ext cx="172672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LORD</a:t>
            </a:r>
            <a:endParaRPr kumimoji="0" lang="en-US" sz="40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9247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3" nodeType="withEffect">
                                  <p:stCondLst>
                                    <p:cond delay="0"/>
                                  </p:stCondLst>
                                  <p:childTnLst>
                                    <p:animMotion origin="layout" path="M 0.00017 0.0007 L -0.01129 -0.04652 " pathEditMode="relative" rAng="0" ptsTypes="AA">
                                      <p:cBhvr>
                                        <p:cTn id="6" dur="2000" fill="hold"/>
                                        <p:tgtEl>
                                          <p:spTgt spid="4"/>
                                        </p:tgtEl>
                                        <p:attrNameLst>
                                          <p:attrName>ppt_x</p:attrName>
                                          <p:attrName>ppt_y</p:attrName>
                                        </p:attrNameLst>
                                      </p:cBhvr>
                                      <p:rCtr x="-573" y="-2361"/>
                                    </p:animMotion>
                                  </p:childTnLst>
                                </p:cTn>
                              </p:par>
                              <p:par>
                                <p:cTn id="7" presetID="0" presetClass="path" presetSubtype="0" accel="50000" decel="50000" fill="hold" grpId="2" nodeType="withEffect">
                                  <p:stCondLst>
                                    <p:cond delay="0"/>
                                  </p:stCondLst>
                                  <p:childTnLst>
                                    <p:animMotion origin="layout" path="M 0.00017 0.0007 L 0.00694 0.04398 " pathEditMode="relative" rAng="0" ptsTypes="AA">
                                      <p:cBhvr>
                                        <p:cTn id="8" dur="2000" fill="hold"/>
                                        <p:tgtEl>
                                          <p:spTgt spid="9"/>
                                        </p:tgtEl>
                                        <p:attrNameLst>
                                          <p:attrName>ppt_x</p:attrName>
                                          <p:attrName>ppt_y</p:attrName>
                                        </p:attrNameLst>
                                      </p:cBhvr>
                                      <p:rCtr x="330" y="2153"/>
                                    </p:animMotion>
                                  </p:childTnLst>
                                </p:cTn>
                              </p:par>
                            </p:childTnLst>
                          </p:cTn>
                        </p:par>
                        <p:par>
                          <p:cTn id="9" fill="hold">
                            <p:stCondLst>
                              <p:cond delay="2000"/>
                            </p:stCondLst>
                            <p:childTnLst>
                              <p:par>
                                <p:cTn id="10" presetID="5"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2500"/>
                            </p:stCondLst>
                            <p:childTnLst>
                              <p:par>
                                <p:cTn id="14" presetID="10" presetClass="exit" presetSubtype="0" fill="hold" grpId="0"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4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8" presetClass="emph" presetSubtype="0" fill="hold" grpId="1" nodeType="withEffect">
                                  <p:stCondLst>
                                    <p:cond delay="400"/>
                                  </p:stCondLst>
                                  <p:childTnLst>
                                    <p:set>
                                      <p:cBhvr override="childStyle">
                                        <p:cTn id="36" dur="500" fill="hold"/>
                                        <p:tgtEl>
                                          <p:spTgt spid="10"/>
                                        </p:tgtEl>
                                        <p:attrNameLst>
                                          <p:attrName>style.textDecorationUnderline</p:attrName>
                                        </p:attrNameLst>
                                      </p:cBhvr>
                                      <p:to>
                                        <p:strVal val="true"/>
                                      </p:to>
                                    </p:set>
                                  </p:childTnLst>
                                </p:cTn>
                              </p:par>
                              <p:par>
                                <p:cTn id="37" presetID="22" presetClass="entr" presetSubtype="8" fill="hold" grpId="0" nodeType="withEffect">
                                  <p:stCondLst>
                                    <p:cond delay="40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16" presetClass="exit" presetSubtype="21" fill="hold" grpId="2" nodeType="withEffect">
                                  <p:stCondLst>
                                    <p:cond delay="0"/>
                                  </p:stCondLst>
                                  <p:childTnLst>
                                    <p:animEffect transition="out" filter="barn(inVertical)">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22" presetClass="entr" presetSubtype="8" fill="hold" grpId="0" nodeType="withEffect">
                                  <p:stCondLst>
                                    <p:cond delay="80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par>
                                <p:cTn id="49" presetID="18" presetClass="emph" presetSubtype="0" fill="hold" grpId="1" nodeType="withEffect">
                                  <p:stCondLst>
                                    <p:cond delay="800"/>
                                  </p:stCondLst>
                                  <p:childTnLst>
                                    <p:set>
                                      <p:cBhvr override="childStyle">
                                        <p:cTn id="50" dur="500" fill="hold"/>
                                        <p:tgtEl>
                                          <p:spTgt spid="12"/>
                                        </p:tgtEl>
                                        <p:attrNameLst>
                                          <p:attrName>style.textDecorationUnderline</p:attrName>
                                        </p:attrNameLst>
                                      </p:cBhvr>
                                      <p:to>
                                        <p:strVal val="true"/>
                                      </p:to>
                                    </p:set>
                                  </p:childTnLst>
                                </p:cTn>
                              </p:par>
                              <p:par>
                                <p:cTn id="51" presetID="22" presetClass="entr" presetSubtype="8" fill="hold" grpId="0" nodeType="withEffect">
                                  <p:stCondLst>
                                    <p:cond delay="80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par>
                                <p:cTn id="54" presetID="0" presetClass="entr" presetSubtype="0" fill="hold" grpId="0" nodeType="withEffect">
                                  <p:stCondLst>
                                    <p:cond delay="1250"/>
                                  </p:stCondLst>
                                  <p:iterate type="lt">
                                    <p:tmPct val="10000"/>
                                  </p:iterate>
                                  <p:childTnLst>
                                    <p:set>
                                      <p:cBhvr>
                                        <p:cTn id="55" dur="1" fill="hold">
                                          <p:stCondLst>
                                            <p:cond delay="0"/>
                                          </p:stCondLst>
                                        </p:cTn>
                                        <p:tgtEl>
                                          <p:spTgt spid="14"/>
                                        </p:tgtEl>
                                        <p:attrNameLst>
                                          <p:attrName>style.visibility</p:attrName>
                                        </p:attrNameLst>
                                      </p:cBhvr>
                                      <p:to>
                                        <p:strVal val="visible"/>
                                      </p:to>
                                    </p:set>
                                    <p:animEffect transition="in" filter="dissolve">
                                      <p:cBhvr>
                                        <p:cTn id="56" dur="500">
                                          <p:stCondLst>
                                            <p:cond delay="0"/>
                                          </p:stCondLst>
                                        </p:cTn>
                                        <p:tgtEl>
                                          <p:spTgt spid="14"/>
                                        </p:tgtEl>
                                      </p:cBhvr>
                                    </p:animEffect>
                                    <p:anim to="" calcmode="lin" valueType="num">
                                      <p:cBhvr>
                                        <p:cTn id="57"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59" fill="hold">
                            <p:stCondLst>
                              <p:cond delay="1900"/>
                            </p:stCondLst>
                            <p:childTnLst>
                              <p:par>
                                <p:cTn id="60" presetID="26" presetClass="emph" presetSubtype="0" fill="hold" grpId="1" nodeType="afterEffect">
                                  <p:stCondLst>
                                    <p:cond delay="0"/>
                                  </p:stCondLst>
                                  <p:iterate type="lt">
                                    <p:tmPct val="0"/>
                                  </p:iterate>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0" presetClass="entr" presetSubtype="0" fill="hold" grpId="0" nodeType="withEffect">
                                  <p:stCondLst>
                                    <p:cond delay="50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250"/>
                                        <p:tgtEl>
                                          <p:spTgt spid="15"/>
                                        </p:tgtEl>
                                      </p:cBhvr>
                                    </p:animEffect>
                                  </p:childTnLst>
                                </p:cTn>
                              </p:par>
                              <p:par>
                                <p:cTn id="66" presetID="10" presetClass="exit" presetSubtype="0" fill="hold" grpId="2" nodeType="withEffect">
                                  <p:stCondLst>
                                    <p:cond delay="500"/>
                                  </p:stCondLst>
                                  <p:iterate type="lt">
                                    <p:tmPct val="0"/>
                                  </p:iterate>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3"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1" presetClass="entr" presetSubtype="0" fill="hold" grpId="4" nodeType="withEffect">
                                  <p:stCondLst>
                                    <p:cond delay="0"/>
                                  </p:stCondLst>
                                  <p:childTnLst>
                                    <p:set>
                                      <p:cBhvr>
                                        <p:cTn id="74" dur="1" fill="hold">
                                          <p:stCondLst>
                                            <p:cond delay="0"/>
                                          </p:stCondLst>
                                        </p:cTn>
                                        <p:tgtEl>
                                          <p:spTgt spid="4"/>
                                        </p:tgtEl>
                                        <p:attrNameLst>
                                          <p:attrName>style.visibility</p:attrName>
                                        </p:attrNameLst>
                                      </p:cBhvr>
                                      <p:to>
                                        <p:strVal val="visible"/>
                                      </p:to>
                                    </p:set>
                                  </p:childTnLst>
                                </p:cTn>
                              </p:par>
                              <p:par>
                                <p:cTn id="75" presetID="0" presetClass="path" presetSubtype="0" accel="50000" decel="50000" fill="hold" grpId="1" nodeType="withEffect">
                                  <p:stCondLst>
                                    <p:cond delay="0"/>
                                  </p:stCondLst>
                                  <p:childTnLst>
                                    <p:animMotion origin="layout" path="M 0.00694 0.04398 L 0.4309 0.1463 " pathEditMode="relative" rAng="0" ptsTypes="AA">
                                      <p:cBhvr>
                                        <p:cTn id="76" dur="2000" fill="hold"/>
                                        <p:tgtEl>
                                          <p:spTgt spid="9"/>
                                        </p:tgtEl>
                                        <p:attrNameLst>
                                          <p:attrName>ppt_x</p:attrName>
                                          <p:attrName>ppt_y</p:attrName>
                                        </p:attrNameLst>
                                      </p:cBhvr>
                                      <p:rCtr x="21198" y="5116"/>
                                    </p:animMotion>
                                  </p:childTnLst>
                                </p:cTn>
                              </p:par>
                              <p:par>
                                <p:cTn id="77" presetID="0" presetClass="path" presetSubtype="0" accel="50000" decel="50000" fill="hold" grpId="1" nodeType="withEffect">
                                  <p:stCondLst>
                                    <p:cond delay="0"/>
                                  </p:stCondLst>
                                  <p:childTnLst>
                                    <p:animMotion origin="layout" path="M -0.01129 -0.04652 L 0.43211 0.14561 " pathEditMode="relative" rAng="0" ptsTypes="AA">
                                      <p:cBhvr>
                                        <p:cTn id="78" dur="2000" fill="hold"/>
                                        <p:tgtEl>
                                          <p:spTgt spid="4"/>
                                        </p:tgtEl>
                                        <p:attrNameLst>
                                          <p:attrName>ppt_x</p:attrName>
                                          <p:attrName>ppt_y</p:attrName>
                                        </p:attrNameLst>
                                      </p:cBhvr>
                                      <p:rCtr x="22170" y="9606"/>
                                    </p:animMotion>
                                  </p:childTnLst>
                                </p:cTn>
                              </p:par>
                              <p:par>
                                <p:cTn id="79" presetID="2" presetClass="exit" presetSubtype="2" fill="hold" grpId="1" nodeType="withEffect">
                                  <p:stCondLst>
                                    <p:cond delay="0"/>
                                  </p:stCondLst>
                                  <p:childTnLst>
                                    <p:anim calcmode="lin" valueType="num">
                                      <p:cBhvr additive="base">
                                        <p:cTn id="80" dur="1750"/>
                                        <p:tgtEl>
                                          <p:spTgt spid="2"/>
                                        </p:tgtEl>
                                        <p:attrNameLst>
                                          <p:attrName>ppt_x</p:attrName>
                                        </p:attrNameLst>
                                      </p:cBhvr>
                                      <p:tavLst>
                                        <p:tav tm="0">
                                          <p:val>
                                            <p:strVal val="ppt_x"/>
                                          </p:val>
                                        </p:tav>
                                        <p:tav tm="100000">
                                          <p:val>
                                            <p:strVal val="1+ppt_w/2"/>
                                          </p:val>
                                        </p:tav>
                                      </p:tavLst>
                                    </p:anim>
                                    <p:anim calcmode="lin" valueType="num">
                                      <p:cBhvr additive="base">
                                        <p:cTn id="81" dur="1750"/>
                                        <p:tgtEl>
                                          <p:spTgt spid="2"/>
                                        </p:tgtEl>
                                        <p:attrNameLst>
                                          <p:attrName>ppt_y</p:attrName>
                                        </p:attrNameLst>
                                      </p:cBhvr>
                                      <p:tavLst>
                                        <p:tav tm="0">
                                          <p:val>
                                            <p:strVal val="ppt_y"/>
                                          </p:val>
                                        </p:tav>
                                        <p:tav tm="100000">
                                          <p:val>
                                            <p:strVal val="ppt_y"/>
                                          </p:val>
                                        </p:tav>
                                      </p:tavLst>
                                    </p:anim>
                                    <p:set>
                                      <p:cBhvr>
                                        <p:cTn id="82" dur="1" fill="hold">
                                          <p:stCondLst>
                                            <p:cond delay="1749"/>
                                          </p:stCondLst>
                                        </p:cTn>
                                        <p:tgtEl>
                                          <p:spTgt spid="2"/>
                                        </p:tgtEl>
                                        <p:attrNameLst>
                                          <p:attrName>style.visibility</p:attrName>
                                        </p:attrNameLst>
                                      </p:cBhvr>
                                      <p:to>
                                        <p:strVal val="hidden"/>
                                      </p:to>
                                    </p:set>
                                  </p:childTnLst>
                                </p:cTn>
                              </p:par>
                              <p:par>
                                <p:cTn id="83" presetID="2" presetClass="exit" presetSubtype="2" fill="hold" grpId="2" nodeType="withEffect">
                                  <p:stCondLst>
                                    <p:cond delay="0"/>
                                  </p:stCondLst>
                                  <p:childTnLst>
                                    <p:anim calcmode="lin" valueType="num">
                                      <p:cBhvr additive="base">
                                        <p:cTn id="84" dur="1650"/>
                                        <p:tgtEl>
                                          <p:spTgt spid="12"/>
                                        </p:tgtEl>
                                        <p:attrNameLst>
                                          <p:attrName>ppt_x</p:attrName>
                                        </p:attrNameLst>
                                      </p:cBhvr>
                                      <p:tavLst>
                                        <p:tav tm="0">
                                          <p:val>
                                            <p:strVal val="ppt_x"/>
                                          </p:val>
                                        </p:tav>
                                        <p:tav tm="100000">
                                          <p:val>
                                            <p:strVal val="1+ppt_w/2"/>
                                          </p:val>
                                        </p:tav>
                                      </p:tavLst>
                                    </p:anim>
                                    <p:anim calcmode="lin" valueType="num">
                                      <p:cBhvr additive="base">
                                        <p:cTn id="85" dur="1650"/>
                                        <p:tgtEl>
                                          <p:spTgt spid="12"/>
                                        </p:tgtEl>
                                        <p:attrNameLst>
                                          <p:attrName>ppt_y</p:attrName>
                                        </p:attrNameLst>
                                      </p:cBhvr>
                                      <p:tavLst>
                                        <p:tav tm="0">
                                          <p:val>
                                            <p:strVal val="ppt_y"/>
                                          </p:val>
                                        </p:tav>
                                        <p:tav tm="100000">
                                          <p:val>
                                            <p:strVal val="ppt_y"/>
                                          </p:val>
                                        </p:tav>
                                      </p:tavLst>
                                    </p:anim>
                                    <p:set>
                                      <p:cBhvr>
                                        <p:cTn id="86" dur="1" fill="hold">
                                          <p:stCondLst>
                                            <p:cond delay="1649"/>
                                          </p:stCondLst>
                                        </p:cTn>
                                        <p:tgtEl>
                                          <p:spTgt spid="12"/>
                                        </p:tgtEl>
                                        <p:attrNameLst>
                                          <p:attrName>style.visibility</p:attrName>
                                        </p:attrNameLst>
                                      </p:cBhvr>
                                      <p:to>
                                        <p:strVal val="hidden"/>
                                      </p:to>
                                    </p:set>
                                  </p:childTnLst>
                                </p:cTn>
                              </p:par>
                              <p:par>
                                <p:cTn id="87" presetID="2" presetClass="exit" presetSubtype="2" fill="hold" grpId="1" nodeType="withEffect">
                                  <p:stCondLst>
                                    <p:cond delay="0"/>
                                  </p:stCondLst>
                                  <p:childTnLst>
                                    <p:anim calcmode="lin" valueType="num">
                                      <p:cBhvr additive="base">
                                        <p:cTn id="88" dur="1650"/>
                                        <p:tgtEl>
                                          <p:spTgt spid="13"/>
                                        </p:tgtEl>
                                        <p:attrNameLst>
                                          <p:attrName>ppt_x</p:attrName>
                                        </p:attrNameLst>
                                      </p:cBhvr>
                                      <p:tavLst>
                                        <p:tav tm="0">
                                          <p:val>
                                            <p:strVal val="ppt_x"/>
                                          </p:val>
                                        </p:tav>
                                        <p:tav tm="100000">
                                          <p:val>
                                            <p:strVal val="1+ppt_w/2"/>
                                          </p:val>
                                        </p:tav>
                                      </p:tavLst>
                                    </p:anim>
                                    <p:anim calcmode="lin" valueType="num">
                                      <p:cBhvr additive="base">
                                        <p:cTn id="89" dur="1650"/>
                                        <p:tgtEl>
                                          <p:spTgt spid="13"/>
                                        </p:tgtEl>
                                        <p:attrNameLst>
                                          <p:attrName>ppt_y</p:attrName>
                                        </p:attrNameLst>
                                      </p:cBhvr>
                                      <p:tavLst>
                                        <p:tav tm="0">
                                          <p:val>
                                            <p:strVal val="ppt_y"/>
                                          </p:val>
                                        </p:tav>
                                        <p:tav tm="100000">
                                          <p:val>
                                            <p:strVal val="ppt_y"/>
                                          </p:val>
                                        </p:tav>
                                      </p:tavLst>
                                    </p:anim>
                                    <p:set>
                                      <p:cBhvr>
                                        <p:cTn id="90" dur="1" fill="hold">
                                          <p:stCondLst>
                                            <p:cond delay="1649"/>
                                          </p:stCondLst>
                                        </p:cTn>
                                        <p:tgtEl>
                                          <p:spTgt spid="13"/>
                                        </p:tgtEl>
                                        <p:attrNameLst>
                                          <p:attrName>style.visibility</p:attrName>
                                        </p:attrNameLst>
                                      </p:cBhvr>
                                      <p:to>
                                        <p:strVal val="hidden"/>
                                      </p:to>
                                    </p:set>
                                  </p:childTnLst>
                                </p:cTn>
                              </p:par>
                              <p:par>
                                <p:cTn id="91" presetID="23" presetClass="exit" presetSubtype="16" fill="hold" grpId="2" nodeType="withEffect">
                                  <p:stCondLst>
                                    <p:cond delay="0"/>
                                  </p:stCondLst>
                                  <p:childTnLst>
                                    <p:anim calcmode="lin" valueType="num">
                                      <p:cBhvr>
                                        <p:cTn id="92" dur="1500"/>
                                        <p:tgtEl>
                                          <p:spTgt spid="15"/>
                                        </p:tgtEl>
                                        <p:attrNameLst>
                                          <p:attrName>ppt_w</p:attrName>
                                        </p:attrNameLst>
                                      </p:cBhvr>
                                      <p:tavLst>
                                        <p:tav tm="0">
                                          <p:val>
                                            <p:strVal val="ppt_w"/>
                                          </p:val>
                                        </p:tav>
                                        <p:tav tm="100000">
                                          <p:val>
                                            <p:strVal val="4*ppt_w"/>
                                          </p:val>
                                        </p:tav>
                                      </p:tavLst>
                                    </p:anim>
                                    <p:anim calcmode="lin" valueType="num">
                                      <p:cBhvr>
                                        <p:cTn id="93" dur="1500"/>
                                        <p:tgtEl>
                                          <p:spTgt spid="15"/>
                                        </p:tgtEl>
                                        <p:attrNameLst>
                                          <p:attrName>ppt_h</p:attrName>
                                        </p:attrNameLst>
                                      </p:cBhvr>
                                      <p:tavLst>
                                        <p:tav tm="0">
                                          <p:val>
                                            <p:strVal val="ppt_h"/>
                                          </p:val>
                                        </p:tav>
                                        <p:tav tm="100000">
                                          <p:val>
                                            <p:strVal val="4*ppt_h"/>
                                          </p:val>
                                        </p:tav>
                                      </p:tavLst>
                                    </p:anim>
                                    <p:set>
                                      <p:cBhvr>
                                        <p:cTn id="94" dur="1" fill="hold">
                                          <p:stCondLst>
                                            <p:cond delay="1499"/>
                                          </p:stCondLst>
                                        </p:cTn>
                                        <p:tgtEl>
                                          <p:spTgt spid="15"/>
                                        </p:tgtEl>
                                        <p:attrNameLst>
                                          <p:attrName>style.visibility</p:attrName>
                                        </p:attrNameLst>
                                      </p:cBhvr>
                                      <p:to>
                                        <p:strVal val="hidden"/>
                                      </p:to>
                                    </p:set>
                                  </p:childTnLst>
                                </p:cTn>
                              </p:par>
                              <p:par>
                                <p:cTn id="95" presetID="10" presetClass="exit" presetSubtype="0" fill="hold" grpId="3" nodeType="withEffect">
                                  <p:stCondLst>
                                    <p:cond delay="0"/>
                                  </p:stCondLst>
                                  <p:childTnLst>
                                    <p:animEffect transition="out" filter="fade">
                                      <p:cBhvr>
                                        <p:cTn id="96" dur="1500"/>
                                        <p:tgtEl>
                                          <p:spTgt spid="15"/>
                                        </p:tgtEl>
                                      </p:cBhvr>
                                    </p:animEffect>
                                    <p:set>
                                      <p:cBhvr>
                                        <p:cTn id="97" dur="1" fill="hold">
                                          <p:stCondLst>
                                            <p:cond delay="1499"/>
                                          </p:stCondLst>
                                        </p:cTn>
                                        <p:tgtEl>
                                          <p:spTgt spid="15"/>
                                        </p:tgtEl>
                                        <p:attrNameLst>
                                          <p:attrName>style.visibility</p:attrName>
                                        </p:attrNameLst>
                                      </p:cBhvr>
                                      <p:to>
                                        <p:strVal val="hidden"/>
                                      </p:to>
                                    </p:set>
                                  </p:childTnLst>
                                </p:cTn>
                              </p:par>
                              <p:par>
                                <p:cTn id="98" presetID="42" presetClass="path" presetSubtype="0" accel="50000" decel="50000" fill="hold" grpId="4" nodeType="withEffect">
                                  <p:stCondLst>
                                    <p:cond delay="0"/>
                                  </p:stCondLst>
                                  <p:childTnLst>
                                    <p:animMotion origin="layout" path="M -1.66667E-6 -2.96296E-6 L 0.40486 0.04375 " pathEditMode="relative" rAng="0" ptsTypes="AA">
                                      <p:cBhvr>
                                        <p:cTn id="99" dur="1500" fill="hold"/>
                                        <p:tgtEl>
                                          <p:spTgt spid="15"/>
                                        </p:tgtEl>
                                        <p:attrNameLst>
                                          <p:attrName>ppt_x</p:attrName>
                                          <p:attrName>ppt_y</p:attrName>
                                        </p:attrNameLst>
                                      </p:cBhvr>
                                      <p:rCtr x="20243" y="2176"/>
                                    </p:animMotion>
                                  </p:childTnLst>
                                </p:cTn>
                              </p:par>
                              <p:par>
                                <p:cTn id="100" presetID="2" presetClass="exit" presetSubtype="2" fill="hold" grpId="2" nodeType="withEffect">
                                  <p:stCondLst>
                                    <p:cond delay="0"/>
                                  </p:stCondLst>
                                  <p:childTnLst>
                                    <p:anim calcmode="lin" valueType="num">
                                      <p:cBhvr additive="base">
                                        <p:cTn id="101" dur="650"/>
                                        <p:tgtEl>
                                          <p:spTgt spid="10"/>
                                        </p:tgtEl>
                                        <p:attrNameLst>
                                          <p:attrName>ppt_x</p:attrName>
                                        </p:attrNameLst>
                                      </p:cBhvr>
                                      <p:tavLst>
                                        <p:tav tm="0">
                                          <p:val>
                                            <p:strVal val="ppt_x"/>
                                          </p:val>
                                        </p:tav>
                                        <p:tav tm="100000">
                                          <p:val>
                                            <p:strVal val="1+ppt_w/2"/>
                                          </p:val>
                                        </p:tav>
                                      </p:tavLst>
                                    </p:anim>
                                    <p:anim calcmode="lin" valueType="num">
                                      <p:cBhvr additive="base">
                                        <p:cTn id="102" dur="650"/>
                                        <p:tgtEl>
                                          <p:spTgt spid="10"/>
                                        </p:tgtEl>
                                        <p:attrNameLst>
                                          <p:attrName>ppt_y</p:attrName>
                                        </p:attrNameLst>
                                      </p:cBhvr>
                                      <p:tavLst>
                                        <p:tav tm="0">
                                          <p:val>
                                            <p:strVal val="ppt_y"/>
                                          </p:val>
                                        </p:tav>
                                        <p:tav tm="100000">
                                          <p:val>
                                            <p:strVal val="ppt_y"/>
                                          </p:val>
                                        </p:tav>
                                      </p:tavLst>
                                    </p:anim>
                                    <p:set>
                                      <p:cBhvr>
                                        <p:cTn id="103" dur="1" fill="hold">
                                          <p:stCondLst>
                                            <p:cond delay="649"/>
                                          </p:stCondLst>
                                        </p:cTn>
                                        <p:tgtEl>
                                          <p:spTgt spid="10"/>
                                        </p:tgtEl>
                                        <p:attrNameLst>
                                          <p:attrName>style.visibility</p:attrName>
                                        </p:attrNameLst>
                                      </p:cBhvr>
                                      <p:to>
                                        <p:strVal val="hidden"/>
                                      </p:to>
                                    </p:set>
                                  </p:childTnLst>
                                </p:cTn>
                              </p:par>
                              <p:par>
                                <p:cTn id="104" presetID="2" presetClass="exit" presetSubtype="2" fill="hold" grpId="1" nodeType="withEffect">
                                  <p:stCondLst>
                                    <p:cond delay="0"/>
                                  </p:stCondLst>
                                  <p:childTnLst>
                                    <p:anim calcmode="lin" valueType="num">
                                      <p:cBhvr additive="base">
                                        <p:cTn id="105" dur="650"/>
                                        <p:tgtEl>
                                          <p:spTgt spid="11"/>
                                        </p:tgtEl>
                                        <p:attrNameLst>
                                          <p:attrName>ppt_x</p:attrName>
                                        </p:attrNameLst>
                                      </p:cBhvr>
                                      <p:tavLst>
                                        <p:tav tm="0">
                                          <p:val>
                                            <p:strVal val="ppt_x"/>
                                          </p:val>
                                        </p:tav>
                                        <p:tav tm="100000">
                                          <p:val>
                                            <p:strVal val="1+ppt_w/2"/>
                                          </p:val>
                                        </p:tav>
                                      </p:tavLst>
                                    </p:anim>
                                    <p:anim calcmode="lin" valueType="num">
                                      <p:cBhvr additive="base">
                                        <p:cTn id="106" dur="650"/>
                                        <p:tgtEl>
                                          <p:spTgt spid="11"/>
                                        </p:tgtEl>
                                        <p:attrNameLst>
                                          <p:attrName>ppt_y</p:attrName>
                                        </p:attrNameLst>
                                      </p:cBhvr>
                                      <p:tavLst>
                                        <p:tav tm="0">
                                          <p:val>
                                            <p:strVal val="ppt_y"/>
                                          </p:val>
                                        </p:tav>
                                        <p:tav tm="100000">
                                          <p:val>
                                            <p:strVal val="ppt_y"/>
                                          </p:val>
                                        </p:tav>
                                      </p:tavLst>
                                    </p:anim>
                                    <p:set>
                                      <p:cBhvr>
                                        <p:cTn id="107" dur="1" fill="hold">
                                          <p:stCondLst>
                                            <p:cond delay="649"/>
                                          </p:stCondLst>
                                        </p:cTn>
                                        <p:tgtEl>
                                          <p:spTgt spid="11"/>
                                        </p:tgtEl>
                                        <p:attrNameLst>
                                          <p:attrName>style.visibility</p:attrName>
                                        </p:attrNameLst>
                                      </p:cBhvr>
                                      <p:to>
                                        <p:strVal val="hidden"/>
                                      </p:to>
                                    </p:set>
                                  </p:childTnLst>
                                </p:cTn>
                              </p:par>
                            </p:childTnLst>
                          </p:cTn>
                        </p:par>
                        <p:par>
                          <p:cTn id="108" fill="hold">
                            <p:stCondLst>
                              <p:cond delay="2000"/>
                            </p:stCondLst>
                            <p:childTnLst>
                              <p:par>
                                <p:cTn id="109" presetID="10" presetClass="exit" presetSubtype="0" fill="hold" grpId="4" nodeType="afterEffect">
                                  <p:stCondLst>
                                    <p:cond delay="0"/>
                                  </p:stCondLst>
                                  <p:childTnLst>
                                    <p:animEffect transition="out" filter="fade">
                                      <p:cBhvr>
                                        <p:cTn id="110" dur="500"/>
                                        <p:tgtEl>
                                          <p:spTgt spid="9"/>
                                        </p:tgtEl>
                                      </p:cBhvr>
                                    </p:animEffect>
                                    <p:set>
                                      <p:cBhvr>
                                        <p:cTn id="1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7" grpId="0"/>
      <p:bldP spid="7" grpId="1"/>
      <p:bldP spid="7" grpId="2"/>
      <p:bldP spid="10" grpId="0"/>
      <p:bldP spid="10" grpId="1"/>
      <p:bldP spid="10" grpId="2"/>
      <p:bldP spid="4" grpId="0"/>
      <p:bldP spid="4" grpId="1"/>
      <p:bldP spid="4" grpId="3"/>
      <p:bldP spid="4" grpId="4"/>
      <p:bldP spid="9" grpId="0"/>
      <p:bldP spid="9" grpId="1"/>
      <p:bldP spid="9" grpId="2"/>
      <p:bldP spid="9" grpId="3"/>
      <p:bldP spid="9" grpId="4"/>
      <p:bldP spid="2" grpId="0"/>
      <p:bldP spid="2" grpId="1"/>
      <p:bldP spid="8" grpId="0"/>
      <p:bldP spid="8" grpId="1"/>
      <p:bldP spid="11" grpId="0"/>
      <p:bldP spid="11" grpId="1"/>
      <p:bldP spid="13" grpId="0"/>
      <p:bldP spid="13" grpId="1"/>
      <p:bldP spid="15" grpId="0"/>
      <p:bldP spid="15" grpId="2"/>
      <p:bldP spid="15" grpId="3"/>
      <p:bldP spid="15" grpId="4"/>
      <p:bldP spid="14" grpId="0"/>
      <p:bldP spid="14" grpId="1"/>
      <p:bldP spid="14" grpId="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53" r="5934"/>
          <a:stretch/>
        </p:blipFill>
        <p:spPr>
          <a:xfrm>
            <a:off x="0" y="-18585"/>
            <a:ext cx="9144000" cy="6876585"/>
          </a:xfrm>
          <a:prstGeom prst="rect">
            <a:avLst/>
          </a:prstGeom>
        </p:spPr>
      </p:pic>
      <p:sp>
        <p:nvSpPr>
          <p:cNvPr id="2" name="Title 1"/>
          <p:cNvSpPr>
            <a:spLocks noGrp="1"/>
          </p:cNvSpPr>
          <p:nvPr>
            <p:ph type="ctrTitle"/>
          </p:nvPr>
        </p:nvSpPr>
        <p:spPr>
          <a:xfrm>
            <a:off x="304800" y="1828800"/>
            <a:ext cx="8458200" cy="2895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Hate evil, love good; Establish justice in the gate. It may be that the LORD God of hosts Will be gracious to the remnant of Joseph.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Amos 5:15 </a:t>
            </a:r>
          </a:p>
        </p:txBody>
      </p:sp>
      <p:sp>
        <p:nvSpPr>
          <p:cNvPr id="4" name="Title 1"/>
          <p:cNvSpPr txBox="1">
            <a:spLocks/>
          </p:cNvSpPr>
          <p:nvPr/>
        </p:nvSpPr>
        <p:spPr>
          <a:xfrm>
            <a:off x="5562600" y="2514600"/>
            <a:ext cx="2590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effectLst>
                  <a:outerShdw blurRad="50800" dist="39000" dir="5460000" algn="tl">
                    <a:srgbClr val="000000">
                      <a:alpha val="38000"/>
                    </a:srgbClr>
                  </a:outerShdw>
                </a:effectLst>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rPr>
              <a:t>LORD</a:t>
            </a:r>
          </a:p>
        </p:txBody>
      </p:sp>
    </p:spTree>
    <p:extLst>
      <p:ext uri="{BB962C8B-B14F-4D97-AF65-F5344CB8AC3E}">
        <p14:creationId xmlns:p14="http://schemas.microsoft.com/office/powerpoint/2010/main" val="339247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333" b="16667"/>
          <a:stretch/>
        </p:blipFill>
        <p:spPr>
          <a:xfrm>
            <a:off x="0" y="0"/>
            <a:ext cx="9144000" cy="6858000"/>
          </a:xfrm>
          <a:prstGeom prst="rect">
            <a:avLst/>
          </a:prstGeom>
        </p:spPr>
      </p:pic>
      <p:sp>
        <p:nvSpPr>
          <p:cNvPr id="10" name="Title 1">
            <a:extLst>
              <a:ext uri="{FF2B5EF4-FFF2-40B4-BE49-F238E27FC236}">
                <a16:creationId xmlns:a16="http://schemas.microsoft.com/office/drawing/2014/main" id="{533454A8-E98C-42E3-B8A3-CC5C21438587}"/>
              </a:ext>
            </a:extLst>
          </p:cNvPr>
          <p:cNvSpPr txBox="1">
            <a:spLocks/>
          </p:cNvSpPr>
          <p:nvPr/>
        </p:nvSpPr>
        <p:spPr>
          <a:xfrm>
            <a:off x="4128127" y="1836489"/>
            <a:ext cx="367124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murder and covet</a:t>
            </a:r>
          </a:p>
        </p:txBody>
      </p:sp>
      <p:sp>
        <p:nvSpPr>
          <p:cNvPr id="8" name="Title 1">
            <a:extLst>
              <a:ext uri="{FF2B5EF4-FFF2-40B4-BE49-F238E27FC236}">
                <a16:creationId xmlns:a16="http://schemas.microsoft.com/office/drawing/2014/main" id="{4E4EA9E4-9A2E-4ED0-ABAE-E5DA85FF3218}"/>
              </a:ext>
            </a:extLst>
          </p:cNvPr>
          <p:cNvSpPr txBox="1">
            <a:spLocks/>
          </p:cNvSpPr>
          <p:nvPr/>
        </p:nvSpPr>
        <p:spPr>
          <a:xfrm>
            <a:off x="6200207" y="821792"/>
            <a:ext cx="186894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desires</a:t>
            </a:r>
          </a:p>
        </p:txBody>
      </p:sp>
      <p:sp>
        <p:nvSpPr>
          <p:cNvPr id="6" name="Title 1">
            <a:extLst>
              <a:ext uri="{FF2B5EF4-FFF2-40B4-BE49-F238E27FC236}">
                <a16:creationId xmlns:a16="http://schemas.microsoft.com/office/drawing/2014/main" id="{479FA251-5B5C-4912-9F89-12620B0B1266}"/>
              </a:ext>
            </a:extLst>
          </p:cNvPr>
          <p:cNvSpPr txBox="1">
            <a:spLocks/>
          </p:cNvSpPr>
          <p:nvPr/>
        </p:nvSpPr>
        <p:spPr>
          <a:xfrm>
            <a:off x="1970671" y="3067802"/>
            <a:ext cx="603985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Title 1"/>
          <p:cNvSpPr>
            <a:spLocks noGrp="1"/>
          </p:cNvSpPr>
          <p:nvPr>
            <p:ph type="ctrTitle"/>
          </p:nvPr>
        </p:nvSpPr>
        <p:spPr>
          <a:xfrm>
            <a:off x="990600" y="838200"/>
            <a:ext cx="7239000" cy="51054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And He said to them,           "You are those who justify yourselves before men,       but God knows your hearts. For what is highly esteemed among men is an abomination in the sight of God.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Luke 16:15 </a:t>
            </a:r>
          </a:p>
        </p:txBody>
      </p:sp>
      <p:sp>
        <p:nvSpPr>
          <p:cNvPr id="5" name="Title 1"/>
          <p:cNvSpPr txBox="1">
            <a:spLocks/>
          </p:cNvSpPr>
          <p:nvPr/>
        </p:nvSpPr>
        <p:spPr>
          <a:xfrm>
            <a:off x="228600" y="274638"/>
            <a:ext cx="8458200" cy="6278562"/>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Where do wars and fights come from among you? Do they not come from your desires for pleasure that war in your members? You lust and do not have. You murder and covet and cannot obtain. You fight and war. Yet you do not have because you do not ask. You ask and do not receive, because you ask amiss, that you may spend it on your pleasures. Adulterers and adulteresses! Do you not know that friendship with the world is enmity with God? Whoever therefore wants to be a friend of the world makes himself an enemy of God. </a:t>
            </a:r>
            <a:r>
              <a:rPr lang="en-US" sz="30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James 4:1-4 </a:t>
            </a:r>
          </a:p>
        </p:txBody>
      </p:sp>
      <p:sp>
        <p:nvSpPr>
          <p:cNvPr id="7" name="Rectangle 2">
            <a:extLst>
              <a:ext uri="{FF2B5EF4-FFF2-40B4-BE49-F238E27FC236}">
                <a16:creationId xmlns:a16="http://schemas.microsoft.com/office/drawing/2014/main" id="{E78FBB4E-F6CB-4B0E-913E-EDFB28BF3D09}"/>
              </a:ext>
            </a:extLst>
          </p:cNvPr>
          <p:cNvSpPr txBox="1">
            <a:spLocks noChangeArrowheads="1"/>
          </p:cNvSpPr>
          <p:nvPr/>
        </p:nvSpPr>
        <p:spPr bwMode="auto">
          <a:xfrm>
            <a:off x="1981200" y="3007520"/>
            <a:ext cx="6038850" cy="76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knows your hearts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6DA7FF5-D9E3-4FC4-895E-9234DCC71178}"/>
              </a:ext>
            </a:extLst>
          </p:cNvPr>
          <p:cNvSpPr txBox="1">
            <a:spLocks noChangeArrowheads="1"/>
          </p:cNvSpPr>
          <p:nvPr/>
        </p:nvSpPr>
        <p:spPr bwMode="auto">
          <a:xfrm>
            <a:off x="6250673" y="766764"/>
            <a:ext cx="1781283" cy="76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3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3F31274-C10C-4195-9A0B-E5957C3BDCA0}"/>
              </a:ext>
            </a:extLst>
          </p:cNvPr>
          <p:cNvSpPr txBox="1">
            <a:spLocks noChangeArrowheads="1"/>
          </p:cNvSpPr>
          <p:nvPr/>
        </p:nvSpPr>
        <p:spPr bwMode="auto">
          <a:xfrm>
            <a:off x="4093368" y="1778115"/>
            <a:ext cx="3745707" cy="75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murder and covet</a:t>
            </a:r>
            <a:endParaRPr kumimoji="0" lang="en-US" altLang="en-US" sz="33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125 -0.43333 " pathEditMode="relative" ptsTypes="AA">
                                      <p:cBhvr>
                                        <p:cTn id="10" dur="1000" spd="-100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xit" presetSubtype="0" fill="hold" grpId="2" nodeType="clickEffect">
                                  <p:stCondLst>
                                    <p:cond delay="0"/>
                                  </p:stCondLst>
                                  <p:childTnLst>
                                    <p:animEffect transition="out" filter="fade">
                                      <p:cBhvr>
                                        <p:cTn id="24" dur="1500"/>
                                        <p:tgtEl>
                                          <p:spTgt spid="2"/>
                                        </p:tgtEl>
                                      </p:cBhvr>
                                    </p:animEffect>
                                    <p:anim calcmode="lin" valueType="num">
                                      <p:cBhvr>
                                        <p:cTn id="25" dur="1500"/>
                                        <p:tgtEl>
                                          <p:spTgt spid="2"/>
                                        </p:tgtEl>
                                        <p:attrNameLst>
                                          <p:attrName>style.rotation</p:attrName>
                                        </p:attrNameLst>
                                      </p:cBhvr>
                                      <p:tavLst>
                                        <p:tav tm="0">
                                          <p:val>
                                            <p:fltVal val="0"/>
                                          </p:val>
                                        </p:tav>
                                        <p:tav tm="100000">
                                          <p:val>
                                            <p:fltVal val="720"/>
                                          </p:val>
                                        </p:tav>
                                      </p:tavLst>
                                    </p:anim>
                                    <p:anim calcmode="lin" valueType="num">
                                      <p:cBhvr>
                                        <p:cTn id="26" dur="1500"/>
                                        <p:tgtEl>
                                          <p:spTgt spid="2"/>
                                        </p:tgtEl>
                                        <p:attrNameLst>
                                          <p:attrName>ppt_h</p:attrName>
                                        </p:attrNameLst>
                                      </p:cBhvr>
                                      <p:tavLst>
                                        <p:tav tm="0">
                                          <p:val>
                                            <p:strVal val="ppt_h"/>
                                          </p:val>
                                        </p:tav>
                                        <p:tav tm="100000">
                                          <p:val>
                                            <p:fltVal val="0"/>
                                          </p:val>
                                        </p:tav>
                                      </p:tavLst>
                                    </p:anim>
                                    <p:anim calcmode="lin" valueType="num">
                                      <p:cBhvr>
                                        <p:cTn id="27" dur="1500"/>
                                        <p:tgtEl>
                                          <p:spTgt spid="2"/>
                                        </p:tgtEl>
                                        <p:attrNameLst>
                                          <p:attrName>ppt_w</p:attrName>
                                        </p:attrNameLst>
                                      </p:cBhvr>
                                      <p:tavLst>
                                        <p:tav tm="0">
                                          <p:val>
                                            <p:strVal val="ppt_w"/>
                                          </p:val>
                                        </p:tav>
                                        <p:tav tm="100000">
                                          <p:val>
                                            <p:fltVal val="0"/>
                                          </p:val>
                                        </p:tav>
                                      </p:tavLst>
                                    </p:anim>
                                    <p:set>
                                      <p:cBhvr>
                                        <p:cTn id="28" dur="1" fill="hold">
                                          <p:stCondLst>
                                            <p:cond delay="1499"/>
                                          </p:stCondLst>
                                        </p:cTn>
                                        <p:tgtEl>
                                          <p:spTgt spid="2"/>
                                        </p:tgtEl>
                                        <p:attrNameLst>
                                          <p:attrName>style.visibility</p:attrName>
                                        </p:attrNameLst>
                                      </p:cBhvr>
                                      <p:to>
                                        <p:strVal val="hidden"/>
                                      </p:to>
                                    </p:set>
                                  </p:childTnLst>
                                </p:cTn>
                              </p:par>
                              <p:par>
                                <p:cTn id="29" presetID="35" presetClass="exit" presetSubtype="0" fill="hold" grpId="1" nodeType="withEffect">
                                  <p:stCondLst>
                                    <p:cond delay="0"/>
                                  </p:stCondLst>
                                  <p:childTnLst>
                                    <p:animEffect transition="out" filter="fade">
                                      <p:cBhvr>
                                        <p:cTn id="30" dur="1500"/>
                                        <p:tgtEl>
                                          <p:spTgt spid="7"/>
                                        </p:tgtEl>
                                      </p:cBhvr>
                                    </p:animEffect>
                                    <p:anim calcmode="lin" valueType="num">
                                      <p:cBhvr>
                                        <p:cTn id="31" dur="1500"/>
                                        <p:tgtEl>
                                          <p:spTgt spid="7"/>
                                        </p:tgtEl>
                                        <p:attrNameLst>
                                          <p:attrName>style.rotation</p:attrName>
                                        </p:attrNameLst>
                                      </p:cBhvr>
                                      <p:tavLst>
                                        <p:tav tm="0">
                                          <p:val>
                                            <p:fltVal val="0"/>
                                          </p:val>
                                        </p:tav>
                                        <p:tav tm="100000">
                                          <p:val>
                                            <p:fltVal val="720"/>
                                          </p:val>
                                        </p:tav>
                                      </p:tavLst>
                                    </p:anim>
                                    <p:anim calcmode="lin" valueType="num">
                                      <p:cBhvr>
                                        <p:cTn id="32" dur="1500"/>
                                        <p:tgtEl>
                                          <p:spTgt spid="7"/>
                                        </p:tgtEl>
                                        <p:attrNameLst>
                                          <p:attrName>ppt_h</p:attrName>
                                        </p:attrNameLst>
                                      </p:cBhvr>
                                      <p:tavLst>
                                        <p:tav tm="0">
                                          <p:val>
                                            <p:strVal val="ppt_h"/>
                                          </p:val>
                                        </p:tav>
                                        <p:tav tm="100000">
                                          <p:val>
                                            <p:fltVal val="0"/>
                                          </p:val>
                                        </p:tav>
                                      </p:tavLst>
                                    </p:anim>
                                    <p:anim calcmode="lin" valueType="num">
                                      <p:cBhvr>
                                        <p:cTn id="33" dur="1500"/>
                                        <p:tgtEl>
                                          <p:spTgt spid="7"/>
                                        </p:tgtEl>
                                        <p:attrNameLst>
                                          <p:attrName>ppt_w</p:attrName>
                                        </p:attrNameLst>
                                      </p:cBhvr>
                                      <p:tavLst>
                                        <p:tav tm="0">
                                          <p:val>
                                            <p:strVal val="ppt_w"/>
                                          </p:val>
                                        </p:tav>
                                        <p:tav tm="100000">
                                          <p:val>
                                            <p:fltVal val="0"/>
                                          </p:val>
                                        </p:tav>
                                      </p:tavLst>
                                    </p:anim>
                                    <p:set>
                                      <p:cBhvr>
                                        <p:cTn id="34" dur="1" fill="hold">
                                          <p:stCondLst>
                                            <p:cond delay="1499"/>
                                          </p:stCondLst>
                                        </p:cTn>
                                        <p:tgtEl>
                                          <p:spTgt spid="7"/>
                                        </p:tgtEl>
                                        <p:attrNameLst>
                                          <p:attrName>style.visibility</p:attrName>
                                        </p:attrNameLst>
                                      </p:cBhvr>
                                      <p:to>
                                        <p:strVal val="hidden"/>
                                      </p:to>
                                    </p:set>
                                  </p:childTnLst>
                                </p:cTn>
                              </p:par>
                              <p:par>
                                <p:cTn id="35" presetID="35" presetClass="exit" presetSubtype="0" fill="hold" grpId="2" nodeType="withEffect">
                                  <p:stCondLst>
                                    <p:cond delay="0"/>
                                  </p:stCondLst>
                                  <p:childTnLst>
                                    <p:animEffect transition="out" filter="fade">
                                      <p:cBhvr>
                                        <p:cTn id="36" dur="1500"/>
                                        <p:tgtEl>
                                          <p:spTgt spid="6"/>
                                        </p:tgtEl>
                                      </p:cBhvr>
                                    </p:animEffect>
                                    <p:anim calcmode="lin" valueType="num">
                                      <p:cBhvr>
                                        <p:cTn id="37" dur="1500"/>
                                        <p:tgtEl>
                                          <p:spTgt spid="6"/>
                                        </p:tgtEl>
                                        <p:attrNameLst>
                                          <p:attrName>style.rotation</p:attrName>
                                        </p:attrNameLst>
                                      </p:cBhvr>
                                      <p:tavLst>
                                        <p:tav tm="0">
                                          <p:val>
                                            <p:fltVal val="0"/>
                                          </p:val>
                                        </p:tav>
                                        <p:tav tm="100000">
                                          <p:val>
                                            <p:fltVal val="720"/>
                                          </p:val>
                                        </p:tav>
                                      </p:tavLst>
                                    </p:anim>
                                    <p:anim calcmode="lin" valueType="num">
                                      <p:cBhvr>
                                        <p:cTn id="38" dur="1500"/>
                                        <p:tgtEl>
                                          <p:spTgt spid="6"/>
                                        </p:tgtEl>
                                        <p:attrNameLst>
                                          <p:attrName>ppt_h</p:attrName>
                                        </p:attrNameLst>
                                      </p:cBhvr>
                                      <p:tavLst>
                                        <p:tav tm="0">
                                          <p:val>
                                            <p:strVal val="ppt_h"/>
                                          </p:val>
                                        </p:tav>
                                        <p:tav tm="100000">
                                          <p:val>
                                            <p:fltVal val="0"/>
                                          </p:val>
                                        </p:tav>
                                      </p:tavLst>
                                    </p:anim>
                                    <p:anim calcmode="lin" valueType="num">
                                      <p:cBhvr>
                                        <p:cTn id="39" dur="1500"/>
                                        <p:tgtEl>
                                          <p:spTgt spid="6"/>
                                        </p:tgtEl>
                                        <p:attrNameLst>
                                          <p:attrName>ppt_w</p:attrName>
                                        </p:attrNameLst>
                                      </p:cBhvr>
                                      <p:tavLst>
                                        <p:tav tm="0">
                                          <p:val>
                                            <p:strVal val="ppt_w"/>
                                          </p:val>
                                        </p:tav>
                                        <p:tav tm="100000">
                                          <p:val>
                                            <p:fltVal val="0"/>
                                          </p:val>
                                        </p:tav>
                                      </p:tavLst>
                                    </p:anim>
                                    <p:set>
                                      <p:cBhvr>
                                        <p:cTn id="40" dur="1" fill="hold">
                                          <p:stCondLst>
                                            <p:cond delay="1499"/>
                                          </p:stCondLst>
                                        </p:cTn>
                                        <p:tgtEl>
                                          <p:spTgt spid="6"/>
                                        </p:tgtEl>
                                        <p:attrNameLst>
                                          <p:attrName>style.visibility</p:attrName>
                                        </p:attrNameLst>
                                      </p:cBhvr>
                                      <p:to>
                                        <p:strVal val="hidden"/>
                                      </p:to>
                                    </p:set>
                                  </p:childTnLst>
                                </p:cTn>
                              </p:par>
                              <p:par>
                                <p:cTn id="41" presetID="35" presetClass="entr" presetSubtype="0" fill="hold" grpId="0" nodeType="withEffect">
                                  <p:stCondLst>
                                    <p:cond delay="14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500"/>
                                        <p:tgtEl>
                                          <p:spTgt spid="5"/>
                                        </p:tgtEl>
                                      </p:cBhvr>
                                    </p:animEffect>
                                    <p:anim calcmode="lin" valueType="num">
                                      <p:cBhvr>
                                        <p:cTn id="44" dur="1500" fill="hold"/>
                                        <p:tgtEl>
                                          <p:spTgt spid="5"/>
                                        </p:tgtEl>
                                        <p:attrNameLst>
                                          <p:attrName>style.rotation</p:attrName>
                                        </p:attrNameLst>
                                      </p:cBhvr>
                                      <p:tavLst>
                                        <p:tav tm="0">
                                          <p:val>
                                            <p:fltVal val="720"/>
                                          </p:val>
                                        </p:tav>
                                        <p:tav tm="100000">
                                          <p:val>
                                            <p:fltVal val="0"/>
                                          </p:val>
                                        </p:tav>
                                      </p:tavLst>
                                    </p:anim>
                                    <p:anim calcmode="lin" valueType="num">
                                      <p:cBhvr>
                                        <p:cTn id="45" dur="1500" fill="hold"/>
                                        <p:tgtEl>
                                          <p:spTgt spid="5"/>
                                        </p:tgtEl>
                                        <p:attrNameLst>
                                          <p:attrName>ppt_h</p:attrName>
                                        </p:attrNameLst>
                                      </p:cBhvr>
                                      <p:tavLst>
                                        <p:tav tm="0">
                                          <p:val>
                                            <p:fltVal val="0"/>
                                          </p:val>
                                        </p:tav>
                                        <p:tav tm="100000">
                                          <p:val>
                                            <p:strVal val="#ppt_h"/>
                                          </p:val>
                                        </p:tav>
                                      </p:tavLst>
                                    </p:anim>
                                    <p:anim calcmode="lin" valueType="num">
                                      <p:cBhvr>
                                        <p:cTn id="46" dur="1500" fill="hold"/>
                                        <p:tgtEl>
                                          <p:spTgt spid="5"/>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18" presetClass="emph" presetSubtype="0" fill="hold" grpId="1" nodeType="withEffect">
                                  <p:stCondLst>
                                    <p:cond delay="0"/>
                                  </p:stCondLst>
                                  <p:childTnLst>
                                    <p:set>
                                      <p:cBhvr override="childStyle">
                                        <p:cTn id="53" dur="500" fill="hold"/>
                                        <p:tgtEl>
                                          <p:spTgt spid="8"/>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par>
                                <p:cTn id="62" presetID="18" presetClass="emph" presetSubtype="0" fill="hold" grpId="1" nodeType="withEffect">
                                  <p:stCondLst>
                                    <p:cond delay="0"/>
                                  </p:stCondLst>
                                  <p:childTnLst>
                                    <p:set>
                                      <p:cBhvr override="childStyle">
                                        <p:cTn id="63" dur="500" fill="hold"/>
                                        <p:tgtEl>
                                          <p:spTgt spid="10"/>
                                        </p:tgtEl>
                                        <p:attrNameLst>
                                          <p:attrName>style.textDecorationUnderline</p:attrName>
                                        </p:attrNameLst>
                                      </p:cBhvr>
                                      <p:to>
                                        <p:strVal val="true"/>
                                      </p:to>
                                    </p:set>
                                  </p:childTnLst>
                                </p:cTn>
                              </p:par>
                              <p:par>
                                <p:cTn id="64" presetID="22" presetClass="entr" presetSubtype="8"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8" grpId="0"/>
      <p:bldP spid="8" grpId="1"/>
      <p:bldP spid="6" grpId="0"/>
      <p:bldP spid="6" grpId="1"/>
      <p:bldP spid="6" grpId="2"/>
      <p:bldP spid="2" grpId="0"/>
      <p:bldP spid="2" grpId="1"/>
      <p:bldP spid="2" grpId="2"/>
      <p:bldP spid="5" grpId="0"/>
      <p:bldP spid="7" grpId="0"/>
      <p:bldP spid="7" grpId="1"/>
      <p:bldP spid="9"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8160"/>
          </a:xfrm>
          <a:prstGeom prst="rect">
            <a:avLst/>
          </a:prstGeom>
        </p:spPr>
      </p:pic>
      <p:sp>
        <p:nvSpPr>
          <p:cNvPr id="2" name="Title 1"/>
          <p:cNvSpPr>
            <a:spLocks noGrp="1"/>
          </p:cNvSpPr>
          <p:nvPr>
            <p:ph type="ctrTitle"/>
          </p:nvPr>
        </p:nvSpPr>
        <p:spPr>
          <a:xfrm>
            <a:off x="304800" y="481262"/>
            <a:ext cx="8458200" cy="5971674"/>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"He who overcomes shall inherit all things, and I will be his God and he shall be My son. But the cowardly, unbelieving, abominable, murderers, sexually immoral, sorcerers, idolaters, and all liars shall have their part in    the lake which burns with fire and brimstone, which is the second death."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Revelation 21:7-8</a:t>
            </a:r>
            <a:r>
              <a:rPr lang="en-US"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a:t>
            </a:r>
          </a:p>
        </p:txBody>
      </p:sp>
      <p:sp>
        <p:nvSpPr>
          <p:cNvPr id="4" name="Title 1">
            <a:extLst>
              <a:ext uri="{FF2B5EF4-FFF2-40B4-BE49-F238E27FC236}">
                <a16:creationId xmlns:a16="http://schemas.microsoft.com/office/drawing/2014/main" id="{C7935F00-EF4D-4C18-BE56-D2FC9F7FB7F1}"/>
              </a:ext>
            </a:extLst>
          </p:cNvPr>
          <p:cNvSpPr txBox="1">
            <a:spLocks/>
          </p:cNvSpPr>
          <p:nvPr/>
        </p:nvSpPr>
        <p:spPr>
          <a:xfrm>
            <a:off x="659274" y="613662"/>
            <a:ext cx="7990740" cy="5685435"/>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He who overcomes: </a:t>
            </a:r>
          </a:p>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en-US" sz="32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the cowardly</a:t>
            </a:r>
          </a:p>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unbelieving</a:t>
            </a:r>
          </a:p>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abominable</a:t>
            </a:r>
          </a:p>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murderers</a:t>
            </a:r>
          </a:p>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sexually immoral</a:t>
            </a:r>
          </a:p>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sorcerers</a:t>
            </a:r>
          </a:p>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idolaters</a:t>
            </a:r>
          </a:p>
          <a:p>
            <a:pPr algn="l"/>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				    all liars</a:t>
            </a:r>
          </a:p>
        </p:txBody>
      </p:sp>
      <p:sp>
        <p:nvSpPr>
          <p:cNvPr id="5" name="Arrow: Bent-Up 4">
            <a:extLst>
              <a:ext uri="{FF2B5EF4-FFF2-40B4-BE49-F238E27FC236}">
                <a16:creationId xmlns:a16="http://schemas.microsoft.com/office/drawing/2014/main" id="{27D85C36-3148-4600-96AA-F5C346535D04}"/>
              </a:ext>
            </a:extLst>
          </p:cNvPr>
          <p:cNvSpPr/>
          <p:nvPr/>
        </p:nvSpPr>
        <p:spPr>
          <a:xfrm rot="5400000">
            <a:off x="2472400" y="3831783"/>
            <a:ext cx="4009586" cy="420129"/>
          </a:xfrm>
          <a:prstGeom prst="bentUpArrow">
            <a:avLst>
              <a:gd name="adj1" fmla="val 23033"/>
              <a:gd name="adj2" fmla="val 26967"/>
              <a:gd name="adj3" fmla="val 31556"/>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noFill/>
          </a:ln>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35590F3-4815-4F3D-8F2C-AE31AB8464C4}"/>
              </a:ext>
            </a:extLst>
          </p:cNvPr>
          <p:cNvSpPr txBox="1">
            <a:spLocks/>
          </p:cNvSpPr>
          <p:nvPr/>
        </p:nvSpPr>
        <p:spPr>
          <a:xfrm>
            <a:off x="763242" y="576265"/>
            <a:ext cx="4530277" cy="892968"/>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He who overcomes</a:t>
            </a:r>
          </a:p>
        </p:txBody>
      </p:sp>
      <p:sp>
        <p:nvSpPr>
          <p:cNvPr id="7" name="Title 1">
            <a:extLst>
              <a:ext uri="{FF2B5EF4-FFF2-40B4-BE49-F238E27FC236}">
                <a16:creationId xmlns:a16="http://schemas.microsoft.com/office/drawing/2014/main" id="{556211AC-C59C-4DD0-BF37-DB33601B27E9}"/>
              </a:ext>
            </a:extLst>
          </p:cNvPr>
          <p:cNvSpPr txBox="1">
            <a:spLocks/>
          </p:cNvSpPr>
          <p:nvPr/>
        </p:nvSpPr>
        <p:spPr>
          <a:xfrm>
            <a:off x="5010150" y="1851949"/>
            <a:ext cx="3328384" cy="791239"/>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the cowardly</a:t>
            </a:r>
          </a:p>
        </p:txBody>
      </p:sp>
      <p:sp>
        <p:nvSpPr>
          <p:cNvPr id="8" name="Title 1">
            <a:extLst>
              <a:ext uri="{FF2B5EF4-FFF2-40B4-BE49-F238E27FC236}">
                <a16:creationId xmlns:a16="http://schemas.microsoft.com/office/drawing/2014/main" id="{535471D3-3910-4426-9D18-585A4A4F8864}"/>
              </a:ext>
            </a:extLst>
          </p:cNvPr>
          <p:cNvSpPr txBox="1">
            <a:spLocks/>
          </p:cNvSpPr>
          <p:nvPr/>
        </p:nvSpPr>
        <p:spPr>
          <a:xfrm>
            <a:off x="407194" y="2457452"/>
            <a:ext cx="2905546" cy="794626"/>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unbelieving</a:t>
            </a:r>
          </a:p>
        </p:txBody>
      </p:sp>
      <p:sp>
        <p:nvSpPr>
          <p:cNvPr id="9" name="Title 1">
            <a:extLst>
              <a:ext uri="{FF2B5EF4-FFF2-40B4-BE49-F238E27FC236}">
                <a16:creationId xmlns:a16="http://schemas.microsoft.com/office/drawing/2014/main" id="{39B984E0-5C4F-40C4-8885-B00E9D19A4F4}"/>
              </a:ext>
            </a:extLst>
          </p:cNvPr>
          <p:cNvSpPr txBox="1">
            <a:spLocks/>
          </p:cNvSpPr>
          <p:nvPr/>
        </p:nvSpPr>
        <p:spPr>
          <a:xfrm>
            <a:off x="2939947" y="2470169"/>
            <a:ext cx="3325002" cy="77071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abominable</a:t>
            </a:r>
          </a:p>
        </p:txBody>
      </p:sp>
      <p:sp>
        <p:nvSpPr>
          <p:cNvPr id="10" name="Title 1">
            <a:extLst>
              <a:ext uri="{FF2B5EF4-FFF2-40B4-BE49-F238E27FC236}">
                <a16:creationId xmlns:a16="http://schemas.microsoft.com/office/drawing/2014/main" id="{B29EF988-39CD-4F10-B6A5-187AE8D83AF8}"/>
              </a:ext>
            </a:extLst>
          </p:cNvPr>
          <p:cNvSpPr txBox="1">
            <a:spLocks/>
          </p:cNvSpPr>
          <p:nvPr/>
        </p:nvSpPr>
        <p:spPr>
          <a:xfrm>
            <a:off x="5714999" y="2472220"/>
            <a:ext cx="2987112" cy="766281"/>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murderers</a:t>
            </a:r>
          </a:p>
        </p:txBody>
      </p:sp>
      <p:sp>
        <p:nvSpPr>
          <p:cNvPr id="11" name="Title 1">
            <a:extLst>
              <a:ext uri="{FF2B5EF4-FFF2-40B4-BE49-F238E27FC236}">
                <a16:creationId xmlns:a16="http://schemas.microsoft.com/office/drawing/2014/main" id="{1925AA0A-FEC9-4613-8AA2-21583F467B8D}"/>
              </a:ext>
            </a:extLst>
          </p:cNvPr>
          <p:cNvSpPr txBox="1">
            <a:spLocks/>
          </p:cNvSpPr>
          <p:nvPr/>
        </p:nvSpPr>
        <p:spPr>
          <a:xfrm>
            <a:off x="385008" y="3081246"/>
            <a:ext cx="3898861" cy="779857"/>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sexually immoral</a:t>
            </a:r>
          </a:p>
        </p:txBody>
      </p:sp>
      <p:sp>
        <p:nvSpPr>
          <p:cNvPr id="12" name="Title 1">
            <a:extLst>
              <a:ext uri="{FF2B5EF4-FFF2-40B4-BE49-F238E27FC236}">
                <a16:creationId xmlns:a16="http://schemas.microsoft.com/office/drawing/2014/main" id="{A383A1C4-35DC-471B-B546-A7CB66EFFE87}"/>
              </a:ext>
            </a:extLst>
          </p:cNvPr>
          <p:cNvSpPr txBox="1">
            <a:spLocks/>
          </p:cNvSpPr>
          <p:nvPr/>
        </p:nvSpPr>
        <p:spPr>
          <a:xfrm>
            <a:off x="4094370" y="3078867"/>
            <a:ext cx="2480050" cy="776378"/>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sorcerers</a:t>
            </a:r>
          </a:p>
        </p:txBody>
      </p:sp>
      <p:sp>
        <p:nvSpPr>
          <p:cNvPr id="13" name="Title 1">
            <a:extLst>
              <a:ext uri="{FF2B5EF4-FFF2-40B4-BE49-F238E27FC236}">
                <a16:creationId xmlns:a16="http://schemas.microsoft.com/office/drawing/2014/main" id="{A1A4D8FA-C877-4908-A69A-AF4B3B82F250}"/>
              </a:ext>
            </a:extLst>
          </p:cNvPr>
          <p:cNvSpPr txBox="1">
            <a:spLocks/>
          </p:cNvSpPr>
          <p:nvPr/>
        </p:nvSpPr>
        <p:spPr>
          <a:xfrm>
            <a:off x="6281986" y="3078866"/>
            <a:ext cx="2375877" cy="788284"/>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idolaters</a:t>
            </a:r>
          </a:p>
        </p:txBody>
      </p:sp>
      <p:sp>
        <p:nvSpPr>
          <p:cNvPr id="14" name="Title 1">
            <a:extLst>
              <a:ext uri="{FF2B5EF4-FFF2-40B4-BE49-F238E27FC236}">
                <a16:creationId xmlns:a16="http://schemas.microsoft.com/office/drawing/2014/main" id="{4975D16C-793F-4AE5-8D5F-F40FDFDA286C}"/>
              </a:ext>
            </a:extLst>
          </p:cNvPr>
          <p:cNvSpPr txBox="1">
            <a:spLocks/>
          </p:cNvSpPr>
          <p:nvPr/>
        </p:nvSpPr>
        <p:spPr>
          <a:xfrm>
            <a:off x="1580945" y="3681413"/>
            <a:ext cx="1967118" cy="791099"/>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rPr>
              <a:t>all liars</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3.33333E-6 4.44444E-6 L -3.33333E-6 0.23333 " pathEditMode="relative" rAng="0" ptsTypes="AA">
                                      <p:cBhvr>
                                        <p:cTn id="10" dur="1000" spd="-100000" fill="hold"/>
                                        <p:tgtEl>
                                          <p:spTgt spid="2"/>
                                        </p:tgtEl>
                                        <p:attrNameLst>
                                          <p:attrName>ppt_x</p:attrName>
                                          <p:attrName>ppt_y</p:attrName>
                                        </p:attrNameLst>
                                      </p:cBhvr>
                                      <p:rCtr x="0" y="11667"/>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0" presetClass="path" presetSubtype="0" accel="50000" decel="50000" fill="hold" grpId="1" nodeType="withEffect">
                                  <p:stCondLst>
                                    <p:cond delay="0"/>
                                  </p:stCondLst>
                                  <p:childTnLst>
                                    <p:animMotion origin="layout" path="M 5.55112E-17 -4.07407E-6 L -0.02934 -0.00115 " pathEditMode="relative" rAng="0" ptsTypes="AA">
                                      <p:cBhvr>
                                        <p:cTn id="41" dur="2000" fill="hold"/>
                                        <p:tgtEl>
                                          <p:spTgt spid="6"/>
                                        </p:tgtEl>
                                        <p:attrNameLst>
                                          <p:attrName>ppt_x</p:attrName>
                                          <p:attrName>ppt_y</p:attrName>
                                        </p:attrNameLst>
                                      </p:cBhvr>
                                      <p:rCtr x="-1476" y="-69"/>
                                    </p:animMotion>
                                  </p:childTnLst>
                                </p:cTn>
                              </p:par>
                              <p:par>
                                <p:cTn id="42" presetID="0" presetClass="path" presetSubtype="0" accel="50000" decel="50000" fill="hold" grpId="1" nodeType="withEffect">
                                  <p:stCondLst>
                                    <p:cond delay="0"/>
                                  </p:stCondLst>
                                  <p:childTnLst>
                                    <p:animMotion origin="layout" path="M -1.11111E-6 2.22222E-6 L -0.13802 -0.09051 " pathEditMode="relative" rAng="0" ptsTypes="AA">
                                      <p:cBhvr>
                                        <p:cTn id="43" dur="2000" fill="hold"/>
                                        <p:tgtEl>
                                          <p:spTgt spid="7"/>
                                        </p:tgtEl>
                                        <p:attrNameLst>
                                          <p:attrName>ppt_x</p:attrName>
                                          <p:attrName>ppt_y</p:attrName>
                                        </p:attrNameLst>
                                      </p:cBhvr>
                                      <p:rCtr x="-6910" y="-4537"/>
                                    </p:animMotion>
                                  </p:childTnLst>
                                </p:cTn>
                              </p:par>
                              <p:par>
                                <p:cTn id="44" presetID="0" presetClass="path" presetSubtype="0" accel="50000" decel="50000" fill="hold" grpId="1" nodeType="withEffect">
                                  <p:stCondLst>
                                    <p:cond delay="0"/>
                                  </p:stCondLst>
                                  <p:childTnLst>
                                    <p:animMotion origin="layout" path="M -2.22222E-6 -3.7037E-6 L 0.46302 -0.09051 " pathEditMode="relative" rAng="0" ptsTypes="AA">
                                      <p:cBhvr>
                                        <p:cTn id="45" dur="2000" fill="hold"/>
                                        <p:tgtEl>
                                          <p:spTgt spid="8"/>
                                        </p:tgtEl>
                                        <p:attrNameLst>
                                          <p:attrName>ppt_x</p:attrName>
                                          <p:attrName>ppt_y</p:attrName>
                                        </p:attrNameLst>
                                      </p:cBhvr>
                                      <p:rCtr x="23142" y="-4537"/>
                                    </p:animMotion>
                                  </p:childTnLst>
                                </p:cTn>
                              </p:par>
                              <p:par>
                                <p:cTn id="46" presetID="0" presetClass="path" presetSubtype="0" accel="50000" decel="50000" fill="hold" grpId="1" nodeType="withEffect">
                                  <p:stCondLst>
                                    <p:cond delay="0"/>
                                  </p:stCondLst>
                                  <p:childTnLst>
                                    <p:animMotion origin="layout" path="M 1.38889E-6 -3.7037E-6 L 0.16614 -0.00162 " pathEditMode="relative" rAng="0" ptsTypes="AA">
                                      <p:cBhvr>
                                        <p:cTn id="47" dur="2000" fill="hold"/>
                                        <p:tgtEl>
                                          <p:spTgt spid="9"/>
                                        </p:tgtEl>
                                        <p:attrNameLst>
                                          <p:attrName>ppt_x</p:attrName>
                                          <p:attrName>ppt_y</p:attrName>
                                        </p:attrNameLst>
                                      </p:cBhvr>
                                      <p:rCtr x="8299" y="-93"/>
                                    </p:animMotion>
                                  </p:childTnLst>
                                </p:cTn>
                              </p:par>
                              <p:par>
                                <p:cTn id="48" presetID="0" presetClass="path" presetSubtype="0" accel="50000" decel="50000" fill="hold" grpId="1" nodeType="withEffect">
                                  <p:stCondLst>
                                    <p:cond delay="0"/>
                                  </p:stCondLst>
                                  <p:childTnLst>
                                    <p:animMotion origin="layout" path="M 1.94444E-6 -3.7037E-6 L -0.13559 0.08774 " pathEditMode="relative" rAng="0" ptsTypes="AA">
                                      <p:cBhvr>
                                        <p:cTn id="49" dur="2000" fill="hold"/>
                                        <p:tgtEl>
                                          <p:spTgt spid="10"/>
                                        </p:tgtEl>
                                        <p:attrNameLst>
                                          <p:attrName>ppt_x</p:attrName>
                                          <p:attrName>ppt_y</p:attrName>
                                        </p:attrNameLst>
                                      </p:cBhvr>
                                      <p:rCtr x="-6788" y="4375"/>
                                    </p:animMotion>
                                  </p:childTnLst>
                                </p:cTn>
                              </p:par>
                              <p:par>
                                <p:cTn id="50" presetID="0" presetClass="path" presetSubtype="0" accel="50000" decel="50000" fill="hold" grpId="1" nodeType="withEffect">
                                  <p:stCondLst>
                                    <p:cond delay="0"/>
                                  </p:stCondLst>
                                  <p:childTnLst>
                                    <p:animMotion origin="layout" path="M -1.94444E-6 1.48148E-6 L 0.47222 0.08588 " pathEditMode="relative" rAng="0" ptsTypes="AA">
                                      <p:cBhvr>
                                        <p:cTn id="51" dur="2000" fill="hold"/>
                                        <p:tgtEl>
                                          <p:spTgt spid="11"/>
                                        </p:tgtEl>
                                        <p:attrNameLst>
                                          <p:attrName>ppt_x</p:attrName>
                                          <p:attrName>ppt_y</p:attrName>
                                        </p:attrNameLst>
                                      </p:cBhvr>
                                      <p:rCtr x="23611" y="4282"/>
                                    </p:animMotion>
                                  </p:childTnLst>
                                </p:cTn>
                              </p:par>
                              <p:par>
                                <p:cTn id="52" presetID="0" presetClass="path" presetSubtype="0" accel="50000" decel="50000" fill="hold" grpId="1" nodeType="withEffect">
                                  <p:stCondLst>
                                    <p:cond delay="0"/>
                                  </p:stCondLst>
                                  <p:childTnLst>
                                    <p:animMotion origin="layout" path="M -3.33333E-6 4.44444E-6 L 0.05417 0.17569 " pathEditMode="relative" rAng="0" ptsTypes="AA">
                                      <p:cBhvr>
                                        <p:cTn id="53" dur="2000" fill="hold"/>
                                        <p:tgtEl>
                                          <p:spTgt spid="12"/>
                                        </p:tgtEl>
                                        <p:attrNameLst>
                                          <p:attrName>ppt_x</p:attrName>
                                          <p:attrName>ppt_y</p:attrName>
                                        </p:attrNameLst>
                                      </p:cBhvr>
                                      <p:rCtr x="2708" y="8773"/>
                                    </p:animMotion>
                                  </p:childTnLst>
                                </p:cTn>
                              </p:par>
                              <p:par>
                                <p:cTn id="54" presetID="0" presetClass="path" presetSubtype="0" accel="50000" decel="50000" fill="hold" grpId="1" nodeType="withEffect">
                                  <p:stCondLst>
                                    <p:cond delay="0"/>
                                  </p:stCondLst>
                                  <p:childTnLst>
                                    <p:animMotion origin="layout" path="M -2.77778E-7 0 L -0.18333 0.26481 " pathEditMode="relative" rAng="0" ptsTypes="AA">
                                      <p:cBhvr>
                                        <p:cTn id="55" dur="2000" fill="hold"/>
                                        <p:tgtEl>
                                          <p:spTgt spid="13"/>
                                        </p:tgtEl>
                                        <p:attrNameLst>
                                          <p:attrName>ppt_x</p:attrName>
                                          <p:attrName>ppt_y</p:attrName>
                                        </p:attrNameLst>
                                      </p:cBhvr>
                                      <p:rCtr x="-9167" y="13241"/>
                                    </p:animMotion>
                                  </p:childTnLst>
                                </p:cTn>
                              </p:par>
                              <p:par>
                                <p:cTn id="56" presetID="0" presetClass="path" presetSubtype="0" accel="50000" decel="50000" fill="hold" grpId="1" nodeType="withEffect">
                                  <p:stCondLst>
                                    <p:cond delay="0"/>
                                  </p:stCondLst>
                                  <p:childTnLst>
                                    <p:animMotion origin="layout" path="M -1.94444E-6 -4.44444E-6 L 0.33403 0.26621 " pathEditMode="relative" rAng="0" ptsTypes="AA">
                                      <p:cBhvr>
                                        <p:cTn id="57" dur="2000" fill="hold"/>
                                        <p:tgtEl>
                                          <p:spTgt spid="14"/>
                                        </p:tgtEl>
                                        <p:attrNameLst>
                                          <p:attrName>ppt_x</p:attrName>
                                          <p:attrName>ppt_y</p:attrName>
                                        </p:attrNameLst>
                                      </p:cBhvr>
                                      <p:rCtr x="16701" y="13310"/>
                                    </p:animMotion>
                                  </p:childTnLst>
                                </p:cTn>
                              </p:par>
                              <p:par>
                                <p:cTn id="58" presetID="10" presetClass="exit" presetSubtype="0" fill="hold" grpId="2" nodeType="withEffect">
                                  <p:stCondLst>
                                    <p:cond delay="0"/>
                                  </p:stCondLst>
                                  <p:childTnLst>
                                    <p:animEffect transition="out" filter="fade">
                                      <p:cBhvr>
                                        <p:cTn id="59" dur="1250"/>
                                        <p:tgtEl>
                                          <p:spTgt spid="2"/>
                                        </p:tgtEl>
                                      </p:cBhvr>
                                    </p:animEffect>
                                    <p:set>
                                      <p:cBhvr>
                                        <p:cTn id="60" dur="1" fill="hold">
                                          <p:stCondLst>
                                            <p:cond delay="1249"/>
                                          </p:stCondLst>
                                        </p:cTn>
                                        <p:tgtEl>
                                          <p:spTgt spid="2"/>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22" presetClass="entr" presetSubtype="1" fill="hold" grpId="0" nodeType="withEffect">
                                  <p:stCondLst>
                                    <p:cond delay="400"/>
                                  </p:stCondLst>
                                  <p:childTnLst>
                                    <p:set>
                                      <p:cBhvr>
                                        <p:cTn id="93" dur="1" fill="hold">
                                          <p:stCondLst>
                                            <p:cond delay="0"/>
                                          </p:stCondLst>
                                        </p:cTn>
                                        <p:tgtEl>
                                          <p:spTgt spid="5"/>
                                        </p:tgtEl>
                                        <p:attrNameLst>
                                          <p:attrName>style.visibility</p:attrName>
                                        </p:attrNameLst>
                                      </p:cBhvr>
                                      <p:to>
                                        <p:strVal val="visible"/>
                                      </p:to>
                                    </p:set>
                                    <p:animEffect transition="in" filter="wipe(up)">
                                      <p:cBhvr>
                                        <p:cTn id="9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5" grpId="0"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612" r="9455"/>
          <a:stretch/>
        </p:blipFill>
        <p:spPr>
          <a:xfrm>
            <a:off x="1" y="0"/>
            <a:ext cx="9144000" cy="68580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778" b="96889" l="2128" r="98298">
                        <a14:foregroundMark x1="7234" y1="81778" x2="7234" y2="81778"/>
                        <a14:foregroundMark x1="2553" y1="93333" x2="2553" y2="93333"/>
                        <a14:foregroundMark x1="18723" y1="97333" x2="18723" y2="97333"/>
                        <a14:foregroundMark x1="6809" y1="53778" x2="6809" y2="53778"/>
                        <a14:foregroundMark x1="88511" y1="84444" x2="88511" y2="84444"/>
                        <a14:foregroundMark x1="88085" y1="73778" x2="88085" y2="73778"/>
                        <a14:foregroundMark x1="83830" y1="68889" x2="83830" y2="68889"/>
                        <a14:foregroundMark x1="95745" y1="85333" x2="95745" y2="85333"/>
                        <a14:foregroundMark x1="98298" y1="88889" x2="98298" y2="88889"/>
                        <a14:foregroundMark x1="94894" y1="72444" x2="94894" y2="72444"/>
                        <a14:foregroundMark x1="62979" y1="23556" x2="62979" y2="23556"/>
                        <a14:foregroundMark x1="60426" y1="23111" x2="60426" y2="23111"/>
                        <a14:foregroundMark x1="59574" y1="23111" x2="59574" y2="23111"/>
                        <a14:foregroundMark x1="65532" y1="22667" x2="65532" y2="22667"/>
                        <a14:foregroundMark x1="54043" y1="25333" x2="54043" y2="25333"/>
                        <a14:foregroundMark x1="50213" y1="43111" x2="50213" y2="43111"/>
                        <a14:foregroundMark x1="51915" y1="38667" x2="51915" y2="38667"/>
                        <a14:foregroundMark x1="51489" y1="37333" x2="51489" y2="37333"/>
                        <a14:foregroundMark x1="52340" y1="28889" x2="52340" y2="28889"/>
                        <a14:foregroundMark x1="53191" y1="25333" x2="53191" y2="25333"/>
                        <a14:foregroundMark x1="52340" y1="27111" x2="52340" y2="27111"/>
                      </a14:backgroundRemoval>
                    </a14:imgEffect>
                  </a14:imgLayer>
                </a14:imgProps>
              </a:ext>
              <a:ext uri="{28A0092B-C50C-407E-A947-70E740481C1C}">
                <a14:useLocalDpi xmlns:a14="http://schemas.microsoft.com/office/drawing/2010/main" val="0"/>
              </a:ext>
            </a:extLst>
          </a:blip>
          <a:srcRect b="4090"/>
          <a:stretch/>
        </p:blipFill>
        <p:spPr>
          <a:xfrm>
            <a:off x="2895600" y="2470553"/>
            <a:ext cx="2895600" cy="2659012"/>
          </a:xfrm>
          <a:prstGeom prst="rect">
            <a:avLst/>
          </a:prstGeom>
        </p:spPr>
      </p:pic>
      <p:sp>
        <p:nvSpPr>
          <p:cNvPr id="9" name="Title 1">
            <a:extLst>
              <a:ext uri="{FF2B5EF4-FFF2-40B4-BE49-F238E27FC236}">
                <a16:creationId xmlns:a16="http://schemas.microsoft.com/office/drawing/2014/main" id="{A18C22FC-228F-4C15-8064-90684AD487CA}"/>
              </a:ext>
            </a:extLst>
          </p:cNvPr>
          <p:cNvSpPr txBox="1">
            <a:spLocks/>
          </p:cNvSpPr>
          <p:nvPr/>
        </p:nvSpPr>
        <p:spPr>
          <a:xfrm>
            <a:off x="4186989" y="422977"/>
            <a:ext cx="425917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things against you</a:t>
            </a:r>
          </a:p>
        </p:txBody>
      </p:sp>
      <p:sp>
        <p:nvSpPr>
          <p:cNvPr id="2" name="Title 1"/>
          <p:cNvSpPr>
            <a:spLocks noGrp="1"/>
          </p:cNvSpPr>
          <p:nvPr>
            <p:ph type="ctrTitle"/>
          </p:nvPr>
        </p:nvSpPr>
        <p:spPr>
          <a:xfrm>
            <a:off x="304800" y="381000"/>
            <a:ext cx="8458200" cy="6096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"But I have a few things against you, because you have there those who hold the doctrine of Balaam, who taught </a:t>
            </a:r>
            <a:r>
              <a:rPr lang="en-US"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Balak</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to put a stumbling block before the children of Israel, to eat things sacrificed to idols, and to commit sexual immorality. Thus you also have those who hold the doctrine of the </a:t>
            </a:r>
            <a:r>
              <a:rPr lang="en-US" b="1" dirty="0" err="1">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Nicolaitans</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which thing I hate." </a:t>
            </a:r>
            <a:r>
              <a:rPr lang="en-US" sz="36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Revelation 2:14-15 </a:t>
            </a:r>
          </a:p>
        </p:txBody>
      </p:sp>
      <p:sp>
        <p:nvSpPr>
          <p:cNvPr id="6" name="Title 1"/>
          <p:cNvSpPr txBox="1">
            <a:spLocks/>
          </p:cNvSpPr>
          <p:nvPr/>
        </p:nvSpPr>
        <p:spPr>
          <a:xfrm>
            <a:off x="1905000" y="3352800"/>
            <a:ext cx="4876800" cy="838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11430"/>
                <a:effectLst>
                  <a:outerShdw blurRad="50800" dist="39000" dir="5460000" algn="tl">
                    <a:srgbClr val="000000">
                      <a:alpha val="38000"/>
                    </a:srgbClr>
                  </a:outerShdw>
                </a:effectLst>
              </a:rPr>
              <a:t> </a:t>
            </a:r>
            <a:r>
              <a:rPr lang="en-US" sz="4600" b="1" dirty="0">
                <a:ln w="11430"/>
                <a:effectLst>
                  <a:outerShdw blurRad="50800" dist="39000" dir="5460000" algn="tl">
                    <a:srgbClr val="000000">
                      <a:alpha val="38000"/>
                    </a:srgbClr>
                  </a:outerShdw>
                </a:effectLst>
              </a:rPr>
              <a:t> </a:t>
            </a:r>
            <a:r>
              <a:rPr lang="en-US" sz="4000" b="1" dirty="0">
                <a:ln w="11430">
                  <a:solidFill>
                    <a:srgbClr val="FF0000"/>
                  </a:solidFill>
                </a:ln>
                <a:solidFill>
                  <a:srgbClr val="FF9900"/>
                </a:solidFill>
                <a:effectLst>
                  <a:glow rad="63500">
                    <a:schemeClr val="tx1">
                      <a:alpha val="60000"/>
                    </a:schemeClr>
                  </a:glow>
                  <a:outerShdw blurRad="50800" dist="39000" dir="5460000" algn="tl">
                    <a:srgbClr val="000000">
                      <a:alpha val="38000"/>
                    </a:srgbClr>
                  </a:outerShdw>
                </a:effectLst>
              </a:rPr>
              <a:t>sacrificed to idols</a:t>
            </a:r>
          </a:p>
        </p:txBody>
      </p:sp>
      <p:sp>
        <p:nvSpPr>
          <p:cNvPr id="7" name="Title 1"/>
          <p:cNvSpPr txBox="1">
            <a:spLocks/>
          </p:cNvSpPr>
          <p:nvPr/>
        </p:nvSpPr>
        <p:spPr>
          <a:xfrm>
            <a:off x="1371600" y="3962400"/>
            <a:ext cx="5715000" cy="8382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effectLst>
                  <a:outerShdw blurRad="50800" dist="39000" dir="5460000" algn="tl">
                    <a:srgbClr val="000000">
                      <a:alpha val="38000"/>
                    </a:srgbClr>
                  </a:outerShdw>
                </a:effectLst>
              </a:rPr>
              <a:t> </a:t>
            </a:r>
            <a:r>
              <a:rPr lang="en-US" sz="4600" b="1" dirty="0">
                <a:ln w="11430"/>
                <a:effectLst>
                  <a:outerShdw blurRad="50800" dist="39000" dir="5460000" algn="tl">
                    <a:srgbClr val="000000">
                      <a:alpha val="38000"/>
                    </a:srgbClr>
                  </a:outerShdw>
                </a:effectLst>
              </a:rPr>
              <a:t> </a:t>
            </a:r>
            <a:r>
              <a:rPr lang="en-US" sz="4000" b="1" dirty="0">
                <a:ln w="11430">
                  <a:solidFill>
                    <a:srgbClr val="FF0000"/>
                  </a:solidFill>
                </a:ln>
                <a:solidFill>
                  <a:srgbClr val="FF9900"/>
                </a:solidFill>
                <a:effectLst>
                  <a:glow rad="63500">
                    <a:schemeClr val="tx1">
                      <a:alpha val="60000"/>
                    </a:schemeClr>
                  </a:glow>
                  <a:outerShdw blurRad="50800" dist="39000" dir="5460000" algn="tl">
                    <a:srgbClr val="000000">
                      <a:alpha val="38000"/>
                    </a:srgbClr>
                  </a:outerShdw>
                </a:effectLst>
              </a:rPr>
              <a:t>sexual immorality</a:t>
            </a:r>
          </a:p>
        </p:txBody>
      </p:sp>
      <p:sp>
        <p:nvSpPr>
          <p:cNvPr id="8" name="Rectangle 12">
            <a:extLst>
              <a:ext uri="{FF2B5EF4-FFF2-40B4-BE49-F238E27FC236}">
                <a16:creationId xmlns:a16="http://schemas.microsoft.com/office/drawing/2014/main" id="{6DDC8C00-6BC8-4098-B5A0-DEF72F207647}"/>
              </a:ext>
            </a:extLst>
          </p:cNvPr>
          <p:cNvSpPr>
            <a:spLocks noChangeArrowheads="1"/>
          </p:cNvSpPr>
          <p:nvPr/>
        </p:nvSpPr>
        <p:spPr bwMode="auto">
          <a:xfrm>
            <a:off x="417807" y="5147428"/>
            <a:ext cx="454448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31750" contourW="8890">
              <a:bevelT w="38100" h="31750"/>
              <a:contourClr>
                <a:srgbClr val="A94543"/>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ctr" eaLnBrk="1" fontAlgn="base" hangingPunct="1">
              <a:spcBef>
                <a:spcPct val="0"/>
              </a:spcBef>
              <a:spcAft>
                <a:spcPct val="0"/>
              </a:spcAft>
              <a:defRPr/>
            </a:pPr>
            <a:r>
              <a:rPr lang="en-US" altLang="en-US" sz="4400" b="1" dirty="0">
                <a:ln w="11430">
                  <a:solidFill>
                    <a:srgbClr val="FF0000"/>
                  </a:solidFill>
                </a:ln>
                <a:solidFill>
                  <a:srgbClr val="FF9900"/>
                </a:solidFill>
                <a:effectLst>
                  <a:glow rad="88900">
                    <a:schemeClr val="tx1"/>
                  </a:glow>
                  <a:outerShdw blurRad="50800" dist="39000" dir="5460000" algn="tl">
                    <a:srgbClr val="000000">
                      <a:alpha val="38000"/>
                    </a:srgbClr>
                  </a:outerShdw>
                </a:effectLst>
                <a:latin typeface="+mj-lt"/>
                <a:ea typeface="+mj-ea"/>
                <a:cs typeface="+mj-cs"/>
              </a:rPr>
              <a:t>Multiple wives</a:t>
            </a:r>
          </a:p>
        </p:txBody>
      </p:sp>
      <p:sp>
        <p:nvSpPr>
          <p:cNvPr id="10" name="Rectangle 2">
            <a:extLst>
              <a:ext uri="{FF2B5EF4-FFF2-40B4-BE49-F238E27FC236}">
                <a16:creationId xmlns:a16="http://schemas.microsoft.com/office/drawing/2014/main" id="{54016B6F-B890-4A59-807F-A67534CF65D4}"/>
              </a:ext>
            </a:extLst>
          </p:cNvPr>
          <p:cNvSpPr txBox="1">
            <a:spLocks noChangeArrowheads="1"/>
          </p:cNvSpPr>
          <p:nvPr/>
        </p:nvSpPr>
        <p:spPr bwMode="auto">
          <a:xfrm>
            <a:off x="4114800" y="368961"/>
            <a:ext cx="4411979" cy="74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things against you</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itle 1">
            <a:extLst>
              <a:ext uri="{FF2B5EF4-FFF2-40B4-BE49-F238E27FC236}">
                <a16:creationId xmlns:a16="http://schemas.microsoft.com/office/drawing/2014/main" id="{CE7F24C1-310B-446F-B674-DD67652A7F7B}"/>
              </a:ext>
            </a:extLst>
          </p:cNvPr>
          <p:cNvSpPr txBox="1">
            <a:spLocks/>
          </p:cNvSpPr>
          <p:nvPr/>
        </p:nvSpPr>
        <p:spPr>
          <a:xfrm>
            <a:off x="6696636" y="5281534"/>
            <a:ext cx="1857751" cy="6846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hate</a:t>
            </a:r>
          </a:p>
        </p:txBody>
      </p:sp>
      <p:sp>
        <p:nvSpPr>
          <p:cNvPr id="12" name="Rectangle 2">
            <a:extLst>
              <a:ext uri="{FF2B5EF4-FFF2-40B4-BE49-F238E27FC236}">
                <a16:creationId xmlns:a16="http://schemas.microsoft.com/office/drawing/2014/main" id="{94AD1386-9BF3-47D5-BBC7-C8939B354E3D}"/>
              </a:ext>
            </a:extLst>
          </p:cNvPr>
          <p:cNvSpPr txBox="1">
            <a:spLocks noChangeArrowheads="1"/>
          </p:cNvSpPr>
          <p:nvPr/>
        </p:nvSpPr>
        <p:spPr bwMode="auto">
          <a:xfrm>
            <a:off x="6575978" y="5234066"/>
            <a:ext cx="2123314" cy="77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hate</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822197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8" presetClass="emph" presetSubtype="0" fill="hold" grpId="1" nodeType="withEffect">
                                  <p:stCondLst>
                                    <p:cond delay="0"/>
                                  </p:stCondLst>
                                  <p:childTnLst>
                                    <p:set>
                                      <p:cBhvr override="childStyle">
                                        <p:cTn id="19" dur="500" fill="hold"/>
                                        <p:tgtEl>
                                          <p:spTgt spid="9"/>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childTnLst>
                                </p:cTn>
                              </p:par>
                              <p:par>
                                <p:cTn id="35" presetID="16" presetClass="exit" presetSubtype="21" fill="hold" grpId="2" nodeType="withEffect">
                                  <p:stCondLst>
                                    <p:cond delay="0"/>
                                  </p:stCondLst>
                                  <p:childTnLst>
                                    <p:animEffect transition="out" filter="barn(inVertic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39" presetClass="entr" presetSubtype="0" accel="10000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52"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53"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18" presetClass="emph" presetSubtype="0" fill="hold" grpId="1" nodeType="withEffect">
                                  <p:stCondLst>
                                    <p:cond delay="0"/>
                                  </p:stCondLst>
                                  <p:childTnLst>
                                    <p:set>
                                      <p:cBhvr override="childStyle">
                                        <p:cTn id="61" dur="500" fill="hold"/>
                                        <p:tgtEl>
                                          <p:spTgt spid="13"/>
                                        </p:tgtEl>
                                        <p:attrNameLst>
                                          <p:attrName>style.textDecorationUnderline</p:attrName>
                                        </p:attrNameLst>
                                      </p:cBhvr>
                                      <p:to>
                                        <p:strVal val="true"/>
                                      </p:to>
                                    </p:set>
                                  </p:childTnLst>
                                </p:cTn>
                              </p:par>
                              <p:par>
                                <p:cTn id="62" presetID="22" presetClass="entr" presetSubtype="8"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2" grpId="0"/>
      <p:bldP spid="6" grpId="0"/>
      <p:bldP spid="7" grpId="0"/>
      <p:bldP spid="8" grpId="0"/>
      <p:bldP spid="10" grpId="0"/>
      <p:bldP spid="10" grpId="1"/>
      <p:bldP spid="13" grpId="0"/>
      <p:bldP spid="13" grpId="1"/>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7957" cy="6858000"/>
          </a:xfrm>
        </p:spPr>
      </p:pic>
      <p:sp>
        <p:nvSpPr>
          <p:cNvPr id="10" name="Title 1">
            <a:extLst>
              <a:ext uri="{FF2B5EF4-FFF2-40B4-BE49-F238E27FC236}">
                <a16:creationId xmlns:a16="http://schemas.microsoft.com/office/drawing/2014/main" id="{481E7481-1BF9-4886-966C-F02E0EA82615}"/>
              </a:ext>
            </a:extLst>
          </p:cNvPr>
          <p:cNvSpPr txBox="1">
            <a:spLocks/>
          </p:cNvSpPr>
          <p:nvPr/>
        </p:nvSpPr>
        <p:spPr>
          <a:xfrm>
            <a:off x="3166110" y="3326606"/>
            <a:ext cx="431070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Repent, and turn</a:t>
            </a:r>
          </a:p>
        </p:txBody>
      </p:sp>
      <p:sp>
        <p:nvSpPr>
          <p:cNvPr id="8" name="Title 1">
            <a:extLst>
              <a:ext uri="{FF2B5EF4-FFF2-40B4-BE49-F238E27FC236}">
                <a16:creationId xmlns:a16="http://schemas.microsoft.com/office/drawing/2014/main" id="{EAB8114E-CBC7-4824-8CFB-F8BAC92BF749}"/>
              </a:ext>
            </a:extLst>
          </p:cNvPr>
          <p:cNvSpPr txBox="1">
            <a:spLocks/>
          </p:cNvSpPr>
          <p:nvPr/>
        </p:nvSpPr>
        <p:spPr>
          <a:xfrm>
            <a:off x="3123595" y="3589361"/>
            <a:ext cx="143222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turn</a:t>
            </a:r>
          </a:p>
        </p:txBody>
      </p:sp>
      <p:sp>
        <p:nvSpPr>
          <p:cNvPr id="7" name="Title 1"/>
          <p:cNvSpPr txBox="1">
            <a:spLocks/>
          </p:cNvSpPr>
          <p:nvPr/>
        </p:nvSpPr>
        <p:spPr>
          <a:xfrm>
            <a:off x="457200" y="1447800"/>
            <a:ext cx="8229600" cy="4068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"Therefore say to the house of Israel, 'Thus says the Lord GOD: "Repent, turn away from your idols, and turn your faces away from all your abominations." ' "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 Ezekiel 14:6 </a:t>
            </a:r>
          </a:p>
        </p:txBody>
      </p:sp>
      <p:sp>
        <p:nvSpPr>
          <p:cNvPr id="6" name="Title 1"/>
          <p:cNvSpPr txBox="1">
            <a:spLocks/>
          </p:cNvSpPr>
          <p:nvPr/>
        </p:nvSpPr>
        <p:spPr>
          <a:xfrm>
            <a:off x="457200" y="1189038"/>
            <a:ext cx="8229600" cy="47545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"Therefore I will judge you,           O house of Israel, every one according to his ways," says the Lord GOD. "Repent, and turn from all your transgressions, so that iniquity will not be your ruin."       </a:t>
            </a:r>
            <a:r>
              <a:rPr lang="en-US" sz="3200"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50800" dist="39000" dir="5460000" algn="tl">
                    <a:srgbClr val="000000">
                      <a:alpha val="38000"/>
                    </a:srgbClr>
                  </a:outerShdw>
                </a:effectLst>
              </a:rPr>
              <a:t>–Ezekiel 18:30</a:t>
            </a:r>
          </a:p>
        </p:txBody>
      </p:sp>
      <p:sp>
        <p:nvSpPr>
          <p:cNvPr id="5" name="Title 1"/>
          <p:cNvSpPr txBox="1">
            <a:spLocks/>
          </p:cNvSpPr>
          <p:nvPr/>
        </p:nvSpPr>
        <p:spPr>
          <a:xfrm>
            <a:off x="228600" y="4572000"/>
            <a:ext cx="3352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prstClr val="black">
                      <a:alpha val="70000"/>
                    </a:prstClr>
                  </a:glow>
                  <a:outerShdw blurRad="50800" dist="39000" dir="5460000" algn="tl">
                    <a:srgbClr val="000000">
                      <a:alpha val="38000"/>
                    </a:srgbClr>
                  </a:outerShdw>
                </a:effectLst>
              </a:rPr>
              <a:t>Repent</a:t>
            </a:r>
          </a:p>
        </p:txBody>
      </p:sp>
      <p:sp>
        <p:nvSpPr>
          <p:cNvPr id="9" name="Rectangle 2">
            <a:extLst>
              <a:ext uri="{FF2B5EF4-FFF2-40B4-BE49-F238E27FC236}">
                <a16:creationId xmlns:a16="http://schemas.microsoft.com/office/drawing/2014/main" id="{49B04A7D-8E74-4C4F-87A4-3915407ED79C}"/>
              </a:ext>
            </a:extLst>
          </p:cNvPr>
          <p:cNvSpPr txBox="1">
            <a:spLocks noChangeArrowheads="1"/>
          </p:cNvSpPr>
          <p:nvPr/>
        </p:nvSpPr>
        <p:spPr bwMode="auto">
          <a:xfrm>
            <a:off x="3120113" y="3519488"/>
            <a:ext cx="1446663" cy="77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E0CD34B-D417-4FBC-A48C-41BB9288759A}"/>
              </a:ext>
            </a:extLst>
          </p:cNvPr>
          <p:cNvSpPr txBox="1">
            <a:spLocks noChangeArrowheads="1"/>
          </p:cNvSpPr>
          <p:nvPr/>
        </p:nvSpPr>
        <p:spPr bwMode="auto">
          <a:xfrm>
            <a:off x="3108910" y="3274220"/>
            <a:ext cx="4425442" cy="76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 and turn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053867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3.33333E-6 -3.33333E-6 L 0.01754 -0.2625 " pathEditMode="relative" rAng="0" ptsTypes="AA">
                                      <p:cBhvr>
                                        <p:cTn id="10" dur="2000" fill="hold"/>
                                        <p:tgtEl>
                                          <p:spTgt spid="5"/>
                                        </p:tgtEl>
                                        <p:attrNameLst>
                                          <p:attrName>ppt_x</p:attrName>
                                          <p:attrName>ppt_y</p:attrName>
                                        </p:attrNameLst>
                                      </p:cBhvr>
                                      <p:rCtr x="868" y="-13125"/>
                                    </p:animMotion>
                                  </p:childTnLst>
                                </p:cTn>
                              </p:par>
                              <p:par>
                                <p:cTn id="11" presetID="13" presetClass="entr" presetSubtype="16" fill="hold" grpId="0"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plus(in)">
                                      <p:cBhvr>
                                        <p:cTn id="13" dur="1250"/>
                                        <p:tgtEl>
                                          <p:spTgt spid="7"/>
                                        </p:tgtEl>
                                      </p:cBhvr>
                                    </p:animEffect>
                                  </p:childTnLst>
                                </p:cTn>
                              </p:par>
                              <p:par>
                                <p:cTn id="14" presetID="42" presetClass="path" presetSubtype="0" accel="50000" decel="50000" fill="hold" grpId="3" nodeType="withEffect">
                                  <p:stCondLst>
                                    <p:cond delay="750"/>
                                  </p:stCondLst>
                                  <p:childTnLst>
                                    <p:animMotion origin="layout" path="M 0 1.11111E-6 L 0.18212 -0.00023 " pathEditMode="relative" rAng="0" ptsTypes="AA">
                                      <p:cBhvr>
                                        <p:cTn id="15" dur="1250" spd="-100000" fill="hold"/>
                                        <p:tgtEl>
                                          <p:spTgt spid="7"/>
                                        </p:tgtEl>
                                        <p:attrNameLst>
                                          <p:attrName>ppt_x</p:attrName>
                                          <p:attrName>ppt_y</p:attrName>
                                        </p:attrNameLst>
                                      </p:cBhvr>
                                      <p:rCtr x="9097" y="-23"/>
                                    </p:animMotion>
                                  </p:childTnLst>
                                </p:cTn>
                              </p:par>
                            </p:childTnLst>
                          </p:cTn>
                        </p:par>
                        <p:par>
                          <p:cTn id="16" fill="hold">
                            <p:stCondLst>
                              <p:cond delay="2000"/>
                            </p:stCondLst>
                            <p:childTnLst>
                              <p:par>
                                <p:cTn id="17" presetID="10" presetClass="exit" presetSubtype="0" fill="hold" grpId="4" nodeType="after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1500"/>
                                        <p:tgtEl>
                                          <p:spTgt spid="7"/>
                                        </p:tgtEl>
                                        <p:attrNameLst>
                                          <p:attrName>ppt_w</p:attrName>
                                        </p:attrNameLst>
                                      </p:cBhvr>
                                      <p:tavLst>
                                        <p:tav tm="0">
                                          <p:val>
                                            <p:strVal val="ppt_w"/>
                                          </p:val>
                                        </p:tav>
                                        <p:tav tm="100000">
                                          <p:val>
                                            <p:fltVal val="0"/>
                                          </p:val>
                                        </p:tav>
                                      </p:tavLst>
                                    </p:anim>
                                    <p:anim calcmode="lin" valueType="num">
                                      <p:cBhvr>
                                        <p:cTn id="34" dur="1500"/>
                                        <p:tgtEl>
                                          <p:spTgt spid="7"/>
                                        </p:tgtEl>
                                        <p:attrNameLst>
                                          <p:attrName>ppt_h</p:attrName>
                                        </p:attrNameLst>
                                      </p:cBhvr>
                                      <p:tavLst>
                                        <p:tav tm="0">
                                          <p:val>
                                            <p:strVal val="ppt_h"/>
                                          </p:val>
                                        </p:tav>
                                        <p:tav tm="100000">
                                          <p:val>
                                            <p:fltVal val="0"/>
                                          </p:val>
                                        </p:tav>
                                      </p:tavLst>
                                    </p:anim>
                                    <p:set>
                                      <p:cBhvr>
                                        <p:cTn id="35" dur="1" fill="hold">
                                          <p:stCondLst>
                                            <p:cond delay="1499"/>
                                          </p:stCondLst>
                                        </p:cTn>
                                        <p:tgtEl>
                                          <p:spTgt spid="7"/>
                                        </p:tgtEl>
                                        <p:attrNameLst>
                                          <p:attrName>style.visibility</p:attrName>
                                        </p:attrNameLst>
                                      </p:cBhvr>
                                      <p:to>
                                        <p:strVal val="hidden"/>
                                      </p:to>
                                    </p:set>
                                  </p:childTnLst>
                                </p:cTn>
                              </p:par>
                              <p:par>
                                <p:cTn id="36" presetID="23" presetClass="exit" presetSubtype="32" fill="hold" grpId="2" nodeType="withEffect">
                                  <p:stCondLst>
                                    <p:cond delay="0"/>
                                  </p:stCondLst>
                                  <p:childTnLst>
                                    <p:anim calcmode="lin" valueType="num">
                                      <p:cBhvr>
                                        <p:cTn id="37" dur="1500"/>
                                        <p:tgtEl>
                                          <p:spTgt spid="8"/>
                                        </p:tgtEl>
                                        <p:attrNameLst>
                                          <p:attrName>ppt_w</p:attrName>
                                        </p:attrNameLst>
                                      </p:cBhvr>
                                      <p:tavLst>
                                        <p:tav tm="0">
                                          <p:val>
                                            <p:strVal val="ppt_w"/>
                                          </p:val>
                                        </p:tav>
                                        <p:tav tm="100000">
                                          <p:val>
                                            <p:fltVal val="0"/>
                                          </p:val>
                                        </p:tav>
                                      </p:tavLst>
                                    </p:anim>
                                    <p:anim calcmode="lin" valueType="num">
                                      <p:cBhvr>
                                        <p:cTn id="38" dur="1500"/>
                                        <p:tgtEl>
                                          <p:spTgt spid="8"/>
                                        </p:tgtEl>
                                        <p:attrNameLst>
                                          <p:attrName>ppt_h</p:attrName>
                                        </p:attrNameLst>
                                      </p:cBhvr>
                                      <p:tavLst>
                                        <p:tav tm="0">
                                          <p:val>
                                            <p:strVal val="ppt_h"/>
                                          </p:val>
                                        </p:tav>
                                        <p:tav tm="100000">
                                          <p:val>
                                            <p:fltVal val="0"/>
                                          </p:val>
                                        </p:tav>
                                      </p:tavLst>
                                    </p:anim>
                                    <p:set>
                                      <p:cBhvr>
                                        <p:cTn id="39" dur="1" fill="hold">
                                          <p:stCondLst>
                                            <p:cond delay="1499"/>
                                          </p:stCondLst>
                                        </p:cTn>
                                        <p:tgtEl>
                                          <p:spTgt spid="8"/>
                                        </p:tgtEl>
                                        <p:attrNameLst>
                                          <p:attrName>style.visibility</p:attrName>
                                        </p:attrNameLst>
                                      </p:cBhvr>
                                      <p:to>
                                        <p:strVal val="hidden"/>
                                      </p:to>
                                    </p:set>
                                  </p:childTnLst>
                                </p:cTn>
                              </p:par>
                              <p:par>
                                <p:cTn id="40" presetID="23" presetClass="exit" presetSubtype="32" fill="hold" grpId="1" nodeType="withEffect">
                                  <p:stCondLst>
                                    <p:cond delay="0"/>
                                  </p:stCondLst>
                                  <p:childTnLst>
                                    <p:anim calcmode="lin" valueType="num">
                                      <p:cBhvr>
                                        <p:cTn id="41" dur="1500"/>
                                        <p:tgtEl>
                                          <p:spTgt spid="9"/>
                                        </p:tgtEl>
                                        <p:attrNameLst>
                                          <p:attrName>ppt_w</p:attrName>
                                        </p:attrNameLst>
                                      </p:cBhvr>
                                      <p:tavLst>
                                        <p:tav tm="0">
                                          <p:val>
                                            <p:strVal val="ppt_w"/>
                                          </p:val>
                                        </p:tav>
                                        <p:tav tm="100000">
                                          <p:val>
                                            <p:fltVal val="0"/>
                                          </p:val>
                                        </p:tav>
                                      </p:tavLst>
                                    </p:anim>
                                    <p:anim calcmode="lin" valueType="num">
                                      <p:cBhvr>
                                        <p:cTn id="42" dur="1500"/>
                                        <p:tgtEl>
                                          <p:spTgt spid="9"/>
                                        </p:tgtEl>
                                        <p:attrNameLst>
                                          <p:attrName>ppt_h</p:attrName>
                                        </p:attrNameLst>
                                      </p:cBhvr>
                                      <p:tavLst>
                                        <p:tav tm="0">
                                          <p:val>
                                            <p:strVal val="ppt_h"/>
                                          </p:val>
                                        </p:tav>
                                        <p:tav tm="100000">
                                          <p:val>
                                            <p:fltVal val="0"/>
                                          </p:val>
                                        </p:tav>
                                      </p:tavLst>
                                    </p:anim>
                                    <p:set>
                                      <p:cBhvr>
                                        <p:cTn id="43" dur="1" fill="hold">
                                          <p:stCondLst>
                                            <p:cond delay="1499"/>
                                          </p:stCondLst>
                                        </p:cTn>
                                        <p:tgtEl>
                                          <p:spTgt spid="9"/>
                                        </p:tgtEl>
                                        <p:attrNameLst>
                                          <p:attrName>style.visibility</p:attrName>
                                        </p:attrNameLst>
                                      </p:cBhvr>
                                      <p:to>
                                        <p:strVal val="hidden"/>
                                      </p:to>
                                    </p:set>
                                  </p:childTnLst>
                                </p:cTn>
                              </p:par>
                              <p:par>
                                <p:cTn id="44" presetID="0" presetClass="path" presetSubtype="0" fill="hold" grpId="2" nodeType="withEffect">
                                  <p:stCondLst>
                                    <p:cond delay="0"/>
                                  </p:stCondLst>
                                  <p:childTnLst>
                                    <p:animMotion origin="layout" path="M 0 0.00069 L 0.28351 -0.17137 " pathEditMode="relative" rAng="0" ptsTypes="AA">
                                      <p:cBhvr>
                                        <p:cTn id="45" dur="1500" fill="hold"/>
                                        <p:tgtEl>
                                          <p:spTgt spid="7"/>
                                        </p:tgtEl>
                                        <p:attrNameLst>
                                          <p:attrName>ppt_x</p:attrName>
                                          <p:attrName>ppt_y</p:attrName>
                                        </p:attrNameLst>
                                      </p:cBhvr>
                                      <p:rCtr x="14167" y="-8603"/>
                                    </p:animMotion>
                                  </p:childTnLst>
                                </p:cTn>
                              </p:par>
                              <p:par>
                                <p:cTn id="46" presetID="42" presetClass="path" presetSubtype="0" fill="hold" grpId="2" nodeType="withEffect">
                                  <p:stCondLst>
                                    <p:cond delay="0"/>
                                  </p:stCondLst>
                                  <p:childTnLst>
                                    <p:animMotion origin="layout" path="M -2.5E-6 2.59259E-6 L 0.36302 -0.23334 " pathEditMode="relative" rAng="0" ptsTypes="AA">
                                      <p:cBhvr>
                                        <p:cTn id="47" dur="1500" fill="hold"/>
                                        <p:tgtEl>
                                          <p:spTgt spid="9"/>
                                        </p:tgtEl>
                                        <p:attrNameLst>
                                          <p:attrName>ppt_x</p:attrName>
                                          <p:attrName>ppt_y</p:attrName>
                                        </p:attrNameLst>
                                      </p:cBhvr>
                                      <p:rCtr x="18142" y="-11667"/>
                                    </p:animMotion>
                                  </p:childTnLst>
                                </p:cTn>
                              </p:par>
                              <p:par>
                                <p:cTn id="48" presetID="10" presetClass="exit" presetSubtype="0" fill="hold" grpId="4" nodeType="withEffect">
                                  <p:stCondLst>
                                    <p:cond delay="0"/>
                                  </p:stCondLst>
                                  <p:childTnLst>
                                    <p:animEffect transition="out" filter="fade">
                                      <p:cBhvr>
                                        <p:cTn id="49" dur="1250"/>
                                        <p:tgtEl>
                                          <p:spTgt spid="8"/>
                                        </p:tgtEl>
                                      </p:cBhvr>
                                    </p:animEffect>
                                    <p:set>
                                      <p:cBhvr>
                                        <p:cTn id="50" dur="1" fill="hold">
                                          <p:stCondLst>
                                            <p:cond delay="1249"/>
                                          </p:stCondLst>
                                        </p:cTn>
                                        <p:tgtEl>
                                          <p:spTgt spid="8"/>
                                        </p:tgtEl>
                                        <p:attrNameLst>
                                          <p:attrName>style.visibility</p:attrName>
                                        </p:attrNameLst>
                                      </p:cBhvr>
                                      <p:to>
                                        <p:strVal val="hidden"/>
                                      </p:to>
                                    </p:set>
                                  </p:childTnLst>
                                </p:cTn>
                              </p:par>
                              <p:par>
                                <p:cTn id="51" presetID="42" presetClass="path" presetSubtype="0" fill="hold" grpId="3" nodeType="withEffect">
                                  <p:stCondLst>
                                    <p:cond delay="0"/>
                                  </p:stCondLst>
                                  <p:childTnLst>
                                    <p:animMotion origin="layout" path="M 4.72222E-6 4.81481E-6 L 0.36371 -0.23612 " pathEditMode="relative" rAng="0" ptsTypes="AA">
                                      <p:cBhvr>
                                        <p:cTn id="52" dur="1500" fill="hold"/>
                                        <p:tgtEl>
                                          <p:spTgt spid="8"/>
                                        </p:tgtEl>
                                        <p:attrNameLst>
                                          <p:attrName>ppt_x</p:attrName>
                                          <p:attrName>ppt_y</p:attrName>
                                        </p:attrNameLst>
                                      </p:cBhvr>
                                      <p:rCtr x="18177" y="-11806"/>
                                    </p:animMotion>
                                  </p:childTnLst>
                                </p:cTn>
                              </p:par>
                              <p:par>
                                <p:cTn id="53" presetID="1" presetClass="entr" presetSubtype="0" fill="hold" grpId="5"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0" presetClass="path" presetSubtype="0" accel="50000" decel="50000" fill="hold" grpId="6" nodeType="withEffect">
                                  <p:stCondLst>
                                    <p:cond delay="0"/>
                                  </p:stCondLst>
                                  <p:childTnLst>
                                    <p:animMotion origin="layout" path="M 0.01754 -0.2625 L 0.23768 -0.20023 " pathEditMode="relative" rAng="0" ptsTypes="AA">
                                      <p:cBhvr>
                                        <p:cTn id="56" dur="2500" fill="hold"/>
                                        <p:tgtEl>
                                          <p:spTgt spid="5"/>
                                        </p:tgtEl>
                                        <p:attrNameLst>
                                          <p:attrName>ppt_x</p:attrName>
                                          <p:attrName>ppt_y</p:attrName>
                                        </p:attrNameLst>
                                      </p:cBhvr>
                                      <p:rCtr x="11007" y="3102"/>
                                    </p:animMotion>
                                  </p:childTnLst>
                                </p:cTn>
                              </p:par>
                              <p:par>
                                <p:cTn id="57" presetID="23" presetClass="entr" presetSubtype="16" fill="hold" grpId="0" nodeType="withEffect">
                                  <p:stCondLst>
                                    <p:cond delay="1500"/>
                                  </p:stCondLst>
                                  <p:childTnLst>
                                    <p:set>
                                      <p:cBhvr>
                                        <p:cTn id="58" dur="1" fill="hold">
                                          <p:stCondLst>
                                            <p:cond delay="0"/>
                                          </p:stCondLst>
                                        </p:cTn>
                                        <p:tgtEl>
                                          <p:spTgt spid="6"/>
                                        </p:tgtEl>
                                        <p:attrNameLst>
                                          <p:attrName>style.visibility</p:attrName>
                                        </p:attrNameLst>
                                      </p:cBhvr>
                                      <p:to>
                                        <p:strVal val="visible"/>
                                      </p:to>
                                    </p:set>
                                    <p:anim calcmode="lin" valueType="num">
                                      <p:cBhvr>
                                        <p:cTn id="59" dur="1500" fill="hold"/>
                                        <p:tgtEl>
                                          <p:spTgt spid="6"/>
                                        </p:tgtEl>
                                        <p:attrNameLst>
                                          <p:attrName>ppt_w</p:attrName>
                                        </p:attrNameLst>
                                      </p:cBhvr>
                                      <p:tavLst>
                                        <p:tav tm="0">
                                          <p:val>
                                            <p:fltVal val="0"/>
                                          </p:val>
                                        </p:tav>
                                        <p:tav tm="100000">
                                          <p:val>
                                            <p:strVal val="#ppt_w"/>
                                          </p:val>
                                        </p:tav>
                                      </p:tavLst>
                                    </p:anim>
                                    <p:anim calcmode="lin" valueType="num">
                                      <p:cBhvr>
                                        <p:cTn id="60" dur="1500" fill="hold"/>
                                        <p:tgtEl>
                                          <p:spTgt spid="6"/>
                                        </p:tgtEl>
                                        <p:attrNameLst>
                                          <p:attrName>ppt_h</p:attrName>
                                        </p:attrNameLst>
                                      </p:cBhvr>
                                      <p:tavLst>
                                        <p:tav tm="0">
                                          <p:val>
                                            <p:fltVal val="0"/>
                                          </p:val>
                                        </p:tav>
                                        <p:tav tm="100000">
                                          <p:val>
                                            <p:strVal val="#ppt_h"/>
                                          </p:val>
                                        </p:tav>
                                      </p:tavLst>
                                    </p:anim>
                                  </p:childTnLst>
                                </p:cTn>
                              </p:par>
                              <p:par>
                                <p:cTn id="61" presetID="0" presetClass="path" presetSubtype="0" accel="50000" decel="50000" fill="hold" grpId="2" nodeType="withEffect">
                                  <p:stCondLst>
                                    <p:cond delay="1500"/>
                                  </p:stCondLst>
                                  <p:childTnLst>
                                    <p:animMotion origin="layout" path="M 0 0 L 0.30834 -0.18889 " pathEditMode="relative" ptsTypes="AA">
                                      <p:cBhvr>
                                        <p:cTn id="62" dur="1500" spd="-100000" fill="hold"/>
                                        <p:tgtEl>
                                          <p:spTgt spid="6"/>
                                        </p:tgtEl>
                                        <p:attrNameLst>
                                          <p:attrName>ppt_x</p:attrName>
                                          <p:attrName>ppt_y</p:attrName>
                                        </p:attrNameLst>
                                      </p:cBhvr>
                                    </p:animMotion>
                                  </p:childTnLst>
                                </p:cTn>
                              </p:par>
                            </p:childTnLst>
                          </p:cTn>
                        </p:par>
                        <p:par>
                          <p:cTn id="63" fill="hold">
                            <p:stCondLst>
                              <p:cond delay="3000"/>
                            </p:stCondLst>
                            <p:childTnLst>
                              <p:par>
                                <p:cTn id="64" presetID="10" presetClass="exit" presetSubtype="0" fill="hold" grpId="7" nodeType="after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500"/>
                                        <p:tgtEl>
                                          <p:spTgt spid="10"/>
                                        </p:tgtEl>
                                      </p:cBhvr>
                                    </p:animEffect>
                                  </p:childTnLst>
                                </p:cTn>
                              </p:par>
                              <p:par>
                                <p:cTn id="72" presetID="18" presetClass="emph" presetSubtype="0" fill="hold" grpId="1" nodeType="withEffect">
                                  <p:stCondLst>
                                    <p:cond delay="0"/>
                                  </p:stCondLst>
                                  <p:childTnLst>
                                    <p:set>
                                      <p:cBhvr override="childStyle">
                                        <p:cTn id="73" dur="500" fill="hold"/>
                                        <p:tgtEl>
                                          <p:spTgt spid="10"/>
                                        </p:tgtEl>
                                        <p:attrNameLst>
                                          <p:attrName>style.textDecorationUnderline</p:attrName>
                                        </p:attrNameLst>
                                      </p:cBhvr>
                                      <p:to>
                                        <p:strVal val="true"/>
                                      </p:to>
                                    </p:set>
                                  </p:childTnLst>
                                </p:cTn>
                              </p:par>
                              <p:par>
                                <p:cTn id="74" presetID="22" presetClass="entr" presetSubtype="8" fill="hold" grpId="0" nodeType="with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8" nodeType="click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6" presetClass="emph" presetSubtype="0" fill="hold" grpId="2" nodeType="withEffect">
                                  <p:stCondLst>
                                    <p:cond delay="0"/>
                                  </p:stCondLst>
                                  <p:childTnLst>
                                    <p:animScale>
                                      <p:cBhvr>
                                        <p:cTn id="82" dur="2000" fill="hold"/>
                                        <p:tgtEl>
                                          <p:spTgt spid="5"/>
                                        </p:tgtEl>
                                      </p:cBhvr>
                                      <p:by x="92000" y="92000"/>
                                    </p:animScale>
                                  </p:childTnLst>
                                </p:cTn>
                              </p:par>
                              <p:par>
                                <p:cTn id="83" presetID="0" presetClass="path" presetSubtype="0" accel="50000" decel="50000" fill="hold" grpId="3" nodeType="withEffect">
                                  <p:stCondLst>
                                    <p:cond delay="0"/>
                                  </p:stCondLst>
                                  <p:childTnLst>
                                    <p:animMotion origin="layout" path="M 0.2375 -0.20023 L 0.00105 -0.66504 " pathEditMode="relative" rAng="0" ptsTypes="AA">
                                      <p:cBhvr>
                                        <p:cTn id="84" dur="2000" fill="hold"/>
                                        <p:tgtEl>
                                          <p:spTgt spid="5"/>
                                        </p:tgtEl>
                                        <p:attrNameLst>
                                          <p:attrName>ppt_x</p:attrName>
                                          <p:attrName>ppt_y</p:attrName>
                                        </p:attrNameLst>
                                      </p:cBhvr>
                                      <p:rCtr x="-11823" y="-23241"/>
                                    </p:animMotion>
                                  </p:childTnLst>
                                </p:cTn>
                              </p:par>
                              <p:par>
                                <p:cTn id="85" presetID="23" presetClass="exit" presetSubtype="544" fill="hold" grpId="1" nodeType="withEffect">
                                  <p:stCondLst>
                                    <p:cond delay="0"/>
                                  </p:stCondLst>
                                  <p:childTnLst>
                                    <p:anim calcmode="lin" valueType="num">
                                      <p:cBhvr>
                                        <p:cTn id="86" dur="1000"/>
                                        <p:tgtEl>
                                          <p:spTgt spid="6"/>
                                        </p:tgtEl>
                                        <p:attrNameLst>
                                          <p:attrName>ppt_w</p:attrName>
                                        </p:attrNameLst>
                                      </p:cBhvr>
                                      <p:tavLst>
                                        <p:tav tm="0">
                                          <p:val>
                                            <p:strVal val="ppt_w"/>
                                          </p:val>
                                        </p:tav>
                                        <p:tav tm="100000">
                                          <p:val>
                                            <p:fltVal val="0"/>
                                          </p:val>
                                        </p:tav>
                                      </p:tavLst>
                                    </p:anim>
                                    <p:anim calcmode="lin" valueType="num">
                                      <p:cBhvr>
                                        <p:cTn id="87" dur="1000"/>
                                        <p:tgtEl>
                                          <p:spTgt spid="6"/>
                                        </p:tgtEl>
                                        <p:attrNameLst>
                                          <p:attrName>ppt_h</p:attrName>
                                        </p:attrNameLst>
                                      </p:cBhvr>
                                      <p:tavLst>
                                        <p:tav tm="0">
                                          <p:val>
                                            <p:strVal val="ppt_h"/>
                                          </p:val>
                                        </p:tav>
                                        <p:tav tm="100000">
                                          <p:val>
                                            <p:fltVal val="0"/>
                                          </p:val>
                                        </p:tav>
                                      </p:tavLst>
                                    </p:anim>
                                    <p:anim calcmode="lin" valueType="num">
                                      <p:cBhvr>
                                        <p:cTn id="88" dur="1000"/>
                                        <p:tgtEl>
                                          <p:spTgt spid="6"/>
                                        </p:tgtEl>
                                        <p:attrNameLst>
                                          <p:attrName>ppt_x</p:attrName>
                                        </p:attrNameLst>
                                      </p:cBhvr>
                                      <p:tavLst>
                                        <p:tav tm="0">
                                          <p:val>
                                            <p:strVal val="ppt_x"/>
                                          </p:val>
                                        </p:tav>
                                        <p:tav tm="100000">
                                          <p:val>
                                            <p:fltVal val="0.5"/>
                                          </p:val>
                                        </p:tav>
                                      </p:tavLst>
                                    </p:anim>
                                    <p:anim calcmode="lin" valueType="num">
                                      <p:cBhvr>
                                        <p:cTn id="89" dur="1000"/>
                                        <p:tgtEl>
                                          <p:spTgt spid="6"/>
                                        </p:tgtEl>
                                        <p:attrNameLst>
                                          <p:attrName>ppt_y</p:attrName>
                                        </p:attrNameLst>
                                      </p:cBhvr>
                                      <p:tavLst>
                                        <p:tav tm="0">
                                          <p:val>
                                            <p:strVal val="ppt_y"/>
                                          </p:val>
                                        </p:tav>
                                        <p:tav tm="100000">
                                          <p:val>
                                            <p:fltVal val="0.5"/>
                                          </p:val>
                                        </p:tav>
                                      </p:tavLst>
                                    </p:anim>
                                    <p:set>
                                      <p:cBhvr>
                                        <p:cTn id="90" dur="1" fill="hold">
                                          <p:stCondLst>
                                            <p:cond delay="999"/>
                                          </p:stCondLst>
                                        </p:cTn>
                                        <p:tgtEl>
                                          <p:spTgt spid="6"/>
                                        </p:tgtEl>
                                        <p:attrNameLst>
                                          <p:attrName>style.visibility</p:attrName>
                                        </p:attrNameLst>
                                      </p:cBhvr>
                                      <p:to>
                                        <p:strVal val="hidden"/>
                                      </p:to>
                                    </p:set>
                                  </p:childTnLst>
                                </p:cTn>
                              </p:par>
                              <p:par>
                                <p:cTn id="91" presetID="23" presetClass="exit" presetSubtype="544" fill="hold" grpId="2" nodeType="withEffect">
                                  <p:stCondLst>
                                    <p:cond delay="0"/>
                                  </p:stCondLst>
                                  <p:childTnLst>
                                    <p:anim calcmode="lin" valueType="num">
                                      <p:cBhvr>
                                        <p:cTn id="92" dur="1000"/>
                                        <p:tgtEl>
                                          <p:spTgt spid="10"/>
                                        </p:tgtEl>
                                        <p:attrNameLst>
                                          <p:attrName>ppt_w</p:attrName>
                                        </p:attrNameLst>
                                      </p:cBhvr>
                                      <p:tavLst>
                                        <p:tav tm="0">
                                          <p:val>
                                            <p:strVal val="ppt_w"/>
                                          </p:val>
                                        </p:tav>
                                        <p:tav tm="100000">
                                          <p:val>
                                            <p:fltVal val="0"/>
                                          </p:val>
                                        </p:tav>
                                      </p:tavLst>
                                    </p:anim>
                                    <p:anim calcmode="lin" valueType="num">
                                      <p:cBhvr>
                                        <p:cTn id="93" dur="1000"/>
                                        <p:tgtEl>
                                          <p:spTgt spid="10"/>
                                        </p:tgtEl>
                                        <p:attrNameLst>
                                          <p:attrName>ppt_h</p:attrName>
                                        </p:attrNameLst>
                                      </p:cBhvr>
                                      <p:tavLst>
                                        <p:tav tm="0">
                                          <p:val>
                                            <p:strVal val="ppt_h"/>
                                          </p:val>
                                        </p:tav>
                                        <p:tav tm="100000">
                                          <p:val>
                                            <p:fltVal val="0"/>
                                          </p:val>
                                        </p:tav>
                                      </p:tavLst>
                                    </p:anim>
                                    <p:anim calcmode="lin" valueType="num">
                                      <p:cBhvr>
                                        <p:cTn id="94" dur="1000"/>
                                        <p:tgtEl>
                                          <p:spTgt spid="10"/>
                                        </p:tgtEl>
                                        <p:attrNameLst>
                                          <p:attrName>ppt_x</p:attrName>
                                        </p:attrNameLst>
                                      </p:cBhvr>
                                      <p:tavLst>
                                        <p:tav tm="0">
                                          <p:val>
                                            <p:strVal val="ppt_x"/>
                                          </p:val>
                                        </p:tav>
                                        <p:tav tm="100000">
                                          <p:val>
                                            <p:fltVal val="0.5"/>
                                          </p:val>
                                        </p:tav>
                                      </p:tavLst>
                                    </p:anim>
                                    <p:anim calcmode="lin" valueType="num">
                                      <p:cBhvr>
                                        <p:cTn id="95" dur="1000"/>
                                        <p:tgtEl>
                                          <p:spTgt spid="10"/>
                                        </p:tgtEl>
                                        <p:attrNameLst>
                                          <p:attrName>ppt_y</p:attrName>
                                        </p:attrNameLst>
                                      </p:cBhvr>
                                      <p:tavLst>
                                        <p:tav tm="0">
                                          <p:val>
                                            <p:strVal val="ppt_y"/>
                                          </p:val>
                                        </p:tav>
                                        <p:tav tm="100000">
                                          <p:val>
                                            <p:fltVal val="0.5"/>
                                          </p:val>
                                        </p:tav>
                                      </p:tavLst>
                                    </p:anim>
                                    <p:set>
                                      <p:cBhvr>
                                        <p:cTn id="96" dur="1" fill="hold">
                                          <p:stCondLst>
                                            <p:cond delay="999"/>
                                          </p:stCondLst>
                                        </p:cTn>
                                        <p:tgtEl>
                                          <p:spTgt spid="10"/>
                                        </p:tgtEl>
                                        <p:attrNameLst>
                                          <p:attrName>style.visibility</p:attrName>
                                        </p:attrNameLst>
                                      </p:cBhvr>
                                      <p:to>
                                        <p:strVal val="hidden"/>
                                      </p:to>
                                    </p:set>
                                  </p:childTnLst>
                                </p:cTn>
                              </p:par>
                              <p:par>
                                <p:cTn id="97" presetID="23" presetClass="exit" presetSubtype="544" fill="hold" grpId="1" nodeType="withEffect">
                                  <p:stCondLst>
                                    <p:cond delay="0"/>
                                  </p:stCondLst>
                                  <p:childTnLst>
                                    <p:anim calcmode="lin" valueType="num">
                                      <p:cBhvr>
                                        <p:cTn id="98" dur="1000"/>
                                        <p:tgtEl>
                                          <p:spTgt spid="11"/>
                                        </p:tgtEl>
                                        <p:attrNameLst>
                                          <p:attrName>ppt_w</p:attrName>
                                        </p:attrNameLst>
                                      </p:cBhvr>
                                      <p:tavLst>
                                        <p:tav tm="0">
                                          <p:val>
                                            <p:strVal val="ppt_w"/>
                                          </p:val>
                                        </p:tav>
                                        <p:tav tm="100000">
                                          <p:val>
                                            <p:fltVal val="0"/>
                                          </p:val>
                                        </p:tav>
                                      </p:tavLst>
                                    </p:anim>
                                    <p:anim calcmode="lin" valueType="num">
                                      <p:cBhvr>
                                        <p:cTn id="99" dur="1000"/>
                                        <p:tgtEl>
                                          <p:spTgt spid="11"/>
                                        </p:tgtEl>
                                        <p:attrNameLst>
                                          <p:attrName>ppt_h</p:attrName>
                                        </p:attrNameLst>
                                      </p:cBhvr>
                                      <p:tavLst>
                                        <p:tav tm="0">
                                          <p:val>
                                            <p:strVal val="ppt_h"/>
                                          </p:val>
                                        </p:tav>
                                        <p:tav tm="100000">
                                          <p:val>
                                            <p:fltVal val="0"/>
                                          </p:val>
                                        </p:tav>
                                      </p:tavLst>
                                    </p:anim>
                                    <p:anim calcmode="lin" valueType="num">
                                      <p:cBhvr>
                                        <p:cTn id="100" dur="1000"/>
                                        <p:tgtEl>
                                          <p:spTgt spid="11"/>
                                        </p:tgtEl>
                                        <p:attrNameLst>
                                          <p:attrName>ppt_x</p:attrName>
                                        </p:attrNameLst>
                                      </p:cBhvr>
                                      <p:tavLst>
                                        <p:tav tm="0">
                                          <p:val>
                                            <p:strVal val="ppt_x"/>
                                          </p:val>
                                        </p:tav>
                                        <p:tav tm="100000">
                                          <p:val>
                                            <p:fltVal val="0.5"/>
                                          </p:val>
                                        </p:tav>
                                      </p:tavLst>
                                    </p:anim>
                                    <p:anim calcmode="lin" valueType="num">
                                      <p:cBhvr>
                                        <p:cTn id="101" dur="1000"/>
                                        <p:tgtEl>
                                          <p:spTgt spid="11"/>
                                        </p:tgtEl>
                                        <p:attrNameLst>
                                          <p:attrName>ppt_y</p:attrName>
                                        </p:attrNameLst>
                                      </p:cBhvr>
                                      <p:tavLst>
                                        <p:tav tm="0">
                                          <p:val>
                                            <p:strVal val="ppt_y"/>
                                          </p:val>
                                        </p:tav>
                                        <p:tav tm="100000">
                                          <p:val>
                                            <p:fltVal val="0.5"/>
                                          </p:val>
                                        </p:tav>
                                      </p:tavLst>
                                    </p:anim>
                                    <p:set>
                                      <p:cBhvr>
                                        <p:cTn id="10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8" grpId="0"/>
      <p:bldP spid="8" grpId="1"/>
      <p:bldP spid="8" grpId="2"/>
      <p:bldP spid="8" grpId="3"/>
      <p:bldP spid="8" grpId="4"/>
      <p:bldP spid="7" grpId="0"/>
      <p:bldP spid="7" grpId="1"/>
      <p:bldP spid="7" grpId="2"/>
      <p:bldP spid="7" grpId="3"/>
      <p:bldP spid="6" grpId="0"/>
      <p:bldP spid="6" grpId="1"/>
      <p:bldP spid="6" grpId="2"/>
      <p:bldP spid="5" grpId="0"/>
      <p:bldP spid="5" grpId="1"/>
      <p:bldP spid="5" grpId="2"/>
      <p:bldP spid="5" grpId="3"/>
      <p:bldP spid="5" grpId="4"/>
      <p:bldP spid="5" grpId="5"/>
      <p:bldP spid="5" grpId="6"/>
      <p:bldP spid="5" grpId="7"/>
      <p:bldP spid="5" grpId="8"/>
      <p:bldP spid="9" grpId="0"/>
      <p:bldP spid="9" grpId="1"/>
      <p:bldP spid="9" grpId="2"/>
      <p:bldP spid="11" grpId="0"/>
      <p:bldP spid="11"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07C475C-D11C-4605-9F89-CC2EA363B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1"/>
            <a:ext cx="9144000" cy="6095999"/>
          </a:xfrm>
          <a:prstGeom prst="rect">
            <a:avLst/>
          </a:prstGeom>
        </p:spPr>
      </p:pic>
      <p:pic>
        <p:nvPicPr>
          <p:cNvPr id="3" name="Picture 3">
            <a:extLst>
              <a:ext uri="{FF2B5EF4-FFF2-40B4-BE49-F238E27FC236}">
                <a16:creationId xmlns:a16="http://schemas.microsoft.com/office/drawing/2014/main" id="{0053922D-3FA7-4786-BD9B-A38212F44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9144001" cy="6858000"/>
          </a:xfrm>
          <a:prstGeom prst="rect">
            <a:avLst/>
          </a:prstGeom>
        </p:spPr>
      </p:pic>
      <p:pic>
        <p:nvPicPr>
          <p:cNvPr id="4" name="Picture 3">
            <a:extLst>
              <a:ext uri="{FF2B5EF4-FFF2-40B4-BE49-F238E27FC236}">
                <a16:creationId xmlns:a16="http://schemas.microsoft.com/office/drawing/2014/main" id="{861A9FAB-B402-4787-9371-3914F0E764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5" name="Picture 3">
            <a:extLst>
              <a:ext uri="{FF2B5EF4-FFF2-40B4-BE49-F238E27FC236}">
                <a16:creationId xmlns:a16="http://schemas.microsoft.com/office/drawing/2014/main" id="{4A23A44A-A316-4501-82C0-0B32F77487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0"/>
            <a:ext cx="9208300" cy="6858000"/>
          </a:xfrm>
          <a:prstGeom prst="rect">
            <a:avLst/>
          </a:prstGeom>
        </p:spPr>
      </p:pic>
      <p:pic>
        <p:nvPicPr>
          <p:cNvPr id="6" name="Picture 3">
            <a:extLst>
              <a:ext uri="{FF2B5EF4-FFF2-40B4-BE49-F238E27FC236}">
                <a16:creationId xmlns:a16="http://schemas.microsoft.com/office/drawing/2014/main" id="{20D474B4-2DD9-4BFD-B2CF-8E3658AA9C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1"/>
            <a:ext cx="9144000" cy="6858001"/>
          </a:xfrm>
          <a:prstGeom prst="rect">
            <a:avLst/>
          </a:prstGeom>
        </p:spPr>
      </p:pic>
      <p:pic>
        <p:nvPicPr>
          <p:cNvPr id="7" name="Picture 3">
            <a:extLst>
              <a:ext uri="{FF2B5EF4-FFF2-40B4-BE49-F238E27FC236}">
                <a16:creationId xmlns:a16="http://schemas.microsoft.com/office/drawing/2014/main" id="{80727DAF-E07F-432C-9C59-BCAA5C99E3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a:stretch/>
        </p:blipFill>
        <p:spPr>
          <a:xfrm>
            <a:off x="0" y="0"/>
            <a:ext cx="9144001" cy="6858000"/>
          </a:xfrm>
          <a:prstGeom prst="rect">
            <a:avLst/>
          </a:prstGeom>
        </p:spPr>
      </p:pic>
      <p:pic>
        <p:nvPicPr>
          <p:cNvPr id="8" name="Picture 3">
            <a:extLst>
              <a:ext uri="{FF2B5EF4-FFF2-40B4-BE49-F238E27FC236}">
                <a16:creationId xmlns:a16="http://schemas.microsoft.com/office/drawing/2014/main" id="{AE4DF44B-EA93-4180-9F8B-0967AEC88D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DF0CC9F8-B3D0-4F5A-A351-C454B37AD0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9C590ED1-D1B3-4E92-B783-098106EEC2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43" y="0"/>
            <a:ext cx="9204043" cy="6884624"/>
          </a:xfrm>
          <a:prstGeom prst="rect">
            <a:avLst/>
          </a:prstGeom>
        </p:spPr>
      </p:pic>
      <p:pic>
        <p:nvPicPr>
          <p:cNvPr id="11" name="!!Bones">
            <a:extLst>
              <a:ext uri="{FF2B5EF4-FFF2-40B4-BE49-F238E27FC236}">
                <a16:creationId xmlns:a16="http://schemas.microsoft.com/office/drawing/2014/main" id="{BDB90682-E435-4FDD-B4B6-E8C537761C0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859E2C32-B5F9-498C-8595-6EB7F5542E32}"/>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3" name="Picture 2">
            <a:extLst>
              <a:ext uri="{FF2B5EF4-FFF2-40B4-BE49-F238E27FC236}">
                <a16:creationId xmlns:a16="http://schemas.microsoft.com/office/drawing/2014/main" id="{62793E5F-69A1-4E1C-ADE6-1F2B383564B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0096" r="5905"/>
          <a:stretch/>
        </p:blipFill>
        <p:spPr>
          <a:xfrm>
            <a:off x="0" y="0"/>
            <a:ext cx="9144000" cy="6858000"/>
          </a:xfrm>
          <a:prstGeom prst="rect">
            <a:avLst/>
          </a:prstGeom>
        </p:spPr>
      </p:pic>
      <p:pic>
        <p:nvPicPr>
          <p:cNvPr id="14" name="Picture 2">
            <a:extLst>
              <a:ext uri="{FF2B5EF4-FFF2-40B4-BE49-F238E27FC236}">
                <a16:creationId xmlns:a16="http://schemas.microsoft.com/office/drawing/2014/main" id="{4AA8F79D-9B3F-4F58-B430-FD4587673682}"/>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9144000" cy="6864427"/>
          </a:xfrm>
          <a:prstGeom prst="rect">
            <a:avLst/>
          </a:prstGeom>
        </p:spPr>
      </p:pic>
      <p:pic>
        <p:nvPicPr>
          <p:cNvPr id="15" name="Picture 2">
            <a:extLst>
              <a:ext uri="{FF2B5EF4-FFF2-40B4-BE49-F238E27FC236}">
                <a16:creationId xmlns:a16="http://schemas.microsoft.com/office/drawing/2014/main" id="{4D816042-835E-46F4-B8F4-76645F1B3EA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0" y="0"/>
            <a:ext cx="9144000" cy="6858001"/>
          </a:xfrm>
          <a:prstGeom prst="rect">
            <a:avLst/>
          </a:prstGeom>
        </p:spPr>
      </p:pic>
      <p:pic>
        <p:nvPicPr>
          <p:cNvPr id="16" name="Picture 2">
            <a:extLst>
              <a:ext uri="{FF2B5EF4-FFF2-40B4-BE49-F238E27FC236}">
                <a16:creationId xmlns:a16="http://schemas.microsoft.com/office/drawing/2014/main" id="{A9A86BF6-0208-45FD-8B59-DE55D40F922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1765C2CC-C8F5-4368-9A70-92A6B71CCA59}"/>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a:stretch/>
        </p:blipFill>
        <p:spPr>
          <a:xfrm>
            <a:off x="-1" y="0"/>
            <a:ext cx="9144001" cy="6858000"/>
          </a:xfrm>
          <a:prstGeom prst="rect">
            <a:avLst/>
          </a:prstGeom>
        </p:spPr>
      </p:pic>
      <p:pic>
        <p:nvPicPr>
          <p:cNvPr id="18" name="Picture 2">
            <a:extLst>
              <a:ext uri="{FF2B5EF4-FFF2-40B4-BE49-F238E27FC236}">
                <a16:creationId xmlns:a16="http://schemas.microsoft.com/office/drawing/2014/main" id="{9EB29DD5-BC71-42BD-8A2F-21E05707DE3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
            <a:ext cx="9172574" cy="6858000"/>
          </a:xfrm>
          <a:prstGeom prst="rect">
            <a:avLst/>
          </a:prstGeom>
        </p:spPr>
      </p:pic>
      <p:pic>
        <p:nvPicPr>
          <p:cNvPr id="19" name="Picture 2">
            <a:extLst>
              <a:ext uri="{FF2B5EF4-FFF2-40B4-BE49-F238E27FC236}">
                <a16:creationId xmlns:a16="http://schemas.microsoft.com/office/drawing/2014/main" id="{67B250C1-26F0-4F82-9C0A-61AA3BB9823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0" name="Picture 3">
            <a:extLst>
              <a:ext uri="{FF2B5EF4-FFF2-40B4-BE49-F238E27FC236}">
                <a16:creationId xmlns:a16="http://schemas.microsoft.com/office/drawing/2014/main" id="{65E53441-EC3C-4B18-9572-8792B27641D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39044" cy="6854283"/>
          </a:xfrm>
          <a:prstGeom prst="rect">
            <a:avLst/>
          </a:prstGeom>
        </p:spPr>
      </p:pic>
      <p:pic>
        <p:nvPicPr>
          <p:cNvPr id="21" name="Picture 4">
            <a:extLst>
              <a:ext uri="{FF2B5EF4-FFF2-40B4-BE49-F238E27FC236}">
                <a16:creationId xmlns:a16="http://schemas.microsoft.com/office/drawing/2014/main" id="{6AE3EF7B-10FA-424B-AB1D-4317DB77BA00}"/>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2" name="Picture 3">
            <a:extLst>
              <a:ext uri="{FF2B5EF4-FFF2-40B4-BE49-F238E27FC236}">
                <a16:creationId xmlns:a16="http://schemas.microsoft.com/office/drawing/2014/main" id="{B6C3B7FB-18CC-4D31-9A1F-87617C29E025}"/>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0" y="0"/>
            <a:ext cx="9155348" cy="6858000"/>
          </a:xfrm>
          <a:prstGeom prst="rect">
            <a:avLst/>
          </a:prstGeom>
        </p:spPr>
      </p:pic>
      <p:pic>
        <p:nvPicPr>
          <p:cNvPr id="23" name="Picture 2">
            <a:extLst>
              <a:ext uri="{FF2B5EF4-FFF2-40B4-BE49-F238E27FC236}">
                <a16:creationId xmlns:a16="http://schemas.microsoft.com/office/drawing/2014/main" id="{048AA254-6AEF-48A6-B3B6-B55811945E5F}"/>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4" name="Picture 5">
            <a:extLst>
              <a:ext uri="{FF2B5EF4-FFF2-40B4-BE49-F238E27FC236}">
                <a16:creationId xmlns:a16="http://schemas.microsoft.com/office/drawing/2014/main" id="{400451F8-45ED-48A5-84E8-2D2132C1C05D}"/>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0" y="0"/>
            <a:ext cx="9144000" cy="6892290"/>
          </a:xfrm>
          <a:prstGeom prst="rect">
            <a:avLst/>
          </a:prstGeom>
        </p:spPr>
      </p:pic>
      <p:pic>
        <p:nvPicPr>
          <p:cNvPr id="25" name="Picture 2">
            <a:extLst>
              <a:ext uri="{FF2B5EF4-FFF2-40B4-BE49-F238E27FC236}">
                <a16:creationId xmlns:a16="http://schemas.microsoft.com/office/drawing/2014/main" id="{FE9D34E2-D373-49A9-912F-614FB6BCF50F}"/>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0" y="-18585"/>
            <a:ext cx="9144000" cy="6876585"/>
          </a:xfrm>
          <a:prstGeom prst="rect">
            <a:avLst/>
          </a:prstGeom>
        </p:spPr>
      </p:pic>
      <p:pic>
        <p:nvPicPr>
          <p:cNvPr id="26" name="Picture 3">
            <a:extLst>
              <a:ext uri="{FF2B5EF4-FFF2-40B4-BE49-F238E27FC236}">
                <a16:creationId xmlns:a16="http://schemas.microsoft.com/office/drawing/2014/main" id="{D72490D1-40C9-403E-A402-A6E1DEDA897C}"/>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7" name="Picture 2">
            <a:extLst>
              <a:ext uri="{FF2B5EF4-FFF2-40B4-BE49-F238E27FC236}">
                <a16:creationId xmlns:a16="http://schemas.microsoft.com/office/drawing/2014/main" id="{9564EE77-CC0C-4B18-B72A-CDE8BCBDFC5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44000" cy="6868160"/>
          </a:xfrm>
          <a:prstGeom prst="rect">
            <a:avLst/>
          </a:prstGeom>
        </p:spPr>
      </p:pic>
      <p:pic>
        <p:nvPicPr>
          <p:cNvPr id="28" name="Picture 2">
            <a:extLst>
              <a:ext uri="{FF2B5EF4-FFF2-40B4-BE49-F238E27FC236}">
                <a16:creationId xmlns:a16="http://schemas.microsoft.com/office/drawing/2014/main" id="{3DBAB216-7929-4FFF-AF47-4DDABA2E14C0}"/>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9" name="Content Placeholder 3">
            <a:extLst>
              <a:ext uri="{FF2B5EF4-FFF2-40B4-BE49-F238E27FC236}">
                <a16:creationId xmlns:a16="http://schemas.microsoft.com/office/drawing/2014/main" id="{A36A0203-37B6-41E2-9B1D-C899E67B1372}"/>
              </a:ext>
            </a:extLst>
          </p:cNvPr>
          <p:cNvPicPr>
            <a:picLocks noGrp="1" noChangeAspect="1"/>
          </p:cNvPicPr>
          <p:nvPr>
            <p:ph idx="1"/>
          </p:nvPr>
        </p:nvPicPr>
        <p:blipFill>
          <a:blip r:embed="rId33">
            <a:extLst>
              <a:ext uri="{28A0092B-C50C-407E-A947-70E740481C1C}">
                <a14:useLocalDpi xmlns:a14="http://schemas.microsoft.com/office/drawing/2010/main" val="0"/>
              </a:ext>
            </a:extLst>
          </a:blip>
          <a:stretch>
            <a:fillRect/>
          </a:stretch>
        </p:blipFill>
        <p:spPr>
          <a:xfrm>
            <a:off x="0" y="0"/>
            <a:ext cx="9187957" cy="6858000"/>
          </a:xfrm>
        </p:spPr>
      </p:pic>
      <p:pic>
        <p:nvPicPr>
          <p:cNvPr id="32" name="Content Placeholder 3">
            <a:extLst>
              <a:ext uri="{FF2B5EF4-FFF2-40B4-BE49-F238E27FC236}">
                <a16:creationId xmlns:a16="http://schemas.microsoft.com/office/drawing/2014/main" id="{C5607A2B-2FEE-4AB0-9226-0EB78686771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088" y="0"/>
            <a:ext cx="9141912" cy="7103298"/>
          </a:xfrm>
          <a:prstGeom prst="rect">
            <a:avLst/>
          </a:prstGeom>
        </p:spPr>
      </p:pic>
      <p:pic>
        <p:nvPicPr>
          <p:cNvPr id="30" name="Picture 2">
            <a:extLst>
              <a:ext uri="{FF2B5EF4-FFF2-40B4-BE49-F238E27FC236}">
                <a16:creationId xmlns:a16="http://schemas.microsoft.com/office/drawing/2014/main" id="{36335CDF-CADE-4AC0-BEBB-B01EC33966D7}"/>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a:stretch/>
        </p:blipFill>
        <p:spPr>
          <a:xfrm>
            <a:off x="0" y="0"/>
            <a:ext cx="9144000" cy="6911341"/>
          </a:xfrm>
          <a:prstGeom prst="rect">
            <a:avLst/>
          </a:prstGeom>
        </p:spPr>
      </p:pic>
      <p:pic>
        <p:nvPicPr>
          <p:cNvPr id="108" name="PictueWhiteStone">
            <a:extLst>
              <a:ext uri="{FF2B5EF4-FFF2-40B4-BE49-F238E27FC236}">
                <a16:creationId xmlns:a16="http://schemas.microsoft.com/office/drawing/2014/main" id="{936BB027-F5EF-40C8-8E0C-C7B4381BF6D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41910"/>
            <a:ext cx="9271000" cy="6953250"/>
          </a:xfrm>
          <a:prstGeom prst="rect">
            <a:avLst/>
          </a:prstGeom>
        </p:spPr>
      </p:pic>
      <p:pic>
        <p:nvPicPr>
          <p:cNvPr id="109" name="PictureSword">
            <a:extLst>
              <a:ext uri="{FF2B5EF4-FFF2-40B4-BE49-F238E27FC236}">
                <a16:creationId xmlns:a16="http://schemas.microsoft.com/office/drawing/2014/main" id="{1ADB5E96-2842-4106-B685-A1019E76CDBF}"/>
              </a:ext>
            </a:extLst>
          </p:cNvPr>
          <p:cNvPicPr>
            <a:picLocks noChangeAspect="1"/>
          </p:cNvPicPr>
          <p:nvPr/>
        </p:nvPicPr>
        <p:blipFill>
          <a:blip r:embed="rId37">
            <a:extLst>
              <a:ext uri="{BEBA8EAE-BF5A-486C-A8C5-ECC9F3942E4B}">
                <a14:imgProps xmlns:a14="http://schemas.microsoft.com/office/drawing/2010/main">
                  <a14:imgLayer r:embed="rId38">
                    <a14:imgEffect>
                      <a14:backgroundRemoval t="9000" b="90000" l="3830" r="95745">
                        <a14:foregroundMark x1="26809" y1="73333" x2="26809" y2="73333"/>
                        <a14:foregroundMark x1="31489" y1="69333" x2="31489" y2="69333"/>
                        <a14:foregroundMark x1="26809" y1="66333" x2="26809" y2="66333"/>
                        <a14:foregroundMark x1="39574" y1="66000" x2="39574" y2="66000"/>
                        <a14:foregroundMark x1="54894" y1="66667" x2="54894" y2="66667"/>
                        <a14:foregroundMark x1="72340" y1="58333" x2="72340" y2="58333"/>
                        <a14:foregroundMark x1="72766" y1="56667" x2="72766" y2="56667"/>
                        <a14:foregroundMark x1="71064" y1="56000" x2="71064" y2="56000"/>
                        <a14:foregroundMark x1="65106" y1="52000" x2="65106" y2="52000"/>
                        <a14:foregroundMark x1="68511" y1="48000" x2="68511" y2="48000"/>
                        <a14:foregroundMark x1="72766" y1="44333" x2="72766" y2="44333"/>
                        <a14:foregroundMark x1="71915" y1="43000" x2="71915" y2="43000"/>
                        <a14:foregroundMark x1="68936" y1="45000" x2="68936" y2="45000"/>
                        <a14:foregroundMark x1="54894" y1="50000" x2="54894" y2="50000"/>
                        <a14:foregroundMark x1="94043" y1="10333" x2="94043" y2="10333"/>
                        <a14:foregroundMark x1="95745" y1="9333" x2="95745" y2="9333"/>
                        <a14:foregroundMark x1="16596" y1="73333" x2="16596" y2="73333"/>
                        <a14:foregroundMark x1="12766" y1="70333" x2="12766" y2="70333"/>
                        <a14:foregroundMark x1="14894" y1="72333" x2="14894" y2="72333"/>
                        <a14:foregroundMark x1="8936" y1="70000" x2="8936" y2="70000"/>
                        <a14:foregroundMark x1="20000" y1="64000" x2="20000" y2="64000"/>
                        <a14:foregroundMark x1="20426" y1="60667" x2="20426" y2="60667"/>
                        <a14:foregroundMark x1="10638" y1="62333" x2="10638" y2="62333"/>
                        <a14:foregroundMark x1="9362" y1="66667" x2="9362" y2="66667"/>
                        <a14:foregroundMark x1="14468" y1="66333" x2="14468" y2="66333"/>
                        <a14:foregroundMark x1="6809" y1="66667" x2="6809" y2="66667"/>
                        <a14:foregroundMark x1="10213" y1="57667" x2="10213" y2="57667"/>
                        <a14:foregroundMark x1="10638" y1="49333" x2="10638" y2="49333"/>
                        <a14:foregroundMark x1="7234" y1="44333" x2="7234" y2="44333"/>
                        <a14:foregroundMark x1="8511" y1="40000" x2="8511" y2="40000"/>
                        <a14:foregroundMark x1="6809" y1="39000" x2="6809" y2="39000"/>
                        <a14:foregroundMark x1="5532" y1="47333" x2="5532" y2="47333"/>
                        <a14:foregroundMark x1="95319" y1="53333" x2="95319" y2="53333"/>
                        <a14:foregroundMark x1="92766" y1="53000" x2="92766" y2="53000"/>
                        <a14:foregroundMark x1="88936" y1="55667" x2="88936" y2="55667"/>
                        <a14:foregroundMark x1="94468" y1="52000" x2="94468" y2="52000"/>
                        <a14:foregroundMark x1="70638" y1="43000" x2="70638" y2="43000"/>
                        <a14:foregroundMark x1="74894" y1="41333" x2="74894" y2="41333"/>
                        <a14:foregroundMark x1="77447" y1="38667" x2="77447" y2="38667"/>
                        <a14:foregroundMark x1="78298" y1="38667" x2="78298" y2="38667"/>
                        <a14:foregroundMark x1="77872" y1="39667" x2="77872" y2="39667"/>
                        <a14:foregroundMark x1="82128" y1="32000" x2="82128" y2="32000"/>
                        <a14:foregroundMark x1="83830" y1="29333" x2="83830" y2="29333"/>
                        <a14:foregroundMark x1="86809" y1="23667" x2="86809" y2="23667"/>
                        <a14:foregroundMark x1="80426" y1="36000" x2="80426" y2="36000"/>
                        <a14:foregroundMark x1="88936" y1="21333" x2="88936" y2="21333"/>
                        <a14:foregroundMark x1="90213" y1="19667" x2="90213" y2="19667"/>
                        <a14:foregroundMark x1="91489" y1="17000" x2="91489" y2="17000"/>
                        <a14:foregroundMark x1="93191" y1="14333" x2="93191" y2="14333"/>
                        <a14:foregroundMark x1="86809" y1="24333" x2="86809" y2="24333"/>
                        <a14:foregroundMark x1="85957" y1="26667" x2="85957" y2="26667"/>
                        <a14:foregroundMark x1="85106" y1="28000" x2="85106" y2="28000"/>
                        <a14:foregroundMark x1="70638" y1="47000" x2="70638" y2="47000"/>
                        <a14:foregroundMark x1="89787" y1="57667" x2="88936" y2="58333"/>
                        <a14:foregroundMark x1="55319" y1="69333" x2="55319" y2="69333"/>
                        <a14:foregroundMark x1="51064" y1="69000" x2="51064" y2="69000"/>
                        <a14:foregroundMark x1="51064" y1="69667" x2="51064" y2="69667"/>
                        <a14:foregroundMark x1="50213" y1="70333" x2="50213" y2="70333"/>
                        <a14:foregroundMark x1="52340" y1="71000" x2="52340" y2="71000"/>
                        <a14:foregroundMark x1="50213" y1="71333" x2="50213" y2="71333"/>
                        <a14:foregroundMark x1="55745" y1="71333" x2="55745" y2="71333"/>
                        <a14:foregroundMark x1="77021" y1="42000" x2="77021" y2="42000"/>
                        <a14:foregroundMark x1="86383" y1="29333" x2="86383" y2="29333"/>
                        <a14:backgroundMark x1="6383" y1="69667" x2="6383" y2="69333"/>
                        <a14:backgroundMark x1="851" y1="55667" x2="0" y2="65667"/>
                        <a14:backgroundMark x1="97447" y1="53667" x2="99574" y2="55333"/>
                        <a14:backgroundMark x1="92766" y1="73667" x2="77447" y2="82000"/>
                        <a14:backgroundMark x1="28085" y1="10000" x2="7234" y2="13667"/>
                        <a14:backgroundMark x1="7234" y1="13667" x2="28511" y2="10000"/>
                        <a14:backgroundMark x1="28511" y1="10000" x2="29787" y2="10333"/>
                        <a14:backgroundMark x1="89787" y1="66667" x2="71915" y2="77000"/>
                        <a14:backgroundMark x1="71915" y1="77000" x2="94043" y2="74333"/>
                        <a14:backgroundMark x1="94043" y1="74333" x2="88085" y2="67667"/>
                      </a14:backgroundRemoval>
                    </a14:imgEffect>
                  </a14:imgLayer>
                </a14:imgProps>
              </a:ext>
              <a:ext uri="{28A0092B-C50C-407E-A947-70E740481C1C}">
                <a14:useLocalDpi xmlns:a14="http://schemas.microsoft.com/office/drawing/2010/main" val="0"/>
              </a:ext>
            </a:extLst>
          </a:blip>
          <a:stretch>
            <a:fillRect/>
          </a:stretch>
        </p:blipFill>
        <p:spPr>
          <a:xfrm>
            <a:off x="-2238375" y="261258"/>
            <a:ext cx="2238375" cy="2857500"/>
          </a:xfrm>
          <a:prstGeom prst="rect">
            <a:avLst/>
          </a:prstGeom>
        </p:spPr>
      </p:pic>
      <p:sp>
        <p:nvSpPr>
          <p:cNvPr id="110" name="Underline">
            <a:extLst>
              <a:ext uri="{FF2B5EF4-FFF2-40B4-BE49-F238E27FC236}">
                <a16:creationId xmlns:a16="http://schemas.microsoft.com/office/drawing/2014/main" id="{FB612B66-6433-4C8B-AD06-BDB051F61E5A}"/>
              </a:ext>
            </a:extLst>
          </p:cNvPr>
          <p:cNvSpPr txBox="1">
            <a:spLocks/>
          </p:cNvSpPr>
          <p:nvPr/>
        </p:nvSpPr>
        <p:spPr>
          <a:xfrm>
            <a:off x="2029846" y="1373980"/>
            <a:ext cx="480059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2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11" name="MainText">
            <a:extLst>
              <a:ext uri="{FF2B5EF4-FFF2-40B4-BE49-F238E27FC236}">
                <a16:creationId xmlns:a16="http://schemas.microsoft.com/office/drawing/2014/main" id="{5E053BEA-2403-4273-94E2-1E5C89A01E4D}"/>
              </a:ext>
            </a:extLst>
          </p:cNvPr>
          <p:cNvSpPr txBox="1">
            <a:spLocks/>
          </p:cNvSpPr>
          <p:nvPr/>
        </p:nvSpPr>
        <p:spPr>
          <a:xfrm>
            <a:off x="304800" y="152400"/>
            <a:ext cx="8458200" cy="6629400"/>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70000"/>
                    </a:schemeClr>
                  </a:glow>
                  <a:outerShdw blurRad="50800" dist="39000" dir="5460000" algn="tl">
                    <a:srgbClr val="000000">
                      <a:alpha val="38000"/>
                    </a:srgbClr>
                  </a:outerShdw>
                </a:effectLst>
              </a:rPr>
              <a:t>" 'Repent, or else I will come to you quickly and will fight against them with the sword of My mouth. "He who has an ear, let him hear what the Spirit says to the churches. To him who overcomes I will give some of the hidden manna to eat. And I will give him a white stone, and on the stone    a new name written which no one knows except him who receives it.' "     </a:t>
            </a:r>
            <a:r>
              <a:rPr lang="en-US" sz="3200" b="1" i="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70000"/>
                    </a:schemeClr>
                  </a:glow>
                  <a:outerShdw blurRad="50800" dist="39000" dir="5460000" algn="tl">
                    <a:srgbClr val="000000">
                      <a:alpha val="38000"/>
                    </a:srgbClr>
                  </a:outerShdw>
                </a:effectLst>
              </a:rPr>
              <a:t>– Revelation 2:16-17 </a:t>
            </a:r>
          </a:p>
        </p:txBody>
      </p:sp>
      <p:sp>
        <p:nvSpPr>
          <p:cNvPr id="112" name="Repent">
            <a:extLst>
              <a:ext uri="{FF2B5EF4-FFF2-40B4-BE49-F238E27FC236}">
                <a16:creationId xmlns:a16="http://schemas.microsoft.com/office/drawing/2014/main" id="{C829448F-FF82-4ACD-98E7-0807BADEAAB5}"/>
              </a:ext>
            </a:extLst>
          </p:cNvPr>
          <p:cNvSpPr txBox="1">
            <a:spLocks/>
          </p:cNvSpPr>
          <p:nvPr/>
        </p:nvSpPr>
        <p:spPr>
          <a:xfrm>
            <a:off x="228600" y="0"/>
            <a:ext cx="33528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effectLst>
                  <a:glow rad="76200">
                    <a:schemeClr val="tx1">
                      <a:alpha val="70000"/>
                    </a:schemeClr>
                  </a:glow>
                  <a:outerShdw blurRad="50800" dist="39000" dir="5460000" algn="tl">
                    <a:srgbClr val="000000">
                      <a:alpha val="38000"/>
                    </a:srgbClr>
                  </a:outerShdw>
                </a:effectLst>
              </a:rPr>
              <a:t> </a:t>
            </a:r>
            <a:r>
              <a:rPr lang="en-US" sz="4500" b="1" dirty="0">
                <a:ln w="11430"/>
                <a:effectLst>
                  <a:glow rad="76200">
                    <a:schemeClr val="tx1">
                      <a:alpha val="70000"/>
                    </a:schemeClr>
                  </a:glow>
                  <a:outerShdw blurRad="50800" dist="39000" dir="5460000" algn="tl">
                    <a:srgbClr val="000000">
                      <a:alpha val="38000"/>
                    </a:srgbClr>
                  </a:outerShdw>
                </a:effectLst>
              </a:rPr>
              <a:t> </a:t>
            </a:r>
            <a:r>
              <a:rPr lang="en-US" sz="40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alpha val="70000"/>
                    </a:schemeClr>
                  </a:glow>
                  <a:outerShdw blurRad="50800" dist="39000" dir="5460000" algn="tl">
                    <a:srgbClr val="000000">
                      <a:alpha val="38000"/>
                    </a:srgbClr>
                  </a:outerShdw>
                </a:effectLst>
              </a:rPr>
              <a:t>Repent</a:t>
            </a:r>
          </a:p>
        </p:txBody>
      </p:sp>
      <p:sp>
        <p:nvSpPr>
          <p:cNvPr id="113" name="SwordTop">
            <a:extLst>
              <a:ext uri="{FF2B5EF4-FFF2-40B4-BE49-F238E27FC236}">
                <a16:creationId xmlns:a16="http://schemas.microsoft.com/office/drawing/2014/main" id="{83DB7E55-CE3D-4F88-B900-7045A4B93541}"/>
              </a:ext>
            </a:extLst>
          </p:cNvPr>
          <p:cNvSpPr txBox="1">
            <a:spLocks noChangeArrowheads="1"/>
          </p:cNvSpPr>
          <p:nvPr/>
        </p:nvSpPr>
        <p:spPr bwMode="auto">
          <a:xfrm>
            <a:off x="1814513" y="1319213"/>
            <a:ext cx="5225142" cy="757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sword of My mouth</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4" name="WhiteStone">
            <a:extLst>
              <a:ext uri="{FF2B5EF4-FFF2-40B4-BE49-F238E27FC236}">
                <a16:creationId xmlns:a16="http://schemas.microsoft.com/office/drawing/2014/main" id="{D0227E7E-1BE1-48E2-9D4F-15674D379048}"/>
              </a:ext>
            </a:extLst>
          </p:cNvPr>
          <p:cNvSpPr txBox="1">
            <a:spLocks/>
          </p:cNvSpPr>
          <p:nvPr/>
        </p:nvSpPr>
        <p:spPr>
          <a:xfrm>
            <a:off x="1601534" y="4314824"/>
            <a:ext cx="3343275" cy="866775"/>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noFill/>
                </a:ln>
                <a:solidFill>
                  <a:schemeClr val="bg1"/>
                </a:solidFill>
                <a:effectLst>
                  <a:glow rad="88900">
                    <a:schemeClr val="tx1"/>
                  </a:glow>
                  <a:outerShdw blurRad="50800" dist="39000" dir="5460000" algn="tl">
                    <a:srgbClr val="000000">
                      <a:alpha val="38000"/>
                    </a:srgbClr>
                  </a:outerShdw>
                </a:effectLst>
              </a:rPr>
              <a:t>white stone</a:t>
            </a:r>
          </a:p>
        </p:txBody>
      </p:sp>
      <p:sp>
        <p:nvSpPr>
          <p:cNvPr id="115" name="Who">
            <a:extLst>
              <a:ext uri="{FF2B5EF4-FFF2-40B4-BE49-F238E27FC236}">
                <a16:creationId xmlns:a16="http://schemas.microsoft.com/office/drawing/2014/main" id="{A49274EA-4F43-4F2D-A70F-2496A63C63A2}"/>
              </a:ext>
            </a:extLst>
          </p:cNvPr>
          <p:cNvSpPr txBox="1">
            <a:spLocks/>
          </p:cNvSpPr>
          <p:nvPr/>
        </p:nvSpPr>
        <p:spPr>
          <a:xfrm>
            <a:off x="7366921" y="1242728"/>
            <a:ext cx="1548479"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prstClr val="black">
                      <a:alpha val="70000"/>
                    </a:prstClr>
                  </a:glow>
                  <a:outerShdw blurRad="50800" dist="39000" dir="5460000" algn="tl">
                    <a:srgbClr val="000000">
                      <a:alpha val="38000"/>
                    </a:srgbClr>
                  </a:outerShdw>
                </a:effectLst>
              </a:rPr>
              <a:t>who</a:t>
            </a:r>
          </a:p>
        </p:txBody>
      </p:sp>
      <p:sp>
        <p:nvSpPr>
          <p:cNvPr id="116" name="Overcomes">
            <a:extLst>
              <a:ext uri="{FF2B5EF4-FFF2-40B4-BE49-F238E27FC236}">
                <a16:creationId xmlns:a16="http://schemas.microsoft.com/office/drawing/2014/main" id="{AD15E253-8FE0-45F8-8902-33A84CAE7BB8}"/>
              </a:ext>
            </a:extLst>
          </p:cNvPr>
          <p:cNvSpPr txBox="1">
            <a:spLocks/>
          </p:cNvSpPr>
          <p:nvPr/>
        </p:nvSpPr>
        <p:spPr>
          <a:xfrm>
            <a:off x="731520" y="3071337"/>
            <a:ext cx="2889504"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prstClr val="black">
                      <a:alpha val="70000"/>
                    </a:prstClr>
                  </a:glow>
                  <a:outerShdw blurRad="50800" dist="39000" dir="5460000" algn="tl">
                    <a:srgbClr val="000000">
                      <a:alpha val="38000"/>
                    </a:srgbClr>
                  </a:outerShdw>
                </a:effectLst>
              </a:rPr>
              <a:t>overcomes</a:t>
            </a:r>
          </a:p>
        </p:txBody>
      </p:sp>
      <p:sp>
        <p:nvSpPr>
          <p:cNvPr id="117" name="A New">
            <a:extLst>
              <a:ext uri="{FF2B5EF4-FFF2-40B4-BE49-F238E27FC236}">
                <a16:creationId xmlns:a16="http://schemas.microsoft.com/office/drawing/2014/main" id="{FF8C814E-35A1-49B0-8147-784FF52171E9}"/>
              </a:ext>
            </a:extLst>
          </p:cNvPr>
          <p:cNvSpPr txBox="1">
            <a:spLocks/>
          </p:cNvSpPr>
          <p:nvPr/>
        </p:nvSpPr>
        <p:spPr>
          <a:xfrm>
            <a:off x="708374" y="4907566"/>
            <a:ext cx="1727645" cy="902684"/>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prstClr val="black">
                      <a:alpha val="70000"/>
                    </a:prstClr>
                  </a:glow>
                  <a:outerShdw blurRad="50800" dist="39000" dir="5460000" algn="tl">
                    <a:srgbClr val="000000">
                      <a:alpha val="38000"/>
                    </a:srgbClr>
                  </a:outerShdw>
                </a:effectLst>
              </a:rPr>
              <a:t>a new</a:t>
            </a:r>
          </a:p>
        </p:txBody>
      </p:sp>
      <p:sp>
        <p:nvSpPr>
          <p:cNvPr id="118" name="Name">
            <a:extLst>
              <a:ext uri="{FF2B5EF4-FFF2-40B4-BE49-F238E27FC236}">
                <a16:creationId xmlns:a16="http://schemas.microsoft.com/office/drawing/2014/main" id="{13A0E3F4-B928-4093-AFC9-F084FC623358}"/>
              </a:ext>
            </a:extLst>
          </p:cNvPr>
          <p:cNvSpPr txBox="1">
            <a:spLocks/>
          </p:cNvSpPr>
          <p:nvPr/>
        </p:nvSpPr>
        <p:spPr>
          <a:xfrm>
            <a:off x="2068925" y="4902804"/>
            <a:ext cx="1700784" cy="912209"/>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prstClr val="black">
                      <a:alpha val="70000"/>
                    </a:prstClr>
                  </a:glow>
                  <a:outerShdw blurRad="50800" dist="39000" dir="5460000" algn="tl">
                    <a:srgbClr val="000000">
                      <a:alpha val="38000"/>
                    </a:srgbClr>
                  </a:outerShdw>
                </a:effectLst>
              </a:rPr>
              <a:t>name</a:t>
            </a:r>
          </a:p>
        </p:txBody>
      </p:sp>
      <p:sp>
        <p:nvSpPr>
          <p:cNvPr id="119" name="HiddenText" hidden="1">
            <a:extLst>
              <a:ext uri="{FF2B5EF4-FFF2-40B4-BE49-F238E27FC236}">
                <a16:creationId xmlns:a16="http://schemas.microsoft.com/office/drawing/2014/main" id="{77949F3F-C885-40DD-AB62-92CCF008FAA3}"/>
              </a:ext>
            </a:extLst>
          </p:cNvPr>
          <p:cNvSpPr txBox="1">
            <a:spLocks/>
          </p:cNvSpPr>
          <p:nvPr/>
        </p:nvSpPr>
        <p:spPr>
          <a:xfrm>
            <a:off x="2926080" y="1591056"/>
            <a:ext cx="3218688" cy="3785616"/>
          </a:xfrm>
          <a:prstGeom prst="rect">
            <a:avLst/>
          </a:prstGeom>
        </p:spPr>
        <p:txBody>
          <a:bodyPr vert="horz" lIns="91440" tIns="45720" rIns="91440" bIns="45720" rtlCol="0" anchor="ct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100" b="1" dirty="0">
                <a:solidFill>
                  <a:srgbClr val="FF0000"/>
                </a:solidFill>
                <a:latin typeface="Calibri" panose="020F0502020204030204" pitchFamily="34" charset="0"/>
                <a:cs typeface="Calibri" panose="020F0502020204030204" pitchFamily="34" charset="0"/>
              </a:rPr>
              <a:t>    who </a:t>
            </a:r>
          </a:p>
          <a:p>
            <a:pPr algn="l"/>
            <a:r>
              <a:rPr lang="en-US" sz="4100" b="1" dirty="0">
                <a:solidFill>
                  <a:srgbClr val="FF0000"/>
                </a:solidFill>
                <a:latin typeface="Calibri" panose="020F0502020204030204" pitchFamily="34" charset="0"/>
                <a:cs typeface="Calibri" panose="020F0502020204030204" pitchFamily="34" charset="0"/>
              </a:rPr>
              <a:t>overcomes </a:t>
            </a:r>
          </a:p>
          <a:p>
            <a:pPr algn="l"/>
            <a:r>
              <a:rPr lang="en-US" sz="4100" b="1" dirty="0">
                <a:solidFill>
                  <a:srgbClr val="FF0000"/>
                </a:solidFill>
                <a:latin typeface="Calibri" panose="020F0502020204030204" pitchFamily="34" charset="0"/>
                <a:cs typeface="Calibri" panose="020F0502020204030204" pitchFamily="34" charset="0"/>
              </a:rPr>
              <a:t> white stone</a:t>
            </a:r>
          </a:p>
          <a:p>
            <a:pPr algn="l"/>
            <a:r>
              <a:rPr lang="en-US" sz="4100" b="1" dirty="0">
                <a:solidFill>
                  <a:srgbClr val="FF0000"/>
                </a:solidFill>
                <a:latin typeface="Calibri" panose="020F0502020204030204" pitchFamily="34" charset="0"/>
                <a:cs typeface="Calibri" panose="020F0502020204030204" pitchFamily="34" charset="0"/>
              </a:rPr>
              <a:t>       a new </a:t>
            </a:r>
          </a:p>
          <a:p>
            <a:pPr algn="l"/>
            <a:r>
              <a:rPr lang="en-US" sz="4100" b="1" dirty="0">
                <a:solidFill>
                  <a:srgbClr val="FF0000"/>
                </a:solidFill>
                <a:latin typeface="Calibri" panose="020F0502020204030204" pitchFamily="34" charset="0"/>
                <a:cs typeface="Calibri" panose="020F0502020204030204" pitchFamily="34" charset="0"/>
              </a:rPr>
              <a:t>         name</a:t>
            </a:r>
            <a:endParaRPr lang="en-US" sz="4000" b="1" dirty="0">
              <a:ln w="11430"/>
              <a:solidFill>
                <a:srgbClr val="FF0000"/>
              </a:solidFill>
              <a:effectLst>
                <a:glow rad="101600">
                  <a:schemeClr val="tx1"/>
                </a:glow>
                <a:outerShdw blurRad="50800" dist="39000" dir="5460000" algn="tl">
                  <a:srgbClr val="000000">
                    <a:alpha val="38000"/>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1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250" fill="hold"/>
                                        <p:tgtEl>
                                          <p:spTgt spid="111"/>
                                        </p:tgtEl>
                                        <p:attrNameLst>
                                          <p:attrName>ppt_x</p:attrName>
                                        </p:attrNameLst>
                                      </p:cBhvr>
                                      <p:tavLst>
                                        <p:tav tm="0">
                                          <p:val>
                                            <p:strVal val="0-#ppt_w/2"/>
                                          </p:val>
                                        </p:tav>
                                        <p:tav tm="100000">
                                          <p:val>
                                            <p:strVal val="#ppt_x"/>
                                          </p:val>
                                        </p:tav>
                                      </p:tavLst>
                                    </p:anim>
                                    <p:anim calcmode="lin" valueType="num">
                                      <p:cBhvr additive="base">
                                        <p:cTn id="8" dur="1250" fill="hold"/>
                                        <p:tgtEl>
                                          <p:spTgt spid="111"/>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10" presetClass="exit" presetSubtype="0" fill="hold" grpId="0" nodeType="afterEffect">
                                  <p:stCondLst>
                                    <p:cond delay="0"/>
                                  </p:stCondLst>
                                  <p:childTnLst>
                                    <p:animEffect transition="out" filter="fade">
                                      <p:cBhvr>
                                        <p:cTn id="11" dur="500"/>
                                        <p:tgtEl>
                                          <p:spTgt spid="112"/>
                                        </p:tgtEl>
                                      </p:cBhvr>
                                    </p:animEffect>
                                    <p:set>
                                      <p:cBhvr>
                                        <p:cTn id="12" dur="1" fill="hold">
                                          <p:stCondLst>
                                            <p:cond delay="499"/>
                                          </p:stCondLst>
                                        </p:cTn>
                                        <p:tgtEl>
                                          <p:spTgt spid="1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1.38889E-6 -3.7037E-7 L 0.11823 0.00278 " pathEditMode="relative" rAng="0" ptsTypes="AA">
                                      <p:cBhvr>
                                        <p:cTn id="18" dur="1000" fill="hold"/>
                                        <p:tgtEl>
                                          <p:spTgt spid="109"/>
                                        </p:tgtEl>
                                        <p:attrNameLst>
                                          <p:attrName>ppt_x</p:attrName>
                                          <p:attrName>ppt_y</p:attrName>
                                        </p:attrNameLst>
                                      </p:cBhvr>
                                      <p:rCtr x="6198" y="185"/>
                                    </p:animMotion>
                                  </p:childTnLst>
                                </p:cTn>
                              </p:par>
                              <p:par>
                                <p:cTn id="19" presetID="22" presetClass="entr" presetSubtype="8" fill="hold" grpId="0" nodeType="withEffect">
                                  <p:stCondLst>
                                    <p:cond delay="500"/>
                                  </p:stCondLst>
                                  <p:childTnLst>
                                    <p:set>
                                      <p:cBhvr>
                                        <p:cTn id="20" dur="1" fill="hold">
                                          <p:stCondLst>
                                            <p:cond delay="0"/>
                                          </p:stCondLst>
                                        </p:cTn>
                                        <p:tgtEl>
                                          <p:spTgt spid="110"/>
                                        </p:tgtEl>
                                        <p:attrNameLst>
                                          <p:attrName>style.visibility</p:attrName>
                                        </p:attrNameLst>
                                      </p:cBhvr>
                                      <p:to>
                                        <p:strVal val="visible"/>
                                      </p:to>
                                    </p:set>
                                    <p:animEffect transition="in" filter="wipe(left)">
                                      <p:cBhvr>
                                        <p:cTn id="21" dur="600"/>
                                        <p:tgtEl>
                                          <p:spTgt spid="110"/>
                                        </p:tgtEl>
                                      </p:cBhvr>
                                    </p:animEffect>
                                  </p:childTnLst>
                                </p:cTn>
                              </p:par>
                              <p:par>
                                <p:cTn id="22" presetID="18" presetClass="emph" presetSubtype="0" fill="hold" grpId="1" nodeType="withEffect">
                                  <p:stCondLst>
                                    <p:cond delay="500"/>
                                  </p:stCondLst>
                                  <p:childTnLst>
                                    <p:set>
                                      <p:cBhvr override="childStyle">
                                        <p:cTn id="23" dur="600" fill="hold"/>
                                        <p:tgtEl>
                                          <p:spTgt spid="110"/>
                                        </p:tgtEl>
                                        <p:attrNameLst>
                                          <p:attrName>style.textDecorationUnderline</p:attrName>
                                        </p:attrNameLst>
                                      </p:cBhvr>
                                      <p:to>
                                        <p:strVal val="true"/>
                                      </p:to>
                                    </p:set>
                                  </p:childTnLst>
                                </p:cTn>
                              </p:par>
                              <p:par>
                                <p:cTn id="24" presetID="22" presetClass="entr" presetSubtype="8" fill="hold" grpId="0" nodeType="withEffect">
                                  <p:stCondLst>
                                    <p:cond delay="500"/>
                                  </p:stCondLst>
                                  <p:childTnLst>
                                    <p:set>
                                      <p:cBhvr>
                                        <p:cTn id="25" dur="1" fill="hold">
                                          <p:stCondLst>
                                            <p:cond delay="0"/>
                                          </p:stCondLst>
                                        </p:cTn>
                                        <p:tgtEl>
                                          <p:spTgt spid="113"/>
                                        </p:tgtEl>
                                        <p:attrNameLst>
                                          <p:attrName>style.visibility</p:attrName>
                                        </p:attrNameLst>
                                      </p:cBhvr>
                                      <p:to>
                                        <p:strVal val="visible"/>
                                      </p:to>
                                    </p:set>
                                    <p:animEffect transition="in" filter="wipe(left)">
                                      <p:cBhvr>
                                        <p:cTn id="26" dur="600"/>
                                        <p:tgtEl>
                                          <p:spTgt spid="113"/>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fill="hold" nodeType="clickEffect">
                                  <p:stCondLst>
                                    <p:cond delay="0"/>
                                  </p:stCondLst>
                                  <p:childTnLst>
                                    <p:animMotion origin="layout" path="M 0.11823 0.00278 L 1.44445 0.4787 " pathEditMode="relative" rAng="0" ptsTypes="AA">
                                      <p:cBhvr>
                                        <p:cTn id="30" dur="3250" fill="hold"/>
                                        <p:tgtEl>
                                          <p:spTgt spid="109"/>
                                        </p:tgtEl>
                                        <p:attrNameLst>
                                          <p:attrName>ppt_x</p:attrName>
                                          <p:attrName>ppt_y</p:attrName>
                                        </p:attrNameLst>
                                      </p:cBhvr>
                                      <p:rCtr x="66302" y="23796"/>
                                    </p:animMotion>
                                  </p:childTnLst>
                                </p:cTn>
                              </p:par>
                              <p:par>
                                <p:cTn id="31" presetID="6" presetClass="emph" presetSubtype="0" fill="hold" nodeType="withEffect">
                                  <p:stCondLst>
                                    <p:cond delay="0"/>
                                  </p:stCondLst>
                                  <p:childTnLst>
                                    <p:animScale>
                                      <p:cBhvr>
                                        <p:cTn id="32" dur="3250" fill="hold"/>
                                        <p:tgtEl>
                                          <p:spTgt spid="109"/>
                                        </p:tgtEl>
                                      </p:cBhvr>
                                      <p:by x="225000" y="225000"/>
                                    </p:animScale>
                                  </p:childTnLst>
                                </p:cTn>
                              </p:par>
                            </p:childTnLst>
                          </p:cTn>
                        </p:par>
                        <p:par>
                          <p:cTn id="33" fill="hold">
                            <p:stCondLst>
                              <p:cond delay="3250"/>
                            </p:stCondLst>
                            <p:childTnLst>
                              <p:par>
                                <p:cTn id="34" presetID="1" presetClass="exit" presetSubtype="0" fill="hold" nodeType="afterEffect">
                                  <p:stCondLst>
                                    <p:cond delay="0"/>
                                  </p:stCondLst>
                                  <p:childTnLst>
                                    <p:set>
                                      <p:cBhvr>
                                        <p:cTn id="35" dur="1" fill="hold">
                                          <p:stCondLst>
                                            <p:cond delay="0"/>
                                          </p:stCondLst>
                                        </p:cTn>
                                        <p:tgtEl>
                                          <p:spTgt spid="10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32" fill="hold" nodeType="click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circle(out)">
                                      <p:cBhvr>
                                        <p:cTn id="40" dur="2000"/>
                                        <p:tgtEl>
                                          <p:spTgt spid="108"/>
                                        </p:tgtEl>
                                      </p:cBhvr>
                                    </p:animEffect>
                                  </p:childTnLst>
                                </p:cTn>
                              </p:par>
                            </p:childTnLst>
                          </p:cTn>
                        </p:par>
                        <p:par>
                          <p:cTn id="41" fill="hold">
                            <p:stCondLst>
                              <p:cond delay="2000"/>
                            </p:stCondLst>
                            <p:childTnLst>
                              <p:par>
                                <p:cTn id="42" presetID="23" presetClass="entr" presetSubtype="16" fill="hold" grpId="0" nodeType="afterEffect">
                                  <p:stCondLst>
                                    <p:cond delay="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500" fill="hold"/>
                                        <p:tgtEl>
                                          <p:spTgt spid="114"/>
                                        </p:tgtEl>
                                        <p:attrNameLst>
                                          <p:attrName>ppt_w</p:attrName>
                                        </p:attrNameLst>
                                      </p:cBhvr>
                                      <p:tavLst>
                                        <p:tav tm="0">
                                          <p:val>
                                            <p:fltVal val="0"/>
                                          </p:val>
                                        </p:tav>
                                        <p:tav tm="100000">
                                          <p:val>
                                            <p:strVal val="#ppt_w"/>
                                          </p:val>
                                        </p:tav>
                                      </p:tavLst>
                                    </p:anim>
                                    <p:anim calcmode="lin" valueType="num">
                                      <p:cBhvr>
                                        <p:cTn id="45" dur="500" fill="hold"/>
                                        <p:tgtEl>
                                          <p:spTgt spid="114"/>
                                        </p:tgtEl>
                                        <p:attrNameLst>
                                          <p:attrName>ppt_h</p:attrName>
                                        </p:attrNameLst>
                                      </p:cBhvr>
                                      <p:tavLst>
                                        <p:tav tm="0">
                                          <p:val>
                                            <p:fltVal val="0"/>
                                          </p:val>
                                        </p:tav>
                                        <p:tav tm="100000">
                                          <p:val>
                                            <p:strVal val="#ppt_h"/>
                                          </p:val>
                                        </p:tav>
                                      </p:tavLst>
                                    </p:anim>
                                  </p:childTnLst>
                                </p:cTn>
                              </p:par>
                              <p:par>
                                <p:cTn id="46" presetID="10" presetClass="exit" presetSubtype="0" fill="hold" grpId="1" nodeType="withEffect">
                                  <p:stCondLst>
                                    <p:cond delay="0"/>
                                  </p:stCondLst>
                                  <p:childTnLst>
                                    <p:animEffect transition="out" filter="fade">
                                      <p:cBhvr>
                                        <p:cTn id="47" dur="600"/>
                                        <p:tgtEl>
                                          <p:spTgt spid="113"/>
                                        </p:tgtEl>
                                      </p:cBhvr>
                                    </p:animEffect>
                                    <p:set>
                                      <p:cBhvr>
                                        <p:cTn id="48" dur="1" fill="hold">
                                          <p:stCondLst>
                                            <p:cond delay="599"/>
                                          </p:stCondLst>
                                        </p:cTn>
                                        <p:tgtEl>
                                          <p:spTgt spid="113"/>
                                        </p:tgtEl>
                                        <p:attrNameLst>
                                          <p:attrName>style.visibility</p:attrName>
                                        </p:attrNameLst>
                                      </p:cBhvr>
                                      <p:to>
                                        <p:strVal val="hidden"/>
                                      </p:to>
                                    </p:set>
                                  </p:childTnLst>
                                </p:cTn>
                              </p:par>
                              <p:par>
                                <p:cTn id="49" presetID="16" presetClass="exit" presetSubtype="21" fill="hold" grpId="2" nodeType="withEffect">
                                  <p:stCondLst>
                                    <p:cond delay="0"/>
                                  </p:stCondLst>
                                  <p:childTnLst>
                                    <p:animEffect transition="out" filter="barn(inVertical)">
                                      <p:cBhvr>
                                        <p:cTn id="50" dur="600"/>
                                        <p:tgtEl>
                                          <p:spTgt spid="110"/>
                                        </p:tgtEl>
                                      </p:cBhvr>
                                    </p:animEffect>
                                    <p:set>
                                      <p:cBhvr>
                                        <p:cTn id="51" dur="1" fill="hold">
                                          <p:stCondLst>
                                            <p:cond delay="599"/>
                                          </p:stCondLst>
                                        </p:cTn>
                                        <p:tgtEl>
                                          <p:spTgt spid="1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250"/>
                                        <p:tgtEl>
                                          <p:spTgt spid="1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250"/>
                                        <p:tgtEl>
                                          <p:spTgt spid="1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7"/>
                                        </p:tgtEl>
                                        <p:attrNameLst>
                                          <p:attrName>style.visibility</p:attrName>
                                        </p:attrNameLst>
                                      </p:cBhvr>
                                      <p:to>
                                        <p:strVal val="visible"/>
                                      </p:to>
                                    </p:set>
                                    <p:animEffect transition="in" filter="fade">
                                      <p:cBhvr>
                                        <p:cTn id="62" dur="250"/>
                                        <p:tgtEl>
                                          <p:spTgt spid="11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250"/>
                                        <p:tgtEl>
                                          <p:spTgt spid="118"/>
                                        </p:tgtEl>
                                      </p:cBhvr>
                                    </p:animEffect>
                                  </p:childTnLst>
                                </p:cTn>
                              </p:par>
                              <p:par>
                                <p:cTn id="66" presetID="3" presetClass="emph" presetSubtype="2" fill="hold" grpId="2" nodeType="withEffect">
                                  <p:stCondLst>
                                    <p:cond delay="0"/>
                                  </p:stCondLst>
                                  <p:childTnLst>
                                    <p:animClr clrSpc="rgb" dir="cw">
                                      <p:cBhvr override="childStyle">
                                        <p:cTn id="67" dur="2000" fill="hold"/>
                                        <p:tgtEl>
                                          <p:spTgt spid="115"/>
                                        </p:tgtEl>
                                        <p:attrNameLst>
                                          <p:attrName>style.color</p:attrName>
                                        </p:attrNameLst>
                                      </p:cBhvr>
                                      <p:to>
                                        <a:srgbClr val="9966FF"/>
                                      </p:to>
                                    </p:animClr>
                                  </p:childTnLst>
                                </p:cTn>
                              </p:par>
                              <p:par>
                                <p:cTn id="68" presetID="3" presetClass="emph" presetSubtype="2" fill="hold" grpId="2" nodeType="withEffect">
                                  <p:stCondLst>
                                    <p:cond delay="0"/>
                                  </p:stCondLst>
                                  <p:childTnLst>
                                    <p:animClr clrSpc="rgb" dir="cw">
                                      <p:cBhvr override="childStyle">
                                        <p:cTn id="69" dur="2000" fill="hold"/>
                                        <p:tgtEl>
                                          <p:spTgt spid="116"/>
                                        </p:tgtEl>
                                        <p:attrNameLst>
                                          <p:attrName>style.color</p:attrName>
                                        </p:attrNameLst>
                                      </p:cBhvr>
                                      <p:to>
                                        <a:srgbClr val="9966FF"/>
                                      </p:to>
                                    </p:animClr>
                                  </p:childTnLst>
                                </p:cTn>
                              </p:par>
                              <p:par>
                                <p:cTn id="70" presetID="3" presetClass="emph" presetSubtype="2" fill="hold" grpId="2" nodeType="withEffect">
                                  <p:stCondLst>
                                    <p:cond delay="0"/>
                                  </p:stCondLst>
                                  <p:childTnLst>
                                    <p:animClr clrSpc="rgb" dir="cw">
                                      <p:cBhvr override="childStyle">
                                        <p:cTn id="71" dur="2000" fill="hold"/>
                                        <p:tgtEl>
                                          <p:spTgt spid="117"/>
                                        </p:tgtEl>
                                        <p:attrNameLst>
                                          <p:attrName>style.color</p:attrName>
                                        </p:attrNameLst>
                                      </p:cBhvr>
                                      <p:to>
                                        <a:srgbClr val="FF9900"/>
                                      </p:to>
                                    </p:animClr>
                                  </p:childTnLst>
                                </p:cTn>
                              </p:par>
                              <p:par>
                                <p:cTn id="72" presetID="3" presetClass="emph" presetSubtype="2" fill="hold" grpId="2" nodeType="withEffect">
                                  <p:stCondLst>
                                    <p:cond delay="0"/>
                                  </p:stCondLst>
                                  <p:childTnLst>
                                    <p:animClr clrSpc="rgb" dir="cw">
                                      <p:cBhvr override="childStyle">
                                        <p:cTn id="73" dur="2000" fill="hold"/>
                                        <p:tgtEl>
                                          <p:spTgt spid="118"/>
                                        </p:tgtEl>
                                        <p:attrNameLst>
                                          <p:attrName>style.color</p:attrName>
                                        </p:attrNameLst>
                                      </p:cBhvr>
                                      <p:to>
                                        <a:srgbClr val="FF9900"/>
                                      </p:to>
                                    </p:animClr>
                                  </p:childTnLst>
                                </p:cTn>
                              </p:par>
                              <p:par>
                                <p:cTn id="74" presetID="0" presetClass="path" presetSubtype="0" accel="50000" decel="50000" fill="hold" grpId="1" nodeType="withEffect">
                                  <p:stCondLst>
                                    <p:cond delay="0"/>
                                  </p:stCondLst>
                                  <p:childTnLst>
                                    <p:animMotion origin="layout" path="M 3.88889E-6 -1.11111E-6 L 0.121 -0.18426 " pathEditMode="relative" rAng="0" ptsTypes="AA">
                                      <p:cBhvr>
                                        <p:cTn id="75" dur="2000" fill="hold"/>
                                        <p:tgtEl>
                                          <p:spTgt spid="114"/>
                                        </p:tgtEl>
                                        <p:attrNameLst>
                                          <p:attrName>ppt_x</p:attrName>
                                          <p:attrName>ppt_y</p:attrName>
                                        </p:attrNameLst>
                                      </p:cBhvr>
                                      <p:rCtr x="6042" y="-9213"/>
                                    </p:animMotion>
                                  </p:childTnLst>
                                </p:cTn>
                              </p:par>
                              <p:par>
                                <p:cTn id="76" presetID="0" presetClass="path" presetSubtype="0" accel="50000" decel="50000" fill="hold" grpId="1" nodeType="withEffect">
                                  <p:stCondLst>
                                    <p:cond delay="0"/>
                                  </p:stCondLst>
                                  <p:childTnLst>
                                    <p:animMotion origin="layout" path="M 2.22222E-6 3.33333E-6 L -0.45972 0.08171 " pathEditMode="relative" rAng="0" ptsTypes="AA">
                                      <p:cBhvr>
                                        <p:cTn id="77" dur="2000" fill="hold"/>
                                        <p:tgtEl>
                                          <p:spTgt spid="115"/>
                                        </p:tgtEl>
                                        <p:attrNameLst>
                                          <p:attrName>ppt_x</p:attrName>
                                          <p:attrName>ppt_y</p:attrName>
                                        </p:attrNameLst>
                                      </p:cBhvr>
                                      <p:rCtr x="-22986" y="4074"/>
                                    </p:animMotion>
                                  </p:childTnLst>
                                </p:cTn>
                              </p:par>
                              <p:par>
                                <p:cTn id="78" presetID="0" presetClass="path" presetSubtype="0" accel="50000" decel="50000" fill="hold" grpId="1" nodeType="withEffect">
                                  <p:stCondLst>
                                    <p:cond delay="0"/>
                                  </p:stCondLst>
                                  <p:childTnLst>
                                    <p:animMotion origin="layout" path="M -8.33333E-7 -3.33333E-6 L 0.21771 -0.0956 " pathEditMode="relative" rAng="0" ptsTypes="AA">
                                      <p:cBhvr>
                                        <p:cTn id="79" dur="2000" fill="hold"/>
                                        <p:tgtEl>
                                          <p:spTgt spid="116"/>
                                        </p:tgtEl>
                                        <p:attrNameLst>
                                          <p:attrName>ppt_x</p:attrName>
                                          <p:attrName>ppt_y</p:attrName>
                                        </p:attrNameLst>
                                      </p:cBhvr>
                                      <p:rCtr x="10885" y="-4792"/>
                                    </p:animMotion>
                                  </p:childTnLst>
                                </p:cTn>
                              </p:par>
                              <p:par>
                                <p:cTn id="80" presetID="0" presetClass="path" presetSubtype="0" accel="50000" decel="50000" fill="hold" grpId="1" nodeType="withEffect">
                                  <p:stCondLst>
                                    <p:cond delay="0"/>
                                  </p:stCondLst>
                                  <p:childTnLst>
                                    <p:animMotion origin="layout" path="M 5E-6 0 L 0.31476 -0.18449 " pathEditMode="relative" rAng="0" ptsTypes="AA">
                                      <p:cBhvr>
                                        <p:cTn id="81" dur="2000" fill="hold"/>
                                        <p:tgtEl>
                                          <p:spTgt spid="117"/>
                                        </p:tgtEl>
                                        <p:attrNameLst>
                                          <p:attrName>ppt_x</p:attrName>
                                          <p:attrName>ppt_y</p:attrName>
                                        </p:attrNameLst>
                                      </p:cBhvr>
                                      <p:rCtr x="15729" y="-9236"/>
                                    </p:animMotion>
                                  </p:childTnLst>
                                </p:cTn>
                              </p:par>
                              <p:par>
                                <p:cTn id="82" presetID="0" presetClass="path" presetSubtype="0" accel="50000" decel="50000" fill="hold" grpId="1" nodeType="withEffect">
                                  <p:stCondLst>
                                    <p:cond delay="0"/>
                                  </p:stCondLst>
                                  <p:childTnLst>
                                    <p:animMotion origin="layout" path="M -8.33333E-7 0 L 0.18924 -0.0956 " pathEditMode="relative" rAng="0" ptsTypes="AA">
                                      <p:cBhvr>
                                        <p:cTn id="83" dur="2000" fill="hold"/>
                                        <p:tgtEl>
                                          <p:spTgt spid="118"/>
                                        </p:tgtEl>
                                        <p:attrNameLst>
                                          <p:attrName>ppt_x</p:attrName>
                                          <p:attrName>ppt_y</p:attrName>
                                        </p:attrNameLst>
                                      </p:cBhvr>
                                      <p:rCtr x="9462" y="-4792"/>
                                    </p:animMotion>
                                  </p:childTnLst>
                                </p:cTn>
                              </p:par>
                              <p:par>
                                <p:cTn id="84" presetID="10" presetClass="exit" presetSubtype="0" fill="hold" grpId="1" nodeType="withEffect">
                                  <p:stCondLst>
                                    <p:cond delay="0"/>
                                  </p:stCondLst>
                                  <p:childTnLst>
                                    <p:animEffect transition="out" filter="fade">
                                      <p:cBhvr>
                                        <p:cTn id="85" dur="1250"/>
                                        <p:tgtEl>
                                          <p:spTgt spid="111"/>
                                        </p:tgtEl>
                                      </p:cBhvr>
                                    </p:animEffect>
                                    <p:set>
                                      <p:cBhvr>
                                        <p:cTn id="86" dur="1" fill="hold">
                                          <p:stCondLst>
                                            <p:cond delay="124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110" grpId="2"/>
      <p:bldP spid="111" grpId="0"/>
      <p:bldP spid="111" grpId="1"/>
      <p:bldP spid="112" grpId="0"/>
      <p:bldP spid="113" grpId="0"/>
      <p:bldP spid="113" grpId="1"/>
      <p:bldP spid="114" grpId="0"/>
      <p:bldP spid="114" grpId="1"/>
      <p:bldP spid="115" grpId="0"/>
      <p:bldP spid="115" grpId="1"/>
      <p:bldP spid="115" grpId="2"/>
      <p:bldP spid="116" grpId="0"/>
      <p:bldP spid="116" grpId="1"/>
      <p:bldP spid="116" grpId="2"/>
      <p:bldP spid="117" grpId="0"/>
      <p:bldP spid="117" grpId="1"/>
      <p:bldP spid="117" grpId="2"/>
      <p:bldP spid="118" grpId="0"/>
      <p:bldP spid="118" grpId="1"/>
      <p:bldP spid="11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
            <a:ext cx="9179560" cy="6884670"/>
          </a:xfrm>
          <a:prstGeom prst="rect">
            <a:avLst/>
          </a:prstGeom>
        </p:spPr>
      </p:pic>
      <p:sp>
        <p:nvSpPr>
          <p:cNvPr id="2" name="Title 1"/>
          <p:cNvSpPr>
            <a:spLocks noGrp="1"/>
          </p:cNvSpPr>
          <p:nvPr>
            <p:ph type="ctrTitle"/>
          </p:nvPr>
        </p:nvSpPr>
        <p:spPr>
          <a:xfrm>
            <a:off x="304800" y="369277"/>
            <a:ext cx="8458200" cy="6096000"/>
          </a:xfrm>
        </p:spPr>
        <p:txBody>
          <a:bodyPr>
            <a:normAutofit fontScale="90000"/>
          </a:bodyPr>
          <a:lstStyle/>
          <a:p>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These six things the LORD hates, Yes, seven are an abomination to Him: A proud look, A lying tongue, Hands that shed innocent blood,    A heart that devises wicked plans, Feet that are swift in running to evil, A false witness who speaks lies, And one who sows discord among brethren. </a:t>
            </a:r>
            <a:r>
              <a:rPr lang="en-US" sz="3600" b="1" i="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Proverbs 6:16-19 </a:t>
            </a:r>
          </a:p>
        </p:txBody>
      </p:sp>
      <p:sp>
        <p:nvSpPr>
          <p:cNvPr id="9" name="Title 1">
            <a:extLst>
              <a:ext uri="{FF2B5EF4-FFF2-40B4-BE49-F238E27FC236}">
                <a16:creationId xmlns:a16="http://schemas.microsoft.com/office/drawing/2014/main" id="{DD47C5DF-B276-4C35-A5E6-EEBFD5FD6AF9}"/>
              </a:ext>
            </a:extLst>
          </p:cNvPr>
          <p:cNvSpPr txBox="1">
            <a:spLocks/>
          </p:cNvSpPr>
          <p:nvPr/>
        </p:nvSpPr>
        <p:spPr>
          <a:xfrm>
            <a:off x="281355" y="240324"/>
            <a:ext cx="8504612" cy="6358811"/>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These six things the LORD hates, Yes, seven are an abomination to Him: </a:t>
            </a:r>
            <a:r>
              <a:rPr lang="en-US" sz="4900" b="1" dirty="0">
                <a:ln w="19050" cmpd="sng">
                  <a:solidFill>
                    <a:srgbClr val="0070C0"/>
                  </a:solidFill>
                  <a:prstDash val="solid"/>
                </a:ln>
                <a:solidFill>
                  <a:srgbClr val="FFC000"/>
                </a:solidFill>
                <a:effectLst>
                  <a:glow rad="101600">
                    <a:schemeClr val="tx1"/>
                  </a:glow>
                  <a:outerShdw blurRad="50800" dist="40000" dir="5400000" algn="tl" rotWithShape="0">
                    <a:srgbClr val="000000">
                      <a:shade val="5000"/>
                      <a:satMod val="120000"/>
                      <a:alpha val="33000"/>
                    </a:srgbClr>
                  </a:outerShdw>
                </a:effectLst>
              </a:rPr>
              <a:t>A proud look</a:t>
            </a:r>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a:t>
            </a:r>
            <a:r>
              <a:rPr lang="en-US" sz="4900" b="1" dirty="0">
                <a:ln w="19050" cmpd="sng">
                  <a:solidFill>
                    <a:srgbClr val="0070C0"/>
                  </a:solidFill>
                  <a:prstDash val="solid"/>
                </a:ln>
                <a:solidFill>
                  <a:srgbClr val="0000FF"/>
                </a:solidFill>
                <a:effectLst>
                  <a:glow rad="101600">
                    <a:schemeClr val="tx1"/>
                  </a:glow>
                  <a:outerShdw blurRad="50800" dist="40000" dir="5400000" algn="tl" rotWithShape="0">
                    <a:srgbClr val="000000">
                      <a:shade val="5000"/>
                      <a:satMod val="120000"/>
                      <a:alpha val="33000"/>
                    </a:srgbClr>
                  </a:outerShdw>
                </a:effectLst>
              </a:rPr>
              <a:t>A lying tongue</a:t>
            </a:r>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a:t>
            </a:r>
            <a:r>
              <a:rPr lang="en-US" sz="4900" b="1" dirty="0">
                <a:ln w="19050" cmpd="sng">
                  <a:solidFill>
                    <a:srgbClr val="0070C0"/>
                  </a:solidFill>
                  <a:prstDash val="solid"/>
                </a:ln>
                <a:solidFill>
                  <a:srgbClr val="C00000"/>
                </a:solidFill>
                <a:effectLst>
                  <a:glow rad="101600">
                    <a:schemeClr val="tx1"/>
                  </a:glow>
                  <a:outerShdw blurRad="50800" dist="40000" dir="5400000" algn="tl" rotWithShape="0">
                    <a:srgbClr val="000000">
                      <a:shade val="5000"/>
                      <a:satMod val="120000"/>
                      <a:alpha val="33000"/>
                    </a:srgbClr>
                  </a:outerShdw>
                </a:effectLst>
              </a:rPr>
              <a:t>Hands that shed innocent blood</a:t>
            </a:r>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a:t>
            </a:r>
            <a:r>
              <a:rPr lang="en-US" sz="4900" b="1" dirty="0">
                <a:ln w="19050" cmpd="sng">
                  <a:solidFill>
                    <a:srgbClr val="0070C0"/>
                  </a:solidFill>
                  <a:prstDash val="solid"/>
                </a:ln>
                <a:solidFill>
                  <a:srgbClr val="00FF00"/>
                </a:solidFill>
                <a:effectLst>
                  <a:glow rad="101600">
                    <a:schemeClr val="tx1"/>
                  </a:glow>
                  <a:outerShdw blurRad="50800" dist="40000" dir="5400000" algn="tl" rotWithShape="0">
                    <a:srgbClr val="000000">
                      <a:shade val="5000"/>
                      <a:satMod val="120000"/>
                      <a:alpha val="33000"/>
                    </a:srgbClr>
                  </a:outerShdw>
                </a:effectLst>
              </a:rPr>
              <a:t>A heart that devises wicked plans</a:t>
            </a:r>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a:t>
            </a:r>
            <a:r>
              <a:rPr lang="en-US" sz="4900" b="1" dirty="0">
                <a:ln w="19050" cmpd="sng">
                  <a:solidFill>
                    <a:srgbClr val="0070C0"/>
                  </a:solidFill>
                  <a:prstDash val="solid"/>
                </a:ln>
                <a:solidFill>
                  <a:schemeClr val="tx1">
                    <a:lumMod val="50000"/>
                    <a:lumOff val="50000"/>
                  </a:schemeClr>
                </a:solidFill>
                <a:effectLst>
                  <a:glow rad="101600">
                    <a:schemeClr val="tx1"/>
                  </a:glow>
                  <a:outerShdw blurRad="50800" dist="40000" dir="5400000" algn="tl" rotWithShape="0">
                    <a:srgbClr val="000000">
                      <a:shade val="5000"/>
                      <a:satMod val="120000"/>
                      <a:alpha val="33000"/>
                    </a:srgbClr>
                  </a:outerShdw>
                </a:effectLst>
              </a:rPr>
              <a:t>Feet that are swift in running to evil</a:t>
            </a:r>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a:t>
            </a:r>
            <a:r>
              <a:rPr lang="en-US" sz="4900" b="1" dirty="0">
                <a:ln w="19050" cmpd="sng">
                  <a:solidFill>
                    <a:srgbClr val="0070C0"/>
                  </a:solidFill>
                  <a:prstDash val="solid"/>
                </a:ln>
                <a:solidFill>
                  <a:srgbClr val="FFFF00"/>
                </a:solidFill>
                <a:effectLst>
                  <a:glow rad="101600">
                    <a:schemeClr val="tx1"/>
                  </a:glow>
                  <a:outerShdw blurRad="50800" dist="40000" dir="5400000" algn="tl" rotWithShape="0">
                    <a:srgbClr val="000000">
                      <a:shade val="5000"/>
                      <a:satMod val="120000"/>
                      <a:alpha val="33000"/>
                    </a:srgbClr>
                  </a:outerShdw>
                </a:effectLst>
              </a:rPr>
              <a:t>A false witness who speaks lies</a:t>
            </a:r>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a:t>
            </a:r>
            <a:r>
              <a:rPr lang="en-US" sz="4900" b="1" dirty="0">
                <a:ln w="19050" cmpd="sng">
                  <a:solidFill>
                    <a:srgbClr val="0070C0"/>
                  </a:solidFill>
                  <a:prstDash val="solid"/>
                </a:ln>
                <a:solidFill>
                  <a:srgbClr val="FF00FF"/>
                </a:solidFill>
                <a:effectLst>
                  <a:glow rad="101600">
                    <a:schemeClr val="tx1"/>
                  </a:glow>
                  <a:outerShdw blurRad="50800" dist="40000" dir="5400000" algn="tl" rotWithShape="0">
                    <a:srgbClr val="000000">
                      <a:shade val="5000"/>
                      <a:satMod val="120000"/>
                      <a:alpha val="33000"/>
                    </a:srgbClr>
                  </a:outerShdw>
                </a:effectLst>
              </a:rPr>
              <a:t>And one who sows discord among brethren</a:t>
            </a:r>
            <a:r>
              <a:rPr lang="en-US" sz="4900" b="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a:t>
            </a:r>
            <a:r>
              <a:rPr lang="en-US" sz="3600" b="1" i="1" dirty="0">
                <a:ln w="19050" cmpd="sng">
                  <a:solidFill>
                    <a:srgbClr val="0070C0"/>
                  </a:solidFill>
                  <a:prstDash val="solid"/>
                </a:ln>
                <a:solidFill>
                  <a:schemeClr val="accent6">
                    <a:tint val="15000"/>
                    <a:satMod val="200000"/>
                  </a:schemeClr>
                </a:solidFill>
                <a:effectLst>
                  <a:glow rad="101600">
                    <a:schemeClr val="tx1"/>
                  </a:glow>
                  <a:outerShdw blurRad="50800" dist="40000" dir="5400000" algn="tl" rotWithShape="0">
                    <a:srgbClr val="000000">
                      <a:shade val="5000"/>
                      <a:satMod val="120000"/>
                      <a:alpha val="33000"/>
                    </a:srgbClr>
                  </a:outerShdw>
                </a:effectLst>
              </a:rPr>
              <a:t>– Proverbs 6:16-19 </a:t>
            </a:r>
          </a:p>
        </p:txBody>
      </p:sp>
      <p:sp>
        <p:nvSpPr>
          <p:cNvPr id="6" name="Title 1"/>
          <p:cNvSpPr txBox="1">
            <a:spLocks/>
          </p:cNvSpPr>
          <p:nvPr/>
        </p:nvSpPr>
        <p:spPr>
          <a:xfrm>
            <a:off x="6019800" y="152400"/>
            <a:ext cx="2514600"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effectLst>
                  <a:outerShdw blurRad="50800" dist="39000" dir="5460000" algn="tl">
                    <a:srgbClr val="000000">
                      <a:alpha val="38000"/>
                    </a:srgbClr>
                  </a:outerShdw>
                </a:effectLst>
              </a:rPr>
              <a:t> </a:t>
            </a:r>
            <a:r>
              <a:rPr lang="en-US" sz="4900" b="1" dirty="0">
                <a:ln w="11430"/>
                <a:effectLst>
                  <a:outerShdw blurRad="50800" dist="39000" dir="5460000" algn="tl">
                    <a:srgbClr val="000000">
                      <a:alpha val="38000"/>
                    </a:srgbClr>
                  </a:outerShdw>
                </a:effectLst>
              </a:rPr>
              <a:t> </a:t>
            </a:r>
            <a:r>
              <a:rPr lang="en-US" b="1" dirty="0">
                <a:ln w="11430"/>
                <a:effectLst>
                  <a:outerShdw blurRad="50800" dist="39000" dir="5460000" algn="tl">
                    <a:srgbClr val="000000">
                      <a:alpha val="38000"/>
                    </a:srgbClr>
                  </a:outerShdw>
                </a:effectLst>
              </a:rPr>
              <a:t>hate</a:t>
            </a:r>
          </a:p>
        </p:txBody>
      </p:sp>
      <p:sp>
        <p:nvSpPr>
          <p:cNvPr id="7" name="Title 1"/>
          <p:cNvSpPr txBox="1">
            <a:spLocks/>
          </p:cNvSpPr>
          <p:nvPr/>
        </p:nvSpPr>
        <p:spPr>
          <a:xfrm>
            <a:off x="3810000" y="914400"/>
            <a:ext cx="46482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outerShdw blurRad="50800" dist="39000" dir="5460000" algn="tl">
                    <a:srgbClr val="000000">
                      <a:alpha val="38000"/>
                    </a:srgbClr>
                  </a:outerShdw>
                </a:effectLst>
              </a:rPr>
              <a:t> </a:t>
            </a:r>
            <a:r>
              <a:rPr lang="en-US" sz="4600" b="1" dirty="0">
                <a:ln w="11430"/>
                <a:effectLst>
                  <a:outerShdw blurRad="50800" dist="39000" dir="5460000" algn="tl">
                    <a:srgbClr val="000000">
                      <a:alpha val="38000"/>
                    </a:srgbClr>
                  </a:outerShdw>
                </a:effectLst>
              </a:rPr>
              <a:t> </a:t>
            </a:r>
            <a:r>
              <a:rPr lang="en-US" b="1" dirty="0">
                <a:ln w="11430"/>
                <a:effectLst>
                  <a:glow rad="63500">
                    <a:schemeClr val="tx1"/>
                  </a:glow>
                  <a:outerShdw blurRad="50800" dist="39000" dir="5460000" algn="tl">
                    <a:srgbClr val="000000">
                      <a:alpha val="38000"/>
                    </a:srgbClr>
                  </a:outerShdw>
                </a:effectLst>
              </a:rPr>
              <a:t>abomination</a:t>
            </a:r>
          </a:p>
        </p:txBody>
      </p:sp>
      <p:sp>
        <p:nvSpPr>
          <p:cNvPr id="10" name="Rectangle 6">
            <a:extLst>
              <a:ext uri="{FF2B5EF4-FFF2-40B4-BE49-F238E27FC236}">
                <a16:creationId xmlns:a16="http://schemas.microsoft.com/office/drawing/2014/main" id="{A64AABCC-F1A2-496B-AAD3-6A76038EC821}"/>
              </a:ext>
            </a:extLst>
          </p:cNvPr>
          <p:cNvSpPr>
            <a:spLocks noChangeArrowheads="1"/>
          </p:cNvSpPr>
          <p:nvPr/>
        </p:nvSpPr>
        <p:spPr bwMode="auto">
          <a:xfrm>
            <a:off x="1240572" y="1830087"/>
            <a:ext cx="576505" cy="50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solidFill>
                  <a:schemeClr val="bg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①</a:t>
            </a:r>
          </a:p>
        </p:txBody>
      </p:sp>
      <p:sp>
        <p:nvSpPr>
          <p:cNvPr id="11" name="Rectangle 6">
            <a:extLst>
              <a:ext uri="{FF2B5EF4-FFF2-40B4-BE49-F238E27FC236}">
                <a16:creationId xmlns:a16="http://schemas.microsoft.com/office/drawing/2014/main" id="{A67BA8D2-B134-4732-BF23-44CB83A5A3E1}"/>
              </a:ext>
            </a:extLst>
          </p:cNvPr>
          <p:cNvSpPr>
            <a:spLocks noChangeArrowheads="1"/>
          </p:cNvSpPr>
          <p:nvPr/>
        </p:nvSpPr>
        <p:spPr bwMode="auto">
          <a:xfrm>
            <a:off x="4687156" y="1830087"/>
            <a:ext cx="576505" cy="50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solidFill>
                  <a:schemeClr val="bg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②</a:t>
            </a:r>
          </a:p>
        </p:txBody>
      </p:sp>
      <p:sp>
        <p:nvSpPr>
          <p:cNvPr id="12" name="Rectangle 6">
            <a:extLst>
              <a:ext uri="{FF2B5EF4-FFF2-40B4-BE49-F238E27FC236}">
                <a16:creationId xmlns:a16="http://schemas.microsoft.com/office/drawing/2014/main" id="{0D8B06CD-004D-4EE5-A6B8-D87ACDAEF795}"/>
              </a:ext>
            </a:extLst>
          </p:cNvPr>
          <p:cNvSpPr>
            <a:spLocks noChangeArrowheads="1"/>
          </p:cNvSpPr>
          <p:nvPr/>
        </p:nvSpPr>
        <p:spPr bwMode="auto">
          <a:xfrm>
            <a:off x="185495" y="2521749"/>
            <a:ext cx="576505" cy="50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solidFill>
                  <a:schemeClr val="bg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③</a:t>
            </a:r>
          </a:p>
        </p:txBody>
      </p:sp>
      <p:sp>
        <p:nvSpPr>
          <p:cNvPr id="13" name="Rectangle 6">
            <a:extLst>
              <a:ext uri="{FF2B5EF4-FFF2-40B4-BE49-F238E27FC236}">
                <a16:creationId xmlns:a16="http://schemas.microsoft.com/office/drawing/2014/main" id="{6E7F2DDF-9437-4C15-81EC-3BA857AADA2D}"/>
              </a:ext>
            </a:extLst>
          </p:cNvPr>
          <p:cNvSpPr>
            <a:spLocks noChangeArrowheads="1"/>
          </p:cNvSpPr>
          <p:nvPr/>
        </p:nvSpPr>
        <p:spPr bwMode="auto">
          <a:xfrm>
            <a:off x="91710" y="3166518"/>
            <a:ext cx="576505" cy="50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solidFill>
                  <a:schemeClr val="bg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④</a:t>
            </a:r>
          </a:p>
        </p:txBody>
      </p:sp>
      <p:sp>
        <p:nvSpPr>
          <p:cNvPr id="14" name="Rectangle 6">
            <a:extLst>
              <a:ext uri="{FF2B5EF4-FFF2-40B4-BE49-F238E27FC236}">
                <a16:creationId xmlns:a16="http://schemas.microsoft.com/office/drawing/2014/main" id="{B938CAE5-0DA2-4993-B763-F76B73FAF6C4}"/>
              </a:ext>
            </a:extLst>
          </p:cNvPr>
          <p:cNvSpPr>
            <a:spLocks noChangeArrowheads="1"/>
          </p:cNvSpPr>
          <p:nvPr/>
        </p:nvSpPr>
        <p:spPr bwMode="auto">
          <a:xfrm>
            <a:off x="291003" y="3846457"/>
            <a:ext cx="576505" cy="50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solidFill>
                  <a:schemeClr val="bg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⑤</a:t>
            </a:r>
          </a:p>
        </p:txBody>
      </p:sp>
      <p:sp>
        <p:nvSpPr>
          <p:cNvPr id="15" name="Rectangle 6">
            <a:extLst>
              <a:ext uri="{FF2B5EF4-FFF2-40B4-BE49-F238E27FC236}">
                <a16:creationId xmlns:a16="http://schemas.microsoft.com/office/drawing/2014/main" id="{4A957E8B-F432-4B37-8D73-70C7E5ECBB8B}"/>
              </a:ext>
            </a:extLst>
          </p:cNvPr>
          <p:cNvSpPr>
            <a:spLocks noChangeArrowheads="1"/>
          </p:cNvSpPr>
          <p:nvPr/>
        </p:nvSpPr>
        <p:spPr bwMode="auto">
          <a:xfrm>
            <a:off x="1545372" y="4456057"/>
            <a:ext cx="576505" cy="50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solidFill>
                  <a:schemeClr val="bg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⑥</a:t>
            </a:r>
          </a:p>
        </p:txBody>
      </p:sp>
      <p:sp>
        <p:nvSpPr>
          <p:cNvPr id="16" name="Rectangle 6">
            <a:extLst>
              <a:ext uri="{FF2B5EF4-FFF2-40B4-BE49-F238E27FC236}">
                <a16:creationId xmlns:a16="http://schemas.microsoft.com/office/drawing/2014/main" id="{B18A95C2-0107-4C86-9F4B-00B840F96B4A}"/>
              </a:ext>
            </a:extLst>
          </p:cNvPr>
          <p:cNvSpPr>
            <a:spLocks noChangeArrowheads="1"/>
          </p:cNvSpPr>
          <p:nvPr/>
        </p:nvSpPr>
        <p:spPr bwMode="auto">
          <a:xfrm>
            <a:off x="1568818" y="5030487"/>
            <a:ext cx="576505" cy="50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solidFill>
                  <a:schemeClr val="bg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⑦</a:t>
            </a:r>
          </a:p>
        </p:txBody>
      </p:sp>
      <p:sp>
        <p:nvSpPr>
          <p:cNvPr id="18" name="Rectangle 2">
            <a:extLst>
              <a:ext uri="{FF2B5EF4-FFF2-40B4-BE49-F238E27FC236}">
                <a16:creationId xmlns:a16="http://schemas.microsoft.com/office/drawing/2014/main" id="{34245583-BBF9-4B59-A1C0-E292FA289962}"/>
              </a:ext>
            </a:extLst>
          </p:cNvPr>
          <p:cNvSpPr txBox="1">
            <a:spLocks noChangeArrowheads="1"/>
          </p:cNvSpPr>
          <p:nvPr/>
        </p:nvSpPr>
        <p:spPr bwMode="auto">
          <a:xfrm>
            <a:off x="1900647" y="5390187"/>
            <a:ext cx="262710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500"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disgrace</a:t>
            </a:r>
          </a:p>
        </p:txBody>
      </p:sp>
      <p:sp>
        <p:nvSpPr>
          <p:cNvPr id="19" name="Rectangle 2">
            <a:extLst>
              <a:ext uri="{FF2B5EF4-FFF2-40B4-BE49-F238E27FC236}">
                <a16:creationId xmlns:a16="http://schemas.microsoft.com/office/drawing/2014/main" id="{7EBFFBCB-0EB3-4AC9-8631-7DFFC59EA92C}"/>
              </a:ext>
            </a:extLst>
          </p:cNvPr>
          <p:cNvSpPr txBox="1">
            <a:spLocks noChangeArrowheads="1"/>
          </p:cNvSpPr>
          <p:nvPr/>
        </p:nvSpPr>
        <p:spPr bwMode="auto">
          <a:xfrm>
            <a:off x="5297313" y="4878153"/>
            <a:ext cx="225386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500"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horror</a:t>
            </a:r>
          </a:p>
        </p:txBody>
      </p:sp>
      <p:sp>
        <p:nvSpPr>
          <p:cNvPr id="20" name="Rectangle 2">
            <a:extLst>
              <a:ext uri="{FF2B5EF4-FFF2-40B4-BE49-F238E27FC236}">
                <a16:creationId xmlns:a16="http://schemas.microsoft.com/office/drawing/2014/main" id="{962141E6-E008-40B5-9A96-1FD00E7692FE}"/>
              </a:ext>
            </a:extLst>
          </p:cNvPr>
          <p:cNvSpPr txBox="1">
            <a:spLocks noChangeArrowheads="1"/>
          </p:cNvSpPr>
          <p:nvPr/>
        </p:nvSpPr>
        <p:spPr bwMode="auto">
          <a:xfrm>
            <a:off x="4371937" y="2185958"/>
            <a:ext cx="293720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500"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detestable</a:t>
            </a:r>
          </a:p>
        </p:txBody>
      </p:sp>
      <p:sp>
        <p:nvSpPr>
          <p:cNvPr id="21" name="Rectangle 2">
            <a:extLst>
              <a:ext uri="{FF2B5EF4-FFF2-40B4-BE49-F238E27FC236}">
                <a16:creationId xmlns:a16="http://schemas.microsoft.com/office/drawing/2014/main" id="{2364D15B-D0BB-492A-8946-821D0F5C5D71}"/>
              </a:ext>
            </a:extLst>
          </p:cNvPr>
          <p:cNvSpPr txBox="1">
            <a:spLocks noChangeArrowheads="1"/>
          </p:cNvSpPr>
          <p:nvPr/>
        </p:nvSpPr>
        <p:spPr bwMode="auto">
          <a:xfrm>
            <a:off x="331644" y="1911634"/>
            <a:ext cx="298674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500"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atrocity</a:t>
            </a:r>
          </a:p>
        </p:txBody>
      </p:sp>
      <p:sp>
        <p:nvSpPr>
          <p:cNvPr id="22" name="Rectangle 2">
            <a:extLst>
              <a:ext uri="{FF2B5EF4-FFF2-40B4-BE49-F238E27FC236}">
                <a16:creationId xmlns:a16="http://schemas.microsoft.com/office/drawing/2014/main" id="{6F86241D-A18A-4A78-9060-F8C7A731F750}"/>
              </a:ext>
            </a:extLst>
          </p:cNvPr>
          <p:cNvSpPr txBox="1">
            <a:spLocks noChangeArrowheads="1"/>
          </p:cNvSpPr>
          <p:nvPr/>
        </p:nvSpPr>
        <p:spPr bwMode="auto">
          <a:xfrm>
            <a:off x="1856780" y="561413"/>
            <a:ext cx="369126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500"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repugnant</a:t>
            </a:r>
          </a:p>
        </p:txBody>
      </p:sp>
      <p:sp>
        <p:nvSpPr>
          <p:cNvPr id="23" name="Rectangle 2">
            <a:extLst>
              <a:ext uri="{FF2B5EF4-FFF2-40B4-BE49-F238E27FC236}">
                <a16:creationId xmlns:a16="http://schemas.microsoft.com/office/drawing/2014/main" id="{7A728CCC-8A99-4807-905B-8BA953169B1A}"/>
              </a:ext>
            </a:extLst>
          </p:cNvPr>
          <p:cNvSpPr txBox="1">
            <a:spLocks noChangeArrowheads="1"/>
          </p:cNvSpPr>
          <p:nvPr/>
        </p:nvSpPr>
        <p:spPr bwMode="auto">
          <a:xfrm>
            <a:off x="6371303" y="3373817"/>
            <a:ext cx="241003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500"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disgust</a:t>
            </a:r>
          </a:p>
        </p:txBody>
      </p:sp>
      <p:sp>
        <p:nvSpPr>
          <p:cNvPr id="24" name="Rectangle 6">
            <a:extLst>
              <a:ext uri="{FF2B5EF4-FFF2-40B4-BE49-F238E27FC236}">
                <a16:creationId xmlns:a16="http://schemas.microsoft.com/office/drawing/2014/main" id="{20DC9276-893B-4780-B50D-F0289E809B7E}"/>
              </a:ext>
            </a:extLst>
          </p:cNvPr>
          <p:cNvSpPr>
            <a:spLocks noChangeArrowheads="1"/>
          </p:cNvSpPr>
          <p:nvPr/>
        </p:nvSpPr>
        <p:spPr bwMode="auto">
          <a:xfrm>
            <a:off x="5074312" y="2030544"/>
            <a:ext cx="2630019"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rgbClr val="FFC000"/>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① Proudful</a:t>
            </a:r>
          </a:p>
        </p:txBody>
      </p:sp>
      <p:sp>
        <p:nvSpPr>
          <p:cNvPr id="25" name="Rectangle 6">
            <a:extLst>
              <a:ext uri="{FF2B5EF4-FFF2-40B4-BE49-F238E27FC236}">
                <a16:creationId xmlns:a16="http://schemas.microsoft.com/office/drawing/2014/main" id="{4060E39D-DFAE-4ADB-9240-056331EE8316}"/>
              </a:ext>
            </a:extLst>
          </p:cNvPr>
          <p:cNvSpPr>
            <a:spLocks noChangeArrowheads="1"/>
          </p:cNvSpPr>
          <p:nvPr/>
        </p:nvSpPr>
        <p:spPr bwMode="auto">
          <a:xfrm>
            <a:off x="5074312" y="2664207"/>
            <a:ext cx="200321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chemeClr val="tx2">
                    <a:lumMod val="60000"/>
                    <a:lumOff val="40000"/>
                  </a:schemeClr>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② Liars</a:t>
            </a:r>
          </a:p>
        </p:txBody>
      </p:sp>
      <p:sp>
        <p:nvSpPr>
          <p:cNvPr id="26" name="Rectangle 6">
            <a:extLst>
              <a:ext uri="{FF2B5EF4-FFF2-40B4-BE49-F238E27FC236}">
                <a16:creationId xmlns:a16="http://schemas.microsoft.com/office/drawing/2014/main" id="{6BD24E1E-62B4-4AE7-A6A3-E9F87D4A1172}"/>
              </a:ext>
            </a:extLst>
          </p:cNvPr>
          <p:cNvSpPr>
            <a:spLocks noChangeArrowheads="1"/>
          </p:cNvSpPr>
          <p:nvPr/>
        </p:nvSpPr>
        <p:spPr bwMode="auto">
          <a:xfrm>
            <a:off x="5074312" y="3297870"/>
            <a:ext cx="2939735"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rgbClr val="C00000"/>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③ Murderers</a:t>
            </a:r>
          </a:p>
        </p:txBody>
      </p:sp>
      <p:sp>
        <p:nvSpPr>
          <p:cNvPr id="27" name="Rectangle 6">
            <a:extLst>
              <a:ext uri="{FF2B5EF4-FFF2-40B4-BE49-F238E27FC236}">
                <a16:creationId xmlns:a16="http://schemas.microsoft.com/office/drawing/2014/main" id="{E221AC91-CC3B-4844-9F2E-A40093D6203B}"/>
              </a:ext>
            </a:extLst>
          </p:cNvPr>
          <p:cNvSpPr>
            <a:spLocks noChangeArrowheads="1"/>
          </p:cNvSpPr>
          <p:nvPr/>
        </p:nvSpPr>
        <p:spPr bwMode="auto">
          <a:xfrm>
            <a:off x="5081686" y="3931533"/>
            <a:ext cx="2770129"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rgbClr val="00FF00"/>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④ Deceivers</a:t>
            </a:r>
          </a:p>
        </p:txBody>
      </p:sp>
      <p:sp>
        <p:nvSpPr>
          <p:cNvPr id="28" name="Rectangle 6">
            <a:extLst>
              <a:ext uri="{FF2B5EF4-FFF2-40B4-BE49-F238E27FC236}">
                <a16:creationId xmlns:a16="http://schemas.microsoft.com/office/drawing/2014/main" id="{B71ACB75-F53A-47BE-8C12-AB1D5BB7DA93}"/>
              </a:ext>
            </a:extLst>
          </p:cNvPr>
          <p:cNvSpPr>
            <a:spLocks noChangeArrowheads="1"/>
          </p:cNvSpPr>
          <p:nvPr/>
        </p:nvSpPr>
        <p:spPr bwMode="auto">
          <a:xfrm>
            <a:off x="5074312" y="4565196"/>
            <a:ext cx="2475161"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chemeClr val="tx1">
                    <a:lumMod val="65000"/>
                    <a:lumOff val="35000"/>
                  </a:schemeClr>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⑤ Corrupt</a:t>
            </a:r>
          </a:p>
        </p:txBody>
      </p:sp>
      <p:sp>
        <p:nvSpPr>
          <p:cNvPr id="29" name="Rectangle 6">
            <a:extLst>
              <a:ext uri="{FF2B5EF4-FFF2-40B4-BE49-F238E27FC236}">
                <a16:creationId xmlns:a16="http://schemas.microsoft.com/office/drawing/2014/main" id="{E4DD142D-B3DE-4CA0-87D6-DEB85009D1D2}"/>
              </a:ext>
            </a:extLst>
          </p:cNvPr>
          <p:cNvSpPr>
            <a:spLocks noChangeArrowheads="1"/>
          </p:cNvSpPr>
          <p:nvPr/>
        </p:nvSpPr>
        <p:spPr bwMode="auto">
          <a:xfrm>
            <a:off x="5074312" y="5198859"/>
            <a:ext cx="2534155"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rgbClr val="FFFF00"/>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⑥ Perjurer</a:t>
            </a:r>
          </a:p>
        </p:txBody>
      </p:sp>
      <p:sp>
        <p:nvSpPr>
          <p:cNvPr id="30" name="Rectangle 6">
            <a:extLst>
              <a:ext uri="{FF2B5EF4-FFF2-40B4-BE49-F238E27FC236}">
                <a16:creationId xmlns:a16="http://schemas.microsoft.com/office/drawing/2014/main" id="{229AC076-53D3-4DF5-A2E4-C04A1BDE49E9}"/>
              </a:ext>
            </a:extLst>
          </p:cNvPr>
          <p:cNvSpPr>
            <a:spLocks noChangeArrowheads="1"/>
          </p:cNvSpPr>
          <p:nvPr/>
        </p:nvSpPr>
        <p:spPr bwMode="auto">
          <a:xfrm>
            <a:off x="5074312" y="5832524"/>
            <a:ext cx="32004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rgbClr val="CC00FF"/>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⑦ Divisiveness</a:t>
            </a:r>
          </a:p>
        </p:txBody>
      </p:sp>
      <p:sp>
        <p:nvSpPr>
          <p:cNvPr id="17" name="Title 1" hidden="1">
            <a:extLst>
              <a:ext uri="{FF2B5EF4-FFF2-40B4-BE49-F238E27FC236}">
                <a16:creationId xmlns:a16="http://schemas.microsoft.com/office/drawing/2014/main" id="{BE8FC85F-8519-448E-8EF3-E420CEF234BB}"/>
              </a:ext>
            </a:extLst>
          </p:cNvPr>
          <p:cNvSpPr txBox="1">
            <a:spLocks/>
          </p:cNvSpPr>
          <p:nvPr/>
        </p:nvSpPr>
        <p:spPr>
          <a:xfrm>
            <a:off x="533400" y="3657600"/>
            <a:ext cx="480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effectLst>
                  <a:outerShdw blurRad="50800" dist="39000" dir="5460000" algn="tl">
                    <a:srgbClr val="000000">
                      <a:alpha val="38000"/>
                    </a:srgbClr>
                  </a:outerShdw>
                </a:effectLst>
              </a:rPr>
              <a:t> </a:t>
            </a:r>
            <a:r>
              <a:rPr lang="en-US" sz="5000" b="1" dirty="0">
                <a:ln w="11430"/>
                <a:effectLst>
                  <a:outerShdw blurRad="50800" dist="39000" dir="5460000" algn="tl">
                    <a:srgbClr val="000000">
                      <a:alpha val="38000"/>
                    </a:srgbClr>
                  </a:outerShdw>
                </a:effectLst>
              </a:rPr>
              <a:t> </a:t>
            </a:r>
            <a:r>
              <a:rPr lang="en-US" b="1" dirty="0">
                <a:ln w="11430">
                  <a:noFill/>
                </a:ln>
                <a:solidFill>
                  <a:srgbClr val="FF0000"/>
                </a:solidFill>
                <a:effectLst>
                  <a:outerShdw blurRad="50800" dist="39000" dir="5460000" algn="tl">
                    <a:srgbClr val="000000">
                      <a:alpha val="38000"/>
                    </a:srgbClr>
                  </a:outerShdw>
                </a:effectLst>
              </a:rPr>
              <a:t>abomination</a:t>
            </a: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3.33333E-6 0 L 0.21146 -0.25231 " pathEditMode="relative" rAng="0" ptsTypes="AA">
                                      <p:cBhvr>
                                        <p:cTn id="10" dur="1500" spd="-100000" fill="hold"/>
                                        <p:tgtEl>
                                          <p:spTgt spid="2"/>
                                        </p:tgtEl>
                                        <p:attrNameLst>
                                          <p:attrName>ppt_x</p:attrName>
                                          <p:attrName>ppt_y</p:attrName>
                                        </p:attrNameLst>
                                      </p:cBhvr>
                                      <p:rCtr x="10573" y="-12616"/>
                                    </p:animMotion>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00"/>
                            </p:stCondLst>
                            <p:childTnLst>
                              <p:par>
                                <p:cTn id="21" presetID="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stCondLst>
                                            <p:cond delay="0"/>
                                          </p:stCondLst>
                                        </p:cTn>
                                        <p:tgtEl>
                                          <p:spTgt spid="10"/>
                                        </p:tgtEl>
                                      </p:cBhvr>
                                    </p:animEffect>
                                    <p:anim to="" calcmode="lin" valueType="num">
                                      <p:cBhvr>
                                        <p:cTn id="2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26" presetID="0" presetClass="entr" presetSubtype="0"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stCondLst>
                                            <p:cond delay="0"/>
                                          </p:stCondLst>
                                        </p:cTn>
                                        <p:tgtEl>
                                          <p:spTgt spid="11"/>
                                        </p:tgtEl>
                                      </p:cBhvr>
                                    </p:animEffect>
                                    <p:anim to="" calcmode="lin" valueType="num">
                                      <p:cBhvr>
                                        <p:cTn id="2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31" presetID="0" presetClass="entr" presetSubtype="0" fill="hold" grpId="0" nodeType="withEffect">
                                  <p:stCondLst>
                                    <p:cond delay="20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stCondLst>
                                            <p:cond delay="0"/>
                                          </p:stCondLst>
                                        </p:cTn>
                                        <p:tgtEl>
                                          <p:spTgt spid="12"/>
                                        </p:tgtEl>
                                      </p:cBhvr>
                                    </p:animEffect>
                                    <p:anim to="" calcmode="lin" valueType="num">
                                      <p:cBhvr>
                                        <p:cTn id="3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36" presetID="0" presetClass="entr" presetSubtype="0" fill="hold" grpId="0" nodeType="withEffect">
                                  <p:stCondLst>
                                    <p:cond delay="32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stCondLst>
                                            <p:cond delay="0"/>
                                          </p:stCondLst>
                                        </p:cTn>
                                        <p:tgtEl>
                                          <p:spTgt spid="13"/>
                                        </p:tgtEl>
                                      </p:cBhvr>
                                    </p:animEffect>
                                    <p:anim to="" calcmode="lin" valueType="num">
                                      <p:cBhvr>
                                        <p:cTn id="3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1" presetID="0" presetClass="entr" presetSubtype="0" fill="hold" grpId="0" nodeType="withEffect">
                                  <p:stCondLst>
                                    <p:cond delay="40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stCondLst>
                                            <p:cond delay="0"/>
                                          </p:stCondLst>
                                        </p:cTn>
                                        <p:tgtEl>
                                          <p:spTgt spid="14"/>
                                        </p:tgtEl>
                                      </p:cBhvr>
                                    </p:animEffect>
                                    <p:anim to="" calcmode="lin" valueType="num">
                                      <p:cBhvr>
                                        <p:cTn id="4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46" presetID="0" presetClass="entr" presetSubtype="0" fill="hold" grpId="0" nodeType="withEffect">
                                  <p:stCondLst>
                                    <p:cond delay="50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stCondLst>
                                            <p:cond delay="0"/>
                                          </p:stCondLst>
                                        </p:cTn>
                                        <p:tgtEl>
                                          <p:spTgt spid="15"/>
                                        </p:tgtEl>
                                      </p:cBhvr>
                                    </p:animEffect>
                                    <p:anim to="" calcmode="lin" valueType="num">
                                      <p:cBhvr>
                                        <p:cTn id="49"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51" presetID="0" presetClass="entr" presetSubtype="0" fill="hold" grpId="0" nodeType="withEffect">
                                  <p:stCondLst>
                                    <p:cond delay="600"/>
                                  </p:stCondLst>
                                  <p:childTnLst>
                                    <p:set>
                                      <p:cBhvr>
                                        <p:cTn id="52" dur="1" fill="hold">
                                          <p:stCondLst>
                                            <p:cond delay="0"/>
                                          </p:stCondLst>
                                        </p:cTn>
                                        <p:tgtEl>
                                          <p:spTgt spid="16"/>
                                        </p:tgtEl>
                                        <p:attrNameLst>
                                          <p:attrName>style.visibility</p:attrName>
                                        </p:attrNameLst>
                                      </p:cBhvr>
                                      <p:to>
                                        <p:strVal val="visible"/>
                                      </p:to>
                                    </p:set>
                                    <p:animEffect transition="in" filter="dissolve">
                                      <p:cBhvr>
                                        <p:cTn id="53" dur="500">
                                          <p:stCondLst>
                                            <p:cond delay="0"/>
                                          </p:stCondLst>
                                        </p:cTn>
                                        <p:tgtEl>
                                          <p:spTgt spid="16"/>
                                        </p:tgtEl>
                                      </p:cBhvr>
                                    </p:animEffect>
                                    <p:anim to="" calcmode="lin" valueType="num">
                                      <p:cBhvr>
                                        <p:cTn id="5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1000" fill="hold"/>
                                        <p:tgtEl>
                                          <p:spTgt spid="7"/>
                                        </p:tgtEl>
                                        <p:attrNameLst>
                                          <p:attrName>ppt_w</p:attrName>
                                        </p:attrNameLst>
                                      </p:cBhvr>
                                      <p:tavLst>
                                        <p:tav tm="0">
                                          <p:val>
                                            <p:fltVal val="0"/>
                                          </p:val>
                                        </p:tav>
                                        <p:tav tm="100000">
                                          <p:val>
                                            <p:strVal val="#ppt_w"/>
                                          </p:val>
                                        </p:tav>
                                      </p:tavLst>
                                    </p:anim>
                                    <p:anim calcmode="lin" valueType="num">
                                      <p:cBhvr>
                                        <p:cTn id="61"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1" nodeType="clickEffect">
                                  <p:stCondLst>
                                    <p:cond delay="0"/>
                                  </p:stCondLst>
                                  <p:childTnLst>
                                    <p:animMotion origin="layout" path="M 0.00052 4.44444E-6 L -0.35191 0.40231 " pathEditMode="relative" rAng="0" ptsTypes="AA">
                                      <p:cBhvr>
                                        <p:cTn id="65" dur="2000" fill="hold"/>
                                        <p:tgtEl>
                                          <p:spTgt spid="7"/>
                                        </p:tgtEl>
                                        <p:attrNameLst>
                                          <p:attrName>ppt_x</p:attrName>
                                          <p:attrName>ppt_y</p:attrName>
                                        </p:attrNameLst>
                                      </p:cBhvr>
                                      <p:rCtr x="-17622" y="20116"/>
                                    </p:animMotion>
                                  </p:childTnLst>
                                </p:cTn>
                              </p:par>
                              <p:par>
                                <p:cTn id="66" presetID="3" presetClass="emph" presetSubtype="2" fill="hold" grpId="2" nodeType="withEffect">
                                  <p:stCondLst>
                                    <p:cond delay="0"/>
                                  </p:stCondLst>
                                  <p:childTnLst>
                                    <p:animClr clrSpc="rgb" dir="cw">
                                      <p:cBhvr override="childStyle">
                                        <p:cTn id="67" dur="2000" fill="hold"/>
                                        <p:tgtEl>
                                          <p:spTgt spid="7"/>
                                        </p:tgtEl>
                                        <p:attrNameLst>
                                          <p:attrName>style.color</p:attrName>
                                        </p:attrNameLst>
                                      </p:cBhvr>
                                      <p:to>
                                        <a:srgbClr val="FF0000"/>
                                      </p:to>
                                    </p:animClr>
                                  </p:childTnLst>
                                </p:cTn>
                              </p:par>
                              <p:par>
                                <p:cTn id="68" presetID="10" presetClass="exit" presetSubtype="0" fill="hold" grpId="2" nodeType="withEffect">
                                  <p:stCondLst>
                                    <p:cond delay="0"/>
                                  </p:stCondLst>
                                  <p:childTnLst>
                                    <p:animEffect transition="out" filter="fade">
                                      <p:cBhvr>
                                        <p:cTn id="69" dur="1250"/>
                                        <p:tgtEl>
                                          <p:spTgt spid="2"/>
                                        </p:tgtEl>
                                      </p:cBhvr>
                                    </p:animEffect>
                                    <p:set>
                                      <p:cBhvr>
                                        <p:cTn id="70" dur="1" fill="hold">
                                          <p:stCondLst>
                                            <p:cond delay="1249"/>
                                          </p:stCondLst>
                                        </p:cTn>
                                        <p:tgtEl>
                                          <p:spTgt spid="2"/>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1250"/>
                                        <p:tgtEl>
                                          <p:spTgt spid="9"/>
                                        </p:tgtEl>
                                      </p:cBhvr>
                                    </p:animEffect>
                                    <p:set>
                                      <p:cBhvr>
                                        <p:cTn id="73" dur="1" fill="hold">
                                          <p:stCondLst>
                                            <p:cond delay="1249"/>
                                          </p:stCondLst>
                                        </p:cTn>
                                        <p:tgtEl>
                                          <p:spTgt spid="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p:cTn id="99" dur="1500" fill="hold"/>
                                        <p:tgtEl>
                                          <p:spTgt spid="18"/>
                                        </p:tgtEl>
                                        <p:attrNameLst>
                                          <p:attrName>ppt_w</p:attrName>
                                        </p:attrNameLst>
                                      </p:cBhvr>
                                      <p:tavLst>
                                        <p:tav tm="0">
                                          <p:val>
                                            <p:fltVal val="0"/>
                                          </p:val>
                                        </p:tav>
                                        <p:tav tm="100000">
                                          <p:val>
                                            <p:strVal val="#ppt_w"/>
                                          </p:val>
                                        </p:tav>
                                      </p:tavLst>
                                    </p:anim>
                                    <p:anim calcmode="lin" valueType="num">
                                      <p:cBhvr>
                                        <p:cTn id="100" dur="1500" fill="hold"/>
                                        <p:tgtEl>
                                          <p:spTgt spid="18"/>
                                        </p:tgtEl>
                                        <p:attrNameLst>
                                          <p:attrName>ppt_h</p:attrName>
                                        </p:attrNameLst>
                                      </p:cBhvr>
                                      <p:tavLst>
                                        <p:tav tm="0">
                                          <p:val>
                                            <p:fltVal val="0"/>
                                          </p:val>
                                        </p:tav>
                                        <p:tav tm="100000">
                                          <p:val>
                                            <p:strVal val="#ppt_h"/>
                                          </p:val>
                                        </p:tav>
                                      </p:tavLst>
                                    </p:anim>
                                  </p:childTnLst>
                                </p:cTn>
                              </p:par>
                              <p:par>
                                <p:cTn id="101" presetID="42" presetClass="path" presetSubtype="0" accel="50000" decel="50000" fill="hold" grpId="2" nodeType="withEffect">
                                  <p:stCondLst>
                                    <p:cond delay="0"/>
                                  </p:stCondLst>
                                  <p:childTnLst>
                                    <p:animMotion origin="layout" path="M 1.11111E-6 4.07407E-6 L -0.01511 -0.23241 " pathEditMode="relative" rAng="0" ptsTypes="AA">
                                      <p:cBhvr>
                                        <p:cTn id="102" dur="1500" spd="-100000" fill="hold"/>
                                        <p:tgtEl>
                                          <p:spTgt spid="18"/>
                                        </p:tgtEl>
                                        <p:attrNameLst>
                                          <p:attrName>ppt_x</p:attrName>
                                          <p:attrName>ppt_y</p:attrName>
                                        </p:attrNameLst>
                                      </p:cBhvr>
                                      <p:rCtr x="-764" y="-11620"/>
                                    </p:animMotion>
                                  </p:childTnLst>
                                </p:cTn>
                              </p:par>
                              <p:par>
                                <p:cTn id="103" presetID="23" presetClass="entr" presetSubtype="16" fill="hold" grpId="0" nodeType="withEffect">
                                  <p:stCondLst>
                                    <p:cond delay="750"/>
                                  </p:stCondLst>
                                  <p:childTnLst>
                                    <p:set>
                                      <p:cBhvr>
                                        <p:cTn id="104" dur="1" fill="hold">
                                          <p:stCondLst>
                                            <p:cond delay="0"/>
                                          </p:stCondLst>
                                        </p:cTn>
                                        <p:tgtEl>
                                          <p:spTgt spid="19"/>
                                        </p:tgtEl>
                                        <p:attrNameLst>
                                          <p:attrName>style.visibility</p:attrName>
                                        </p:attrNameLst>
                                      </p:cBhvr>
                                      <p:to>
                                        <p:strVal val="visible"/>
                                      </p:to>
                                    </p:set>
                                    <p:anim calcmode="lin" valueType="num">
                                      <p:cBhvr>
                                        <p:cTn id="105" dur="1750" fill="hold"/>
                                        <p:tgtEl>
                                          <p:spTgt spid="19"/>
                                        </p:tgtEl>
                                        <p:attrNameLst>
                                          <p:attrName>ppt_w</p:attrName>
                                        </p:attrNameLst>
                                      </p:cBhvr>
                                      <p:tavLst>
                                        <p:tav tm="0">
                                          <p:val>
                                            <p:fltVal val="0"/>
                                          </p:val>
                                        </p:tav>
                                        <p:tav tm="100000">
                                          <p:val>
                                            <p:strVal val="#ppt_w"/>
                                          </p:val>
                                        </p:tav>
                                      </p:tavLst>
                                    </p:anim>
                                    <p:anim calcmode="lin" valueType="num">
                                      <p:cBhvr>
                                        <p:cTn id="106" dur="1750" fill="hold"/>
                                        <p:tgtEl>
                                          <p:spTgt spid="19"/>
                                        </p:tgtEl>
                                        <p:attrNameLst>
                                          <p:attrName>ppt_h</p:attrName>
                                        </p:attrNameLst>
                                      </p:cBhvr>
                                      <p:tavLst>
                                        <p:tav tm="0">
                                          <p:val>
                                            <p:fltVal val="0"/>
                                          </p:val>
                                        </p:tav>
                                        <p:tav tm="100000">
                                          <p:val>
                                            <p:strVal val="#ppt_h"/>
                                          </p:val>
                                        </p:tav>
                                      </p:tavLst>
                                    </p:anim>
                                  </p:childTnLst>
                                </p:cTn>
                              </p:par>
                              <p:par>
                                <p:cTn id="107" presetID="42" presetClass="path" presetSubtype="0" accel="50000" decel="50000" fill="hold" grpId="2" nodeType="withEffect">
                                  <p:stCondLst>
                                    <p:cond delay="750"/>
                                  </p:stCondLst>
                                  <p:childTnLst>
                                    <p:animMotion origin="layout" path="M -4.16667E-6 1.11111E-6 L -0.36875 -0.15949 " pathEditMode="relative" rAng="0" ptsTypes="AA">
                                      <p:cBhvr>
                                        <p:cTn id="108" dur="1750" spd="-100000" fill="hold"/>
                                        <p:tgtEl>
                                          <p:spTgt spid="19"/>
                                        </p:tgtEl>
                                        <p:attrNameLst>
                                          <p:attrName>ppt_x</p:attrName>
                                          <p:attrName>ppt_y</p:attrName>
                                        </p:attrNameLst>
                                      </p:cBhvr>
                                      <p:rCtr x="-18438" y="-7986"/>
                                    </p:animMotion>
                                  </p:childTnLst>
                                </p:cTn>
                              </p:par>
                              <p:par>
                                <p:cTn id="109" presetID="23" presetClass="entr" presetSubtype="16" fill="hold" grpId="0" nodeType="withEffect">
                                  <p:stCondLst>
                                    <p:cond delay="1750"/>
                                  </p:stCondLst>
                                  <p:childTnLst>
                                    <p:set>
                                      <p:cBhvr>
                                        <p:cTn id="110" dur="1" fill="hold">
                                          <p:stCondLst>
                                            <p:cond delay="0"/>
                                          </p:stCondLst>
                                        </p:cTn>
                                        <p:tgtEl>
                                          <p:spTgt spid="23"/>
                                        </p:tgtEl>
                                        <p:attrNameLst>
                                          <p:attrName>style.visibility</p:attrName>
                                        </p:attrNameLst>
                                      </p:cBhvr>
                                      <p:to>
                                        <p:strVal val="visible"/>
                                      </p:to>
                                    </p:set>
                                    <p:anim calcmode="lin" valueType="num">
                                      <p:cBhvr>
                                        <p:cTn id="111" dur="1750" fill="hold"/>
                                        <p:tgtEl>
                                          <p:spTgt spid="23"/>
                                        </p:tgtEl>
                                        <p:attrNameLst>
                                          <p:attrName>ppt_w</p:attrName>
                                        </p:attrNameLst>
                                      </p:cBhvr>
                                      <p:tavLst>
                                        <p:tav tm="0">
                                          <p:val>
                                            <p:fltVal val="0"/>
                                          </p:val>
                                        </p:tav>
                                        <p:tav tm="100000">
                                          <p:val>
                                            <p:strVal val="#ppt_w"/>
                                          </p:val>
                                        </p:tav>
                                      </p:tavLst>
                                    </p:anim>
                                    <p:anim calcmode="lin" valueType="num">
                                      <p:cBhvr>
                                        <p:cTn id="112" dur="1750" fill="hold"/>
                                        <p:tgtEl>
                                          <p:spTgt spid="23"/>
                                        </p:tgtEl>
                                        <p:attrNameLst>
                                          <p:attrName>ppt_h</p:attrName>
                                        </p:attrNameLst>
                                      </p:cBhvr>
                                      <p:tavLst>
                                        <p:tav tm="0">
                                          <p:val>
                                            <p:fltVal val="0"/>
                                          </p:val>
                                        </p:tav>
                                        <p:tav tm="100000">
                                          <p:val>
                                            <p:strVal val="#ppt_h"/>
                                          </p:val>
                                        </p:tav>
                                      </p:tavLst>
                                    </p:anim>
                                  </p:childTnLst>
                                </p:cTn>
                              </p:par>
                              <p:par>
                                <p:cTn id="113" presetID="42" presetClass="path" presetSubtype="0" accel="50000" decel="50000" fill="hold" grpId="2" nodeType="withEffect">
                                  <p:stCondLst>
                                    <p:cond delay="1750"/>
                                  </p:stCondLst>
                                  <p:childTnLst>
                                    <p:animMotion origin="layout" path="M 0.00504 0.00186 L -0.49375 0.05973 " pathEditMode="relative" rAng="0" ptsTypes="AA">
                                      <p:cBhvr>
                                        <p:cTn id="114" dur="1750" spd="-100000" fill="hold"/>
                                        <p:tgtEl>
                                          <p:spTgt spid="23"/>
                                        </p:tgtEl>
                                        <p:attrNameLst>
                                          <p:attrName>ppt_x</p:attrName>
                                          <p:attrName>ppt_y</p:attrName>
                                        </p:attrNameLst>
                                      </p:cBhvr>
                                      <p:rCtr x="-24948" y="2894"/>
                                    </p:animMotion>
                                  </p:childTnLst>
                                </p:cTn>
                              </p:par>
                              <p:par>
                                <p:cTn id="115" presetID="23" presetClass="entr" presetSubtype="16" fill="hold" grpId="0" nodeType="withEffect">
                                  <p:stCondLst>
                                    <p:cond delay="2750"/>
                                  </p:stCondLst>
                                  <p:childTnLst>
                                    <p:set>
                                      <p:cBhvr>
                                        <p:cTn id="116" dur="1" fill="hold">
                                          <p:stCondLst>
                                            <p:cond delay="0"/>
                                          </p:stCondLst>
                                        </p:cTn>
                                        <p:tgtEl>
                                          <p:spTgt spid="20"/>
                                        </p:tgtEl>
                                        <p:attrNameLst>
                                          <p:attrName>style.visibility</p:attrName>
                                        </p:attrNameLst>
                                      </p:cBhvr>
                                      <p:to>
                                        <p:strVal val="visible"/>
                                      </p:to>
                                    </p:set>
                                    <p:anim calcmode="lin" valueType="num">
                                      <p:cBhvr>
                                        <p:cTn id="117" dur="1750" fill="hold"/>
                                        <p:tgtEl>
                                          <p:spTgt spid="20"/>
                                        </p:tgtEl>
                                        <p:attrNameLst>
                                          <p:attrName>ppt_w</p:attrName>
                                        </p:attrNameLst>
                                      </p:cBhvr>
                                      <p:tavLst>
                                        <p:tav tm="0">
                                          <p:val>
                                            <p:fltVal val="0"/>
                                          </p:val>
                                        </p:tav>
                                        <p:tav tm="100000">
                                          <p:val>
                                            <p:strVal val="#ppt_w"/>
                                          </p:val>
                                        </p:tav>
                                      </p:tavLst>
                                    </p:anim>
                                    <p:anim calcmode="lin" valueType="num">
                                      <p:cBhvr>
                                        <p:cTn id="118" dur="1750" fill="hold"/>
                                        <p:tgtEl>
                                          <p:spTgt spid="20"/>
                                        </p:tgtEl>
                                        <p:attrNameLst>
                                          <p:attrName>ppt_h</p:attrName>
                                        </p:attrNameLst>
                                      </p:cBhvr>
                                      <p:tavLst>
                                        <p:tav tm="0">
                                          <p:val>
                                            <p:fltVal val="0"/>
                                          </p:val>
                                        </p:tav>
                                        <p:tav tm="100000">
                                          <p:val>
                                            <p:strVal val="#ppt_h"/>
                                          </p:val>
                                        </p:tav>
                                      </p:tavLst>
                                    </p:anim>
                                  </p:childTnLst>
                                </p:cTn>
                              </p:par>
                              <p:par>
                                <p:cTn id="119" presetID="42" presetClass="path" presetSubtype="0" accel="50000" decel="50000" fill="hold" grpId="2" nodeType="withEffect">
                                  <p:stCondLst>
                                    <p:cond delay="2750"/>
                                  </p:stCondLst>
                                  <p:childTnLst>
                                    <p:animMotion origin="layout" path="M 4.72222E-6 3.7037E-6 L -0.30105 0.23356 " pathEditMode="relative" rAng="0" ptsTypes="AA">
                                      <p:cBhvr>
                                        <p:cTn id="120" dur="1750" spd="-100000" fill="hold"/>
                                        <p:tgtEl>
                                          <p:spTgt spid="20"/>
                                        </p:tgtEl>
                                        <p:attrNameLst>
                                          <p:attrName>ppt_x</p:attrName>
                                          <p:attrName>ppt_y</p:attrName>
                                        </p:attrNameLst>
                                      </p:cBhvr>
                                      <p:rCtr x="-15052" y="11667"/>
                                    </p:animMotion>
                                  </p:childTnLst>
                                </p:cTn>
                              </p:par>
                              <p:par>
                                <p:cTn id="121" presetID="23" presetClass="entr" presetSubtype="16" fill="hold" grpId="0" nodeType="withEffect">
                                  <p:stCondLst>
                                    <p:cond delay="3750"/>
                                  </p:stCondLst>
                                  <p:childTnLst>
                                    <p:set>
                                      <p:cBhvr>
                                        <p:cTn id="122" dur="1" fill="hold">
                                          <p:stCondLst>
                                            <p:cond delay="0"/>
                                          </p:stCondLst>
                                        </p:cTn>
                                        <p:tgtEl>
                                          <p:spTgt spid="22"/>
                                        </p:tgtEl>
                                        <p:attrNameLst>
                                          <p:attrName>style.visibility</p:attrName>
                                        </p:attrNameLst>
                                      </p:cBhvr>
                                      <p:to>
                                        <p:strVal val="visible"/>
                                      </p:to>
                                    </p:set>
                                    <p:anim calcmode="lin" valueType="num">
                                      <p:cBhvr>
                                        <p:cTn id="123" dur="1750" fill="hold"/>
                                        <p:tgtEl>
                                          <p:spTgt spid="22"/>
                                        </p:tgtEl>
                                        <p:attrNameLst>
                                          <p:attrName>ppt_w</p:attrName>
                                        </p:attrNameLst>
                                      </p:cBhvr>
                                      <p:tavLst>
                                        <p:tav tm="0">
                                          <p:val>
                                            <p:fltVal val="0"/>
                                          </p:val>
                                        </p:tav>
                                        <p:tav tm="100000">
                                          <p:val>
                                            <p:strVal val="#ppt_w"/>
                                          </p:val>
                                        </p:tav>
                                      </p:tavLst>
                                    </p:anim>
                                    <p:anim calcmode="lin" valueType="num">
                                      <p:cBhvr>
                                        <p:cTn id="124" dur="1750" fill="hold"/>
                                        <p:tgtEl>
                                          <p:spTgt spid="22"/>
                                        </p:tgtEl>
                                        <p:attrNameLst>
                                          <p:attrName>ppt_h</p:attrName>
                                        </p:attrNameLst>
                                      </p:cBhvr>
                                      <p:tavLst>
                                        <p:tav tm="0">
                                          <p:val>
                                            <p:fltVal val="0"/>
                                          </p:val>
                                        </p:tav>
                                        <p:tav tm="100000">
                                          <p:val>
                                            <p:strVal val="#ppt_h"/>
                                          </p:val>
                                        </p:tav>
                                      </p:tavLst>
                                    </p:anim>
                                  </p:childTnLst>
                                </p:cTn>
                              </p:par>
                              <p:par>
                                <p:cTn id="125" presetID="42" presetClass="path" presetSubtype="0" accel="50000" decel="50000" fill="hold" grpId="2" nodeType="withEffect">
                                  <p:stCondLst>
                                    <p:cond delay="3750"/>
                                  </p:stCondLst>
                                  <p:childTnLst>
                                    <p:animMotion origin="layout" path="M -1.11111E-6 -7.40741E-7 L -0.06996 0.46875 " pathEditMode="relative" rAng="0" ptsTypes="AA">
                                      <p:cBhvr>
                                        <p:cTn id="126" dur="1750" spd="-100000" fill="hold"/>
                                        <p:tgtEl>
                                          <p:spTgt spid="22"/>
                                        </p:tgtEl>
                                        <p:attrNameLst>
                                          <p:attrName>ppt_x</p:attrName>
                                          <p:attrName>ppt_y</p:attrName>
                                        </p:attrNameLst>
                                      </p:cBhvr>
                                      <p:rCtr x="-3507" y="23426"/>
                                    </p:animMotion>
                                  </p:childTnLst>
                                </p:cTn>
                              </p:par>
                              <p:par>
                                <p:cTn id="127" presetID="23" presetClass="entr" presetSubtype="16" fill="hold" grpId="0" nodeType="withEffect">
                                  <p:stCondLst>
                                    <p:cond delay="4750"/>
                                  </p:stCondLst>
                                  <p:childTnLst>
                                    <p:set>
                                      <p:cBhvr>
                                        <p:cTn id="128" dur="1" fill="hold">
                                          <p:stCondLst>
                                            <p:cond delay="0"/>
                                          </p:stCondLst>
                                        </p:cTn>
                                        <p:tgtEl>
                                          <p:spTgt spid="21"/>
                                        </p:tgtEl>
                                        <p:attrNameLst>
                                          <p:attrName>style.visibility</p:attrName>
                                        </p:attrNameLst>
                                      </p:cBhvr>
                                      <p:to>
                                        <p:strVal val="visible"/>
                                      </p:to>
                                    </p:set>
                                    <p:anim calcmode="lin" valueType="num">
                                      <p:cBhvr>
                                        <p:cTn id="129" dur="1750" fill="hold"/>
                                        <p:tgtEl>
                                          <p:spTgt spid="21"/>
                                        </p:tgtEl>
                                        <p:attrNameLst>
                                          <p:attrName>ppt_w</p:attrName>
                                        </p:attrNameLst>
                                      </p:cBhvr>
                                      <p:tavLst>
                                        <p:tav tm="0">
                                          <p:val>
                                            <p:fltVal val="0"/>
                                          </p:val>
                                        </p:tav>
                                        <p:tav tm="100000">
                                          <p:val>
                                            <p:strVal val="#ppt_w"/>
                                          </p:val>
                                        </p:tav>
                                      </p:tavLst>
                                    </p:anim>
                                    <p:anim calcmode="lin" valueType="num">
                                      <p:cBhvr>
                                        <p:cTn id="130" dur="1750" fill="hold"/>
                                        <p:tgtEl>
                                          <p:spTgt spid="21"/>
                                        </p:tgtEl>
                                        <p:attrNameLst>
                                          <p:attrName>ppt_h</p:attrName>
                                        </p:attrNameLst>
                                      </p:cBhvr>
                                      <p:tavLst>
                                        <p:tav tm="0">
                                          <p:val>
                                            <p:fltVal val="0"/>
                                          </p:val>
                                        </p:tav>
                                        <p:tav tm="100000">
                                          <p:val>
                                            <p:strVal val="#ppt_h"/>
                                          </p:val>
                                        </p:tav>
                                      </p:tavLst>
                                    </p:anim>
                                  </p:childTnLst>
                                </p:cTn>
                              </p:par>
                              <p:par>
                                <p:cTn id="131" presetID="42" presetClass="path" presetSubtype="0" accel="50000" decel="50000" fill="hold" grpId="2" nodeType="withEffect">
                                  <p:stCondLst>
                                    <p:cond delay="4750"/>
                                  </p:stCondLst>
                                  <p:childTnLst>
                                    <p:animMotion origin="layout" path="M 8.33333E-7 5.55112E-17 L 0.13663 0.27292 " pathEditMode="relative" rAng="0" ptsTypes="AA">
                                      <p:cBhvr>
                                        <p:cTn id="132" dur="1750" spd="-100000" fill="hold"/>
                                        <p:tgtEl>
                                          <p:spTgt spid="21"/>
                                        </p:tgtEl>
                                        <p:attrNameLst>
                                          <p:attrName>ppt_x</p:attrName>
                                          <p:attrName>ppt_y</p:attrName>
                                        </p:attrNameLst>
                                      </p:cBhvr>
                                      <p:rCtr x="6823" y="13634"/>
                                    </p:animMotion>
                                  </p:childTnLst>
                                </p:cTn>
                              </p:par>
                            </p:childTnLst>
                          </p:cTn>
                        </p:par>
                      </p:childTnLst>
                    </p:cTn>
                  </p:par>
                  <p:par>
                    <p:cTn id="133" fill="hold">
                      <p:stCondLst>
                        <p:cond delay="indefinite"/>
                      </p:stCondLst>
                      <p:childTnLst>
                        <p:par>
                          <p:cTn id="134" fill="hold">
                            <p:stCondLst>
                              <p:cond delay="0"/>
                            </p:stCondLst>
                            <p:childTnLst>
                              <p:par>
                                <p:cTn id="135" presetID="23" presetClass="exit" presetSubtype="32" fill="hold" grpId="1" nodeType="clickEffect">
                                  <p:stCondLst>
                                    <p:cond delay="0"/>
                                  </p:stCondLst>
                                  <p:childTnLst>
                                    <p:anim calcmode="lin" valueType="num">
                                      <p:cBhvr>
                                        <p:cTn id="136" dur="1250"/>
                                        <p:tgtEl>
                                          <p:spTgt spid="18"/>
                                        </p:tgtEl>
                                        <p:attrNameLst>
                                          <p:attrName>ppt_w</p:attrName>
                                        </p:attrNameLst>
                                      </p:cBhvr>
                                      <p:tavLst>
                                        <p:tav tm="0">
                                          <p:val>
                                            <p:strVal val="ppt_w"/>
                                          </p:val>
                                        </p:tav>
                                        <p:tav tm="100000">
                                          <p:val>
                                            <p:fltVal val="0"/>
                                          </p:val>
                                        </p:tav>
                                      </p:tavLst>
                                    </p:anim>
                                    <p:anim calcmode="lin" valueType="num">
                                      <p:cBhvr>
                                        <p:cTn id="137" dur="1250"/>
                                        <p:tgtEl>
                                          <p:spTgt spid="18"/>
                                        </p:tgtEl>
                                        <p:attrNameLst>
                                          <p:attrName>ppt_h</p:attrName>
                                        </p:attrNameLst>
                                      </p:cBhvr>
                                      <p:tavLst>
                                        <p:tav tm="0">
                                          <p:val>
                                            <p:strVal val="ppt_h"/>
                                          </p:val>
                                        </p:tav>
                                        <p:tav tm="100000">
                                          <p:val>
                                            <p:fltVal val="0"/>
                                          </p:val>
                                        </p:tav>
                                      </p:tavLst>
                                    </p:anim>
                                    <p:set>
                                      <p:cBhvr>
                                        <p:cTn id="138" dur="1" fill="hold">
                                          <p:stCondLst>
                                            <p:cond delay="1249"/>
                                          </p:stCondLst>
                                        </p:cTn>
                                        <p:tgtEl>
                                          <p:spTgt spid="18"/>
                                        </p:tgtEl>
                                        <p:attrNameLst>
                                          <p:attrName>style.visibility</p:attrName>
                                        </p:attrNameLst>
                                      </p:cBhvr>
                                      <p:to>
                                        <p:strVal val="hidden"/>
                                      </p:to>
                                    </p:set>
                                  </p:childTnLst>
                                </p:cTn>
                              </p:par>
                              <p:par>
                                <p:cTn id="139" presetID="23" presetClass="exit" presetSubtype="32" fill="hold" grpId="1" nodeType="withEffect">
                                  <p:stCondLst>
                                    <p:cond delay="0"/>
                                  </p:stCondLst>
                                  <p:childTnLst>
                                    <p:anim calcmode="lin" valueType="num">
                                      <p:cBhvr>
                                        <p:cTn id="140" dur="1250"/>
                                        <p:tgtEl>
                                          <p:spTgt spid="19"/>
                                        </p:tgtEl>
                                        <p:attrNameLst>
                                          <p:attrName>ppt_w</p:attrName>
                                        </p:attrNameLst>
                                      </p:cBhvr>
                                      <p:tavLst>
                                        <p:tav tm="0">
                                          <p:val>
                                            <p:strVal val="ppt_w"/>
                                          </p:val>
                                        </p:tav>
                                        <p:tav tm="100000">
                                          <p:val>
                                            <p:fltVal val="0"/>
                                          </p:val>
                                        </p:tav>
                                      </p:tavLst>
                                    </p:anim>
                                    <p:anim calcmode="lin" valueType="num">
                                      <p:cBhvr>
                                        <p:cTn id="141" dur="1250"/>
                                        <p:tgtEl>
                                          <p:spTgt spid="19"/>
                                        </p:tgtEl>
                                        <p:attrNameLst>
                                          <p:attrName>ppt_h</p:attrName>
                                        </p:attrNameLst>
                                      </p:cBhvr>
                                      <p:tavLst>
                                        <p:tav tm="0">
                                          <p:val>
                                            <p:strVal val="ppt_h"/>
                                          </p:val>
                                        </p:tav>
                                        <p:tav tm="100000">
                                          <p:val>
                                            <p:fltVal val="0"/>
                                          </p:val>
                                        </p:tav>
                                      </p:tavLst>
                                    </p:anim>
                                    <p:set>
                                      <p:cBhvr>
                                        <p:cTn id="142" dur="1" fill="hold">
                                          <p:stCondLst>
                                            <p:cond delay="1249"/>
                                          </p:stCondLst>
                                        </p:cTn>
                                        <p:tgtEl>
                                          <p:spTgt spid="19"/>
                                        </p:tgtEl>
                                        <p:attrNameLst>
                                          <p:attrName>style.visibility</p:attrName>
                                        </p:attrNameLst>
                                      </p:cBhvr>
                                      <p:to>
                                        <p:strVal val="hidden"/>
                                      </p:to>
                                    </p:set>
                                  </p:childTnLst>
                                </p:cTn>
                              </p:par>
                              <p:par>
                                <p:cTn id="143" presetID="23" presetClass="exit" presetSubtype="32" fill="hold" grpId="1" nodeType="withEffect">
                                  <p:stCondLst>
                                    <p:cond delay="0"/>
                                  </p:stCondLst>
                                  <p:childTnLst>
                                    <p:anim calcmode="lin" valueType="num">
                                      <p:cBhvr>
                                        <p:cTn id="144" dur="1250"/>
                                        <p:tgtEl>
                                          <p:spTgt spid="20"/>
                                        </p:tgtEl>
                                        <p:attrNameLst>
                                          <p:attrName>ppt_w</p:attrName>
                                        </p:attrNameLst>
                                      </p:cBhvr>
                                      <p:tavLst>
                                        <p:tav tm="0">
                                          <p:val>
                                            <p:strVal val="ppt_w"/>
                                          </p:val>
                                        </p:tav>
                                        <p:tav tm="100000">
                                          <p:val>
                                            <p:fltVal val="0"/>
                                          </p:val>
                                        </p:tav>
                                      </p:tavLst>
                                    </p:anim>
                                    <p:anim calcmode="lin" valueType="num">
                                      <p:cBhvr>
                                        <p:cTn id="145" dur="1250"/>
                                        <p:tgtEl>
                                          <p:spTgt spid="20"/>
                                        </p:tgtEl>
                                        <p:attrNameLst>
                                          <p:attrName>ppt_h</p:attrName>
                                        </p:attrNameLst>
                                      </p:cBhvr>
                                      <p:tavLst>
                                        <p:tav tm="0">
                                          <p:val>
                                            <p:strVal val="ppt_h"/>
                                          </p:val>
                                        </p:tav>
                                        <p:tav tm="100000">
                                          <p:val>
                                            <p:fltVal val="0"/>
                                          </p:val>
                                        </p:tav>
                                      </p:tavLst>
                                    </p:anim>
                                    <p:set>
                                      <p:cBhvr>
                                        <p:cTn id="146" dur="1" fill="hold">
                                          <p:stCondLst>
                                            <p:cond delay="1249"/>
                                          </p:stCondLst>
                                        </p:cTn>
                                        <p:tgtEl>
                                          <p:spTgt spid="20"/>
                                        </p:tgtEl>
                                        <p:attrNameLst>
                                          <p:attrName>style.visibility</p:attrName>
                                        </p:attrNameLst>
                                      </p:cBhvr>
                                      <p:to>
                                        <p:strVal val="hidden"/>
                                      </p:to>
                                    </p:set>
                                  </p:childTnLst>
                                </p:cTn>
                              </p:par>
                              <p:par>
                                <p:cTn id="147" presetID="23" presetClass="exit" presetSubtype="32" fill="hold" grpId="1" nodeType="withEffect">
                                  <p:stCondLst>
                                    <p:cond delay="0"/>
                                  </p:stCondLst>
                                  <p:childTnLst>
                                    <p:anim calcmode="lin" valueType="num">
                                      <p:cBhvr>
                                        <p:cTn id="148" dur="1250"/>
                                        <p:tgtEl>
                                          <p:spTgt spid="21"/>
                                        </p:tgtEl>
                                        <p:attrNameLst>
                                          <p:attrName>ppt_w</p:attrName>
                                        </p:attrNameLst>
                                      </p:cBhvr>
                                      <p:tavLst>
                                        <p:tav tm="0">
                                          <p:val>
                                            <p:strVal val="ppt_w"/>
                                          </p:val>
                                        </p:tav>
                                        <p:tav tm="100000">
                                          <p:val>
                                            <p:fltVal val="0"/>
                                          </p:val>
                                        </p:tav>
                                      </p:tavLst>
                                    </p:anim>
                                    <p:anim calcmode="lin" valueType="num">
                                      <p:cBhvr>
                                        <p:cTn id="149" dur="1250"/>
                                        <p:tgtEl>
                                          <p:spTgt spid="21"/>
                                        </p:tgtEl>
                                        <p:attrNameLst>
                                          <p:attrName>ppt_h</p:attrName>
                                        </p:attrNameLst>
                                      </p:cBhvr>
                                      <p:tavLst>
                                        <p:tav tm="0">
                                          <p:val>
                                            <p:strVal val="ppt_h"/>
                                          </p:val>
                                        </p:tav>
                                        <p:tav tm="100000">
                                          <p:val>
                                            <p:fltVal val="0"/>
                                          </p:val>
                                        </p:tav>
                                      </p:tavLst>
                                    </p:anim>
                                    <p:set>
                                      <p:cBhvr>
                                        <p:cTn id="150" dur="1" fill="hold">
                                          <p:stCondLst>
                                            <p:cond delay="1249"/>
                                          </p:stCondLst>
                                        </p:cTn>
                                        <p:tgtEl>
                                          <p:spTgt spid="21"/>
                                        </p:tgtEl>
                                        <p:attrNameLst>
                                          <p:attrName>style.visibility</p:attrName>
                                        </p:attrNameLst>
                                      </p:cBhvr>
                                      <p:to>
                                        <p:strVal val="hidden"/>
                                      </p:to>
                                    </p:set>
                                  </p:childTnLst>
                                </p:cTn>
                              </p:par>
                              <p:par>
                                <p:cTn id="151" presetID="23" presetClass="exit" presetSubtype="32" fill="hold" grpId="1" nodeType="withEffect">
                                  <p:stCondLst>
                                    <p:cond delay="0"/>
                                  </p:stCondLst>
                                  <p:childTnLst>
                                    <p:anim calcmode="lin" valueType="num">
                                      <p:cBhvr>
                                        <p:cTn id="152" dur="1250"/>
                                        <p:tgtEl>
                                          <p:spTgt spid="22"/>
                                        </p:tgtEl>
                                        <p:attrNameLst>
                                          <p:attrName>ppt_w</p:attrName>
                                        </p:attrNameLst>
                                      </p:cBhvr>
                                      <p:tavLst>
                                        <p:tav tm="0">
                                          <p:val>
                                            <p:strVal val="ppt_w"/>
                                          </p:val>
                                        </p:tav>
                                        <p:tav tm="100000">
                                          <p:val>
                                            <p:fltVal val="0"/>
                                          </p:val>
                                        </p:tav>
                                      </p:tavLst>
                                    </p:anim>
                                    <p:anim calcmode="lin" valueType="num">
                                      <p:cBhvr>
                                        <p:cTn id="153" dur="1250"/>
                                        <p:tgtEl>
                                          <p:spTgt spid="22"/>
                                        </p:tgtEl>
                                        <p:attrNameLst>
                                          <p:attrName>ppt_h</p:attrName>
                                        </p:attrNameLst>
                                      </p:cBhvr>
                                      <p:tavLst>
                                        <p:tav tm="0">
                                          <p:val>
                                            <p:strVal val="ppt_h"/>
                                          </p:val>
                                        </p:tav>
                                        <p:tav tm="100000">
                                          <p:val>
                                            <p:fltVal val="0"/>
                                          </p:val>
                                        </p:tav>
                                      </p:tavLst>
                                    </p:anim>
                                    <p:set>
                                      <p:cBhvr>
                                        <p:cTn id="154" dur="1" fill="hold">
                                          <p:stCondLst>
                                            <p:cond delay="1249"/>
                                          </p:stCondLst>
                                        </p:cTn>
                                        <p:tgtEl>
                                          <p:spTgt spid="22"/>
                                        </p:tgtEl>
                                        <p:attrNameLst>
                                          <p:attrName>style.visibility</p:attrName>
                                        </p:attrNameLst>
                                      </p:cBhvr>
                                      <p:to>
                                        <p:strVal val="hidden"/>
                                      </p:to>
                                    </p:set>
                                  </p:childTnLst>
                                </p:cTn>
                              </p:par>
                              <p:par>
                                <p:cTn id="155" presetID="23" presetClass="exit" presetSubtype="32" fill="hold" grpId="1" nodeType="withEffect">
                                  <p:stCondLst>
                                    <p:cond delay="0"/>
                                  </p:stCondLst>
                                  <p:childTnLst>
                                    <p:anim calcmode="lin" valueType="num">
                                      <p:cBhvr>
                                        <p:cTn id="156" dur="1250"/>
                                        <p:tgtEl>
                                          <p:spTgt spid="23"/>
                                        </p:tgtEl>
                                        <p:attrNameLst>
                                          <p:attrName>ppt_w</p:attrName>
                                        </p:attrNameLst>
                                      </p:cBhvr>
                                      <p:tavLst>
                                        <p:tav tm="0">
                                          <p:val>
                                            <p:strVal val="ppt_w"/>
                                          </p:val>
                                        </p:tav>
                                        <p:tav tm="100000">
                                          <p:val>
                                            <p:fltVal val="0"/>
                                          </p:val>
                                        </p:tav>
                                      </p:tavLst>
                                    </p:anim>
                                    <p:anim calcmode="lin" valueType="num">
                                      <p:cBhvr>
                                        <p:cTn id="157" dur="1250"/>
                                        <p:tgtEl>
                                          <p:spTgt spid="23"/>
                                        </p:tgtEl>
                                        <p:attrNameLst>
                                          <p:attrName>ppt_h</p:attrName>
                                        </p:attrNameLst>
                                      </p:cBhvr>
                                      <p:tavLst>
                                        <p:tav tm="0">
                                          <p:val>
                                            <p:strVal val="ppt_h"/>
                                          </p:val>
                                        </p:tav>
                                        <p:tav tm="100000">
                                          <p:val>
                                            <p:fltVal val="0"/>
                                          </p:val>
                                        </p:tav>
                                      </p:tavLst>
                                    </p:anim>
                                    <p:set>
                                      <p:cBhvr>
                                        <p:cTn id="158" dur="1" fill="hold">
                                          <p:stCondLst>
                                            <p:cond delay="1249"/>
                                          </p:stCondLst>
                                        </p:cTn>
                                        <p:tgtEl>
                                          <p:spTgt spid="23"/>
                                        </p:tgtEl>
                                        <p:attrNameLst>
                                          <p:attrName>style.visibility</p:attrName>
                                        </p:attrNameLst>
                                      </p:cBhvr>
                                      <p:to>
                                        <p:strVal val="hidden"/>
                                      </p:to>
                                    </p:set>
                                  </p:childTnLst>
                                </p:cTn>
                              </p:par>
                              <p:par>
                                <p:cTn id="159" presetID="42" presetClass="path" presetSubtype="0" accel="50000" decel="50000" fill="hold" grpId="3" nodeType="withEffect">
                                  <p:stCondLst>
                                    <p:cond delay="0"/>
                                  </p:stCondLst>
                                  <p:childTnLst>
                                    <p:animMotion origin="layout" path="M 1.11111E-6 4.07407E-6 L -0.01024 -0.23635 " pathEditMode="relative" rAng="0" ptsTypes="AA">
                                      <p:cBhvr>
                                        <p:cTn id="160" dur="1250" fill="hold"/>
                                        <p:tgtEl>
                                          <p:spTgt spid="18"/>
                                        </p:tgtEl>
                                        <p:attrNameLst>
                                          <p:attrName>ppt_x</p:attrName>
                                          <p:attrName>ppt_y</p:attrName>
                                        </p:attrNameLst>
                                      </p:cBhvr>
                                      <p:rCtr x="-521" y="-11829"/>
                                    </p:animMotion>
                                  </p:childTnLst>
                                </p:cTn>
                              </p:par>
                              <p:par>
                                <p:cTn id="161" presetID="42" presetClass="path" presetSubtype="0" accel="50000" decel="50000" fill="hold" grpId="3" nodeType="withEffect">
                                  <p:stCondLst>
                                    <p:cond delay="0"/>
                                  </p:stCondLst>
                                  <p:childTnLst>
                                    <p:animMotion origin="layout" path="M -4.16667E-6 1.11111E-6 L -0.36284 -0.16019 " pathEditMode="relative" rAng="0" ptsTypes="AA">
                                      <p:cBhvr>
                                        <p:cTn id="162" dur="1250" fill="hold"/>
                                        <p:tgtEl>
                                          <p:spTgt spid="19"/>
                                        </p:tgtEl>
                                        <p:attrNameLst>
                                          <p:attrName>ppt_x</p:attrName>
                                          <p:attrName>ppt_y</p:attrName>
                                        </p:attrNameLst>
                                      </p:cBhvr>
                                      <p:rCtr x="-18142" y="-8009"/>
                                    </p:animMotion>
                                  </p:childTnLst>
                                </p:cTn>
                              </p:par>
                              <p:par>
                                <p:cTn id="163" presetID="42" presetClass="path" presetSubtype="0" accel="50000" decel="50000" fill="hold" grpId="3" nodeType="withEffect">
                                  <p:stCondLst>
                                    <p:cond delay="0"/>
                                  </p:stCondLst>
                                  <p:childTnLst>
                                    <p:animMotion origin="layout" path="M -2.22222E-6 -4.44444E-6 L -0.49149 0.05926 " pathEditMode="relative" rAng="0" ptsTypes="AA">
                                      <p:cBhvr>
                                        <p:cTn id="164" dur="1250" fill="hold"/>
                                        <p:tgtEl>
                                          <p:spTgt spid="23"/>
                                        </p:tgtEl>
                                        <p:attrNameLst>
                                          <p:attrName>ppt_x</p:attrName>
                                          <p:attrName>ppt_y</p:attrName>
                                        </p:attrNameLst>
                                      </p:cBhvr>
                                      <p:rCtr x="-24583" y="2963"/>
                                    </p:animMotion>
                                  </p:childTnLst>
                                </p:cTn>
                              </p:par>
                              <p:par>
                                <p:cTn id="165" presetID="42" presetClass="path" presetSubtype="0" accel="50000" decel="50000" fill="hold" grpId="3" nodeType="withEffect">
                                  <p:stCondLst>
                                    <p:cond delay="0"/>
                                  </p:stCondLst>
                                  <p:childTnLst>
                                    <p:animMotion origin="layout" path="M 4.72222E-6 3.7037E-6 L -0.30139 0.23402 " pathEditMode="relative" rAng="0" ptsTypes="AA">
                                      <p:cBhvr>
                                        <p:cTn id="166" dur="1250" fill="hold"/>
                                        <p:tgtEl>
                                          <p:spTgt spid="20"/>
                                        </p:tgtEl>
                                        <p:attrNameLst>
                                          <p:attrName>ppt_x</p:attrName>
                                          <p:attrName>ppt_y</p:attrName>
                                        </p:attrNameLst>
                                      </p:cBhvr>
                                      <p:rCtr x="-15069" y="11690"/>
                                    </p:animMotion>
                                  </p:childTnLst>
                                </p:cTn>
                              </p:par>
                              <p:par>
                                <p:cTn id="167" presetID="42" presetClass="path" presetSubtype="0" accel="50000" decel="50000" fill="hold" grpId="3" nodeType="withEffect">
                                  <p:stCondLst>
                                    <p:cond delay="0"/>
                                  </p:stCondLst>
                                  <p:childTnLst>
                                    <p:animMotion origin="layout" path="M -1.11111E-6 -7.40741E-7 L -0.07066 0.47292 " pathEditMode="relative" rAng="0" ptsTypes="AA">
                                      <p:cBhvr>
                                        <p:cTn id="168" dur="1250" fill="hold"/>
                                        <p:tgtEl>
                                          <p:spTgt spid="22"/>
                                        </p:tgtEl>
                                        <p:attrNameLst>
                                          <p:attrName>ppt_x</p:attrName>
                                          <p:attrName>ppt_y</p:attrName>
                                        </p:attrNameLst>
                                      </p:cBhvr>
                                      <p:rCtr x="-3542" y="23634"/>
                                    </p:animMotion>
                                  </p:childTnLst>
                                </p:cTn>
                              </p:par>
                              <p:par>
                                <p:cTn id="169" presetID="42" presetClass="path" presetSubtype="0" accel="50000" decel="50000" fill="hold" grpId="3" nodeType="withEffect">
                                  <p:stCondLst>
                                    <p:cond delay="0"/>
                                  </p:stCondLst>
                                  <p:childTnLst>
                                    <p:animMotion origin="layout" path="M 8.33333E-7 5.55112E-17 L 0.13889 0.27801 " pathEditMode="relative" rAng="0" ptsTypes="AA">
                                      <p:cBhvr>
                                        <p:cTn id="170" dur="1250" fill="hold"/>
                                        <p:tgtEl>
                                          <p:spTgt spid="21"/>
                                        </p:tgtEl>
                                        <p:attrNameLst>
                                          <p:attrName>ppt_x</p:attrName>
                                          <p:attrName>ppt_y</p:attrName>
                                        </p:attrNameLst>
                                      </p:cBhvr>
                                      <p:rCtr x="6944" y="13889"/>
                                    </p:animMotion>
                                  </p:childTnLst>
                                </p:cTn>
                              </p:par>
                              <p:par>
                                <p:cTn id="171" presetID="0" presetClass="entr" presetSubtype="0" fill="hold" grpId="0" nodeType="withEffect">
                                  <p:stCondLst>
                                    <p:cond delay="750"/>
                                  </p:stCondLst>
                                  <p:childTnLst>
                                    <p:set>
                                      <p:cBhvr>
                                        <p:cTn id="172" dur="1" fill="hold">
                                          <p:stCondLst>
                                            <p:cond delay="0"/>
                                          </p:stCondLst>
                                        </p:cTn>
                                        <p:tgtEl>
                                          <p:spTgt spid="24"/>
                                        </p:tgtEl>
                                        <p:attrNameLst>
                                          <p:attrName>style.visibility</p:attrName>
                                        </p:attrNameLst>
                                      </p:cBhvr>
                                      <p:to>
                                        <p:strVal val="visible"/>
                                      </p:to>
                                    </p:set>
                                    <p:animEffect transition="in" filter="dissolve">
                                      <p:cBhvr>
                                        <p:cTn id="173" dur="500">
                                          <p:stCondLst>
                                            <p:cond delay="0"/>
                                          </p:stCondLst>
                                        </p:cTn>
                                        <p:tgtEl>
                                          <p:spTgt spid="24"/>
                                        </p:tgtEl>
                                      </p:cBhvr>
                                    </p:animEffect>
                                    <p:anim to="" calcmode="lin" valueType="num">
                                      <p:cBhvr>
                                        <p:cTn id="174"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75"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176" presetID="0" presetClass="entr" presetSubtype="0" fill="hold" grpId="0" nodeType="withEffect">
                                  <p:stCondLst>
                                    <p:cond delay="1000"/>
                                  </p:stCondLst>
                                  <p:childTnLst>
                                    <p:set>
                                      <p:cBhvr>
                                        <p:cTn id="177" dur="1" fill="hold">
                                          <p:stCondLst>
                                            <p:cond delay="0"/>
                                          </p:stCondLst>
                                        </p:cTn>
                                        <p:tgtEl>
                                          <p:spTgt spid="25"/>
                                        </p:tgtEl>
                                        <p:attrNameLst>
                                          <p:attrName>style.visibility</p:attrName>
                                        </p:attrNameLst>
                                      </p:cBhvr>
                                      <p:to>
                                        <p:strVal val="visible"/>
                                      </p:to>
                                    </p:set>
                                    <p:animEffect transition="in" filter="dissolve">
                                      <p:cBhvr>
                                        <p:cTn id="178" dur="500">
                                          <p:stCondLst>
                                            <p:cond delay="0"/>
                                          </p:stCondLst>
                                        </p:cTn>
                                        <p:tgtEl>
                                          <p:spTgt spid="25"/>
                                        </p:tgtEl>
                                      </p:cBhvr>
                                    </p:animEffect>
                                    <p:anim to="" calcmode="lin" valueType="num">
                                      <p:cBhvr>
                                        <p:cTn id="179"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80" dur="500" fill="hold">
                                          <p:stCondLst>
                                            <p:cond delay="0"/>
                                          </p:stCondLst>
                                        </p:cTn>
                                        <p:tgtEl>
                                          <p:spTgt spid="25"/>
                                        </p:tgtEl>
                                        <p:attrNameLst>
                                          <p:attrName>ppt_h</p:attrName>
                                        </p:attrNameLst>
                                      </p:cBhvr>
                                      <p:tavLst>
                                        <p:tav tm="0">
                                          <p:val>
                                            <p:strVal val="#ppt_h*4"/>
                                          </p:val>
                                        </p:tav>
                                        <p:tav tm="100000">
                                          <p:val>
                                            <p:strVal val="#ppt_h"/>
                                          </p:val>
                                        </p:tav>
                                      </p:tavLst>
                                    </p:anim>
                                  </p:childTnLst>
                                </p:cTn>
                              </p:par>
                              <p:par>
                                <p:cTn id="181" presetID="0" presetClass="entr" presetSubtype="0" fill="hold" grpId="0" nodeType="withEffect">
                                  <p:stCondLst>
                                    <p:cond delay="1250"/>
                                  </p:stCondLst>
                                  <p:childTnLst>
                                    <p:set>
                                      <p:cBhvr>
                                        <p:cTn id="182" dur="1" fill="hold">
                                          <p:stCondLst>
                                            <p:cond delay="0"/>
                                          </p:stCondLst>
                                        </p:cTn>
                                        <p:tgtEl>
                                          <p:spTgt spid="26"/>
                                        </p:tgtEl>
                                        <p:attrNameLst>
                                          <p:attrName>style.visibility</p:attrName>
                                        </p:attrNameLst>
                                      </p:cBhvr>
                                      <p:to>
                                        <p:strVal val="visible"/>
                                      </p:to>
                                    </p:set>
                                    <p:animEffect transition="in" filter="dissolve">
                                      <p:cBhvr>
                                        <p:cTn id="183" dur="500">
                                          <p:stCondLst>
                                            <p:cond delay="0"/>
                                          </p:stCondLst>
                                        </p:cTn>
                                        <p:tgtEl>
                                          <p:spTgt spid="26"/>
                                        </p:tgtEl>
                                      </p:cBhvr>
                                    </p:animEffect>
                                    <p:anim to="" calcmode="lin" valueType="num">
                                      <p:cBhvr>
                                        <p:cTn id="184"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85"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186" presetID="0" presetClass="entr" presetSubtype="0" fill="hold" grpId="0" nodeType="withEffect">
                                  <p:stCondLst>
                                    <p:cond delay="1500"/>
                                  </p:stCondLst>
                                  <p:childTnLst>
                                    <p:set>
                                      <p:cBhvr>
                                        <p:cTn id="187" dur="1" fill="hold">
                                          <p:stCondLst>
                                            <p:cond delay="0"/>
                                          </p:stCondLst>
                                        </p:cTn>
                                        <p:tgtEl>
                                          <p:spTgt spid="27"/>
                                        </p:tgtEl>
                                        <p:attrNameLst>
                                          <p:attrName>style.visibility</p:attrName>
                                        </p:attrNameLst>
                                      </p:cBhvr>
                                      <p:to>
                                        <p:strVal val="visible"/>
                                      </p:to>
                                    </p:set>
                                    <p:animEffect transition="in" filter="dissolve">
                                      <p:cBhvr>
                                        <p:cTn id="188" dur="500">
                                          <p:stCondLst>
                                            <p:cond delay="0"/>
                                          </p:stCondLst>
                                        </p:cTn>
                                        <p:tgtEl>
                                          <p:spTgt spid="27"/>
                                        </p:tgtEl>
                                      </p:cBhvr>
                                    </p:animEffect>
                                    <p:anim to="" calcmode="lin" valueType="num">
                                      <p:cBhvr>
                                        <p:cTn id="189"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90" dur="500" fill="hold">
                                          <p:stCondLst>
                                            <p:cond delay="0"/>
                                          </p:stCondLst>
                                        </p:cTn>
                                        <p:tgtEl>
                                          <p:spTgt spid="27"/>
                                        </p:tgtEl>
                                        <p:attrNameLst>
                                          <p:attrName>ppt_h</p:attrName>
                                        </p:attrNameLst>
                                      </p:cBhvr>
                                      <p:tavLst>
                                        <p:tav tm="0">
                                          <p:val>
                                            <p:strVal val="#ppt_h*4"/>
                                          </p:val>
                                        </p:tav>
                                        <p:tav tm="100000">
                                          <p:val>
                                            <p:strVal val="#ppt_h"/>
                                          </p:val>
                                        </p:tav>
                                      </p:tavLst>
                                    </p:anim>
                                  </p:childTnLst>
                                </p:cTn>
                              </p:par>
                              <p:par>
                                <p:cTn id="191" presetID="0" presetClass="entr" presetSubtype="0" fill="hold" grpId="0" nodeType="withEffect">
                                  <p:stCondLst>
                                    <p:cond delay="1750"/>
                                  </p:stCondLst>
                                  <p:childTnLst>
                                    <p:set>
                                      <p:cBhvr>
                                        <p:cTn id="192" dur="1" fill="hold">
                                          <p:stCondLst>
                                            <p:cond delay="0"/>
                                          </p:stCondLst>
                                        </p:cTn>
                                        <p:tgtEl>
                                          <p:spTgt spid="28"/>
                                        </p:tgtEl>
                                        <p:attrNameLst>
                                          <p:attrName>style.visibility</p:attrName>
                                        </p:attrNameLst>
                                      </p:cBhvr>
                                      <p:to>
                                        <p:strVal val="visible"/>
                                      </p:to>
                                    </p:set>
                                    <p:animEffect transition="in" filter="dissolve">
                                      <p:cBhvr>
                                        <p:cTn id="193" dur="500">
                                          <p:stCondLst>
                                            <p:cond delay="0"/>
                                          </p:stCondLst>
                                        </p:cTn>
                                        <p:tgtEl>
                                          <p:spTgt spid="28"/>
                                        </p:tgtEl>
                                      </p:cBhvr>
                                    </p:animEffect>
                                    <p:anim to="" calcmode="lin" valueType="num">
                                      <p:cBhvr>
                                        <p:cTn id="194"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195"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196" presetID="0" presetClass="entr" presetSubtype="0" fill="hold" grpId="0" nodeType="withEffect">
                                  <p:stCondLst>
                                    <p:cond delay="2000"/>
                                  </p:stCondLst>
                                  <p:childTnLst>
                                    <p:set>
                                      <p:cBhvr>
                                        <p:cTn id="197" dur="1" fill="hold">
                                          <p:stCondLst>
                                            <p:cond delay="0"/>
                                          </p:stCondLst>
                                        </p:cTn>
                                        <p:tgtEl>
                                          <p:spTgt spid="29"/>
                                        </p:tgtEl>
                                        <p:attrNameLst>
                                          <p:attrName>style.visibility</p:attrName>
                                        </p:attrNameLst>
                                      </p:cBhvr>
                                      <p:to>
                                        <p:strVal val="visible"/>
                                      </p:to>
                                    </p:set>
                                    <p:animEffect transition="in" filter="dissolve">
                                      <p:cBhvr>
                                        <p:cTn id="198" dur="500">
                                          <p:stCondLst>
                                            <p:cond delay="0"/>
                                          </p:stCondLst>
                                        </p:cTn>
                                        <p:tgtEl>
                                          <p:spTgt spid="29"/>
                                        </p:tgtEl>
                                      </p:cBhvr>
                                    </p:animEffect>
                                    <p:anim to="" calcmode="lin" valueType="num">
                                      <p:cBhvr>
                                        <p:cTn id="199"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00"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201" presetID="0" presetClass="entr" presetSubtype="0" fill="hold" grpId="0" nodeType="withEffect">
                                  <p:stCondLst>
                                    <p:cond delay="2250"/>
                                  </p:stCondLst>
                                  <p:childTnLst>
                                    <p:set>
                                      <p:cBhvr>
                                        <p:cTn id="202" dur="1" fill="hold">
                                          <p:stCondLst>
                                            <p:cond delay="0"/>
                                          </p:stCondLst>
                                        </p:cTn>
                                        <p:tgtEl>
                                          <p:spTgt spid="30"/>
                                        </p:tgtEl>
                                        <p:attrNameLst>
                                          <p:attrName>style.visibility</p:attrName>
                                        </p:attrNameLst>
                                      </p:cBhvr>
                                      <p:to>
                                        <p:strVal val="visible"/>
                                      </p:to>
                                    </p:set>
                                    <p:animEffect transition="in" filter="dissolve">
                                      <p:cBhvr>
                                        <p:cTn id="203" dur="500">
                                          <p:stCondLst>
                                            <p:cond delay="0"/>
                                          </p:stCondLst>
                                        </p:cTn>
                                        <p:tgtEl>
                                          <p:spTgt spid="30"/>
                                        </p:tgtEl>
                                      </p:cBhvr>
                                    </p:animEffect>
                                    <p:anim to="" calcmode="lin" valueType="num">
                                      <p:cBhvr>
                                        <p:cTn id="204"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05"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childTnLst>
                    </p:cTn>
                  </p:par>
                  <p:par>
                    <p:cTn id="206" fill="hold">
                      <p:stCondLst>
                        <p:cond delay="indefinite"/>
                      </p:stCondLst>
                      <p:childTnLst>
                        <p:par>
                          <p:cTn id="207" fill="hold">
                            <p:stCondLst>
                              <p:cond delay="0"/>
                            </p:stCondLst>
                            <p:childTnLst>
                              <p:par>
                                <p:cTn id="208" presetID="23" presetClass="exit" presetSubtype="32" fill="hold" grpId="1" nodeType="clickEffect">
                                  <p:stCondLst>
                                    <p:cond delay="0"/>
                                  </p:stCondLst>
                                  <p:childTnLst>
                                    <p:anim calcmode="lin" valueType="num">
                                      <p:cBhvr>
                                        <p:cTn id="209" dur="1250"/>
                                        <p:tgtEl>
                                          <p:spTgt spid="24"/>
                                        </p:tgtEl>
                                        <p:attrNameLst>
                                          <p:attrName>ppt_w</p:attrName>
                                        </p:attrNameLst>
                                      </p:cBhvr>
                                      <p:tavLst>
                                        <p:tav tm="0">
                                          <p:val>
                                            <p:strVal val="ppt_w"/>
                                          </p:val>
                                        </p:tav>
                                        <p:tav tm="100000">
                                          <p:val>
                                            <p:fltVal val="0"/>
                                          </p:val>
                                        </p:tav>
                                      </p:tavLst>
                                    </p:anim>
                                    <p:anim calcmode="lin" valueType="num">
                                      <p:cBhvr>
                                        <p:cTn id="210" dur="1250"/>
                                        <p:tgtEl>
                                          <p:spTgt spid="24"/>
                                        </p:tgtEl>
                                        <p:attrNameLst>
                                          <p:attrName>ppt_h</p:attrName>
                                        </p:attrNameLst>
                                      </p:cBhvr>
                                      <p:tavLst>
                                        <p:tav tm="0">
                                          <p:val>
                                            <p:strVal val="ppt_h"/>
                                          </p:val>
                                        </p:tav>
                                        <p:tav tm="100000">
                                          <p:val>
                                            <p:fltVal val="0"/>
                                          </p:val>
                                        </p:tav>
                                      </p:tavLst>
                                    </p:anim>
                                    <p:set>
                                      <p:cBhvr>
                                        <p:cTn id="211" dur="1" fill="hold">
                                          <p:stCondLst>
                                            <p:cond delay="1249"/>
                                          </p:stCondLst>
                                        </p:cTn>
                                        <p:tgtEl>
                                          <p:spTgt spid="24"/>
                                        </p:tgtEl>
                                        <p:attrNameLst>
                                          <p:attrName>style.visibility</p:attrName>
                                        </p:attrNameLst>
                                      </p:cBhvr>
                                      <p:to>
                                        <p:strVal val="hidden"/>
                                      </p:to>
                                    </p:set>
                                  </p:childTnLst>
                                </p:cTn>
                              </p:par>
                              <p:par>
                                <p:cTn id="212" presetID="23" presetClass="exit" presetSubtype="32" fill="hold" grpId="1" nodeType="withEffect">
                                  <p:stCondLst>
                                    <p:cond delay="0"/>
                                  </p:stCondLst>
                                  <p:childTnLst>
                                    <p:anim calcmode="lin" valueType="num">
                                      <p:cBhvr>
                                        <p:cTn id="213" dur="1250"/>
                                        <p:tgtEl>
                                          <p:spTgt spid="25"/>
                                        </p:tgtEl>
                                        <p:attrNameLst>
                                          <p:attrName>ppt_w</p:attrName>
                                        </p:attrNameLst>
                                      </p:cBhvr>
                                      <p:tavLst>
                                        <p:tav tm="0">
                                          <p:val>
                                            <p:strVal val="ppt_w"/>
                                          </p:val>
                                        </p:tav>
                                        <p:tav tm="100000">
                                          <p:val>
                                            <p:fltVal val="0"/>
                                          </p:val>
                                        </p:tav>
                                      </p:tavLst>
                                    </p:anim>
                                    <p:anim calcmode="lin" valueType="num">
                                      <p:cBhvr>
                                        <p:cTn id="214" dur="1250"/>
                                        <p:tgtEl>
                                          <p:spTgt spid="25"/>
                                        </p:tgtEl>
                                        <p:attrNameLst>
                                          <p:attrName>ppt_h</p:attrName>
                                        </p:attrNameLst>
                                      </p:cBhvr>
                                      <p:tavLst>
                                        <p:tav tm="0">
                                          <p:val>
                                            <p:strVal val="ppt_h"/>
                                          </p:val>
                                        </p:tav>
                                        <p:tav tm="100000">
                                          <p:val>
                                            <p:fltVal val="0"/>
                                          </p:val>
                                        </p:tav>
                                      </p:tavLst>
                                    </p:anim>
                                    <p:set>
                                      <p:cBhvr>
                                        <p:cTn id="215" dur="1" fill="hold">
                                          <p:stCondLst>
                                            <p:cond delay="1249"/>
                                          </p:stCondLst>
                                        </p:cTn>
                                        <p:tgtEl>
                                          <p:spTgt spid="25"/>
                                        </p:tgtEl>
                                        <p:attrNameLst>
                                          <p:attrName>style.visibility</p:attrName>
                                        </p:attrNameLst>
                                      </p:cBhvr>
                                      <p:to>
                                        <p:strVal val="hidden"/>
                                      </p:to>
                                    </p:set>
                                  </p:childTnLst>
                                </p:cTn>
                              </p:par>
                              <p:par>
                                <p:cTn id="216" presetID="23" presetClass="exit" presetSubtype="32" fill="hold" grpId="1" nodeType="withEffect">
                                  <p:stCondLst>
                                    <p:cond delay="0"/>
                                  </p:stCondLst>
                                  <p:childTnLst>
                                    <p:anim calcmode="lin" valueType="num">
                                      <p:cBhvr>
                                        <p:cTn id="217" dur="1250"/>
                                        <p:tgtEl>
                                          <p:spTgt spid="26"/>
                                        </p:tgtEl>
                                        <p:attrNameLst>
                                          <p:attrName>ppt_w</p:attrName>
                                        </p:attrNameLst>
                                      </p:cBhvr>
                                      <p:tavLst>
                                        <p:tav tm="0">
                                          <p:val>
                                            <p:strVal val="ppt_w"/>
                                          </p:val>
                                        </p:tav>
                                        <p:tav tm="100000">
                                          <p:val>
                                            <p:fltVal val="0"/>
                                          </p:val>
                                        </p:tav>
                                      </p:tavLst>
                                    </p:anim>
                                    <p:anim calcmode="lin" valueType="num">
                                      <p:cBhvr>
                                        <p:cTn id="218" dur="1250"/>
                                        <p:tgtEl>
                                          <p:spTgt spid="26"/>
                                        </p:tgtEl>
                                        <p:attrNameLst>
                                          <p:attrName>ppt_h</p:attrName>
                                        </p:attrNameLst>
                                      </p:cBhvr>
                                      <p:tavLst>
                                        <p:tav tm="0">
                                          <p:val>
                                            <p:strVal val="ppt_h"/>
                                          </p:val>
                                        </p:tav>
                                        <p:tav tm="100000">
                                          <p:val>
                                            <p:fltVal val="0"/>
                                          </p:val>
                                        </p:tav>
                                      </p:tavLst>
                                    </p:anim>
                                    <p:set>
                                      <p:cBhvr>
                                        <p:cTn id="219" dur="1" fill="hold">
                                          <p:stCondLst>
                                            <p:cond delay="1249"/>
                                          </p:stCondLst>
                                        </p:cTn>
                                        <p:tgtEl>
                                          <p:spTgt spid="26"/>
                                        </p:tgtEl>
                                        <p:attrNameLst>
                                          <p:attrName>style.visibility</p:attrName>
                                        </p:attrNameLst>
                                      </p:cBhvr>
                                      <p:to>
                                        <p:strVal val="hidden"/>
                                      </p:to>
                                    </p:set>
                                  </p:childTnLst>
                                </p:cTn>
                              </p:par>
                              <p:par>
                                <p:cTn id="220" presetID="23" presetClass="exit" presetSubtype="32" fill="hold" grpId="1" nodeType="withEffect">
                                  <p:stCondLst>
                                    <p:cond delay="0"/>
                                  </p:stCondLst>
                                  <p:childTnLst>
                                    <p:anim calcmode="lin" valueType="num">
                                      <p:cBhvr>
                                        <p:cTn id="221" dur="1250"/>
                                        <p:tgtEl>
                                          <p:spTgt spid="27"/>
                                        </p:tgtEl>
                                        <p:attrNameLst>
                                          <p:attrName>ppt_w</p:attrName>
                                        </p:attrNameLst>
                                      </p:cBhvr>
                                      <p:tavLst>
                                        <p:tav tm="0">
                                          <p:val>
                                            <p:strVal val="ppt_w"/>
                                          </p:val>
                                        </p:tav>
                                        <p:tav tm="100000">
                                          <p:val>
                                            <p:fltVal val="0"/>
                                          </p:val>
                                        </p:tav>
                                      </p:tavLst>
                                    </p:anim>
                                    <p:anim calcmode="lin" valueType="num">
                                      <p:cBhvr>
                                        <p:cTn id="222" dur="1250"/>
                                        <p:tgtEl>
                                          <p:spTgt spid="27"/>
                                        </p:tgtEl>
                                        <p:attrNameLst>
                                          <p:attrName>ppt_h</p:attrName>
                                        </p:attrNameLst>
                                      </p:cBhvr>
                                      <p:tavLst>
                                        <p:tav tm="0">
                                          <p:val>
                                            <p:strVal val="ppt_h"/>
                                          </p:val>
                                        </p:tav>
                                        <p:tav tm="100000">
                                          <p:val>
                                            <p:fltVal val="0"/>
                                          </p:val>
                                        </p:tav>
                                      </p:tavLst>
                                    </p:anim>
                                    <p:set>
                                      <p:cBhvr>
                                        <p:cTn id="223" dur="1" fill="hold">
                                          <p:stCondLst>
                                            <p:cond delay="1249"/>
                                          </p:stCondLst>
                                        </p:cTn>
                                        <p:tgtEl>
                                          <p:spTgt spid="27"/>
                                        </p:tgtEl>
                                        <p:attrNameLst>
                                          <p:attrName>style.visibility</p:attrName>
                                        </p:attrNameLst>
                                      </p:cBhvr>
                                      <p:to>
                                        <p:strVal val="hidden"/>
                                      </p:to>
                                    </p:set>
                                  </p:childTnLst>
                                </p:cTn>
                              </p:par>
                              <p:par>
                                <p:cTn id="224" presetID="23" presetClass="exit" presetSubtype="32" fill="hold" grpId="1" nodeType="withEffect">
                                  <p:stCondLst>
                                    <p:cond delay="0"/>
                                  </p:stCondLst>
                                  <p:childTnLst>
                                    <p:anim calcmode="lin" valueType="num">
                                      <p:cBhvr>
                                        <p:cTn id="225" dur="1250"/>
                                        <p:tgtEl>
                                          <p:spTgt spid="28"/>
                                        </p:tgtEl>
                                        <p:attrNameLst>
                                          <p:attrName>ppt_w</p:attrName>
                                        </p:attrNameLst>
                                      </p:cBhvr>
                                      <p:tavLst>
                                        <p:tav tm="0">
                                          <p:val>
                                            <p:strVal val="ppt_w"/>
                                          </p:val>
                                        </p:tav>
                                        <p:tav tm="100000">
                                          <p:val>
                                            <p:fltVal val="0"/>
                                          </p:val>
                                        </p:tav>
                                      </p:tavLst>
                                    </p:anim>
                                    <p:anim calcmode="lin" valueType="num">
                                      <p:cBhvr>
                                        <p:cTn id="226" dur="1250"/>
                                        <p:tgtEl>
                                          <p:spTgt spid="28"/>
                                        </p:tgtEl>
                                        <p:attrNameLst>
                                          <p:attrName>ppt_h</p:attrName>
                                        </p:attrNameLst>
                                      </p:cBhvr>
                                      <p:tavLst>
                                        <p:tav tm="0">
                                          <p:val>
                                            <p:strVal val="ppt_h"/>
                                          </p:val>
                                        </p:tav>
                                        <p:tav tm="100000">
                                          <p:val>
                                            <p:fltVal val="0"/>
                                          </p:val>
                                        </p:tav>
                                      </p:tavLst>
                                    </p:anim>
                                    <p:set>
                                      <p:cBhvr>
                                        <p:cTn id="227" dur="1" fill="hold">
                                          <p:stCondLst>
                                            <p:cond delay="1249"/>
                                          </p:stCondLst>
                                        </p:cTn>
                                        <p:tgtEl>
                                          <p:spTgt spid="28"/>
                                        </p:tgtEl>
                                        <p:attrNameLst>
                                          <p:attrName>style.visibility</p:attrName>
                                        </p:attrNameLst>
                                      </p:cBhvr>
                                      <p:to>
                                        <p:strVal val="hidden"/>
                                      </p:to>
                                    </p:set>
                                  </p:childTnLst>
                                </p:cTn>
                              </p:par>
                              <p:par>
                                <p:cTn id="228" presetID="23" presetClass="exit" presetSubtype="32" fill="hold" grpId="1" nodeType="withEffect">
                                  <p:stCondLst>
                                    <p:cond delay="0"/>
                                  </p:stCondLst>
                                  <p:childTnLst>
                                    <p:anim calcmode="lin" valueType="num">
                                      <p:cBhvr>
                                        <p:cTn id="229" dur="1250"/>
                                        <p:tgtEl>
                                          <p:spTgt spid="29"/>
                                        </p:tgtEl>
                                        <p:attrNameLst>
                                          <p:attrName>ppt_w</p:attrName>
                                        </p:attrNameLst>
                                      </p:cBhvr>
                                      <p:tavLst>
                                        <p:tav tm="0">
                                          <p:val>
                                            <p:strVal val="ppt_w"/>
                                          </p:val>
                                        </p:tav>
                                        <p:tav tm="100000">
                                          <p:val>
                                            <p:fltVal val="0"/>
                                          </p:val>
                                        </p:tav>
                                      </p:tavLst>
                                    </p:anim>
                                    <p:anim calcmode="lin" valueType="num">
                                      <p:cBhvr>
                                        <p:cTn id="230" dur="1250"/>
                                        <p:tgtEl>
                                          <p:spTgt spid="29"/>
                                        </p:tgtEl>
                                        <p:attrNameLst>
                                          <p:attrName>ppt_h</p:attrName>
                                        </p:attrNameLst>
                                      </p:cBhvr>
                                      <p:tavLst>
                                        <p:tav tm="0">
                                          <p:val>
                                            <p:strVal val="ppt_h"/>
                                          </p:val>
                                        </p:tav>
                                        <p:tav tm="100000">
                                          <p:val>
                                            <p:fltVal val="0"/>
                                          </p:val>
                                        </p:tav>
                                      </p:tavLst>
                                    </p:anim>
                                    <p:set>
                                      <p:cBhvr>
                                        <p:cTn id="231" dur="1" fill="hold">
                                          <p:stCondLst>
                                            <p:cond delay="1249"/>
                                          </p:stCondLst>
                                        </p:cTn>
                                        <p:tgtEl>
                                          <p:spTgt spid="29"/>
                                        </p:tgtEl>
                                        <p:attrNameLst>
                                          <p:attrName>style.visibility</p:attrName>
                                        </p:attrNameLst>
                                      </p:cBhvr>
                                      <p:to>
                                        <p:strVal val="hidden"/>
                                      </p:to>
                                    </p:set>
                                  </p:childTnLst>
                                </p:cTn>
                              </p:par>
                              <p:par>
                                <p:cTn id="232" presetID="23" presetClass="exit" presetSubtype="32" fill="hold" grpId="1" nodeType="withEffect">
                                  <p:stCondLst>
                                    <p:cond delay="0"/>
                                  </p:stCondLst>
                                  <p:childTnLst>
                                    <p:anim calcmode="lin" valueType="num">
                                      <p:cBhvr>
                                        <p:cTn id="233" dur="1250"/>
                                        <p:tgtEl>
                                          <p:spTgt spid="30"/>
                                        </p:tgtEl>
                                        <p:attrNameLst>
                                          <p:attrName>ppt_w</p:attrName>
                                        </p:attrNameLst>
                                      </p:cBhvr>
                                      <p:tavLst>
                                        <p:tav tm="0">
                                          <p:val>
                                            <p:strVal val="ppt_w"/>
                                          </p:val>
                                        </p:tav>
                                        <p:tav tm="100000">
                                          <p:val>
                                            <p:fltVal val="0"/>
                                          </p:val>
                                        </p:tav>
                                      </p:tavLst>
                                    </p:anim>
                                    <p:anim calcmode="lin" valueType="num">
                                      <p:cBhvr>
                                        <p:cTn id="234" dur="1250"/>
                                        <p:tgtEl>
                                          <p:spTgt spid="30"/>
                                        </p:tgtEl>
                                        <p:attrNameLst>
                                          <p:attrName>ppt_h</p:attrName>
                                        </p:attrNameLst>
                                      </p:cBhvr>
                                      <p:tavLst>
                                        <p:tav tm="0">
                                          <p:val>
                                            <p:strVal val="ppt_h"/>
                                          </p:val>
                                        </p:tav>
                                        <p:tav tm="100000">
                                          <p:val>
                                            <p:fltVal val="0"/>
                                          </p:val>
                                        </p:tav>
                                      </p:tavLst>
                                    </p:anim>
                                    <p:set>
                                      <p:cBhvr>
                                        <p:cTn id="235" dur="1" fill="hold">
                                          <p:stCondLst>
                                            <p:cond delay="1249"/>
                                          </p:stCondLst>
                                        </p:cTn>
                                        <p:tgtEl>
                                          <p:spTgt spid="30"/>
                                        </p:tgtEl>
                                        <p:attrNameLst>
                                          <p:attrName>style.visibility</p:attrName>
                                        </p:attrNameLst>
                                      </p:cBhvr>
                                      <p:to>
                                        <p:strVal val="hidden"/>
                                      </p:to>
                                    </p:set>
                                  </p:childTnLst>
                                </p:cTn>
                              </p:par>
                              <p:par>
                                <p:cTn id="236" presetID="42" presetClass="path" presetSubtype="0" accel="50000" decel="50000" fill="hold" grpId="2" nodeType="withEffect">
                                  <p:stCondLst>
                                    <p:cond delay="0"/>
                                  </p:stCondLst>
                                  <p:childTnLst>
                                    <p:animMotion origin="layout" path="M -1.11111E-6 -2.59259E-6 L -0.35382 0.27616 " pathEditMode="relative" rAng="0" ptsTypes="AA">
                                      <p:cBhvr>
                                        <p:cTn id="237" dur="1250" fill="hold"/>
                                        <p:tgtEl>
                                          <p:spTgt spid="24"/>
                                        </p:tgtEl>
                                        <p:attrNameLst>
                                          <p:attrName>ppt_x</p:attrName>
                                          <p:attrName>ppt_y</p:attrName>
                                        </p:attrNameLst>
                                      </p:cBhvr>
                                      <p:rCtr x="-17691" y="13796"/>
                                    </p:animMotion>
                                  </p:childTnLst>
                                </p:cTn>
                              </p:par>
                              <p:par>
                                <p:cTn id="238" presetID="42" presetClass="path" presetSubtype="0" accel="50000" decel="50000" fill="hold" grpId="2" nodeType="withEffect">
                                  <p:stCondLst>
                                    <p:cond delay="0"/>
                                  </p:stCondLst>
                                  <p:childTnLst>
                                    <p:animMotion origin="layout" path="M 2.77778E-7 -3.7037E-6 L -0.31701 0.18218 " pathEditMode="relative" rAng="0" ptsTypes="AA">
                                      <p:cBhvr>
                                        <p:cTn id="239" dur="1250" fill="hold"/>
                                        <p:tgtEl>
                                          <p:spTgt spid="25"/>
                                        </p:tgtEl>
                                        <p:attrNameLst>
                                          <p:attrName>ppt_x</p:attrName>
                                          <p:attrName>ppt_y</p:attrName>
                                        </p:attrNameLst>
                                      </p:cBhvr>
                                      <p:rCtr x="-15851" y="9097"/>
                                    </p:animMotion>
                                  </p:childTnLst>
                                </p:cTn>
                              </p:par>
                              <p:par>
                                <p:cTn id="240" presetID="42" presetClass="path" presetSubtype="0" accel="50000" decel="50000" fill="hold" grpId="2" nodeType="withEffect">
                                  <p:stCondLst>
                                    <p:cond delay="0"/>
                                  </p:stCondLst>
                                  <p:childTnLst>
                                    <p:animMotion origin="layout" path="M 5E-6 3.7037E-6 L -0.37205 0.0912 " pathEditMode="relative" rAng="0" ptsTypes="AA">
                                      <p:cBhvr>
                                        <p:cTn id="241" dur="1250" fill="hold"/>
                                        <p:tgtEl>
                                          <p:spTgt spid="26"/>
                                        </p:tgtEl>
                                        <p:attrNameLst>
                                          <p:attrName>ppt_x</p:attrName>
                                          <p:attrName>ppt_y</p:attrName>
                                        </p:attrNameLst>
                                      </p:cBhvr>
                                      <p:rCtr x="-18611" y="4560"/>
                                    </p:animMotion>
                                  </p:childTnLst>
                                </p:cTn>
                              </p:par>
                              <p:par>
                                <p:cTn id="242" presetID="42" presetClass="path" presetSubtype="0" accel="50000" decel="50000" fill="hold" grpId="2" nodeType="withEffect">
                                  <p:stCondLst>
                                    <p:cond delay="0"/>
                                  </p:stCondLst>
                                  <p:childTnLst>
                                    <p:animMotion origin="layout" path="M 1.94444E-6 2.59259E-6 L -0.36354 -0.00278 " pathEditMode="relative" rAng="0" ptsTypes="AA">
                                      <p:cBhvr>
                                        <p:cTn id="243" dur="1250" fill="hold"/>
                                        <p:tgtEl>
                                          <p:spTgt spid="27"/>
                                        </p:tgtEl>
                                        <p:attrNameLst>
                                          <p:attrName>ppt_x</p:attrName>
                                          <p:attrName>ppt_y</p:attrName>
                                        </p:attrNameLst>
                                      </p:cBhvr>
                                      <p:rCtr x="-18177" y="-139"/>
                                    </p:animMotion>
                                  </p:childTnLst>
                                </p:cTn>
                              </p:par>
                              <p:par>
                                <p:cTn id="244" presetID="42" presetClass="path" presetSubtype="0" accel="50000" decel="50000" fill="hold" grpId="2" nodeType="withEffect">
                                  <p:stCondLst>
                                    <p:cond delay="0"/>
                                  </p:stCondLst>
                                  <p:childTnLst>
                                    <p:animMotion origin="layout" path="M 2.22222E-6 1.48148E-6 L -0.34288 -0.09352 " pathEditMode="relative" rAng="0" ptsTypes="AA">
                                      <p:cBhvr>
                                        <p:cTn id="245" dur="1250" fill="hold"/>
                                        <p:tgtEl>
                                          <p:spTgt spid="28"/>
                                        </p:tgtEl>
                                        <p:attrNameLst>
                                          <p:attrName>ppt_x</p:attrName>
                                          <p:attrName>ppt_y</p:attrName>
                                        </p:attrNameLst>
                                      </p:cBhvr>
                                      <p:rCtr x="-17153" y="-4676"/>
                                    </p:animMotion>
                                  </p:childTnLst>
                                </p:cTn>
                              </p:par>
                              <p:par>
                                <p:cTn id="246" presetID="42" presetClass="path" presetSubtype="0" accel="50000" decel="50000" fill="hold" grpId="2" nodeType="withEffect">
                                  <p:stCondLst>
                                    <p:cond delay="0"/>
                                  </p:stCondLst>
                                  <p:childTnLst>
                                    <p:animMotion origin="layout" path="M -2.77778E-6 3.7037E-7 L -0.35486 -0.1875 " pathEditMode="relative" rAng="0" ptsTypes="AA">
                                      <p:cBhvr>
                                        <p:cTn id="247" dur="1250" fill="hold"/>
                                        <p:tgtEl>
                                          <p:spTgt spid="29"/>
                                        </p:tgtEl>
                                        <p:attrNameLst>
                                          <p:attrName>ppt_x</p:attrName>
                                          <p:attrName>ppt_y</p:attrName>
                                        </p:attrNameLst>
                                      </p:cBhvr>
                                      <p:rCtr x="-17743" y="-9375"/>
                                    </p:animMotion>
                                  </p:childTnLst>
                                </p:cTn>
                              </p:par>
                              <p:par>
                                <p:cTn id="248" presetID="42" presetClass="path" presetSubtype="0" accel="50000" decel="50000" fill="hold" grpId="2" nodeType="withEffect">
                                  <p:stCondLst>
                                    <p:cond delay="0"/>
                                  </p:stCondLst>
                                  <p:childTnLst>
                                    <p:animMotion origin="layout" path="M -1.11111E-6 -7.40741E-7 L -0.39392 -0.28171 " pathEditMode="relative" rAng="0" ptsTypes="AA">
                                      <p:cBhvr>
                                        <p:cTn id="249" dur="1250" fill="hold"/>
                                        <p:tgtEl>
                                          <p:spTgt spid="30"/>
                                        </p:tgtEl>
                                        <p:attrNameLst>
                                          <p:attrName>ppt_x</p:attrName>
                                          <p:attrName>ppt_y</p:attrName>
                                        </p:attrNameLst>
                                      </p:cBhvr>
                                      <p:rCtr x="-19705" y="-1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9" grpId="0"/>
      <p:bldP spid="9" grpId="2"/>
      <p:bldP spid="6" grpId="0"/>
      <p:bldP spid="7" grpId="0"/>
      <p:bldP spid="7" grpId="1"/>
      <p:bldP spid="7" grpId="2"/>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6B4D01F-2BE2-431E-BEEC-2C723C737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20186" cy="1334529"/>
          </a:xfrm>
          <a:prstGeom prst="rect">
            <a:avLst/>
          </a:prstGeom>
        </p:spPr>
      </p:pic>
      <p:pic>
        <p:nvPicPr>
          <p:cNvPr id="3" name="Picture 3">
            <a:extLst>
              <a:ext uri="{FF2B5EF4-FFF2-40B4-BE49-F238E27FC236}">
                <a16:creationId xmlns:a16="http://schemas.microsoft.com/office/drawing/2014/main" id="{90B92AEE-D3AA-4748-B55B-26F41A4B25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05914" y="0"/>
            <a:ext cx="1787610" cy="1340708"/>
          </a:xfrm>
          <a:prstGeom prst="rect">
            <a:avLst/>
          </a:prstGeom>
        </p:spPr>
      </p:pic>
      <p:pic>
        <p:nvPicPr>
          <p:cNvPr id="4" name="Picture 3">
            <a:extLst>
              <a:ext uri="{FF2B5EF4-FFF2-40B4-BE49-F238E27FC236}">
                <a16:creationId xmlns:a16="http://schemas.microsoft.com/office/drawing/2014/main" id="{DB31A043-9C72-473B-A0A1-E1349B0748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93524" y="0"/>
            <a:ext cx="1784124" cy="1338092"/>
          </a:xfrm>
          <a:prstGeom prst="rect">
            <a:avLst/>
          </a:prstGeom>
        </p:spPr>
      </p:pic>
      <p:pic>
        <p:nvPicPr>
          <p:cNvPr id="5" name="Picture 3">
            <a:extLst>
              <a:ext uri="{FF2B5EF4-FFF2-40B4-BE49-F238E27FC236}">
                <a16:creationId xmlns:a16="http://schemas.microsoft.com/office/drawing/2014/main" id="{4A49D764-EA97-4A85-AAF3-9CE8D7A323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572741" y="0"/>
            <a:ext cx="1791886" cy="1334530"/>
          </a:xfrm>
          <a:prstGeom prst="rect">
            <a:avLst/>
          </a:prstGeom>
        </p:spPr>
      </p:pic>
      <p:pic>
        <p:nvPicPr>
          <p:cNvPr id="6" name="Picture 3">
            <a:extLst>
              <a:ext uri="{FF2B5EF4-FFF2-40B4-BE49-F238E27FC236}">
                <a16:creationId xmlns:a16="http://schemas.microsoft.com/office/drawing/2014/main" id="{3CB068CB-2194-47F1-9C45-EFF7CCFC9C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52271" y="-2"/>
            <a:ext cx="1791730" cy="1334531"/>
          </a:xfrm>
          <a:prstGeom prst="rect">
            <a:avLst/>
          </a:prstGeom>
        </p:spPr>
      </p:pic>
      <p:pic>
        <p:nvPicPr>
          <p:cNvPr id="7" name="Picture 3">
            <a:extLst>
              <a:ext uri="{FF2B5EF4-FFF2-40B4-BE49-F238E27FC236}">
                <a16:creationId xmlns:a16="http://schemas.microsoft.com/office/drawing/2014/main" id="{659BCCD3-1CEF-4BF0-A72E-8CCA83741F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a:stretch/>
        </p:blipFill>
        <p:spPr>
          <a:xfrm>
            <a:off x="0" y="1335639"/>
            <a:ext cx="1816443" cy="1385527"/>
          </a:xfrm>
          <a:prstGeom prst="rect">
            <a:avLst/>
          </a:prstGeom>
        </p:spPr>
      </p:pic>
      <p:pic>
        <p:nvPicPr>
          <p:cNvPr id="8" name="Picture 3">
            <a:extLst>
              <a:ext uri="{FF2B5EF4-FFF2-40B4-BE49-F238E27FC236}">
                <a16:creationId xmlns:a16="http://schemas.microsoft.com/office/drawing/2014/main" id="{79BA42DD-1636-4ED9-BB5B-659EB0F254C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816443" y="1335639"/>
            <a:ext cx="1779373" cy="1378740"/>
          </a:xfrm>
          <a:prstGeom prst="rect">
            <a:avLst/>
          </a:prstGeom>
        </p:spPr>
      </p:pic>
      <p:pic>
        <p:nvPicPr>
          <p:cNvPr id="9" name="Picture 2">
            <a:extLst>
              <a:ext uri="{FF2B5EF4-FFF2-40B4-BE49-F238E27FC236}">
                <a16:creationId xmlns:a16="http://schemas.microsoft.com/office/drawing/2014/main" id="{C94315C9-56D6-4AE3-A8C3-6B0DC9CB6A5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595816" y="1335639"/>
            <a:ext cx="1804087" cy="1382847"/>
          </a:xfrm>
          <a:prstGeom prst="rect">
            <a:avLst/>
          </a:prstGeom>
        </p:spPr>
      </p:pic>
      <p:pic>
        <p:nvPicPr>
          <p:cNvPr id="10" name="Picture 2">
            <a:extLst>
              <a:ext uri="{FF2B5EF4-FFF2-40B4-BE49-F238E27FC236}">
                <a16:creationId xmlns:a16="http://schemas.microsoft.com/office/drawing/2014/main" id="{05BF049A-8EB4-4F02-B41B-EE29D84E32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0933" y="1335639"/>
            <a:ext cx="1941200" cy="1395204"/>
          </a:xfrm>
          <a:prstGeom prst="rect">
            <a:avLst/>
          </a:prstGeom>
        </p:spPr>
      </p:pic>
      <p:pic>
        <p:nvPicPr>
          <p:cNvPr id="37" name="!!Bones">
            <a:extLst>
              <a:ext uri="{FF2B5EF4-FFF2-40B4-BE49-F238E27FC236}">
                <a16:creationId xmlns:a16="http://schemas.microsoft.com/office/drawing/2014/main" id="{E69100AF-22C6-47FC-B442-5198EFD348D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328767" y="1330800"/>
            <a:ext cx="1815233" cy="1387929"/>
          </a:xfrm>
          <a:prstGeom prst="rect">
            <a:avLst/>
          </a:prstGeom>
        </p:spPr>
      </p:pic>
      <p:pic>
        <p:nvPicPr>
          <p:cNvPr id="12" name="Picture 2">
            <a:extLst>
              <a:ext uri="{FF2B5EF4-FFF2-40B4-BE49-F238E27FC236}">
                <a16:creationId xmlns:a16="http://schemas.microsoft.com/office/drawing/2014/main" id="{28761A4E-D727-499C-B708-02AA0831AC06}"/>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00027" y="2715792"/>
            <a:ext cx="1561672" cy="1139515"/>
          </a:xfrm>
          <a:prstGeom prst="rect">
            <a:avLst/>
          </a:prstGeom>
        </p:spPr>
      </p:pic>
      <p:pic>
        <p:nvPicPr>
          <p:cNvPr id="13" name="Picture 2">
            <a:extLst>
              <a:ext uri="{FF2B5EF4-FFF2-40B4-BE49-F238E27FC236}">
                <a16:creationId xmlns:a16="http://schemas.microsoft.com/office/drawing/2014/main" id="{0294B182-9AC2-40FB-83E9-D3718945894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0096" r="5905"/>
          <a:stretch/>
        </p:blipFill>
        <p:spPr>
          <a:xfrm>
            <a:off x="3039762" y="2715791"/>
            <a:ext cx="1523692" cy="1155453"/>
          </a:xfrm>
          <a:prstGeom prst="rect">
            <a:avLst/>
          </a:prstGeom>
        </p:spPr>
      </p:pic>
      <p:pic>
        <p:nvPicPr>
          <p:cNvPr id="14" name="Picture 2">
            <a:extLst>
              <a:ext uri="{FF2B5EF4-FFF2-40B4-BE49-F238E27FC236}">
                <a16:creationId xmlns:a16="http://schemas.microsoft.com/office/drawing/2014/main" id="{D6331724-3968-428B-B0AC-AF781D13548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4552200" y="2715791"/>
            <a:ext cx="1514967" cy="1154459"/>
          </a:xfrm>
          <a:prstGeom prst="rect">
            <a:avLst/>
          </a:prstGeom>
        </p:spPr>
      </p:pic>
      <p:pic>
        <p:nvPicPr>
          <p:cNvPr id="15" name="Picture 2">
            <a:extLst>
              <a:ext uri="{FF2B5EF4-FFF2-40B4-BE49-F238E27FC236}">
                <a16:creationId xmlns:a16="http://schemas.microsoft.com/office/drawing/2014/main" id="{FE703289-74C0-4C11-AB1E-E88DE8AD92F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6065371" y="2715792"/>
            <a:ext cx="1521677" cy="1141257"/>
          </a:xfrm>
          <a:prstGeom prst="rect">
            <a:avLst/>
          </a:prstGeom>
        </p:spPr>
      </p:pic>
      <p:pic>
        <p:nvPicPr>
          <p:cNvPr id="16" name="Picture 2">
            <a:extLst>
              <a:ext uri="{FF2B5EF4-FFF2-40B4-BE49-F238E27FC236}">
                <a16:creationId xmlns:a16="http://schemas.microsoft.com/office/drawing/2014/main" id="{FAFFAD0F-77FC-4DAF-A348-D517A9BF0D3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7579759" y="2715792"/>
            <a:ext cx="1564241" cy="1145377"/>
          </a:xfrm>
          <a:prstGeom prst="rect">
            <a:avLst/>
          </a:prstGeom>
        </p:spPr>
      </p:pic>
      <p:pic>
        <p:nvPicPr>
          <p:cNvPr id="17" name="Picture 2">
            <a:extLst>
              <a:ext uri="{FF2B5EF4-FFF2-40B4-BE49-F238E27FC236}">
                <a16:creationId xmlns:a16="http://schemas.microsoft.com/office/drawing/2014/main" id="{571DB980-7B09-48AE-B068-920807620E2B}"/>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a:stretch/>
        </p:blipFill>
        <p:spPr>
          <a:xfrm>
            <a:off x="0" y="3854661"/>
            <a:ext cx="1517030" cy="1136083"/>
          </a:xfrm>
          <a:prstGeom prst="rect">
            <a:avLst/>
          </a:prstGeom>
        </p:spPr>
      </p:pic>
      <p:pic>
        <p:nvPicPr>
          <p:cNvPr id="38" name="Picture 2">
            <a:extLst>
              <a:ext uri="{FF2B5EF4-FFF2-40B4-BE49-F238E27FC236}">
                <a16:creationId xmlns:a16="http://schemas.microsoft.com/office/drawing/2014/main" id="{ACB80CFB-033E-4676-8C28-E2ECC48F292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2715657"/>
            <a:ext cx="1525080" cy="1140247"/>
          </a:xfrm>
          <a:prstGeom prst="rect">
            <a:avLst/>
          </a:prstGeom>
        </p:spPr>
      </p:pic>
      <p:pic>
        <p:nvPicPr>
          <p:cNvPr id="19" name="Picture 2">
            <a:extLst>
              <a:ext uri="{FF2B5EF4-FFF2-40B4-BE49-F238E27FC236}">
                <a16:creationId xmlns:a16="http://schemas.microsoft.com/office/drawing/2014/main" id="{50D274C3-0884-41F0-9A8A-95217E9A040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a:stretch/>
        </p:blipFill>
        <p:spPr>
          <a:xfrm>
            <a:off x="3024237" y="3854661"/>
            <a:ext cx="1513968" cy="1136083"/>
          </a:xfrm>
          <a:prstGeom prst="rect">
            <a:avLst/>
          </a:prstGeom>
        </p:spPr>
      </p:pic>
      <p:pic>
        <p:nvPicPr>
          <p:cNvPr id="20" name="Picture 3">
            <a:extLst>
              <a:ext uri="{FF2B5EF4-FFF2-40B4-BE49-F238E27FC236}">
                <a16:creationId xmlns:a16="http://schemas.microsoft.com/office/drawing/2014/main" id="{ED130955-61BA-4D31-9CF3-83A8095E490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19850" y="3854661"/>
            <a:ext cx="1580003" cy="1136083"/>
          </a:xfrm>
          <a:prstGeom prst="rect">
            <a:avLst/>
          </a:prstGeom>
        </p:spPr>
      </p:pic>
      <p:pic>
        <p:nvPicPr>
          <p:cNvPr id="21" name="Picture 4">
            <a:extLst>
              <a:ext uri="{FF2B5EF4-FFF2-40B4-BE49-F238E27FC236}">
                <a16:creationId xmlns:a16="http://schemas.microsoft.com/office/drawing/2014/main" id="{B3DE8E74-4099-4582-828F-5D5B7ADA481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1" y="4989226"/>
            <a:ext cx="1582221" cy="913018"/>
          </a:xfrm>
          <a:prstGeom prst="rect">
            <a:avLst/>
          </a:prstGeom>
        </p:spPr>
      </p:pic>
      <p:pic>
        <p:nvPicPr>
          <p:cNvPr id="22" name="Picture 3">
            <a:extLst>
              <a:ext uri="{FF2B5EF4-FFF2-40B4-BE49-F238E27FC236}">
                <a16:creationId xmlns:a16="http://schemas.microsoft.com/office/drawing/2014/main" id="{FFD4D588-ACB7-4AE0-97DD-1D49E203EE32}"/>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1582221" y="5873646"/>
            <a:ext cx="1633590" cy="984354"/>
          </a:xfrm>
          <a:prstGeom prst="rect">
            <a:avLst/>
          </a:prstGeom>
        </p:spPr>
      </p:pic>
      <p:pic>
        <p:nvPicPr>
          <p:cNvPr id="23" name="Picture 2">
            <a:extLst>
              <a:ext uri="{FF2B5EF4-FFF2-40B4-BE49-F238E27FC236}">
                <a16:creationId xmlns:a16="http://schemas.microsoft.com/office/drawing/2014/main" id="{9A795DC0-F040-444B-8EF4-C2D562D2DF00}"/>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0" y="5876818"/>
            <a:ext cx="1582220" cy="981181"/>
          </a:xfrm>
          <a:prstGeom prst="rect">
            <a:avLst/>
          </a:prstGeom>
        </p:spPr>
      </p:pic>
      <p:pic>
        <p:nvPicPr>
          <p:cNvPr id="24" name="Picture 5">
            <a:extLst>
              <a:ext uri="{FF2B5EF4-FFF2-40B4-BE49-F238E27FC236}">
                <a16:creationId xmlns:a16="http://schemas.microsoft.com/office/drawing/2014/main" id="{93992042-29A1-40E8-A5BB-80A96BBA519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1516078" y="3854661"/>
            <a:ext cx="1508221" cy="1134565"/>
          </a:xfrm>
          <a:prstGeom prst="rect">
            <a:avLst/>
          </a:prstGeom>
        </p:spPr>
      </p:pic>
      <p:pic>
        <p:nvPicPr>
          <p:cNvPr id="36" name="Picture 2">
            <a:extLst>
              <a:ext uri="{FF2B5EF4-FFF2-40B4-BE49-F238E27FC236}">
                <a16:creationId xmlns:a16="http://schemas.microsoft.com/office/drawing/2014/main" id="{762A1F5B-9772-46A2-B669-69A58AFC3B1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6095999" y="4991208"/>
            <a:ext cx="1475967" cy="926991"/>
          </a:xfrm>
          <a:prstGeom prst="rect">
            <a:avLst/>
          </a:prstGeom>
        </p:spPr>
      </p:pic>
      <p:pic>
        <p:nvPicPr>
          <p:cNvPr id="26" name="Picture 3">
            <a:extLst>
              <a:ext uri="{FF2B5EF4-FFF2-40B4-BE49-F238E27FC236}">
                <a16:creationId xmlns:a16="http://schemas.microsoft.com/office/drawing/2014/main" id="{DF7B4E5B-012B-49AA-B160-D3FB95BFCCC5}"/>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6086475" y="3854661"/>
            <a:ext cx="1600865" cy="1136083"/>
          </a:xfrm>
          <a:prstGeom prst="rect">
            <a:avLst/>
          </a:prstGeom>
        </p:spPr>
      </p:pic>
      <p:pic>
        <p:nvPicPr>
          <p:cNvPr id="27" name="Picture 2">
            <a:extLst>
              <a:ext uri="{FF2B5EF4-FFF2-40B4-BE49-F238E27FC236}">
                <a16:creationId xmlns:a16="http://schemas.microsoft.com/office/drawing/2014/main" id="{BD804B3A-6E23-401C-AA15-893E5943495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65918" y="4993829"/>
            <a:ext cx="1578083" cy="928407"/>
          </a:xfrm>
          <a:prstGeom prst="rect">
            <a:avLst/>
          </a:prstGeom>
        </p:spPr>
      </p:pic>
      <p:pic>
        <p:nvPicPr>
          <p:cNvPr id="28" name="Picture 2">
            <a:extLst>
              <a:ext uri="{FF2B5EF4-FFF2-40B4-BE49-F238E27FC236}">
                <a16:creationId xmlns:a16="http://schemas.microsoft.com/office/drawing/2014/main" id="{B1B1C257-E147-4CB0-A3F1-6F7C3DA422BB}"/>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7551507" y="5913691"/>
            <a:ext cx="1592494" cy="944310"/>
          </a:xfrm>
          <a:prstGeom prst="rect">
            <a:avLst/>
          </a:prstGeom>
        </p:spPr>
      </p:pic>
      <p:pic>
        <p:nvPicPr>
          <p:cNvPr id="29" name="Content Placeholder 3">
            <a:extLst>
              <a:ext uri="{FF2B5EF4-FFF2-40B4-BE49-F238E27FC236}">
                <a16:creationId xmlns:a16="http://schemas.microsoft.com/office/drawing/2014/main" id="{5FAA3A1A-A122-4B92-BC17-FBAD4AF06980}"/>
              </a:ext>
            </a:extLst>
          </p:cNvPr>
          <p:cNvPicPr>
            <a:picLocks noGrp="1" noChangeAspect="1"/>
          </p:cNvPicPr>
          <p:nvPr>
            <p:ph idx="1"/>
          </p:nvPr>
        </p:nvPicPr>
        <p:blipFill>
          <a:blip r:embed="rId33" cstate="print">
            <a:extLst>
              <a:ext uri="{28A0092B-C50C-407E-A947-70E740481C1C}">
                <a14:useLocalDpi xmlns:a14="http://schemas.microsoft.com/office/drawing/2010/main" val="0"/>
              </a:ext>
            </a:extLst>
          </a:blip>
          <a:stretch>
            <a:fillRect/>
          </a:stretch>
        </p:blipFill>
        <p:spPr>
          <a:xfrm>
            <a:off x="6092575" y="5914608"/>
            <a:ext cx="1494631" cy="943392"/>
          </a:xfrm>
        </p:spPr>
      </p:pic>
      <p:pic>
        <p:nvPicPr>
          <p:cNvPr id="30" name="Picture 2">
            <a:extLst>
              <a:ext uri="{FF2B5EF4-FFF2-40B4-BE49-F238E27FC236}">
                <a16:creationId xmlns:a16="http://schemas.microsoft.com/office/drawing/2014/main" id="{69B192C7-4718-4D3D-8675-AD679EE78D1D}"/>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a:stretch/>
        </p:blipFill>
        <p:spPr>
          <a:xfrm>
            <a:off x="1582221" y="4989226"/>
            <a:ext cx="1630596" cy="889417"/>
          </a:xfrm>
          <a:prstGeom prst="rect">
            <a:avLst/>
          </a:prstGeom>
        </p:spPr>
      </p:pic>
      <p:pic>
        <p:nvPicPr>
          <p:cNvPr id="35" name="Content Placeholder 3">
            <a:extLst>
              <a:ext uri="{FF2B5EF4-FFF2-40B4-BE49-F238E27FC236}">
                <a16:creationId xmlns:a16="http://schemas.microsoft.com/office/drawing/2014/main" id="{ADECB6BD-C2BB-4E11-859B-C2CF09338B7F}"/>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675097" y="3854661"/>
            <a:ext cx="1468903" cy="1141343"/>
          </a:xfrm>
          <a:prstGeom prst="rect">
            <a:avLst/>
          </a:prstGeom>
        </p:spPr>
      </p:pic>
      <p:pic>
        <p:nvPicPr>
          <p:cNvPr id="33" name="PictureWhiteStone">
            <a:extLst>
              <a:ext uri="{FF2B5EF4-FFF2-40B4-BE49-F238E27FC236}">
                <a16:creationId xmlns:a16="http://schemas.microsoft.com/office/drawing/2014/main" id="{CAB6098E-6C2E-4D69-9D4F-84EFB3FA4B8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214147" y="4985068"/>
            <a:ext cx="2883030" cy="1872931"/>
          </a:xfrm>
          <a:prstGeom prst="rect">
            <a:avLst/>
          </a:prstGeom>
        </p:spPr>
      </p:pic>
    </p:spTree>
    <p:extLst>
      <p:ext uri="{BB962C8B-B14F-4D97-AF65-F5344CB8AC3E}">
        <p14:creationId xmlns:p14="http://schemas.microsoft.com/office/powerpoint/2010/main" val="4163675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42F1C3F2-E2AF-4A36-88AF-E4B5647CD8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81" r="6955" b="12621"/>
          <a:stretch/>
        </p:blipFill>
        <p:spPr>
          <a:xfrm>
            <a:off x="0" y="1"/>
            <a:ext cx="9144000" cy="6857999"/>
          </a:xfrm>
          <a:prstGeom prst="rect">
            <a:avLst/>
          </a:prstGeom>
        </p:spPr>
      </p:pic>
      <p:pic>
        <p:nvPicPr>
          <p:cNvPr id="6" name="Content Placeholder 3">
            <a:extLst>
              <a:ext uri="{FF2B5EF4-FFF2-40B4-BE49-F238E27FC236}">
                <a16:creationId xmlns:a16="http://schemas.microsoft.com/office/drawing/2014/main" id="{5852B823-6A7D-488A-BA61-B983D2E7B715}"/>
              </a:ext>
            </a:extLst>
          </p:cNvPr>
          <p:cNvPicPr>
            <a:picLocks noChangeAspect="1"/>
          </p:cNvPicPr>
          <p:nvPr/>
        </p:nvPicPr>
        <p:blipFill rotWithShape="1">
          <a:blip r:embed="rId4">
            <a:extLst>
              <a:ext uri="{28A0092B-C50C-407E-A947-70E740481C1C}">
                <a14:useLocalDpi xmlns:a14="http://schemas.microsoft.com/office/drawing/2010/main" val="0"/>
              </a:ext>
            </a:extLst>
          </a:blip>
          <a:srcRect b="3453"/>
          <a:stretch/>
        </p:blipFill>
        <p:spPr>
          <a:xfrm>
            <a:off x="2088" y="0"/>
            <a:ext cx="9141912" cy="6858000"/>
          </a:xfrm>
          <a:prstGeom prst="rect">
            <a:avLst/>
          </a:prstGeom>
        </p:spPr>
      </p:pic>
      <p:sp>
        <p:nvSpPr>
          <p:cNvPr id="3" name="Content Placeholder 2"/>
          <p:cNvSpPr>
            <a:spLocks noGrp="1"/>
          </p:cNvSpPr>
          <p:nvPr>
            <p:ph idx="1"/>
          </p:nvPr>
        </p:nvSpPr>
        <p:spPr>
          <a:xfrm>
            <a:off x="152400" y="76200"/>
            <a:ext cx="8839200" cy="6629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who do not fear Him</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who go after other Gods</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that doubt in Him</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in the pursuit of man’s way rather than of God’s</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Abominations of false worship</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Lack of obedience consumed in self-serving</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not joyfully acknowledging all abundance in the Lord</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complacent of heart trusting in the kingdom of man</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who indulge without regard for afflictions of others</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All the pride of man</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that ignore His call to return forsaking Him</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Those that do not acknowledge their sin</a:t>
            </a:r>
          </a:p>
          <a:p>
            <a:r>
              <a:rPr lang="en-US" sz="2600"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90000"/>
                    </a:schemeClr>
                  </a:glow>
                  <a:outerShdw blurRad="50800" dist="39000" dir="5460000" algn="tl">
                    <a:srgbClr val="000000">
                      <a:alpha val="38000"/>
                    </a:srgbClr>
                  </a:outerShdw>
                </a:effectLst>
              </a:rPr>
              <a:t>The cowardly, unbelieving, abominable, murderers, sexually immoral, sorcerers, idolaters, and all liars</a:t>
            </a:r>
          </a:p>
        </p:txBody>
      </p:sp>
      <p:sp>
        <p:nvSpPr>
          <p:cNvPr id="5" name="Rectangle 4"/>
          <p:cNvSpPr>
            <a:spLocks noChangeArrowheads="1"/>
          </p:cNvSpPr>
          <p:nvPr/>
        </p:nvSpPr>
        <p:spPr bwMode="auto">
          <a:xfrm>
            <a:off x="304800" y="2133600"/>
            <a:ext cx="8458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dirty="0">
                <a:ln w="11430"/>
                <a:effectLst>
                  <a:glow rad="50800">
                    <a:schemeClr val="bg1">
                      <a:alpha val="91000"/>
                    </a:schemeClr>
                  </a:glow>
                  <a:outerShdw blurRad="50800" dist="39000" dir="5460000" algn="tl">
                    <a:srgbClr val="000000">
                      <a:alpha val="38000"/>
                    </a:srgbClr>
                  </a:outerShdw>
                </a:effectLst>
                <a:latin typeface="+mj-lt"/>
              </a:rPr>
              <a:t>WHAT GOD HATES</a:t>
            </a:r>
            <a:endParaRPr lang="en-US" sz="7200" b="1" i="1" dirty="0">
              <a:ln w="11430"/>
              <a:effectLst>
                <a:glow rad="50800">
                  <a:schemeClr val="bg1">
                    <a:alpha val="91000"/>
                  </a:schemeClr>
                </a:glow>
                <a:outerShdw blurRad="50800" dist="39000" dir="5460000" algn="tl">
                  <a:srgbClr val="000000">
                    <a:alpha val="38000"/>
                  </a:srgbClr>
                </a:outerShdw>
              </a:effectLst>
              <a:latin typeface="+mj-lt"/>
            </a:endParaRPr>
          </a:p>
        </p:txBody>
      </p:sp>
      <p:sp>
        <p:nvSpPr>
          <p:cNvPr id="7" name="Rectangle 6">
            <a:extLst>
              <a:ext uri="{FF2B5EF4-FFF2-40B4-BE49-F238E27FC236}">
                <a16:creationId xmlns:a16="http://schemas.microsoft.com/office/drawing/2014/main" id="{8198D6BA-9415-4F44-A003-15B4183C6ADC}"/>
              </a:ext>
            </a:extLst>
          </p:cNvPr>
          <p:cNvSpPr>
            <a:spLocks noChangeArrowheads="1"/>
          </p:cNvSpPr>
          <p:nvPr/>
        </p:nvSpPr>
        <p:spPr bwMode="auto">
          <a:xfrm rot="21202571">
            <a:off x="859434" y="1063287"/>
            <a:ext cx="762427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0" b="1" spc="50" dirty="0">
                <a:ln w="1143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rPr>
              <a:t>God offers      a Bridge of Saving Grace</a:t>
            </a:r>
          </a:p>
        </p:txBody>
      </p:sp>
    </p:spTree>
    <p:extLst>
      <p:ext uri="{BB962C8B-B14F-4D97-AF65-F5344CB8AC3E}">
        <p14:creationId xmlns:p14="http://schemas.microsoft.com/office/powerpoint/2010/main" val="443113610"/>
      </p:ext>
    </p:extLst>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0" presetClass="exit" presetSubtype="0" fill="hold" grpId="1" nodeType="clickEffect">
                                  <p:stCondLst>
                                    <p:cond delay="0"/>
                                  </p:stCondLst>
                                  <p:childTnLst>
                                    <p:set>
                                      <p:cBhvr>
                                        <p:cTn id="13" dur="1" fill="hold">
                                          <p:stCondLst>
                                            <p:cond delay="999"/>
                                          </p:stCondLst>
                                        </p:cTn>
                                        <p:tgtEl>
                                          <p:spTgt spid="5"/>
                                        </p:tgtEl>
                                        <p:attrNameLst>
                                          <p:attrName>style.visibility</p:attrName>
                                        </p:attrNameLst>
                                      </p:cBhvr>
                                      <p:to>
                                        <p:strVal val="hidden"/>
                                      </p:to>
                                    </p:set>
                                    <p:animEffect transition="out" filter="dissolve">
                                      <p:cBhvr>
                                        <p:cTn id="14" dur="1000">
                                          <p:stCondLst>
                                            <p:cond delay="0"/>
                                          </p:stCondLst>
                                        </p:cTn>
                                        <p:tgtEl>
                                          <p:spTgt spid="5"/>
                                        </p:tgtEl>
                                      </p:cBhvr>
                                    </p:animEffect>
                                    <p:anim to="" calcmode="lin" valueType="num">
                                      <p:cBhvr>
                                        <p:cTn id="15"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6"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7" presetID="8" presetClass="emph" presetSubtype="0" fill="hold" grpId="2" nodeType="withEffect">
                                  <p:stCondLst>
                                    <p:cond delay="0"/>
                                  </p:stCondLst>
                                  <p:childTnLst>
                                    <p:animRot by="-1680000">
                                      <p:cBhvr>
                                        <p:cTn id="18" dur="1000" fill="hold"/>
                                        <p:tgtEl>
                                          <p:spTgt spid="5"/>
                                        </p:tgtEl>
                                        <p:attrNameLst>
                                          <p:attrName>r</p:attrName>
                                        </p:attrNameLst>
                                      </p:cBhvr>
                                    </p:animRot>
                                  </p:childTnLst>
                                </p:cTn>
                              </p:par>
                              <p:par>
                                <p:cTn id="19" presetID="6" presetClass="emph" presetSubtype="0" fill="hold" grpId="4" nodeType="withEffect">
                                  <p:stCondLst>
                                    <p:cond delay="0"/>
                                  </p:stCondLst>
                                  <p:childTnLst>
                                    <p:animScale>
                                      <p:cBhvr>
                                        <p:cTn id="20" dur="1000" fill="hold"/>
                                        <p:tgtEl>
                                          <p:spTgt spid="5"/>
                                        </p:tgtEl>
                                      </p:cBhvr>
                                      <p:by x="10000" y="10000"/>
                                    </p:animScale>
                                  </p:childTnLst>
                                </p:cTn>
                              </p:par>
                              <p:par>
                                <p:cTn id="21" presetID="42" presetClass="path" presetSubtype="0" accel="50000" decel="50000" fill="hold" grpId="3" nodeType="withEffect">
                                  <p:stCondLst>
                                    <p:cond delay="0"/>
                                  </p:stCondLst>
                                  <p:childTnLst>
                                    <p:animMotion origin="layout" path="M -3.33333E-6 -2.22222E-6 L 0.03924 -0.07037 " pathEditMode="relative" rAng="0" ptsTypes="AA">
                                      <p:cBhvr>
                                        <p:cTn id="22" dur="1000" fill="hold"/>
                                        <p:tgtEl>
                                          <p:spTgt spid="5"/>
                                        </p:tgtEl>
                                        <p:attrNameLst>
                                          <p:attrName>ppt_x</p:attrName>
                                          <p:attrName>ppt_y</p:attrName>
                                        </p:attrNameLst>
                                      </p:cBhvr>
                                      <p:rCtr x="1962" y="-3519"/>
                                    </p:animMotion>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left)">
                                      <p:cBhvr>
                                        <p:cTn id="31" dur="750"/>
                                        <p:tgtEl>
                                          <p:spTgt spid="3">
                                            <p:txEl>
                                              <p:pRg st="1" end="1"/>
                                            </p:txEl>
                                          </p:spTgt>
                                        </p:tgtEl>
                                      </p:cBhvr>
                                    </p:animEffect>
                                  </p:childTnLst>
                                </p:cTn>
                              </p:par>
                              <p:par>
                                <p:cTn id="32" presetID="3" presetClass="emph" presetSubtype="2" fill="hold" nodeType="withEffect">
                                  <p:stCondLst>
                                    <p:cond delay="0"/>
                                  </p:stCondLst>
                                  <p:childTnLst>
                                    <p:animClr clrSpc="rgb" dir="cw">
                                      <p:cBhvr override="childStyle">
                                        <p:cTn id="33" dur="750" fill="hold"/>
                                        <p:tgtEl>
                                          <p:spTgt spid="3">
                                            <p:txEl>
                                              <p:pRg st="0" end="0"/>
                                            </p:txEl>
                                          </p:spTgt>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750"/>
                                        <p:tgtEl>
                                          <p:spTgt spid="3">
                                            <p:txEl>
                                              <p:pRg st="2" end="2"/>
                                            </p:txEl>
                                          </p:spTgt>
                                        </p:tgtEl>
                                      </p:cBhvr>
                                    </p:animEffect>
                                  </p:childTnLst>
                                </p:cTn>
                              </p:par>
                              <p:par>
                                <p:cTn id="39" presetID="3" presetClass="emph" presetSubtype="2" fill="hold" nodeType="withEffect">
                                  <p:stCondLst>
                                    <p:cond delay="0"/>
                                  </p:stCondLst>
                                  <p:childTnLst>
                                    <p:animClr clrSpc="rgb" dir="cw">
                                      <p:cBhvr override="childStyle">
                                        <p:cTn id="40" dur="750" fill="hold"/>
                                        <p:tgtEl>
                                          <p:spTgt spid="3">
                                            <p:txEl>
                                              <p:pRg st="1" end="1"/>
                                            </p:txEl>
                                          </p:spTgt>
                                        </p:tgtEl>
                                        <p:attrNameLst>
                                          <p:attrName>style.color</p:attrName>
                                        </p:attrNameLst>
                                      </p:cBhvr>
                                      <p:to>
                                        <a:schemeClr val="accent2"/>
                                      </p:to>
                                    </p:animClr>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left)">
                                      <p:cBhvr>
                                        <p:cTn id="45" dur="750"/>
                                        <p:tgtEl>
                                          <p:spTgt spid="3">
                                            <p:txEl>
                                              <p:pRg st="3" end="3"/>
                                            </p:txEl>
                                          </p:spTgt>
                                        </p:tgtEl>
                                      </p:cBhvr>
                                    </p:animEffect>
                                  </p:childTnLst>
                                </p:cTn>
                              </p:par>
                              <p:par>
                                <p:cTn id="46" presetID="3" presetClass="emph" presetSubtype="2" fill="hold" nodeType="withEffect">
                                  <p:stCondLst>
                                    <p:cond delay="0"/>
                                  </p:stCondLst>
                                  <p:childTnLst>
                                    <p:animClr clrSpc="rgb" dir="cw">
                                      <p:cBhvr override="childStyle">
                                        <p:cTn id="47" dur="750" fill="hold"/>
                                        <p:tgtEl>
                                          <p:spTgt spid="3">
                                            <p:txEl>
                                              <p:pRg st="2" end="2"/>
                                            </p:txEl>
                                          </p:spTgt>
                                        </p:tgtEl>
                                        <p:attrNameLst>
                                          <p:attrName>style.color</p:attrName>
                                        </p:attrNameLst>
                                      </p:cBhvr>
                                      <p:to>
                                        <a:schemeClr val="accent2"/>
                                      </p:to>
                                    </p:animClr>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left)">
                                      <p:cBhvr>
                                        <p:cTn id="52" dur="750"/>
                                        <p:tgtEl>
                                          <p:spTgt spid="3">
                                            <p:txEl>
                                              <p:pRg st="4" end="4"/>
                                            </p:txEl>
                                          </p:spTgt>
                                        </p:tgtEl>
                                      </p:cBhvr>
                                    </p:animEffect>
                                  </p:childTnLst>
                                </p:cTn>
                              </p:par>
                              <p:par>
                                <p:cTn id="53" presetID="3" presetClass="emph" presetSubtype="2" fill="hold" nodeType="withEffect">
                                  <p:stCondLst>
                                    <p:cond delay="0"/>
                                  </p:stCondLst>
                                  <p:childTnLst>
                                    <p:animClr clrSpc="rgb" dir="cw">
                                      <p:cBhvr override="childStyle">
                                        <p:cTn id="54" dur="750" fill="hold"/>
                                        <p:tgtEl>
                                          <p:spTgt spid="3">
                                            <p:txEl>
                                              <p:pRg st="3" end="3"/>
                                            </p:txEl>
                                          </p:spTgt>
                                        </p:tgtEl>
                                        <p:attrNameLst>
                                          <p:attrName>style.color</p:attrName>
                                        </p:attrNameLst>
                                      </p:cBhvr>
                                      <p:to>
                                        <a:schemeClr val="accent2"/>
                                      </p:to>
                                    </p:animClr>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wipe(left)">
                                      <p:cBhvr>
                                        <p:cTn id="59" dur="750"/>
                                        <p:tgtEl>
                                          <p:spTgt spid="3">
                                            <p:txEl>
                                              <p:pRg st="5" end="5"/>
                                            </p:txEl>
                                          </p:spTgt>
                                        </p:tgtEl>
                                      </p:cBhvr>
                                    </p:animEffect>
                                  </p:childTnLst>
                                </p:cTn>
                              </p:par>
                              <p:par>
                                <p:cTn id="60" presetID="3" presetClass="emph" presetSubtype="2" fill="hold" nodeType="withEffect">
                                  <p:stCondLst>
                                    <p:cond delay="0"/>
                                  </p:stCondLst>
                                  <p:childTnLst>
                                    <p:animClr clrSpc="rgb" dir="cw">
                                      <p:cBhvr override="childStyle">
                                        <p:cTn id="61" dur="750" fill="hold"/>
                                        <p:tgtEl>
                                          <p:spTgt spid="3">
                                            <p:txEl>
                                              <p:pRg st="4" end="4"/>
                                            </p:txEl>
                                          </p:spTgt>
                                        </p:tgtEl>
                                        <p:attrNameLst>
                                          <p:attrName>style.color</p:attrName>
                                        </p:attrNameLst>
                                      </p:cBhvr>
                                      <p:to>
                                        <a:schemeClr val="accent2"/>
                                      </p:to>
                                    </p:animClr>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Effect transition="in" filter="wipe(left)">
                                      <p:cBhvr>
                                        <p:cTn id="66" dur="750"/>
                                        <p:tgtEl>
                                          <p:spTgt spid="3">
                                            <p:txEl>
                                              <p:pRg st="6" end="6"/>
                                            </p:txEl>
                                          </p:spTgt>
                                        </p:tgtEl>
                                      </p:cBhvr>
                                    </p:animEffect>
                                  </p:childTnLst>
                                </p:cTn>
                              </p:par>
                              <p:par>
                                <p:cTn id="67" presetID="3" presetClass="emph" presetSubtype="2" fill="hold" nodeType="withEffect">
                                  <p:stCondLst>
                                    <p:cond delay="0"/>
                                  </p:stCondLst>
                                  <p:childTnLst>
                                    <p:animClr clrSpc="rgb" dir="cw">
                                      <p:cBhvr override="childStyle">
                                        <p:cTn id="68" dur="750" fill="hold"/>
                                        <p:tgtEl>
                                          <p:spTgt spid="3">
                                            <p:txEl>
                                              <p:pRg st="5" end="5"/>
                                            </p:txEl>
                                          </p:spTgt>
                                        </p:tgtEl>
                                        <p:attrNameLst>
                                          <p:attrName>style.color</p:attrName>
                                        </p:attrNameLst>
                                      </p:cBhvr>
                                      <p:to>
                                        <a:schemeClr val="accent2"/>
                                      </p:to>
                                    </p:animClr>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wipe(left)">
                                      <p:cBhvr>
                                        <p:cTn id="73" dur="750"/>
                                        <p:tgtEl>
                                          <p:spTgt spid="3">
                                            <p:txEl>
                                              <p:pRg st="7" end="7"/>
                                            </p:txEl>
                                          </p:spTgt>
                                        </p:tgtEl>
                                      </p:cBhvr>
                                    </p:animEffect>
                                  </p:childTnLst>
                                </p:cTn>
                              </p:par>
                              <p:par>
                                <p:cTn id="74" presetID="3" presetClass="emph" presetSubtype="2" fill="hold" nodeType="withEffect">
                                  <p:stCondLst>
                                    <p:cond delay="0"/>
                                  </p:stCondLst>
                                  <p:childTnLst>
                                    <p:animClr clrSpc="rgb" dir="cw">
                                      <p:cBhvr override="childStyle">
                                        <p:cTn id="75" dur="750" fill="hold"/>
                                        <p:tgtEl>
                                          <p:spTgt spid="3">
                                            <p:txEl>
                                              <p:pRg st="6" end="6"/>
                                            </p:txEl>
                                          </p:spTgt>
                                        </p:tgtEl>
                                        <p:attrNameLst>
                                          <p:attrName>style.color</p:attrName>
                                        </p:attrNameLst>
                                      </p:cBhvr>
                                      <p:to>
                                        <a:schemeClr val="accent2"/>
                                      </p:to>
                                    </p:animClr>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
                                            <p:txEl>
                                              <p:pRg st="8" end="8"/>
                                            </p:txEl>
                                          </p:spTgt>
                                        </p:tgtEl>
                                        <p:attrNameLst>
                                          <p:attrName>style.visibility</p:attrName>
                                        </p:attrNameLst>
                                      </p:cBhvr>
                                      <p:to>
                                        <p:strVal val="visible"/>
                                      </p:to>
                                    </p:set>
                                    <p:animEffect transition="in" filter="wipe(left)">
                                      <p:cBhvr>
                                        <p:cTn id="80" dur="750"/>
                                        <p:tgtEl>
                                          <p:spTgt spid="3">
                                            <p:txEl>
                                              <p:pRg st="8" end="8"/>
                                            </p:txEl>
                                          </p:spTgt>
                                        </p:tgtEl>
                                      </p:cBhvr>
                                    </p:animEffect>
                                  </p:childTnLst>
                                </p:cTn>
                              </p:par>
                              <p:par>
                                <p:cTn id="81" presetID="3" presetClass="emph" presetSubtype="2" fill="hold" nodeType="withEffect">
                                  <p:stCondLst>
                                    <p:cond delay="0"/>
                                  </p:stCondLst>
                                  <p:childTnLst>
                                    <p:animClr clrSpc="rgb" dir="cw">
                                      <p:cBhvr override="childStyle">
                                        <p:cTn id="82" dur="750" fill="hold"/>
                                        <p:tgtEl>
                                          <p:spTgt spid="3">
                                            <p:txEl>
                                              <p:pRg st="7" end="7"/>
                                            </p:txEl>
                                          </p:spTgt>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animEffect transition="in" filter="wipe(left)">
                                      <p:cBhvr>
                                        <p:cTn id="87" dur="750"/>
                                        <p:tgtEl>
                                          <p:spTgt spid="3">
                                            <p:txEl>
                                              <p:pRg st="9" end="9"/>
                                            </p:txEl>
                                          </p:spTgt>
                                        </p:tgtEl>
                                      </p:cBhvr>
                                    </p:animEffect>
                                  </p:childTnLst>
                                </p:cTn>
                              </p:par>
                              <p:par>
                                <p:cTn id="88" presetID="3" presetClass="emph" presetSubtype="2" fill="hold" nodeType="withEffect">
                                  <p:stCondLst>
                                    <p:cond delay="0"/>
                                  </p:stCondLst>
                                  <p:childTnLst>
                                    <p:animClr clrSpc="rgb" dir="cw">
                                      <p:cBhvr override="childStyle">
                                        <p:cTn id="89" dur="750" fill="hold"/>
                                        <p:tgtEl>
                                          <p:spTgt spid="3">
                                            <p:txEl>
                                              <p:pRg st="8" end="8"/>
                                            </p:txEl>
                                          </p:spTgt>
                                        </p:tgtEl>
                                        <p:attrNameLst>
                                          <p:attrName>style.color</p:attrName>
                                        </p:attrNameLst>
                                      </p:cBhvr>
                                      <p:to>
                                        <a:schemeClr val="accent2"/>
                                      </p:to>
                                    </p:animClr>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
                                            <p:txEl>
                                              <p:pRg st="10" end="10"/>
                                            </p:txEl>
                                          </p:spTgt>
                                        </p:tgtEl>
                                        <p:attrNameLst>
                                          <p:attrName>style.visibility</p:attrName>
                                        </p:attrNameLst>
                                      </p:cBhvr>
                                      <p:to>
                                        <p:strVal val="visible"/>
                                      </p:to>
                                    </p:set>
                                    <p:animEffect transition="in" filter="wipe(left)">
                                      <p:cBhvr>
                                        <p:cTn id="94" dur="750"/>
                                        <p:tgtEl>
                                          <p:spTgt spid="3">
                                            <p:txEl>
                                              <p:pRg st="10" end="10"/>
                                            </p:txEl>
                                          </p:spTgt>
                                        </p:tgtEl>
                                      </p:cBhvr>
                                    </p:animEffect>
                                  </p:childTnLst>
                                </p:cTn>
                              </p:par>
                              <p:par>
                                <p:cTn id="95" presetID="3" presetClass="emph" presetSubtype="2" fill="hold" nodeType="withEffect">
                                  <p:stCondLst>
                                    <p:cond delay="0"/>
                                  </p:stCondLst>
                                  <p:childTnLst>
                                    <p:animClr clrSpc="rgb" dir="cw">
                                      <p:cBhvr override="childStyle">
                                        <p:cTn id="96" dur="750" fill="hold"/>
                                        <p:tgtEl>
                                          <p:spTgt spid="3">
                                            <p:txEl>
                                              <p:pRg st="9" end="9"/>
                                            </p:txEl>
                                          </p:spTgt>
                                        </p:tgtEl>
                                        <p:attrNameLst>
                                          <p:attrName>style.color</p:attrName>
                                        </p:attrNameLst>
                                      </p:cBhvr>
                                      <p:to>
                                        <a:schemeClr val="accent2"/>
                                      </p:to>
                                    </p:animClr>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
                                            <p:txEl>
                                              <p:pRg st="11" end="11"/>
                                            </p:txEl>
                                          </p:spTgt>
                                        </p:tgtEl>
                                        <p:attrNameLst>
                                          <p:attrName>style.visibility</p:attrName>
                                        </p:attrNameLst>
                                      </p:cBhvr>
                                      <p:to>
                                        <p:strVal val="visible"/>
                                      </p:to>
                                    </p:set>
                                    <p:animEffect transition="in" filter="wipe(left)">
                                      <p:cBhvr>
                                        <p:cTn id="101" dur="750"/>
                                        <p:tgtEl>
                                          <p:spTgt spid="3">
                                            <p:txEl>
                                              <p:pRg st="11" end="11"/>
                                            </p:txEl>
                                          </p:spTgt>
                                        </p:tgtEl>
                                      </p:cBhvr>
                                    </p:animEffect>
                                  </p:childTnLst>
                                </p:cTn>
                              </p:par>
                              <p:par>
                                <p:cTn id="102" presetID="3" presetClass="emph" presetSubtype="2" fill="hold" nodeType="withEffect">
                                  <p:stCondLst>
                                    <p:cond delay="0"/>
                                  </p:stCondLst>
                                  <p:childTnLst>
                                    <p:animClr clrSpc="rgb" dir="cw">
                                      <p:cBhvr override="childStyle">
                                        <p:cTn id="103" dur="750" fill="hold"/>
                                        <p:tgtEl>
                                          <p:spTgt spid="3">
                                            <p:txEl>
                                              <p:pRg st="10" end="10"/>
                                            </p:txEl>
                                          </p:spTgt>
                                        </p:tgtEl>
                                        <p:attrNameLst>
                                          <p:attrName>style.color</p:attrName>
                                        </p:attrNameLst>
                                      </p:cBhvr>
                                      <p:to>
                                        <a:schemeClr val="accent2"/>
                                      </p:to>
                                    </p:animClr>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3">
                                            <p:txEl>
                                              <p:pRg st="12" end="12"/>
                                            </p:txEl>
                                          </p:spTgt>
                                        </p:tgtEl>
                                        <p:attrNameLst>
                                          <p:attrName>style.visibility</p:attrName>
                                        </p:attrNameLst>
                                      </p:cBhvr>
                                      <p:to>
                                        <p:strVal val="visible"/>
                                      </p:to>
                                    </p:set>
                                    <p:animEffect transition="in" filter="wipe(left)">
                                      <p:cBhvr>
                                        <p:cTn id="108" dur="750"/>
                                        <p:tgtEl>
                                          <p:spTgt spid="3">
                                            <p:txEl>
                                              <p:pRg st="12" end="12"/>
                                            </p:txEl>
                                          </p:spTgt>
                                        </p:tgtEl>
                                      </p:cBhvr>
                                    </p:animEffect>
                                  </p:childTnLst>
                                </p:cTn>
                              </p:par>
                              <p:par>
                                <p:cTn id="109" presetID="3" presetClass="emph" presetSubtype="2" fill="hold" nodeType="withEffect">
                                  <p:stCondLst>
                                    <p:cond delay="0"/>
                                  </p:stCondLst>
                                  <p:childTnLst>
                                    <p:animClr clrSpc="rgb" dir="cw">
                                      <p:cBhvr override="childStyle">
                                        <p:cTn id="110" dur="750" fill="hold"/>
                                        <p:tgtEl>
                                          <p:spTgt spid="3">
                                            <p:txEl>
                                              <p:pRg st="11" end="11"/>
                                            </p:txEl>
                                          </p:spTgt>
                                        </p:tgtEl>
                                        <p:attrNameLst>
                                          <p:attrName>style.color</p:attrName>
                                        </p:attrNameLst>
                                      </p:cBhvr>
                                      <p:to>
                                        <a:schemeClr val="accent2"/>
                                      </p:to>
                                    </p:animClr>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nodeType="clickEffect">
                                  <p:stCondLst>
                                    <p:cond delay="0"/>
                                  </p:stCondLst>
                                  <p:childTnLst>
                                    <p:animClr clrSpc="rgb" dir="cw">
                                      <p:cBhvr override="childStyle">
                                        <p:cTn id="114" dur="500" fill="hold"/>
                                        <p:tgtEl>
                                          <p:spTgt spid="3">
                                            <p:txEl>
                                              <p:pRg st="12" end="12"/>
                                            </p:txEl>
                                          </p:spTgt>
                                        </p:tgtEl>
                                        <p:attrNameLst>
                                          <p:attrName>style.color</p:attrName>
                                        </p:attrNameLst>
                                      </p:cBhvr>
                                      <p:to>
                                        <a:schemeClr val="accent2"/>
                                      </p:to>
                                    </p:animClr>
                                  </p:childTnLst>
                                </p:cTn>
                              </p:par>
                              <p:par>
                                <p:cTn id="115" presetID="0" presetClass="entr" presetSubtype="0" fill="hold" grpId="0" nodeType="withEffect">
                                  <p:stCondLst>
                                    <p:cond delay="75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1250">
                                          <p:stCondLst>
                                            <p:cond delay="0"/>
                                          </p:stCondLst>
                                        </p:cTn>
                                        <p:tgtEl>
                                          <p:spTgt spid="7"/>
                                        </p:tgtEl>
                                      </p:cBhvr>
                                    </p:animEffect>
                                    <p:anim to="" calcmode="lin" valueType="num">
                                      <p:cBhvr>
                                        <p:cTn id="118" dur="125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19" dur="125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0" presetClass="exit" presetSubtype="0" fill="hold" grpId="1" nodeType="clickEffect">
                                  <p:stCondLst>
                                    <p:cond delay="0"/>
                                  </p:stCondLst>
                                  <p:childTnLst>
                                    <p:set>
                                      <p:cBhvr>
                                        <p:cTn id="123" dur="1" fill="hold">
                                          <p:stCondLst>
                                            <p:cond delay="1499"/>
                                          </p:stCondLst>
                                        </p:cTn>
                                        <p:tgtEl>
                                          <p:spTgt spid="7"/>
                                        </p:tgtEl>
                                        <p:attrNameLst>
                                          <p:attrName>style.visibility</p:attrName>
                                        </p:attrNameLst>
                                      </p:cBhvr>
                                      <p:to>
                                        <p:strVal val="hidden"/>
                                      </p:to>
                                    </p:set>
                                    <p:animEffect transition="out" filter="dissolve">
                                      <p:cBhvr>
                                        <p:cTn id="124" dur="1500">
                                          <p:stCondLst>
                                            <p:cond delay="0"/>
                                          </p:stCondLst>
                                        </p:cTn>
                                        <p:tgtEl>
                                          <p:spTgt spid="7"/>
                                        </p:tgtEl>
                                      </p:cBhvr>
                                    </p:animEffect>
                                    <p:anim to="" calcmode="lin" valueType="num">
                                      <p:cBhvr>
                                        <p:cTn id="125" dur="15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26" dur="15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par>
                          <p:cTn id="127" fill="hold">
                            <p:stCondLst>
                              <p:cond delay="1500"/>
                            </p:stCondLst>
                            <p:childTnLst>
                              <p:par>
                                <p:cTn id="128" presetID="42" presetClass="path" presetSubtype="0" accel="50000" decel="50000" fill="hold" nodeType="afterEffect">
                                  <p:stCondLst>
                                    <p:cond delay="0"/>
                                  </p:stCondLst>
                                  <p:childTnLst>
                                    <p:animMotion origin="layout" path="M -1.38889E-6 2.22222E-6 L 0.40799 0.30833 " pathEditMode="relative" rAng="0" ptsTypes="AA">
                                      <p:cBhvr>
                                        <p:cTn id="129" dur="2000" fill="hold"/>
                                        <p:tgtEl>
                                          <p:spTgt spid="3">
                                            <p:txEl>
                                              <p:pRg st="0" end="0"/>
                                            </p:txEl>
                                          </p:spTgt>
                                        </p:tgtEl>
                                        <p:attrNameLst>
                                          <p:attrName>ppt_x</p:attrName>
                                          <p:attrName>ppt_y</p:attrName>
                                        </p:attrNameLst>
                                      </p:cBhvr>
                                      <p:rCtr x="20399" y="15417"/>
                                    </p:animMotion>
                                  </p:childTnLst>
                                </p:cTn>
                              </p:par>
                              <p:par>
                                <p:cTn id="130" presetID="42" presetClass="path" presetSubtype="0" accel="50000" decel="50000" fill="hold" nodeType="withEffect">
                                  <p:stCondLst>
                                    <p:cond delay="0"/>
                                  </p:stCondLst>
                                  <p:childTnLst>
                                    <p:animMotion origin="layout" path="M 5.55112E-17 4.81481E-6 L 0.37708 0.24305 " pathEditMode="relative" rAng="0" ptsTypes="AA">
                                      <p:cBhvr>
                                        <p:cTn id="131" dur="2000" fill="hold"/>
                                        <p:tgtEl>
                                          <p:spTgt spid="3">
                                            <p:txEl>
                                              <p:pRg st="1" end="1"/>
                                            </p:txEl>
                                          </p:spTgt>
                                        </p:tgtEl>
                                        <p:attrNameLst>
                                          <p:attrName>ppt_x</p:attrName>
                                          <p:attrName>ppt_y</p:attrName>
                                        </p:attrNameLst>
                                      </p:cBhvr>
                                      <p:rCtr x="18854" y="12153"/>
                                    </p:animMotion>
                                  </p:childTnLst>
                                </p:cTn>
                              </p:par>
                              <p:par>
                                <p:cTn id="132" presetID="42" presetClass="path" presetSubtype="0" accel="50000" decel="50000" fill="hold" nodeType="withEffect">
                                  <p:stCondLst>
                                    <p:cond delay="0"/>
                                  </p:stCondLst>
                                  <p:childTnLst>
                                    <p:animMotion origin="layout" path="M 0 1.85185E-6 L 0.42969 0.17384 " pathEditMode="relative" rAng="0" ptsTypes="AA">
                                      <p:cBhvr>
                                        <p:cTn id="133" dur="2000" fill="hold"/>
                                        <p:tgtEl>
                                          <p:spTgt spid="3">
                                            <p:txEl>
                                              <p:pRg st="2" end="2"/>
                                            </p:txEl>
                                          </p:spTgt>
                                        </p:tgtEl>
                                        <p:attrNameLst>
                                          <p:attrName>ppt_x</p:attrName>
                                          <p:attrName>ppt_y</p:attrName>
                                        </p:attrNameLst>
                                      </p:cBhvr>
                                      <p:rCtr x="21476" y="8681"/>
                                    </p:animMotion>
                                  </p:childTnLst>
                                </p:cTn>
                              </p:par>
                              <p:par>
                                <p:cTn id="134" presetID="42" presetClass="path" presetSubtype="0" accel="50000" decel="50000" fill="hold" nodeType="withEffect">
                                  <p:stCondLst>
                                    <p:cond delay="0"/>
                                  </p:stCondLst>
                                  <p:childTnLst>
                                    <p:animMotion origin="layout" path="M -2.77778E-6 -2.59259E-6 L 0.20643 0.1044 " pathEditMode="relative" rAng="0" ptsTypes="AA">
                                      <p:cBhvr>
                                        <p:cTn id="135" dur="2000" fill="hold"/>
                                        <p:tgtEl>
                                          <p:spTgt spid="3">
                                            <p:txEl>
                                              <p:pRg st="3" end="3"/>
                                            </p:txEl>
                                          </p:spTgt>
                                        </p:tgtEl>
                                        <p:attrNameLst>
                                          <p:attrName>ppt_x</p:attrName>
                                          <p:attrName>ppt_y</p:attrName>
                                        </p:attrNameLst>
                                      </p:cBhvr>
                                      <p:rCtr x="10312" y="5208"/>
                                    </p:animMotion>
                                  </p:childTnLst>
                                </p:cTn>
                              </p:par>
                              <p:par>
                                <p:cTn id="136" presetID="42" presetClass="path" presetSubtype="0" accel="50000" decel="50000" fill="hold" nodeType="withEffect">
                                  <p:stCondLst>
                                    <p:cond delay="0"/>
                                  </p:stCondLst>
                                  <p:childTnLst>
                                    <p:animMotion origin="layout" path="M -1.38889E-6 4.44444E-6 L 0.38299 0.03333 " pathEditMode="relative" rAng="0" ptsTypes="AA">
                                      <p:cBhvr>
                                        <p:cTn id="137" dur="2000" fill="hold"/>
                                        <p:tgtEl>
                                          <p:spTgt spid="3">
                                            <p:txEl>
                                              <p:pRg st="4" end="4"/>
                                            </p:txEl>
                                          </p:spTgt>
                                        </p:tgtEl>
                                        <p:attrNameLst>
                                          <p:attrName>ppt_x</p:attrName>
                                          <p:attrName>ppt_y</p:attrName>
                                        </p:attrNameLst>
                                      </p:cBhvr>
                                      <p:rCtr x="19149" y="1667"/>
                                    </p:animMotion>
                                  </p:childTnLst>
                                </p:cTn>
                              </p:par>
                              <p:par>
                                <p:cTn id="138" presetID="42" presetClass="path" presetSubtype="0" accel="50000" decel="50000" fill="hold" nodeType="withEffect">
                                  <p:stCondLst>
                                    <p:cond delay="0"/>
                                  </p:stCondLst>
                                  <p:childTnLst>
                                    <p:animMotion origin="layout" path="M 1.66667E-6 5.55112E-17 L 0.28976 -0.03611 " pathEditMode="relative" rAng="0" ptsTypes="AA">
                                      <p:cBhvr>
                                        <p:cTn id="139" dur="2000" fill="hold"/>
                                        <p:tgtEl>
                                          <p:spTgt spid="3">
                                            <p:txEl>
                                              <p:pRg st="5" end="5"/>
                                            </p:txEl>
                                          </p:spTgt>
                                        </p:tgtEl>
                                        <p:attrNameLst>
                                          <p:attrName>ppt_x</p:attrName>
                                          <p:attrName>ppt_y</p:attrName>
                                        </p:attrNameLst>
                                      </p:cBhvr>
                                      <p:rCtr x="14479" y="-1806"/>
                                    </p:animMotion>
                                  </p:childTnLst>
                                </p:cTn>
                              </p:par>
                              <p:par>
                                <p:cTn id="140" presetID="42" presetClass="path" presetSubtype="0" accel="50000" decel="50000" fill="hold" nodeType="withEffect">
                                  <p:stCondLst>
                                    <p:cond delay="0"/>
                                  </p:stCondLst>
                                  <p:childTnLst>
                                    <p:animMotion origin="layout" path="M -4.44444E-6 -4.44444E-6 L 0.1665 -0.10023 " pathEditMode="relative" rAng="0" ptsTypes="AA">
                                      <p:cBhvr>
                                        <p:cTn id="141" dur="2000" fill="hold"/>
                                        <p:tgtEl>
                                          <p:spTgt spid="3">
                                            <p:txEl>
                                              <p:pRg st="6" end="6"/>
                                            </p:txEl>
                                          </p:spTgt>
                                        </p:tgtEl>
                                        <p:attrNameLst>
                                          <p:attrName>ppt_x</p:attrName>
                                          <p:attrName>ppt_y</p:attrName>
                                        </p:attrNameLst>
                                      </p:cBhvr>
                                      <p:rCtr x="8316" y="-5023"/>
                                    </p:animMotion>
                                  </p:childTnLst>
                                </p:cTn>
                              </p:par>
                              <p:par>
                                <p:cTn id="142" presetID="42" presetClass="path" presetSubtype="0" accel="50000" decel="50000" fill="hold" nodeType="withEffect">
                                  <p:stCondLst>
                                    <p:cond delay="0"/>
                                  </p:stCondLst>
                                  <p:childTnLst>
                                    <p:animMotion origin="layout" path="M 2.5E-6 2.59259E-6 L 0.17639 -0.1713 " pathEditMode="relative" rAng="0" ptsTypes="AA">
                                      <p:cBhvr>
                                        <p:cTn id="143" dur="2000" fill="hold"/>
                                        <p:tgtEl>
                                          <p:spTgt spid="3">
                                            <p:txEl>
                                              <p:pRg st="7" end="7"/>
                                            </p:txEl>
                                          </p:spTgt>
                                        </p:tgtEl>
                                        <p:attrNameLst>
                                          <p:attrName>ppt_x</p:attrName>
                                          <p:attrName>ppt_y</p:attrName>
                                        </p:attrNameLst>
                                      </p:cBhvr>
                                      <p:rCtr x="8819" y="-8565"/>
                                    </p:animMotion>
                                  </p:childTnLst>
                                </p:cTn>
                              </p:par>
                              <p:par>
                                <p:cTn id="144" presetID="42" presetClass="path" presetSubtype="0" accel="50000" decel="50000" fill="hold" nodeType="withEffect">
                                  <p:stCondLst>
                                    <p:cond delay="0"/>
                                  </p:stCondLst>
                                  <p:childTnLst>
                                    <p:animMotion origin="layout" path="M 1.11111E-6 -1.85185E-6 L 0.1783 -0.23889 " pathEditMode="relative" rAng="0" ptsTypes="AA">
                                      <p:cBhvr>
                                        <p:cTn id="145" dur="2000" fill="hold"/>
                                        <p:tgtEl>
                                          <p:spTgt spid="3">
                                            <p:txEl>
                                              <p:pRg st="8" end="8"/>
                                            </p:txEl>
                                          </p:spTgt>
                                        </p:tgtEl>
                                        <p:attrNameLst>
                                          <p:attrName>ppt_x</p:attrName>
                                          <p:attrName>ppt_y</p:attrName>
                                        </p:attrNameLst>
                                      </p:cBhvr>
                                      <p:rCtr x="8906" y="-11944"/>
                                    </p:animMotion>
                                  </p:childTnLst>
                                </p:cTn>
                              </p:par>
                              <p:par>
                                <p:cTn id="146" presetID="42" presetClass="path" presetSubtype="0" accel="50000" decel="50000" fill="hold" nodeType="withEffect">
                                  <p:stCondLst>
                                    <p:cond delay="0"/>
                                  </p:stCondLst>
                                  <p:childTnLst>
                                    <p:animMotion origin="layout" path="M 1.66667E-6 -4.81481E-6 L 0.46198 -0.30995 " pathEditMode="relative" rAng="0" ptsTypes="AA">
                                      <p:cBhvr>
                                        <p:cTn id="147" dur="2000" fill="hold"/>
                                        <p:tgtEl>
                                          <p:spTgt spid="3">
                                            <p:txEl>
                                              <p:pRg st="9" end="9"/>
                                            </p:txEl>
                                          </p:spTgt>
                                        </p:tgtEl>
                                        <p:attrNameLst>
                                          <p:attrName>ppt_x</p:attrName>
                                          <p:attrName>ppt_y</p:attrName>
                                        </p:attrNameLst>
                                      </p:cBhvr>
                                      <p:rCtr x="23090" y="-15509"/>
                                    </p:animMotion>
                                  </p:childTnLst>
                                </p:cTn>
                              </p:par>
                              <p:par>
                                <p:cTn id="148" presetID="42" presetClass="path" presetSubtype="0" accel="50000" decel="50000" fill="hold" nodeType="withEffect">
                                  <p:stCondLst>
                                    <p:cond delay="0"/>
                                  </p:stCondLst>
                                  <p:childTnLst>
                                    <p:animMotion origin="layout" path="M -3.05556E-6 7.40741E-7 L 0.24584 -0.38287 " pathEditMode="relative" rAng="0" ptsTypes="AA">
                                      <p:cBhvr>
                                        <p:cTn id="149" dur="2000" fill="hold"/>
                                        <p:tgtEl>
                                          <p:spTgt spid="3">
                                            <p:txEl>
                                              <p:pRg st="10" end="10"/>
                                            </p:txEl>
                                          </p:spTgt>
                                        </p:tgtEl>
                                        <p:attrNameLst>
                                          <p:attrName>ppt_x</p:attrName>
                                          <p:attrName>ppt_y</p:attrName>
                                        </p:attrNameLst>
                                      </p:cBhvr>
                                      <p:rCtr x="12292" y="-19144"/>
                                    </p:animMotion>
                                  </p:childTnLst>
                                </p:cTn>
                              </p:par>
                              <p:par>
                                <p:cTn id="150" presetID="42" presetClass="path" presetSubtype="0" accel="50000" decel="50000" fill="hold" nodeType="withEffect">
                                  <p:stCondLst>
                                    <p:cond delay="0"/>
                                  </p:stCondLst>
                                  <p:childTnLst>
                                    <p:animMotion origin="layout" path="M 1.94444E-6 -2.22222E-6 L 0.30833 -0.45416 " pathEditMode="relative" rAng="0" ptsTypes="AA">
                                      <p:cBhvr>
                                        <p:cTn id="151" dur="2000" fill="hold"/>
                                        <p:tgtEl>
                                          <p:spTgt spid="3">
                                            <p:txEl>
                                              <p:pRg st="11" end="11"/>
                                            </p:txEl>
                                          </p:spTgt>
                                        </p:tgtEl>
                                        <p:attrNameLst>
                                          <p:attrName>ppt_x</p:attrName>
                                          <p:attrName>ppt_y</p:attrName>
                                        </p:attrNameLst>
                                      </p:cBhvr>
                                      <p:rCtr x="15417" y="-22708"/>
                                    </p:animMotion>
                                  </p:childTnLst>
                                </p:cTn>
                              </p:par>
                              <p:par>
                                <p:cTn id="152" presetID="42" presetClass="path" presetSubtype="0" accel="50000" decel="50000" fill="hold" nodeType="withEffect">
                                  <p:stCondLst>
                                    <p:cond delay="0"/>
                                  </p:stCondLst>
                                  <p:childTnLst>
                                    <p:animMotion origin="layout" path="M -1.94444E-6 -3.7037E-7 L 0.16215 -0.54954 " pathEditMode="relative" rAng="0" ptsTypes="AA">
                                      <p:cBhvr>
                                        <p:cTn id="153" dur="2000" fill="hold"/>
                                        <p:tgtEl>
                                          <p:spTgt spid="3">
                                            <p:txEl>
                                              <p:pRg st="12" end="12"/>
                                            </p:txEl>
                                          </p:spTgt>
                                        </p:tgtEl>
                                        <p:attrNameLst>
                                          <p:attrName>ppt_x</p:attrName>
                                          <p:attrName>ppt_y</p:attrName>
                                        </p:attrNameLst>
                                      </p:cBhvr>
                                      <p:rCtr x="8108" y="-27477"/>
                                    </p:animMotion>
                                  </p:childTnLst>
                                </p:cTn>
                              </p:par>
                              <p:par>
                                <p:cTn id="154" presetID="23" presetClass="exit" presetSubtype="32" fill="hold" nodeType="withEffect">
                                  <p:stCondLst>
                                    <p:cond delay="0"/>
                                  </p:stCondLst>
                                  <p:childTnLst>
                                    <p:anim calcmode="lin" valueType="num">
                                      <p:cBhvr>
                                        <p:cTn id="155" dur="2000"/>
                                        <p:tgtEl>
                                          <p:spTgt spid="3">
                                            <p:txEl>
                                              <p:pRg st="0" end="0"/>
                                            </p:txEl>
                                          </p:spTgt>
                                        </p:tgtEl>
                                        <p:attrNameLst>
                                          <p:attrName>ppt_w</p:attrName>
                                        </p:attrNameLst>
                                      </p:cBhvr>
                                      <p:tavLst>
                                        <p:tav tm="0">
                                          <p:val>
                                            <p:strVal val="ppt_w"/>
                                          </p:val>
                                        </p:tav>
                                        <p:tav tm="100000">
                                          <p:val>
                                            <p:fltVal val="0"/>
                                          </p:val>
                                        </p:tav>
                                      </p:tavLst>
                                    </p:anim>
                                    <p:anim calcmode="lin" valueType="num">
                                      <p:cBhvr>
                                        <p:cTn id="156" dur="2000"/>
                                        <p:tgtEl>
                                          <p:spTgt spid="3">
                                            <p:txEl>
                                              <p:pRg st="0" end="0"/>
                                            </p:txEl>
                                          </p:spTgt>
                                        </p:tgtEl>
                                        <p:attrNameLst>
                                          <p:attrName>ppt_h</p:attrName>
                                        </p:attrNameLst>
                                      </p:cBhvr>
                                      <p:tavLst>
                                        <p:tav tm="0">
                                          <p:val>
                                            <p:strVal val="ppt_h"/>
                                          </p:val>
                                        </p:tav>
                                        <p:tav tm="100000">
                                          <p:val>
                                            <p:fltVal val="0"/>
                                          </p:val>
                                        </p:tav>
                                      </p:tavLst>
                                    </p:anim>
                                    <p:set>
                                      <p:cBhvr>
                                        <p:cTn id="157" dur="1" fill="hold">
                                          <p:stCondLst>
                                            <p:cond delay="1999"/>
                                          </p:stCondLst>
                                        </p:cTn>
                                        <p:tgtEl>
                                          <p:spTgt spid="3">
                                            <p:txEl>
                                              <p:pRg st="0" end="0"/>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2000"/>
                                        <p:tgtEl>
                                          <p:spTgt spid="3">
                                            <p:txEl>
                                              <p:pRg st="1" end="1"/>
                                            </p:txEl>
                                          </p:spTgt>
                                        </p:tgtEl>
                                        <p:attrNameLst>
                                          <p:attrName>ppt_w</p:attrName>
                                        </p:attrNameLst>
                                      </p:cBhvr>
                                      <p:tavLst>
                                        <p:tav tm="0">
                                          <p:val>
                                            <p:strVal val="ppt_w"/>
                                          </p:val>
                                        </p:tav>
                                        <p:tav tm="100000">
                                          <p:val>
                                            <p:fltVal val="0"/>
                                          </p:val>
                                        </p:tav>
                                      </p:tavLst>
                                    </p:anim>
                                    <p:anim calcmode="lin" valueType="num">
                                      <p:cBhvr>
                                        <p:cTn id="160" dur="2000"/>
                                        <p:tgtEl>
                                          <p:spTgt spid="3">
                                            <p:txEl>
                                              <p:pRg st="1" end="1"/>
                                            </p:txEl>
                                          </p:spTgt>
                                        </p:tgtEl>
                                        <p:attrNameLst>
                                          <p:attrName>ppt_h</p:attrName>
                                        </p:attrNameLst>
                                      </p:cBhvr>
                                      <p:tavLst>
                                        <p:tav tm="0">
                                          <p:val>
                                            <p:strVal val="ppt_h"/>
                                          </p:val>
                                        </p:tav>
                                        <p:tav tm="100000">
                                          <p:val>
                                            <p:fltVal val="0"/>
                                          </p:val>
                                        </p:tav>
                                      </p:tavLst>
                                    </p:anim>
                                    <p:set>
                                      <p:cBhvr>
                                        <p:cTn id="161" dur="1" fill="hold">
                                          <p:stCondLst>
                                            <p:cond delay="1999"/>
                                          </p:stCondLst>
                                        </p:cTn>
                                        <p:tgtEl>
                                          <p:spTgt spid="3">
                                            <p:txEl>
                                              <p:pRg st="1" end="1"/>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2000"/>
                                        <p:tgtEl>
                                          <p:spTgt spid="3">
                                            <p:txEl>
                                              <p:pRg st="2" end="2"/>
                                            </p:txEl>
                                          </p:spTgt>
                                        </p:tgtEl>
                                        <p:attrNameLst>
                                          <p:attrName>ppt_w</p:attrName>
                                        </p:attrNameLst>
                                      </p:cBhvr>
                                      <p:tavLst>
                                        <p:tav tm="0">
                                          <p:val>
                                            <p:strVal val="ppt_w"/>
                                          </p:val>
                                        </p:tav>
                                        <p:tav tm="100000">
                                          <p:val>
                                            <p:fltVal val="0"/>
                                          </p:val>
                                        </p:tav>
                                      </p:tavLst>
                                    </p:anim>
                                    <p:anim calcmode="lin" valueType="num">
                                      <p:cBhvr>
                                        <p:cTn id="164" dur="2000"/>
                                        <p:tgtEl>
                                          <p:spTgt spid="3">
                                            <p:txEl>
                                              <p:pRg st="2" end="2"/>
                                            </p:txEl>
                                          </p:spTgt>
                                        </p:tgtEl>
                                        <p:attrNameLst>
                                          <p:attrName>ppt_h</p:attrName>
                                        </p:attrNameLst>
                                      </p:cBhvr>
                                      <p:tavLst>
                                        <p:tav tm="0">
                                          <p:val>
                                            <p:strVal val="ppt_h"/>
                                          </p:val>
                                        </p:tav>
                                        <p:tav tm="100000">
                                          <p:val>
                                            <p:fltVal val="0"/>
                                          </p:val>
                                        </p:tav>
                                      </p:tavLst>
                                    </p:anim>
                                    <p:set>
                                      <p:cBhvr>
                                        <p:cTn id="165" dur="1" fill="hold">
                                          <p:stCondLst>
                                            <p:cond delay="1999"/>
                                          </p:stCondLst>
                                        </p:cTn>
                                        <p:tgtEl>
                                          <p:spTgt spid="3">
                                            <p:txEl>
                                              <p:pRg st="2" end="2"/>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2000"/>
                                        <p:tgtEl>
                                          <p:spTgt spid="3">
                                            <p:txEl>
                                              <p:pRg st="3" end="3"/>
                                            </p:txEl>
                                          </p:spTgt>
                                        </p:tgtEl>
                                        <p:attrNameLst>
                                          <p:attrName>ppt_w</p:attrName>
                                        </p:attrNameLst>
                                      </p:cBhvr>
                                      <p:tavLst>
                                        <p:tav tm="0">
                                          <p:val>
                                            <p:strVal val="ppt_w"/>
                                          </p:val>
                                        </p:tav>
                                        <p:tav tm="100000">
                                          <p:val>
                                            <p:fltVal val="0"/>
                                          </p:val>
                                        </p:tav>
                                      </p:tavLst>
                                    </p:anim>
                                    <p:anim calcmode="lin" valueType="num">
                                      <p:cBhvr>
                                        <p:cTn id="168" dur="2000"/>
                                        <p:tgtEl>
                                          <p:spTgt spid="3">
                                            <p:txEl>
                                              <p:pRg st="3" end="3"/>
                                            </p:txEl>
                                          </p:spTgt>
                                        </p:tgtEl>
                                        <p:attrNameLst>
                                          <p:attrName>ppt_h</p:attrName>
                                        </p:attrNameLst>
                                      </p:cBhvr>
                                      <p:tavLst>
                                        <p:tav tm="0">
                                          <p:val>
                                            <p:strVal val="ppt_h"/>
                                          </p:val>
                                        </p:tav>
                                        <p:tav tm="100000">
                                          <p:val>
                                            <p:fltVal val="0"/>
                                          </p:val>
                                        </p:tav>
                                      </p:tavLst>
                                    </p:anim>
                                    <p:set>
                                      <p:cBhvr>
                                        <p:cTn id="169" dur="1" fill="hold">
                                          <p:stCondLst>
                                            <p:cond delay="1999"/>
                                          </p:stCondLst>
                                        </p:cTn>
                                        <p:tgtEl>
                                          <p:spTgt spid="3">
                                            <p:txEl>
                                              <p:pRg st="3" end="3"/>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2000"/>
                                        <p:tgtEl>
                                          <p:spTgt spid="3">
                                            <p:txEl>
                                              <p:pRg st="4" end="4"/>
                                            </p:txEl>
                                          </p:spTgt>
                                        </p:tgtEl>
                                        <p:attrNameLst>
                                          <p:attrName>ppt_w</p:attrName>
                                        </p:attrNameLst>
                                      </p:cBhvr>
                                      <p:tavLst>
                                        <p:tav tm="0">
                                          <p:val>
                                            <p:strVal val="ppt_w"/>
                                          </p:val>
                                        </p:tav>
                                        <p:tav tm="100000">
                                          <p:val>
                                            <p:fltVal val="0"/>
                                          </p:val>
                                        </p:tav>
                                      </p:tavLst>
                                    </p:anim>
                                    <p:anim calcmode="lin" valueType="num">
                                      <p:cBhvr>
                                        <p:cTn id="172" dur="2000"/>
                                        <p:tgtEl>
                                          <p:spTgt spid="3">
                                            <p:txEl>
                                              <p:pRg st="4" end="4"/>
                                            </p:txEl>
                                          </p:spTgt>
                                        </p:tgtEl>
                                        <p:attrNameLst>
                                          <p:attrName>ppt_h</p:attrName>
                                        </p:attrNameLst>
                                      </p:cBhvr>
                                      <p:tavLst>
                                        <p:tav tm="0">
                                          <p:val>
                                            <p:strVal val="ppt_h"/>
                                          </p:val>
                                        </p:tav>
                                        <p:tav tm="100000">
                                          <p:val>
                                            <p:fltVal val="0"/>
                                          </p:val>
                                        </p:tav>
                                      </p:tavLst>
                                    </p:anim>
                                    <p:set>
                                      <p:cBhvr>
                                        <p:cTn id="173" dur="1" fill="hold">
                                          <p:stCondLst>
                                            <p:cond delay="1999"/>
                                          </p:stCondLst>
                                        </p:cTn>
                                        <p:tgtEl>
                                          <p:spTgt spid="3">
                                            <p:txEl>
                                              <p:pRg st="4" end="4"/>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2000"/>
                                        <p:tgtEl>
                                          <p:spTgt spid="3">
                                            <p:txEl>
                                              <p:pRg st="5" end="5"/>
                                            </p:txEl>
                                          </p:spTgt>
                                        </p:tgtEl>
                                        <p:attrNameLst>
                                          <p:attrName>ppt_w</p:attrName>
                                        </p:attrNameLst>
                                      </p:cBhvr>
                                      <p:tavLst>
                                        <p:tav tm="0">
                                          <p:val>
                                            <p:strVal val="ppt_w"/>
                                          </p:val>
                                        </p:tav>
                                        <p:tav tm="100000">
                                          <p:val>
                                            <p:fltVal val="0"/>
                                          </p:val>
                                        </p:tav>
                                      </p:tavLst>
                                    </p:anim>
                                    <p:anim calcmode="lin" valueType="num">
                                      <p:cBhvr>
                                        <p:cTn id="176" dur="2000"/>
                                        <p:tgtEl>
                                          <p:spTgt spid="3">
                                            <p:txEl>
                                              <p:pRg st="5" end="5"/>
                                            </p:txEl>
                                          </p:spTgt>
                                        </p:tgtEl>
                                        <p:attrNameLst>
                                          <p:attrName>ppt_h</p:attrName>
                                        </p:attrNameLst>
                                      </p:cBhvr>
                                      <p:tavLst>
                                        <p:tav tm="0">
                                          <p:val>
                                            <p:strVal val="ppt_h"/>
                                          </p:val>
                                        </p:tav>
                                        <p:tav tm="100000">
                                          <p:val>
                                            <p:fltVal val="0"/>
                                          </p:val>
                                        </p:tav>
                                      </p:tavLst>
                                    </p:anim>
                                    <p:set>
                                      <p:cBhvr>
                                        <p:cTn id="177" dur="1" fill="hold">
                                          <p:stCondLst>
                                            <p:cond delay="1999"/>
                                          </p:stCondLst>
                                        </p:cTn>
                                        <p:tgtEl>
                                          <p:spTgt spid="3">
                                            <p:txEl>
                                              <p:pRg st="5" end="5"/>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2000"/>
                                        <p:tgtEl>
                                          <p:spTgt spid="3">
                                            <p:txEl>
                                              <p:pRg st="6" end="6"/>
                                            </p:txEl>
                                          </p:spTgt>
                                        </p:tgtEl>
                                        <p:attrNameLst>
                                          <p:attrName>ppt_w</p:attrName>
                                        </p:attrNameLst>
                                      </p:cBhvr>
                                      <p:tavLst>
                                        <p:tav tm="0">
                                          <p:val>
                                            <p:strVal val="ppt_w"/>
                                          </p:val>
                                        </p:tav>
                                        <p:tav tm="100000">
                                          <p:val>
                                            <p:fltVal val="0"/>
                                          </p:val>
                                        </p:tav>
                                      </p:tavLst>
                                    </p:anim>
                                    <p:anim calcmode="lin" valueType="num">
                                      <p:cBhvr>
                                        <p:cTn id="180" dur="2000"/>
                                        <p:tgtEl>
                                          <p:spTgt spid="3">
                                            <p:txEl>
                                              <p:pRg st="6" end="6"/>
                                            </p:txEl>
                                          </p:spTgt>
                                        </p:tgtEl>
                                        <p:attrNameLst>
                                          <p:attrName>ppt_h</p:attrName>
                                        </p:attrNameLst>
                                      </p:cBhvr>
                                      <p:tavLst>
                                        <p:tav tm="0">
                                          <p:val>
                                            <p:strVal val="ppt_h"/>
                                          </p:val>
                                        </p:tav>
                                        <p:tav tm="100000">
                                          <p:val>
                                            <p:fltVal val="0"/>
                                          </p:val>
                                        </p:tav>
                                      </p:tavLst>
                                    </p:anim>
                                    <p:set>
                                      <p:cBhvr>
                                        <p:cTn id="181" dur="1" fill="hold">
                                          <p:stCondLst>
                                            <p:cond delay="1999"/>
                                          </p:stCondLst>
                                        </p:cTn>
                                        <p:tgtEl>
                                          <p:spTgt spid="3">
                                            <p:txEl>
                                              <p:pRg st="6" end="6"/>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2000"/>
                                        <p:tgtEl>
                                          <p:spTgt spid="3">
                                            <p:txEl>
                                              <p:pRg st="7" end="7"/>
                                            </p:txEl>
                                          </p:spTgt>
                                        </p:tgtEl>
                                        <p:attrNameLst>
                                          <p:attrName>ppt_w</p:attrName>
                                        </p:attrNameLst>
                                      </p:cBhvr>
                                      <p:tavLst>
                                        <p:tav tm="0">
                                          <p:val>
                                            <p:strVal val="ppt_w"/>
                                          </p:val>
                                        </p:tav>
                                        <p:tav tm="100000">
                                          <p:val>
                                            <p:fltVal val="0"/>
                                          </p:val>
                                        </p:tav>
                                      </p:tavLst>
                                    </p:anim>
                                    <p:anim calcmode="lin" valueType="num">
                                      <p:cBhvr>
                                        <p:cTn id="184" dur="2000"/>
                                        <p:tgtEl>
                                          <p:spTgt spid="3">
                                            <p:txEl>
                                              <p:pRg st="7" end="7"/>
                                            </p:txEl>
                                          </p:spTgt>
                                        </p:tgtEl>
                                        <p:attrNameLst>
                                          <p:attrName>ppt_h</p:attrName>
                                        </p:attrNameLst>
                                      </p:cBhvr>
                                      <p:tavLst>
                                        <p:tav tm="0">
                                          <p:val>
                                            <p:strVal val="ppt_h"/>
                                          </p:val>
                                        </p:tav>
                                        <p:tav tm="100000">
                                          <p:val>
                                            <p:fltVal val="0"/>
                                          </p:val>
                                        </p:tav>
                                      </p:tavLst>
                                    </p:anim>
                                    <p:set>
                                      <p:cBhvr>
                                        <p:cTn id="185" dur="1" fill="hold">
                                          <p:stCondLst>
                                            <p:cond delay="1999"/>
                                          </p:stCondLst>
                                        </p:cTn>
                                        <p:tgtEl>
                                          <p:spTgt spid="3">
                                            <p:txEl>
                                              <p:pRg st="7" end="7"/>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2000"/>
                                        <p:tgtEl>
                                          <p:spTgt spid="3">
                                            <p:txEl>
                                              <p:pRg st="8" end="8"/>
                                            </p:txEl>
                                          </p:spTgt>
                                        </p:tgtEl>
                                        <p:attrNameLst>
                                          <p:attrName>ppt_w</p:attrName>
                                        </p:attrNameLst>
                                      </p:cBhvr>
                                      <p:tavLst>
                                        <p:tav tm="0">
                                          <p:val>
                                            <p:strVal val="ppt_w"/>
                                          </p:val>
                                        </p:tav>
                                        <p:tav tm="100000">
                                          <p:val>
                                            <p:fltVal val="0"/>
                                          </p:val>
                                        </p:tav>
                                      </p:tavLst>
                                    </p:anim>
                                    <p:anim calcmode="lin" valueType="num">
                                      <p:cBhvr>
                                        <p:cTn id="188" dur="2000"/>
                                        <p:tgtEl>
                                          <p:spTgt spid="3">
                                            <p:txEl>
                                              <p:pRg st="8" end="8"/>
                                            </p:txEl>
                                          </p:spTgt>
                                        </p:tgtEl>
                                        <p:attrNameLst>
                                          <p:attrName>ppt_h</p:attrName>
                                        </p:attrNameLst>
                                      </p:cBhvr>
                                      <p:tavLst>
                                        <p:tav tm="0">
                                          <p:val>
                                            <p:strVal val="ppt_h"/>
                                          </p:val>
                                        </p:tav>
                                        <p:tav tm="100000">
                                          <p:val>
                                            <p:fltVal val="0"/>
                                          </p:val>
                                        </p:tav>
                                      </p:tavLst>
                                    </p:anim>
                                    <p:set>
                                      <p:cBhvr>
                                        <p:cTn id="189" dur="1" fill="hold">
                                          <p:stCondLst>
                                            <p:cond delay="1999"/>
                                          </p:stCondLst>
                                        </p:cTn>
                                        <p:tgtEl>
                                          <p:spTgt spid="3">
                                            <p:txEl>
                                              <p:pRg st="8" end="8"/>
                                            </p:txEl>
                                          </p:spTgt>
                                        </p:tgtEl>
                                        <p:attrNameLst>
                                          <p:attrName>style.visibility</p:attrName>
                                        </p:attrNameLst>
                                      </p:cBhvr>
                                      <p:to>
                                        <p:strVal val="hidden"/>
                                      </p:to>
                                    </p:set>
                                  </p:childTnLst>
                                </p:cTn>
                              </p:par>
                              <p:par>
                                <p:cTn id="190" presetID="23" presetClass="exit" presetSubtype="32" fill="hold" nodeType="withEffect">
                                  <p:stCondLst>
                                    <p:cond delay="0"/>
                                  </p:stCondLst>
                                  <p:childTnLst>
                                    <p:anim calcmode="lin" valueType="num">
                                      <p:cBhvr>
                                        <p:cTn id="191" dur="2000"/>
                                        <p:tgtEl>
                                          <p:spTgt spid="3">
                                            <p:txEl>
                                              <p:pRg st="9" end="9"/>
                                            </p:txEl>
                                          </p:spTgt>
                                        </p:tgtEl>
                                        <p:attrNameLst>
                                          <p:attrName>ppt_w</p:attrName>
                                        </p:attrNameLst>
                                      </p:cBhvr>
                                      <p:tavLst>
                                        <p:tav tm="0">
                                          <p:val>
                                            <p:strVal val="ppt_w"/>
                                          </p:val>
                                        </p:tav>
                                        <p:tav tm="100000">
                                          <p:val>
                                            <p:fltVal val="0"/>
                                          </p:val>
                                        </p:tav>
                                      </p:tavLst>
                                    </p:anim>
                                    <p:anim calcmode="lin" valueType="num">
                                      <p:cBhvr>
                                        <p:cTn id="192" dur="2000"/>
                                        <p:tgtEl>
                                          <p:spTgt spid="3">
                                            <p:txEl>
                                              <p:pRg st="9" end="9"/>
                                            </p:txEl>
                                          </p:spTgt>
                                        </p:tgtEl>
                                        <p:attrNameLst>
                                          <p:attrName>ppt_h</p:attrName>
                                        </p:attrNameLst>
                                      </p:cBhvr>
                                      <p:tavLst>
                                        <p:tav tm="0">
                                          <p:val>
                                            <p:strVal val="ppt_h"/>
                                          </p:val>
                                        </p:tav>
                                        <p:tav tm="100000">
                                          <p:val>
                                            <p:fltVal val="0"/>
                                          </p:val>
                                        </p:tav>
                                      </p:tavLst>
                                    </p:anim>
                                    <p:set>
                                      <p:cBhvr>
                                        <p:cTn id="193" dur="1" fill="hold">
                                          <p:stCondLst>
                                            <p:cond delay="1999"/>
                                          </p:stCondLst>
                                        </p:cTn>
                                        <p:tgtEl>
                                          <p:spTgt spid="3">
                                            <p:txEl>
                                              <p:pRg st="9" end="9"/>
                                            </p:txEl>
                                          </p:spTgt>
                                        </p:tgtEl>
                                        <p:attrNameLst>
                                          <p:attrName>style.visibility</p:attrName>
                                        </p:attrNameLst>
                                      </p:cBhvr>
                                      <p:to>
                                        <p:strVal val="hidden"/>
                                      </p:to>
                                    </p:set>
                                  </p:childTnLst>
                                </p:cTn>
                              </p:par>
                              <p:par>
                                <p:cTn id="194" presetID="23" presetClass="exit" presetSubtype="32" fill="hold" nodeType="withEffect">
                                  <p:stCondLst>
                                    <p:cond delay="0"/>
                                  </p:stCondLst>
                                  <p:childTnLst>
                                    <p:anim calcmode="lin" valueType="num">
                                      <p:cBhvr>
                                        <p:cTn id="195" dur="2000"/>
                                        <p:tgtEl>
                                          <p:spTgt spid="3">
                                            <p:txEl>
                                              <p:pRg st="10" end="10"/>
                                            </p:txEl>
                                          </p:spTgt>
                                        </p:tgtEl>
                                        <p:attrNameLst>
                                          <p:attrName>ppt_w</p:attrName>
                                        </p:attrNameLst>
                                      </p:cBhvr>
                                      <p:tavLst>
                                        <p:tav tm="0">
                                          <p:val>
                                            <p:strVal val="ppt_w"/>
                                          </p:val>
                                        </p:tav>
                                        <p:tav tm="100000">
                                          <p:val>
                                            <p:fltVal val="0"/>
                                          </p:val>
                                        </p:tav>
                                      </p:tavLst>
                                    </p:anim>
                                    <p:anim calcmode="lin" valueType="num">
                                      <p:cBhvr>
                                        <p:cTn id="196" dur="2000"/>
                                        <p:tgtEl>
                                          <p:spTgt spid="3">
                                            <p:txEl>
                                              <p:pRg st="10" end="10"/>
                                            </p:txEl>
                                          </p:spTgt>
                                        </p:tgtEl>
                                        <p:attrNameLst>
                                          <p:attrName>ppt_h</p:attrName>
                                        </p:attrNameLst>
                                      </p:cBhvr>
                                      <p:tavLst>
                                        <p:tav tm="0">
                                          <p:val>
                                            <p:strVal val="ppt_h"/>
                                          </p:val>
                                        </p:tav>
                                        <p:tav tm="100000">
                                          <p:val>
                                            <p:fltVal val="0"/>
                                          </p:val>
                                        </p:tav>
                                      </p:tavLst>
                                    </p:anim>
                                    <p:set>
                                      <p:cBhvr>
                                        <p:cTn id="197" dur="1" fill="hold">
                                          <p:stCondLst>
                                            <p:cond delay="1999"/>
                                          </p:stCondLst>
                                        </p:cTn>
                                        <p:tgtEl>
                                          <p:spTgt spid="3">
                                            <p:txEl>
                                              <p:pRg st="10" end="10"/>
                                            </p:txEl>
                                          </p:spTgt>
                                        </p:tgtEl>
                                        <p:attrNameLst>
                                          <p:attrName>style.visibility</p:attrName>
                                        </p:attrNameLst>
                                      </p:cBhvr>
                                      <p:to>
                                        <p:strVal val="hidden"/>
                                      </p:to>
                                    </p:set>
                                  </p:childTnLst>
                                </p:cTn>
                              </p:par>
                              <p:par>
                                <p:cTn id="198" presetID="23" presetClass="exit" presetSubtype="32" fill="hold" nodeType="withEffect">
                                  <p:stCondLst>
                                    <p:cond delay="0"/>
                                  </p:stCondLst>
                                  <p:childTnLst>
                                    <p:anim calcmode="lin" valueType="num">
                                      <p:cBhvr>
                                        <p:cTn id="199" dur="2000"/>
                                        <p:tgtEl>
                                          <p:spTgt spid="3">
                                            <p:txEl>
                                              <p:pRg st="11" end="11"/>
                                            </p:txEl>
                                          </p:spTgt>
                                        </p:tgtEl>
                                        <p:attrNameLst>
                                          <p:attrName>ppt_w</p:attrName>
                                        </p:attrNameLst>
                                      </p:cBhvr>
                                      <p:tavLst>
                                        <p:tav tm="0">
                                          <p:val>
                                            <p:strVal val="ppt_w"/>
                                          </p:val>
                                        </p:tav>
                                        <p:tav tm="100000">
                                          <p:val>
                                            <p:fltVal val="0"/>
                                          </p:val>
                                        </p:tav>
                                      </p:tavLst>
                                    </p:anim>
                                    <p:anim calcmode="lin" valueType="num">
                                      <p:cBhvr>
                                        <p:cTn id="200" dur="2000"/>
                                        <p:tgtEl>
                                          <p:spTgt spid="3">
                                            <p:txEl>
                                              <p:pRg st="11" end="11"/>
                                            </p:txEl>
                                          </p:spTgt>
                                        </p:tgtEl>
                                        <p:attrNameLst>
                                          <p:attrName>ppt_h</p:attrName>
                                        </p:attrNameLst>
                                      </p:cBhvr>
                                      <p:tavLst>
                                        <p:tav tm="0">
                                          <p:val>
                                            <p:strVal val="ppt_h"/>
                                          </p:val>
                                        </p:tav>
                                        <p:tav tm="100000">
                                          <p:val>
                                            <p:fltVal val="0"/>
                                          </p:val>
                                        </p:tav>
                                      </p:tavLst>
                                    </p:anim>
                                    <p:set>
                                      <p:cBhvr>
                                        <p:cTn id="201" dur="1" fill="hold">
                                          <p:stCondLst>
                                            <p:cond delay="1999"/>
                                          </p:stCondLst>
                                        </p:cTn>
                                        <p:tgtEl>
                                          <p:spTgt spid="3">
                                            <p:txEl>
                                              <p:pRg st="11" end="11"/>
                                            </p:txEl>
                                          </p:spTgt>
                                        </p:tgtEl>
                                        <p:attrNameLst>
                                          <p:attrName>style.visibility</p:attrName>
                                        </p:attrNameLst>
                                      </p:cBhvr>
                                      <p:to>
                                        <p:strVal val="hidden"/>
                                      </p:to>
                                    </p:set>
                                  </p:childTnLst>
                                </p:cTn>
                              </p:par>
                              <p:par>
                                <p:cTn id="202" presetID="23" presetClass="exit" presetSubtype="32" fill="hold" nodeType="withEffect">
                                  <p:stCondLst>
                                    <p:cond delay="0"/>
                                  </p:stCondLst>
                                  <p:childTnLst>
                                    <p:anim calcmode="lin" valueType="num">
                                      <p:cBhvr>
                                        <p:cTn id="203" dur="2000"/>
                                        <p:tgtEl>
                                          <p:spTgt spid="3">
                                            <p:txEl>
                                              <p:pRg st="12" end="12"/>
                                            </p:txEl>
                                          </p:spTgt>
                                        </p:tgtEl>
                                        <p:attrNameLst>
                                          <p:attrName>ppt_w</p:attrName>
                                        </p:attrNameLst>
                                      </p:cBhvr>
                                      <p:tavLst>
                                        <p:tav tm="0">
                                          <p:val>
                                            <p:strVal val="ppt_w"/>
                                          </p:val>
                                        </p:tav>
                                        <p:tav tm="100000">
                                          <p:val>
                                            <p:fltVal val="0"/>
                                          </p:val>
                                        </p:tav>
                                      </p:tavLst>
                                    </p:anim>
                                    <p:anim calcmode="lin" valueType="num">
                                      <p:cBhvr>
                                        <p:cTn id="204" dur="2000"/>
                                        <p:tgtEl>
                                          <p:spTgt spid="3">
                                            <p:txEl>
                                              <p:pRg st="12" end="12"/>
                                            </p:txEl>
                                          </p:spTgt>
                                        </p:tgtEl>
                                        <p:attrNameLst>
                                          <p:attrName>ppt_h</p:attrName>
                                        </p:attrNameLst>
                                      </p:cBhvr>
                                      <p:tavLst>
                                        <p:tav tm="0">
                                          <p:val>
                                            <p:strVal val="ppt_h"/>
                                          </p:val>
                                        </p:tav>
                                        <p:tav tm="100000">
                                          <p:val>
                                            <p:fltVal val="0"/>
                                          </p:val>
                                        </p:tav>
                                      </p:tavLst>
                                    </p:anim>
                                    <p:set>
                                      <p:cBhvr>
                                        <p:cTn id="205" dur="1" fill="hold">
                                          <p:stCondLst>
                                            <p:cond delay="1999"/>
                                          </p:stCondLst>
                                        </p:cTn>
                                        <p:tgtEl>
                                          <p:spTgt spid="3">
                                            <p:txEl>
                                              <p:pRg st="12" end="12"/>
                                            </p:txEl>
                                          </p:spTgt>
                                        </p:tgtEl>
                                        <p:attrNameLst>
                                          <p:attrName>style.visibility</p:attrName>
                                        </p:attrNameLst>
                                      </p:cBhvr>
                                      <p:to>
                                        <p:strVal val="hidden"/>
                                      </p:to>
                                    </p:set>
                                  </p:childTnLst>
                                </p:cTn>
                              </p:par>
                            </p:childTnLst>
                          </p:cTn>
                        </p:par>
                        <p:par>
                          <p:cTn id="206" fill="hold">
                            <p:stCondLst>
                              <p:cond delay="3500"/>
                            </p:stCondLst>
                            <p:childTnLst>
                              <p:par>
                                <p:cTn id="207" presetID="6" presetClass="exit" presetSubtype="16" fill="hold" nodeType="afterEffect">
                                  <p:stCondLst>
                                    <p:cond delay="250"/>
                                  </p:stCondLst>
                                  <p:childTnLst>
                                    <p:animEffect transition="out" filter="circle(in)">
                                      <p:cBhvr>
                                        <p:cTn id="208" dur="2000"/>
                                        <p:tgtEl>
                                          <p:spTgt spid="6"/>
                                        </p:tgtEl>
                                      </p:cBhvr>
                                    </p:animEffect>
                                    <p:set>
                                      <p:cBhvr>
                                        <p:cTn id="20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5" grpId="2"/>
      <p:bldP spid="5" grpId="3"/>
      <p:bldP spid="5" grpId="4"/>
      <p:bldP spid="7" grpId="0"/>
      <p:bldP spid="7"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1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625" r="19375"/>
          <a:stretch/>
        </p:blipFill>
        <p:spPr>
          <a:xfrm>
            <a:off x="0" y="0"/>
            <a:ext cx="9144000" cy="6858000"/>
          </a:xfrm>
          <a:prstGeom prst="rect">
            <a:avLst/>
          </a:prstGeom>
        </p:spPr>
      </p:pic>
      <p:sp>
        <p:nvSpPr>
          <p:cNvPr id="7" name="Title 1">
            <a:extLst>
              <a:ext uri="{FF2B5EF4-FFF2-40B4-BE49-F238E27FC236}">
                <a16:creationId xmlns:a16="http://schemas.microsoft.com/office/drawing/2014/main" id="{8CECCFAE-827A-43D2-BE08-F31BE13EFEA7}"/>
              </a:ext>
            </a:extLst>
          </p:cNvPr>
          <p:cNvSpPr txBox="1">
            <a:spLocks/>
          </p:cNvSpPr>
          <p:nvPr/>
        </p:nvSpPr>
        <p:spPr>
          <a:xfrm>
            <a:off x="5296402" y="4518987"/>
            <a:ext cx="29116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delight</a:t>
            </a:r>
          </a:p>
        </p:txBody>
      </p:sp>
      <p:sp>
        <p:nvSpPr>
          <p:cNvPr id="2" name="Title 1"/>
          <p:cNvSpPr>
            <a:spLocks noGrp="1"/>
          </p:cNvSpPr>
          <p:nvPr>
            <p:ph type="ctrTitle"/>
          </p:nvPr>
        </p:nvSpPr>
        <p:spPr>
          <a:xfrm>
            <a:off x="685800" y="3124200"/>
            <a:ext cx="7772400" cy="2590800"/>
          </a:xfrm>
        </p:spPr>
        <p:txBody>
          <a:bodyPr>
            <a:scene3d>
              <a:camera prst="orthographicFront"/>
              <a:lightRig rig="threePt" dir="t"/>
            </a:scene3d>
            <a:sp3d extrusionH="57150">
              <a:bevelT w="38100" h="38100"/>
            </a:sp3d>
          </a:bodyPr>
          <a:lstStyle/>
          <a:p>
            <a:r>
              <a:rPr lang="en-US" b="1" dirty="0">
                <a:ln w="17780" cmpd="sng">
                  <a:noFill/>
                  <a:prstDash val="solid"/>
                  <a:miter lim="800000"/>
                </a:ln>
                <a:solidFill>
                  <a:schemeClr val="bg1"/>
                </a:solidFill>
                <a:effectLst>
                  <a:glow rad="101600">
                    <a:schemeClr val="accent2">
                      <a:satMod val="175000"/>
                    </a:schemeClr>
                  </a:glow>
                  <a:outerShdw blurRad="50800" algn="tl" rotWithShape="0">
                    <a:srgbClr val="000000"/>
                  </a:outerShdw>
                </a:effectLst>
              </a:rPr>
              <a:t>Dishonest scales are an abomination to the LORD,       But a just weight is His delight.    </a:t>
            </a:r>
            <a:r>
              <a:rPr lang="en-US" sz="3200" b="1" i="1" dirty="0">
                <a:ln w="17780" cmpd="sng">
                  <a:noFill/>
                  <a:prstDash val="solid"/>
                  <a:miter lim="800000"/>
                </a:ln>
                <a:solidFill>
                  <a:schemeClr val="bg1"/>
                </a:solidFill>
                <a:effectLst>
                  <a:glow rad="101600">
                    <a:schemeClr val="accent2">
                      <a:satMod val="175000"/>
                    </a:schemeClr>
                  </a:glow>
                  <a:outerShdw blurRad="50800" algn="tl" rotWithShape="0">
                    <a:srgbClr val="000000"/>
                  </a:outerShdw>
                </a:effectLst>
              </a:rPr>
              <a:t>– Proverbs 11:1 </a:t>
            </a:r>
          </a:p>
        </p:txBody>
      </p:sp>
      <p:sp>
        <p:nvSpPr>
          <p:cNvPr id="4" name="Title 1"/>
          <p:cNvSpPr txBox="1">
            <a:spLocks/>
          </p:cNvSpPr>
          <p:nvPr/>
        </p:nvSpPr>
        <p:spPr>
          <a:xfrm>
            <a:off x="533400" y="3657600"/>
            <a:ext cx="480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effectLst>
                  <a:outerShdw blurRad="50800" dist="39000" dir="5460000" algn="tl">
                    <a:srgbClr val="000000">
                      <a:alpha val="38000"/>
                    </a:srgbClr>
                  </a:outerShdw>
                </a:effectLst>
              </a:rPr>
              <a:t> </a:t>
            </a:r>
            <a:r>
              <a:rPr lang="en-US" sz="5000" b="1" dirty="0">
                <a:ln w="11430"/>
                <a:effectLst>
                  <a:outerShdw blurRad="50800" dist="39000" dir="5460000" algn="tl">
                    <a:srgbClr val="000000">
                      <a:alpha val="38000"/>
                    </a:srgbClr>
                  </a:outerShdw>
                </a:effectLst>
              </a:rPr>
              <a:t> </a:t>
            </a:r>
            <a:r>
              <a:rPr lang="en-US" b="1" dirty="0">
                <a:ln w="11430"/>
                <a:solidFill>
                  <a:srgbClr val="FF0000"/>
                </a:solidFill>
                <a:effectLst>
                  <a:glow rad="63500">
                    <a:schemeClr val="tx1"/>
                  </a:glow>
                  <a:outerShdw blurRad="50800" dist="39000" dir="5460000" algn="tl">
                    <a:srgbClr val="000000">
                      <a:alpha val="38000"/>
                    </a:srgbClr>
                  </a:outerShdw>
                </a:effectLst>
              </a:rPr>
              <a:t>abomination</a:t>
            </a:r>
          </a:p>
        </p:txBody>
      </p:sp>
      <p:sp>
        <p:nvSpPr>
          <p:cNvPr id="6" name="Rectangle 12">
            <a:extLst>
              <a:ext uri="{FF2B5EF4-FFF2-40B4-BE49-F238E27FC236}">
                <a16:creationId xmlns:a16="http://schemas.microsoft.com/office/drawing/2014/main" id="{D8B7DB2F-20B1-4DDB-BB9C-1D26381E4CD9}"/>
              </a:ext>
            </a:extLst>
          </p:cNvPr>
          <p:cNvSpPr>
            <a:spLocks noChangeArrowheads="1"/>
          </p:cNvSpPr>
          <p:nvPr/>
        </p:nvSpPr>
        <p:spPr bwMode="auto">
          <a:xfrm>
            <a:off x="1665278" y="4463715"/>
            <a:ext cx="1859975" cy="78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tx1"/>
                  </a:solidFill>
                </a:ln>
                <a:solidFill>
                  <a:srgbClr val="FFFFFF"/>
                </a:solidFill>
                <a:effectLst>
                  <a:glow rad="317500">
                    <a:schemeClr val="bg1">
                      <a:alpha val="70000"/>
                    </a:schemeClr>
                  </a:glow>
                </a:effectLst>
                <a:uLnTx/>
                <a:uFillTx/>
                <a:latin typeface="Calibri" panose="020F0502020204030204" pitchFamily="34" charset="0"/>
                <a:ea typeface="+mn-ea"/>
                <a:cs typeface="+mn-cs"/>
              </a:rPr>
              <a:t>truth</a:t>
            </a:r>
            <a:endParaRPr kumimoji="0" lang="en-US" altLang="en-US" sz="4400" b="1" i="1" u="none" strike="noStrike" kern="1200" cap="none" spc="0" normalizeH="0" baseline="0" noProof="0" dirty="0">
              <a:ln>
                <a:solidFill>
                  <a:schemeClr val="tx1"/>
                </a:solidFill>
              </a:ln>
              <a:solidFill>
                <a:srgbClr val="FFFFFF"/>
              </a:solidFill>
              <a:effectLst>
                <a:glow rad="317500">
                  <a:schemeClr val="bg1">
                    <a:alpha val="70000"/>
                  </a:schemeClr>
                </a:glow>
              </a:effectLst>
              <a:uLnTx/>
              <a:uFillTx/>
              <a:latin typeface="Calibri" panose="020F0502020204030204" pitchFamily="34" charset="0"/>
              <a:ea typeface="+mn-ea"/>
              <a:cs typeface="+mn-cs"/>
            </a:endParaRPr>
          </a:p>
        </p:txBody>
      </p:sp>
      <p:sp>
        <p:nvSpPr>
          <p:cNvPr id="8" name="Rectangle 2">
            <a:extLst>
              <a:ext uri="{FF2B5EF4-FFF2-40B4-BE49-F238E27FC236}">
                <a16:creationId xmlns:a16="http://schemas.microsoft.com/office/drawing/2014/main" id="{83802B61-8AD1-4C8F-AC13-9615ABE0EBE7}"/>
              </a:ext>
            </a:extLst>
          </p:cNvPr>
          <p:cNvSpPr txBox="1">
            <a:spLocks noChangeArrowheads="1"/>
          </p:cNvSpPr>
          <p:nvPr/>
        </p:nvSpPr>
        <p:spPr bwMode="auto">
          <a:xfrm>
            <a:off x="5200649" y="4469391"/>
            <a:ext cx="31158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delight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9">
            <a:extLst>
              <a:ext uri="{FF2B5EF4-FFF2-40B4-BE49-F238E27FC236}">
                <a16:creationId xmlns:a16="http://schemas.microsoft.com/office/drawing/2014/main" id="{1D9396FB-2265-4623-901B-05058D1FEEBB}"/>
              </a:ext>
            </a:extLst>
          </p:cNvPr>
          <p:cNvSpPr>
            <a:spLocks noChangeArrowheads="1"/>
          </p:cNvSpPr>
          <p:nvPr/>
        </p:nvSpPr>
        <p:spPr bwMode="auto">
          <a:xfrm>
            <a:off x="5377229" y="4492246"/>
            <a:ext cx="101166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0" presetClass="exit" presetSubtype="0" fill="hold" grpId="0" nodeType="after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2500"/>
                            </p:stCondLst>
                            <p:childTnLst>
                              <p:par>
                                <p:cTn id="26" presetID="3" presetClass="emph" presetSubtype="2" fill="hold" grpId="5" nodeType="afterEffect">
                                  <p:stCondLst>
                                    <p:cond delay="0"/>
                                  </p:stCondLst>
                                  <p:childTnLst>
                                    <p:animClr clrSpc="rgb" dir="cw">
                                      <p:cBhvr override="childStyle">
                                        <p:cTn id="27" dur="2000" fill="hold"/>
                                        <p:tgtEl>
                                          <p:spTgt spid="4"/>
                                        </p:tgtEl>
                                        <p:attrNameLst>
                                          <p:attrName>style.color</p:attrName>
                                        </p:attrNameLst>
                                      </p:cBhvr>
                                      <p:to>
                                        <a:schemeClr val="bg1"/>
                                      </p:to>
                                    </p:animClr>
                                  </p:child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75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18" presetClass="emph" presetSubtype="0" fill="hold" grpId="1" nodeType="withEffect">
                                  <p:stCondLst>
                                    <p:cond delay="750"/>
                                  </p:stCondLst>
                                  <p:childTnLst>
                                    <p:set>
                                      <p:cBhvr override="childStyle">
                                        <p:cTn id="40" dur="500" fill="hold"/>
                                        <p:tgtEl>
                                          <p:spTgt spid="7"/>
                                        </p:tgtEl>
                                        <p:attrNameLst>
                                          <p:attrName>style.textDecorationUnderline</p:attrName>
                                        </p:attrNameLst>
                                      </p:cBhvr>
                                      <p:to>
                                        <p:strVal val="true"/>
                                      </p:to>
                                    </p:set>
                                  </p:childTnLst>
                                </p:cTn>
                              </p:par>
                              <p:par>
                                <p:cTn id="41" presetID="22" presetClass="entr" presetSubtype="8" fill="hold" grpId="0" nodeType="withEffect">
                                  <p:stCondLst>
                                    <p:cond delay="75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0" presetClass="entr" presetSubtype="0" fill="hold" grpId="0" nodeType="withEffect">
                                  <p:stCondLst>
                                    <p:cond delay="1150"/>
                                  </p:stCondLst>
                                  <p:iterate type="lt">
                                    <p:tmPct val="10000"/>
                                  </p:iterate>
                                  <p:childTnLst>
                                    <p:set>
                                      <p:cBhvr>
                                        <p:cTn id="45" dur="1" fill="hold">
                                          <p:stCondLst>
                                            <p:cond delay="0"/>
                                          </p:stCondLst>
                                        </p:cTn>
                                        <p:tgtEl>
                                          <p:spTgt spid="9"/>
                                        </p:tgtEl>
                                        <p:attrNameLst>
                                          <p:attrName>style.visibility</p:attrName>
                                        </p:attrNameLst>
                                      </p:cBhvr>
                                      <p:to>
                                        <p:strVal val="visible"/>
                                      </p:to>
                                    </p:set>
                                    <p:animEffect transition="in" filter="dissolve">
                                      <p:cBhvr>
                                        <p:cTn id="46" dur="500">
                                          <p:stCondLst>
                                            <p:cond delay="0"/>
                                          </p:stCondLst>
                                        </p:cTn>
                                        <p:tgtEl>
                                          <p:spTgt spid="9"/>
                                        </p:tgtEl>
                                      </p:cBhvr>
                                    </p:animEffect>
                                    <p:anim to="" calcmode="lin" valueType="num">
                                      <p:cBhvr>
                                        <p:cTn id="4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9" fill="hold">
                            <p:stCondLst>
                              <p:cond delay="1750"/>
                            </p:stCondLst>
                            <p:childTnLst>
                              <p:par>
                                <p:cTn id="50" presetID="26" presetClass="emph" presetSubtype="0" fill="hold" grpId="1" nodeType="afterEffect">
                                  <p:stCondLst>
                                    <p:cond delay="0"/>
                                  </p:stCondLst>
                                  <p:iterate type="lt">
                                    <p:tmPct val="0"/>
                                  </p:iterate>
                                  <p:childTnLst>
                                    <p:animEffect transition="out" filter="fade">
                                      <p:cBhvr>
                                        <p:cTn id="51" dur="500" tmFilter="0, 0; .2, .5; .8, .5; 1, 0"/>
                                        <p:tgtEl>
                                          <p:spTgt spid="9"/>
                                        </p:tgtEl>
                                      </p:cBhvr>
                                    </p:animEffect>
                                    <p:animScale>
                                      <p:cBhvr>
                                        <p:cTn id="52" dur="250" autoRev="1" fill="hold"/>
                                        <p:tgtEl>
                                          <p:spTgt spid="9"/>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4"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3" presetClass="emph" presetSubtype="2" fill="hold" grpId="1" nodeType="withEffect">
                                  <p:stCondLst>
                                    <p:cond delay="0"/>
                                  </p:stCondLst>
                                  <p:childTnLst>
                                    <p:animClr clrSpc="rgb" dir="cw">
                                      <p:cBhvr override="childStyle">
                                        <p:cTn id="59" dur="1500" fill="hold"/>
                                        <p:tgtEl>
                                          <p:spTgt spid="4"/>
                                        </p:tgtEl>
                                        <p:attrNameLst>
                                          <p:attrName>style.color</p:attrName>
                                        </p:attrNameLst>
                                      </p:cBhvr>
                                      <p:to>
                                        <a:srgbClr val="00CC66"/>
                                      </p:to>
                                    </p:animClr>
                                  </p:childTnLst>
                                </p:cTn>
                              </p:par>
                              <p:par>
                                <p:cTn id="60" presetID="6" presetClass="emph" presetSubtype="0" fill="hold" grpId="2" nodeType="withEffect">
                                  <p:stCondLst>
                                    <p:cond delay="0"/>
                                  </p:stCondLst>
                                  <p:childTnLst>
                                    <p:animScale>
                                      <p:cBhvr>
                                        <p:cTn id="61" dur="1500" fill="hold"/>
                                        <p:tgtEl>
                                          <p:spTgt spid="4"/>
                                        </p:tgtEl>
                                      </p:cBhvr>
                                      <p:by x="91500" y="91500"/>
                                    </p:animScale>
                                  </p:childTnLst>
                                </p:cTn>
                              </p:par>
                              <p:par>
                                <p:cTn id="62" presetID="0" presetClass="path" presetSubtype="0" accel="50000" decel="50000" fill="hold" grpId="3" nodeType="withEffect">
                                  <p:stCondLst>
                                    <p:cond delay="0"/>
                                  </p:stCondLst>
                                  <p:childTnLst>
                                    <p:animMotion origin="layout" path="M 0.00018 4.44444E-6 L -0.11458 0.20995 " pathEditMode="relative" rAng="0" ptsTypes="AA">
                                      <p:cBhvr>
                                        <p:cTn id="63" dur="1500" fill="hold"/>
                                        <p:tgtEl>
                                          <p:spTgt spid="4"/>
                                        </p:tgtEl>
                                        <p:attrNameLst>
                                          <p:attrName>ppt_x</p:attrName>
                                          <p:attrName>ppt_y</p:attrName>
                                        </p:attrNameLst>
                                      </p:cBhvr>
                                      <p:rCtr x="-5747" y="10486"/>
                                    </p:animMotion>
                                  </p:childTnLst>
                                </p:cTn>
                              </p:par>
                              <p:par>
                                <p:cTn id="64" presetID="42" presetClass="exit" presetSubtype="0" fill="hold" grpId="1" nodeType="withEffect">
                                  <p:stCondLst>
                                    <p:cond delay="250"/>
                                  </p:stCondLst>
                                  <p:childTnLst>
                                    <p:animEffect transition="out" filter="fade">
                                      <p:cBhvr>
                                        <p:cTn id="65" dur="1000"/>
                                        <p:tgtEl>
                                          <p:spTgt spid="2"/>
                                        </p:tgtEl>
                                      </p:cBhvr>
                                    </p:animEffect>
                                    <p:anim calcmode="lin" valueType="num">
                                      <p:cBhvr>
                                        <p:cTn id="66" dur="1000"/>
                                        <p:tgtEl>
                                          <p:spTgt spid="2"/>
                                        </p:tgtEl>
                                        <p:attrNameLst>
                                          <p:attrName>ppt_x</p:attrName>
                                        </p:attrNameLst>
                                      </p:cBhvr>
                                      <p:tavLst>
                                        <p:tav tm="0">
                                          <p:val>
                                            <p:strVal val="ppt_x"/>
                                          </p:val>
                                        </p:tav>
                                        <p:tav tm="100000">
                                          <p:val>
                                            <p:strVal val="ppt_x"/>
                                          </p:val>
                                        </p:tav>
                                      </p:tavLst>
                                    </p:anim>
                                    <p:anim calcmode="lin" valueType="num">
                                      <p:cBhvr>
                                        <p:cTn id="67" dur="1000"/>
                                        <p:tgtEl>
                                          <p:spTgt spid="2"/>
                                        </p:tgtEl>
                                        <p:attrNameLst>
                                          <p:attrName>ppt_y</p:attrName>
                                        </p:attrNameLst>
                                      </p:cBhvr>
                                      <p:tavLst>
                                        <p:tav tm="0">
                                          <p:val>
                                            <p:strVal val="ppt_y"/>
                                          </p:val>
                                        </p:tav>
                                        <p:tav tm="100000">
                                          <p:val>
                                            <p:strVal val="ppt_y+.1"/>
                                          </p:val>
                                        </p:tav>
                                      </p:tavLst>
                                    </p:anim>
                                    <p:set>
                                      <p:cBhvr>
                                        <p:cTn id="68" dur="1" fill="hold">
                                          <p:stCondLst>
                                            <p:cond delay="999"/>
                                          </p:stCondLst>
                                        </p:cTn>
                                        <p:tgtEl>
                                          <p:spTgt spid="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2" nodeType="withEffect">
                                  <p:stCondLst>
                                    <p:cond delay="0"/>
                                  </p:stCondLst>
                                  <p:iterate type="lt">
                                    <p:tmPct val="0"/>
                                  </p:iterate>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2" grpId="0"/>
      <p:bldP spid="2" grpId="1"/>
      <p:bldP spid="4" grpId="0"/>
      <p:bldP spid="4" grpId="1"/>
      <p:bldP spid="4" grpId="2"/>
      <p:bldP spid="4" grpId="3"/>
      <p:bldP spid="4" grpId="4"/>
      <p:bldP spid="4" grpId="5"/>
      <p:bldP spid="6" grpId="0"/>
      <p:bldP spid="6" grpId="1"/>
      <p:bldP spid="8" grpId="0"/>
      <p:bldP spid="8" grpId="1"/>
      <p:bldP spid="9" grpId="0"/>
      <p:bldP spid="9" grpId="1"/>
      <p:bldP spid="9"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05910"/>
            <a:ext cx="9144000" cy="5446180"/>
          </a:xfrm>
          <a:prstGeom prst="rect">
            <a:avLst/>
          </a:prstGeom>
        </p:spPr>
      </p:pic>
      <p:sp>
        <p:nvSpPr>
          <p:cNvPr id="18" name="Title 1"/>
          <p:cNvSpPr txBox="1">
            <a:spLocks/>
          </p:cNvSpPr>
          <p:nvPr/>
        </p:nvSpPr>
        <p:spPr>
          <a:xfrm>
            <a:off x="-228600" y="4495800"/>
            <a:ext cx="8001000" cy="104669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rgbClr val="FFFF00"/>
                  </a:solidFill>
                  <a:prstDash val="solid"/>
                </a:ln>
                <a:solidFill>
                  <a:srgbClr val="FF0000"/>
                </a:solidFill>
              </a:rPr>
              <a:t>all who behave </a:t>
            </a:r>
            <a:r>
              <a:rPr lang="en-US" sz="4000" b="1" dirty="0" err="1">
                <a:ln w="3175" cmpd="sng">
                  <a:solidFill>
                    <a:srgbClr val="FFFF00"/>
                  </a:solidFill>
                  <a:prstDash val="solid"/>
                </a:ln>
                <a:solidFill>
                  <a:srgbClr val="FF0000"/>
                </a:solidFill>
              </a:rPr>
              <a:t>unrighteously</a:t>
            </a:r>
            <a:endParaRPr lang="en-US" sz="4000" b="1" dirty="0">
              <a:ln w="3175" cmpd="sng">
                <a:solidFill>
                  <a:srgbClr val="FFFF00"/>
                </a:solidFill>
                <a:prstDash val="solid"/>
              </a:ln>
              <a:solidFill>
                <a:srgbClr val="FF0000"/>
              </a:solidFill>
            </a:endParaRPr>
          </a:p>
        </p:txBody>
      </p:sp>
      <p:sp>
        <p:nvSpPr>
          <p:cNvPr id="2" name="Title 1"/>
          <p:cNvSpPr>
            <a:spLocks noGrp="1"/>
          </p:cNvSpPr>
          <p:nvPr>
            <p:ph type="ctrTitle"/>
          </p:nvPr>
        </p:nvSpPr>
        <p:spPr>
          <a:xfrm>
            <a:off x="304800" y="381000"/>
            <a:ext cx="8458200" cy="6096000"/>
          </a:xfrm>
        </p:spPr>
        <p:txBody>
          <a:bodyPr>
            <a:normAutofit fontScale="90000"/>
          </a:bodyPr>
          <a:lstStyle/>
          <a:p>
            <a:r>
              <a:rPr lang="en-US" b="1" dirty="0">
                <a:ln w="18415" cmpd="sng">
                  <a:solidFill>
                    <a:schemeClr val="accent6"/>
                  </a:solidFill>
                  <a:prstDash val="solid"/>
                </a:ln>
                <a:solidFill>
                  <a:srgbClr val="FFFFFF"/>
                </a:solidFill>
                <a:effectLst>
                  <a:glow rad="101600">
                    <a:schemeClr val="tx1">
                      <a:alpha val="40000"/>
                    </a:schemeClr>
                  </a:glow>
                  <a:outerShdw blurRad="63500" dir="3600000" algn="tl" rotWithShape="0">
                    <a:srgbClr val="000000">
                      <a:alpha val="70000"/>
                    </a:srgbClr>
                  </a:outerShdw>
                </a:effectLst>
              </a:rPr>
              <a:t>"You shall not have in your house differing measures, a large and a small. You shall have a perfect and just weight, a perfect and just measure, that your days may be lengthened in the land which the LORD your God is giving you. For all who do such things, all who behave </a:t>
            </a:r>
            <a:r>
              <a:rPr lang="en-US" b="1" dirty="0" err="1">
                <a:ln w="18415" cmpd="sng">
                  <a:solidFill>
                    <a:schemeClr val="accent6"/>
                  </a:solidFill>
                  <a:prstDash val="solid"/>
                </a:ln>
                <a:solidFill>
                  <a:srgbClr val="FFFFFF"/>
                </a:solidFill>
                <a:effectLst>
                  <a:glow rad="101600">
                    <a:schemeClr val="tx1">
                      <a:alpha val="40000"/>
                    </a:schemeClr>
                  </a:glow>
                  <a:outerShdw blurRad="63500" dir="3600000" algn="tl" rotWithShape="0">
                    <a:srgbClr val="000000">
                      <a:alpha val="70000"/>
                    </a:srgbClr>
                  </a:outerShdw>
                </a:effectLst>
              </a:rPr>
              <a:t>unrighteously</a:t>
            </a:r>
            <a:r>
              <a:rPr lang="en-US" b="1" dirty="0">
                <a:ln w="18415" cmpd="sng">
                  <a:solidFill>
                    <a:schemeClr val="accent6"/>
                  </a:solidFill>
                  <a:prstDash val="solid"/>
                </a:ln>
                <a:solidFill>
                  <a:srgbClr val="FFFFFF"/>
                </a:solidFill>
                <a:effectLst>
                  <a:glow rad="101600">
                    <a:schemeClr val="tx1">
                      <a:alpha val="40000"/>
                    </a:schemeClr>
                  </a:glow>
                  <a:outerShdw blurRad="63500" dir="3600000" algn="tl" rotWithShape="0">
                    <a:srgbClr val="000000">
                      <a:alpha val="70000"/>
                    </a:srgbClr>
                  </a:outerShdw>
                </a:effectLst>
              </a:rPr>
              <a:t>, are an abomination to the LORD your God."     </a:t>
            </a:r>
            <a:r>
              <a:rPr lang="en-US" sz="3600" b="1" i="1" dirty="0">
                <a:ln w="18415" cmpd="sng">
                  <a:solidFill>
                    <a:schemeClr val="accent6"/>
                  </a:solidFill>
                  <a:prstDash val="solid"/>
                </a:ln>
                <a:solidFill>
                  <a:srgbClr val="FFFFFF"/>
                </a:solidFill>
                <a:effectLst>
                  <a:glow rad="101600">
                    <a:schemeClr val="tx1">
                      <a:alpha val="40000"/>
                    </a:schemeClr>
                  </a:glow>
                  <a:outerShdw blurRad="63500" dir="3600000" algn="tl" rotWithShape="0">
                    <a:srgbClr val="000000">
                      <a:alpha val="70000"/>
                    </a:srgbClr>
                  </a:outerShdw>
                </a:effectLst>
              </a:rPr>
              <a:t>– Deuteronomy 25:14-16 </a:t>
            </a:r>
          </a:p>
        </p:txBody>
      </p:sp>
      <p:sp>
        <p:nvSpPr>
          <p:cNvPr id="5" name="Title 1"/>
          <p:cNvSpPr txBox="1">
            <a:spLocks/>
          </p:cNvSpPr>
          <p:nvPr/>
        </p:nvSpPr>
        <p:spPr>
          <a:xfrm>
            <a:off x="-152400" y="5105400"/>
            <a:ext cx="4114800" cy="104669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effectLst>
                  <a:outerShdw blurRad="50800" dist="39000" dir="5460000" algn="tl">
                    <a:srgbClr val="000000">
                      <a:alpha val="38000"/>
                    </a:srgbClr>
                  </a:outerShdw>
                </a:effectLst>
              </a:rPr>
              <a:t> </a:t>
            </a:r>
            <a:r>
              <a:rPr lang="en-US" sz="3000" b="1" dirty="0">
                <a:ln w="11430"/>
                <a:effectLst>
                  <a:outerShdw blurRad="50800" dist="39000" dir="5460000" algn="tl">
                    <a:srgbClr val="000000">
                      <a:alpha val="38000"/>
                    </a:srgbClr>
                  </a:outerShdw>
                </a:effectLst>
              </a:rPr>
              <a:t> </a:t>
            </a:r>
            <a:r>
              <a:rPr lang="en-US" sz="4000" b="1" dirty="0">
                <a:ln w="11430"/>
                <a:solidFill>
                  <a:srgbClr val="00CC66"/>
                </a:solidFill>
                <a:effectLst>
                  <a:glow rad="63500">
                    <a:schemeClr val="tx1"/>
                  </a:glow>
                  <a:outerShdw blurRad="50800" dist="39000" dir="5460000" algn="tl">
                    <a:srgbClr val="000000">
                      <a:alpha val="38000"/>
                    </a:srgbClr>
                  </a:outerShdw>
                </a:effectLst>
              </a:rPr>
              <a:t>abomination</a:t>
            </a:r>
          </a:p>
        </p:txBody>
      </p:sp>
      <p:sp>
        <p:nvSpPr>
          <p:cNvPr id="7" name="Title 1"/>
          <p:cNvSpPr txBox="1">
            <a:spLocks/>
          </p:cNvSpPr>
          <p:nvPr/>
        </p:nvSpPr>
        <p:spPr>
          <a:xfrm>
            <a:off x="4572000" y="4114800"/>
            <a:ext cx="4114800" cy="104669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effectLst>
                  <a:outerShdw blurRad="50800" dist="39000" dir="5460000" algn="tl">
                    <a:srgbClr val="000000">
                      <a:alpha val="38000"/>
                    </a:srgbClr>
                  </a:outerShdw>
                </a:effectLst>
              </a:rPr>
              <a:t> </a:t>
            </a:r>
            <a:r>
              <a:rPr lang="en-US" sz="3000" b="1" dirty="0">
                <a:ln w="11430"/>
                <a:effectLst>
                  <a:outerShdw blurRad="50800" dist="39000" dir="5460000" algn="tl">
                    <a:srgbClr val="000000">
                      <a:alpha val="38000"/>
                    </a:srgbClr>
                  </a:outerShdw>
                </a:effectLst>
              </a:rPr>
              <a:t> </a:t>
            </a:r>
            <a:r>
              <a:rPr lang="en-US" sz="4000" b="1" dirty="0">
                <a:ln w="11430"/>
                <a:effectLst>
                  <a:outerShdw blurRad="50800" dist="39000" dir="5460000" algn="tl">
                    <a:srgbClr val="000000">
                      <a:alpha val="38000"/>
                    </a:srgbClr>
                  </a:outerShdw>
                </a:effectLst>
              </a:rPr>
              <a:t>dishonesty</a:t>
            </a:r>
          </a:p>
        </p:txBody>
      </p:sp>
      <p:sp>
        <p:nvSpPr>
          <p:cNvPr id="8" name="Title 1"/>
          <p:cNvSpPr txBox="1">
            <a:spLocks/>
          </p:cNvSpPr>
          <p:nvPr/>
        </p:nvSpPr>
        <p:spPr>
          <a:xfrm>
            <a:off x="4953000" y="3886200"/>
            <a:ext cx="914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n w="11430"/>
                <a:solidFill>
                  <a:schemeClr val="accent6">
                    <a:lumMod val="20000"/>
                    <a:lumOff val="80000"/>
                  </a:schemeClr>
                </a:solidFill>
                <a:effectLst>
                  <a:outerShdw blurRad="50800" dist="39000" dir="5460000" algn="tl">
                    <a:srgbClr val="000000">
                      <a:alpha val="38000"/>
                    </a:srgbClr>
                  </a:outerShdw>
                </a:effectLst>
              </a:rPr>
              <a:t> </a:t>
            </a:r>
            <a:r>
              <a:rPr lang="en-US" sz="4600" b="1" dirty="0">
                <a:ln w="11430"/>
                <a:solidFill>
                  <a:schemeClr val="accent6">
                    <a:lumMod val="20000"/>
                    <a:lumOff val="80000"/>
                  </a:schemeClr>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d</a:t>
            </a:r>
          </a:p>
        </p:txBody>
      </p:sp>
      <p:sp>
        <p:nvSpPr>
          <p:cNvPr id="9" name="Title 1"/>
          <p:cNvSpPr txBox="1">
            <a:spLocks/>
          </p:cNvSpPr>
          <p:nvPr/>
        </p:nvSpPr>
        <p:spPr>
          <a:xfrm>
            <a:off x="4191000" y="4495800"/>
            <a:ext cx="914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a:ln w="11430"/>
                <a:solidFill>
                  <a:srgbClr val="00B0F0"/>
                </a:solidFill>
                <a:effectLst>
                  <a:outerShdw blurRad="50800" dist="39000" dir="5460000" algn="tl">
                    <a:srgbClr val="000000">
                      <a:alpha val="38000"/>
                    </a:srgbClr>
                  </a:outerShdw>
                </a:effectLst>
              </a:rPr>
              <a:t> </a:t>
            </a:r>
            <a:r>
              <a:rPr lang="en-US" sz="4500" b="1" dirty="0">
                <a:ln w="11430"/>
                <a:solidFill>
                  <a:srgbClr val="00B0F0"/>
                </a:solidFill>
                <a:effectLst>
                  <a:outerShdw blurRad="50800" dist="39000" dir="5460000" algn="tl">
                    <a:srgbClr val="000000">
                      <a:alpha val="38000"/>
                    </a:srgbClr>
                  </a:outerShdw>
                </a:effectLst>
              </a:rPr>
              <a:t> </a:t>
            </a:r>
            <a:r>
              <a:rPr lang="en-US" sz="4000" b="1" dirty="0" err="1">
                <a:ln w="11430"/>
                <a:solidFill>
                  <a:schemeClr val="accent6">
                    <a:lumMod val="20000"/>
                    <a:lumOff val="80000"/>
                  </a:schemeClr>
                </a:solidFill>
                <a:effectLst>
                  <a:outerShdw blurRad="50800" dist="39000" dir="5460000" algn="tl">
                    <a:srgbClr val="000000">
                      <a:alpha val="38000"/>
                    </a:srgbClr>
                  </a:outerShdw>
                </a:effectLst>
              </a:rPr>
              <a:t>i</a:t>
            </a:r>
            <a:endParaRPr lang="en-US" sz="4000" b="1" dirty="0">
              <a:ln w="11430"/>
              <a:solidFill>
                <a:schemeClr val="accent6">
                  <a:lumMod val="20000"/>
                  <a:lumOff val="80000"/>
                </a:schemeClr>
              </a:solidFill>
              <a:effectLst>
                <a:outerShdw blurRad="50800" dist="39000" dir="5460000" algn="tl">
                  <a:srgbClr val="000000">
                    <a:alpha val="38000"/>
                  </a:srgbClr>
                </a:outerShdw>
              </a:effectLst>
            </a:endParaRPr>
          </a:p>
        </p:txBody>
      </p:sp>
      <p:sp>
        <p:nvSpPr>
          <p:cNvPr id="10" name="Title 1"/>
          <p:cNvSpPr txBox="1">
            <a:spLocks/>
          </p:cNvSpPr>
          <p:nvPr/>
        </p:nvSpPr>
        <p:spPr>
          <a:xfrm>
            <a:off x="5867400" y="4515910"/>
            <a:ext cx="914400" cy="97049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11430"/>
                <a:solidFill>
                  <a:srgbClr val="00B0F0"/>
                </a:solidFill>
                <a:effectLst>
                  <a:outerShdw blurRad="50800" dist="39000" dir="5460000" algn="tl">
                    <a:srgbClr val="000000">
                      <a:alpha val="38000"/>
                    </a:srgbClr>
                  </a:outerShdw>
                </a:effectLst>
              </a:rPr>
              <a:t> </a:t>
            </a:r>
            <a:r>
              <a:rPr lang="en-US" sz="4300" b="1" dirty="0">
                <a:ln w="11430"/>
                <a:solidFill>
                  <a:srgbClr val="00B0F0"/>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s</a:t>
            </a:r>
          </a:p>
        </p:txBody>
      </p:sp>
      <p:sp>
        <p:nvSpPr>
          <p:cNvPr id="11" name="Title 1"/>
          <p:cNvSpPr txBox="1">
            <a:spLocks/>
          </p:cNvSpPr>
          <p:nvPr/>
        </p:nvSpPr>
        <p:spPr>
          <a:xfrm>
            <a:off x="6324600" y="3886200"/>
            <a:ext cx="838200" cy="97049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11430"/>
                <a:solidFill>
                  <a:srgbClr val="00B0F0"/>
                </a:solidFill>
                <a:effectLst>
                  <a:outerShdw blurRad="50800" dist="39000" dir="5460000" algn="tl">
                    <a:srgbClr val="000000">
                      <a:alpha val="38000"/>
                    </a:srgbClr>
                  </a:outerShdw>
                </a:effectLst>
              </a:rPr>
              <a:t> </a:t>
            </a:r>
            <a:r>
              <a:rPr lang="en-US" sz="4800" b="1" dirty="0">
                <a:ln w="11430"/>
                <a:solidFill>
                  <a:srgbClr val="00B0F0"/>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h</a:t>
            </a:r>
          </a:p>
        </p:txBody>
      </p:sp>
      <p:sp>
        <p:nvSpPr>
          <p:cNvPr id="12" name="Title 1"/>
          <p:cNvSpPr txBox="1">
            <a:spLocks/>
          </p:cNvSpPr>
          <p:nvPr/>
        </p:nvSpPr>
        <p:spPr>
          <a:xfrm>
            <a:off x="6934200" y="3276600"/>
            <a:ext cx="99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00B0F0"/>
                </a:solidFill>
                <a:effectLst>
                  <a:outerShdw blurRad="50800" dist="39000" dir="5460000" algn="tl">
                    <a:srgbClr val="000000">
                      <a:alpha val="38000"/>
                    </a:srgbClr>
                  </a:outerShdw>
                </a:effectLst>
              </a:rPr>
              <a:t> </a:t>
            </a:r>
            <a:r>
              <a:rPr lang="en-US" sz="4500" b="1" dirty="0">
                <a:ln w="11430"/>
                <a:solidFill>
                  <a:srgbClr val="00B0F0"/>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o</a:t>
            </a:r>
          </a:p>
        </p:txBody>
      </p:sp>
      <p:sp>
        <p:nvSpPr>
          <p:cNvPr id="13" name="Title 1"/>
          <p:cNvSpPr txBox="1">
            <a:spLocks/>
          </p:cNvSpPr>
          <p:nvPr/>
        </p:nvSpPr>
        <p:spPr>
          <a:xfrm>
            <a:off x="7696200" y="4495800"/>
            <a:ext cx="914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00B0F0"/>
                </a:solidFill>
                <a:effectLst>
                  <a:outerShdw blurRad="50800" dist="39000" dir="5460000" algn="tl">
                    <a:srgbClr val="000000">
                      <a:alpha val="38000"/>
                    </a:srgbClr>
                  </a:outerShdw>
                </a:effectLst>
              </a:rPr>
              <a:t> </a:t>
            </a:r>
            <a:r>
              <a:rPr lang="en-US" sz="4500" b="1" dirty="0">
                <a:ln w="11430"/>
                <a:solidFill>
                  <a:srgbClr val="00B0F0"/>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n</a:t>
            </a:r>
          </a:p>
        </p:txBody>
      </p:sp>
      <p:sp>
        <p:nvSpPr>
          <p:cNvPr id="14" name="Title 1"/>
          <p:cNvSpPr txBox="1">
            <a:spLocks/>
          </p:cNvSpPr>
          <p:nvPr/>
        </p:nvSpPr>
        <p:spPr>
          <a:xfrm>
            <a:off x="7086600" y="4515910"/>
            <a:ext cx="914400" cy="97049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00B0F0"/>
                </a:solidFill>
                <a:effectLst>
                  <a:outerShdw blurRad="50800" dist="39000" dir="5460000" algn="tl">
                    <a:srgbClr val="000000">
                      <a:alpha val="38000"/>
                    </a:srgbClr>
                  </a:outerShdw>
                </a:effectLst>
              </a:rPr>
              <a:t> </a:t>
            </a:r>
            <a:r>
              <a:rPr lang="en-US" sz="4300" b="1" dirty="0">
                <a:ln w="11430"/>
                <a:solidFill>
                  <a:schemeClr val="accent6">
                    <a:lumMod val="20000"/>
                    <a:lumOff val="80000"/>
                  </a:schemeClr>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e</a:t>
            </a:r>
          </a:p>
        </p:txBody>
      </p:sp>
      <p:sp>
        <p:nvSpPr>
          <p:cNvPr id="15" name="Title 1"/>
          <p:cNvSpPr txBox="1">
            <a:spLocks/>
          </p:cNvSpPr>
          <p:nvPr/>
        </p:nvSpPr>
        <p:spPr>
          <a:xfrm>
            <a:off x="7696200" y="3886200"/>
            <a:ext cx="99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00B0F0"/>
                </a:solidFill>
                <a:effectLst>
                  <a:outerShdw blurRad="50800" dist="39000" dir="5460000" algn="tl">
                    <a:srgbClr val="000000">
                      <a:alpha val="38000"/>
                    </a:srgbClr>
                  </a:outerShdw>
                </a:effectLst>
              </a:rPr>
              <a:t> </a:t>
            </a:r>
            <a:r>
              <a:rPr lang="en-US" sz="4500" b="1" dirty="0">
                <a:ln w="11430"/>
                <a:solidFill>
                  <a:srgbClr val="00B0F0"/>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s</a:t>
            </a:r>
          </a:p>
        </p:txBody>
      </p:sp>
      <p:sp>
        <p:nvSpPr>
          <p:cNvPr id="16" name="Title 1"/>
          <p:cNvSpPr txBox="1">
            <a:spLocks/>
          </p:cNvSpPr>
          <p:nvPr/>
        </p:nvSpPr>
        <p:spPr>
          <a:xfrm>
            <a:off x="6629400" y="3886200"/>
            <a:ext cx="914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00B0F0"/>
                </a:solidFill>
                <a:effectLst>
                  <a:outerShdw blurRad="50800" dist="39000" dir="5460000" algn="tl">
                    <a:srgbClr val="000000">
                      <a:alpha val="38000"/>
                    </a:srgbClr>
                  </a:outerShdw>
                </a:effectLst>
              </a:rPr>
              <a:t> </a:t>
            </a:r>
            <a:r>
              <a:rPr lang="en-US" sz="4500" b="1" dirty="0">
                <a:ln w="11430"/>
                <a:solidFill>
                  <a:srgbClr val="00B0F0"/>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t</a:t>
            </a:r>
          </a:p>
        </p:txBody>
      </p:sp>
      <p:sp>
        <p:nvSpPr>
          <p:cNvPr id="17" name="Title 1"/>
          <p:cNvSpPr txBox="1">
            <a:spLocks/>
          </p:cNvSpPr>
          <p:nvPr/>
        </p:nvSpPr>
        <p:spPr>
          <a:xfrm>
            <a:off x="5638800" y="5105400"/>
            <a:ext cx="99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n w="11430"/>
                <a:solidFill>
                  <a:srgbClr val="00B0F0"/>
                </a:solidFill>
                <a:effectLst>
                  <a:outerShdw blurRad="50800" dist="39000" dir="5460000" algn="tl">
                    <a:srgbClr val="000000">
                      <a:alpha val="38000"/>
                    </a:srgbClr>
                  </a:outerShdw>
                </a:effectLst>
              </a:rPr>
              <a:t> </a:t>
            </a:r>
            <a:r>
              <a:rPr lang="en-US" sz="4600" b="1" dirty="0">
                <a:ln w="11430"/>
                <a:solidFill>
                  <a:srgbClr val="00B0F0"/>
                </a:solidFill>
                <a:effectLst>
                  <a:outerShdw blurRad="50800" dist="39000" dir="5460000" algn="tl">
                    <a:srgbClr val="000000">
                      <a:alpha val="38000"/>
                    </a:srgbClr>
                  </a:outerShdw>
                </a:effectLst>
              </a:rPr>
              <a:t> </a:t>
            </a:r>
            <a:r>
              <a:rPr lang="en-US" sz="4000" b="1" dirty="0">
                <a:ln w="11430"/>
                <a:solidFill>
                  <a:schemeClr val="accent6">
                    <a:lumMod val="20000"/>
                    <a:lumOff val="80000"/>
                  </a:schemeClr>
                </a:solidFill>
                <a:effectLst>
                  <a:outerShdw blurRad="50800" dist="39000" dir="5460000" algn="tl">
                    <a:srgbClr val="000000">
                      <a:alpha val="38000"/>
                    </a:srgbClr>
                  </a:outerShdw>
                </a:effectLst>
              </a:rPr>
              <a:t>y</a:t>
            </a:r>
          </a:p>
        </p:txBody>
      </p:sp>
      <p:sp>
        <p:nvSpPr>
          <p:cNvPr id="19" name="Rectangle 2">
            <a:extLst>
              <a:ext uri="{FF2B5EF4-FFF2-40B4-BE49-F238E27FC236}">
                <a16:creationId xmlns:a16="http://schemas.microsoft.com/office/drawing/2014/main" id="{01127A9A-850D-407B-BA2A-CA491D679CF9}"/>
              </a:ext>
            </a:extLst>
          </p:cNvPr>
          <p:cNvSpPr txBox="1">
            <a:spLocks noChangeArrowheads="1"/>
          </p:cNvSpPr>
          <p:nvPr/>
        </p:nvSpPr>
        <p:spPr bwMode="auto">
          <a:xfrm>
            <a:off x="382527" y="4621782"/>
            <a:ext cx="6764989" cy="7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who behave </a:t>
            </a:r>
            <a:r>
              <a:rPr kumimoji="0" lang="en-US" altLang="en-US" sz="4000" b="1" i="0" u="none" strike="noStrike" kern="0" cap="none" spc="0" normalizeH="0" baseline="0" noProof="0" dirty="0" err="1">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unrighteously</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17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1500"/>
                            </p:stCondLst>
                            <p:childTnLst>
                              <p:par>
                                <p:cTn id="15" presetID="3" presetClass="emph" presetSubtype="2" fill="hold" grpId="1" nodeType="afterEffect">
                                  <p:stCondLst>
                                    <p:cond delay="0"/>
                                  </p:stCondLst>
                                  <p:childTnLst>
                                    <p:animClr clrSpc="rgb" dir="cw">
                                      <p:cBhvr override="childStyle">
                                        <p:cTn id="16" dur="10" fill="hold"/>
                                        <p:tgtEl>
                                          <p:spTgt spid="5"/>
                                        </p:tgtEl>
                                        <p:attrNameLst>
                                          <p:attrName>style.color</p:attrName>
                                        </p:attrNameLst>
                                      </p:cBhvr>
                                      <p:to>
                                        <a:srgbClr val="FDEADA"/>
                                      </p:to>
                                    </p:animClr>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750"/>
                                        <p:tgtEl>
                                          <p:spTgt spid="18"/>
                                        </p:tgtEl>
                                      </p:cBhvr>
                                    </p:animEffect>
                                  </p:childTnLst>
                                </p:cTn>
                              </p:par>
                              <p:par>
                                <p:cTn id="22" presetID="18" presetClass="emph" presetSubtype="0" fill="hold" grpId="5" nodeType="withEffect">
                                  <p:stCondLst>
                                    <p:cond delay="0"/>
                                  </p:stCondLst>
                                  <p:childTnLst>
                                    <p:set>
                                      <p:cBhvr override="childStyle">
                                        <p:cTn id="23" dur="750" fill="hold"/>
                                        <p:tgtEl>
                                          <p:spTgt spid="18"/>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75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0" presetClass="path" presetSubtype="0" accel="50000" decel="50000" fill="hold" grpId="2" nodeType="withEffect">
                                  <p:stCondLst>
                                    <p:cond delay="0"/>
                                  </p:stCondLst>
                                  <p:childTnLst>
                                    <p:animMotion origin="layout" path="M 3.33333E-6 1.11111E-6 L 0.02014 0.03287 " pathEditMode="relative" rAng="0" ptsTypes="AA">
                                      <p:cBhvr>
                                        <p:cTn id="56" dur="2000" fill="hold"/>
                                        <p:tgtEl>
                                          <p:spTgt spid="8"/>
                                        </p:tgtEl>
                                        <p:attrNameLst>
                                          <p:attrName>ppt_x</p:attrName>
                                          <p:attrName>ppt_y</p:attrName>
                                        </p:attrNameLst>
                                      </p:cBhvr>
                                      <p:rCtr x="1007" y="1644"/>
                                    </p:animMotion>
                                  </p:childTnLst>
                                </p:cTn>
                              </p:par>
                              <p:par>
                                <p:cTn id="57" presetID="0" presetClass="path" presetSubtype="0" accel="50000" decel="50000" fill="hold" grpId="2" nodeType="withEffect">
                                  <p:stCondLst>
                                    <p:cond delay="0"/>
                                  </p:stCondLst>
                                  <p:childTnLst>
                                    <p:animMotion origin="layout" path="M 0 0 C 0.02639 -0.00162 0.05295 -0.00324 0.07118 -0.00509 C 0.08941 -0.00695 0.10139 -0.00764 0.1099 -0.01158 C 0.1184 -0.01551 0.11962 -0.02222 0.12205 -0.0294 C 0.12448 -0.03658 0.12431 -0.04583 0.12413 -0.05509 " pathEditMode="relative" ptsTypes="aaaaA">
                                      <p:cBhvr>
                                        <p:cTn id="58" dur="2000" fill="hold"/>
                                        <p:tgtEl>
                                          <p:spTgt spid="9"/>
                                        </p:tgtEl>
                                        <p:attrNameLst>
                                          <p:attrName>ppt_x</p:attrName>
                                          <p:attrName>ppt_y</p:attrName>
                                        </p:attrNameLst>
                                      </p:cBhvr>
                                    </p:animMotion>
                                  </p:childTnLst>
                                </p:cTn>
                              </p:par>
                              <p:par>
                                <p:cTn id="59" presetID="0" presetClass="path" presetSubtype="0" accel="50000" decel="50000" fill="hold" grpId="2" nodeType="withEffect">
                                  <p:stCondLst>
                                    <p:cond delay="0"/>
                                  </p:stCondLst>
                                  <p:childTnLst>
                                    <p:animMotion origin="layout" path="M 3.33333E-6 3.33333E-6 C -0.0066 0.00023 -0.0132 0.00069 -0.01841 -0.00162 C -0.02361 -0.00394 -0.02882 -0.00857 -0.03177 -0.01389 C -0.03473 -0.01922 -0.03542 -0.02662 -0.03629 -0.03357 C -0.03716 -0.04051 -0.03716 -0.0507 -0.03733 -0.0551 " pathEditMode="relative" rAng="0" ptsTypes="aaaaa">
                                      <p:cBhvr>
                                        <p:cTn id="60" dur="2000" fill="hold"/>
                                        <p:tgtEl>
                                          <p:spTgt spid="10"/>
                                        </p:tgtEl>
                                        <p:attrNameLst>
                                          <p:attrName>ppt_x</p:attrName>
                                          <p:attrName>ppt_y</p:attrName>
                                        </p:attrNameLst>
                                      </p:cBhvr>
                                      <p:rCtr x="-1875" y="-2731"/>
                                    </p:animMotion>
                                  </p:childTnLst>
                                </p:cTn>
                              </p:par>
                              <p:par>
                                <p:cTn id="61" presetID="0" presetClass="path" presetSubtype="0" accel="50000" decel="50000" fill="hold" grpId="2" nodeType="withEffect">
                                  <p:stCondLst>
                                    <p:cond delay="0"/>
                                  </p:stCondLst>
                                  <p:childTnLst>
                                    <p:animMotion origin="layout" path="M 0 1.48148E-6 C -0.0092 -0.00394 -0.01788 -0.00787 -0.02674 -0.00718 C -0.03559 -0.00648 -0.04757 -0.00232 -0.05312 0.0044 C -0.05868 0.01111 -0.05885 0.02708 -0.06042 0.0331 " pathEditMode="relative" rAng="0" ptsTypes="aaaa">
                                      <p:cBhvr>
                                        <p:cTn id="62" dur="2000" fill="hold"/>
                                        <p:tgtEl>
                                          <p:spTgt spid="11"/>
                                        </p:tgtEl>
                                        <p:attrNameLst>
                                          <p:attrName>ppt_x</p:attrName>
                                          <p:attrName>ppt_y</p:attrName>
                                        </p:attrNameLst>
                                      </p:cBhvr>
                                      <p:rCtr x="-3021" y="1250"/>
                                    </p:animMotion>
                                  </p:childTnLst>
                                </p:cTn>
                              </p:par>
                              <p:par>
                                <p:cTn id="63" presetID="0" presetClass="path" presetSubtype="0" accel="50000" decel="50000" fill="hold" grpId="2" nodeType="withEffect">
                                  <p:stCondLst>
                                    <p:cond delay="0"/>
                                  </p:stCondLst>
                                  <p:childTnLst>
                                    <p:animMotion origin="layout" path="M 0 0 C 0.00174 -0.00093 0.00365 -0.00185 -0.00451 -0.00231 C -0.01267 -0.00278 -0.03681 -0.00394 -0.04948 -0.00278 C -0.06215 -0.00162 -0.07292 -0.00093 -0.08073 0.00486 C -0.08854 0.01065 -0.09236 0.0125 -0.09618 0.03218 C -0.1 0.05185 -0.10243 0.10394 -0.10417 0.12269 " pathEditMode="relative" rAng="0" ptsTypes="aaaaaa">
                                      <p:cBhvr>
                                        <p:cTn id="64" dur="2000" fill="hold"/>
                                        <p:tgtEl>
                                          <p:spTgt spid="12"/>
                                        </p:tgtEl>
                                        <p:attrNameLst>
                                          <p:attrName>ppt_x</p:attrName>
                                          <p:attrName>ppt_y</p:attrName>
                                        </p:attrNameLst>
                                      </p:cBhvr>
                                      <p:rCtr x="-5035" y="5926"/>
                                    </p:animMotion>
                                  </p:childTnLst>
                                </p:cTn>
                              </p:par>
                              <p:par>
                                <p:cTn id="65" presetID="0" presetClass="path" presetSubtype="0" accel="50000" decel="50000" fill="hold" grpId="2" nodeType="withEffect">
                                  <p:stCondLst>
                                    <p:cond delay="0"/>
                                  </p:stCondLst>
                                  <p:childTnLst>
                                    <p:animMotion origin="layout" path="M 3.33333E-6 2.22222E-6 C -0.0092 0.00879 -0.01823 0.01759 -0.0316 0.0243 C -0.04497 0.03102 -0.06459 0.03912 -0.08004 0.03981 C -0.09549 0.04051 -0.11337 0.03796 -0.12466 0.0287 C -0.13594 0.01944 -0.14289 -0.00162 -0.14792 -0.01551 C -0.15295 -0.0294 -0.15295 -0.04676 -0.15434 -0.05509 " pathEditMode="relative" rAng="0" ptsTypes="aaaaaa">
                                      <p:cBhvr>
                                        <p:cTn id="66" dur="2000" fill="hold"/>
                                        <p:tgtEl>
                                          <p:spTgt spid="13"/>
                                        </p:tgtEl>
                                        <p:attrNameLst>
                                          <p:attrName>ppt_x</p:attrName>
                                          <p:attrName>ppt_y</p:attrName>
                                        </p:attrNameLst>
                                      </p:cBhvr>
                                      <p:rCtr x="-7726" y="-741"/>
                                    </p:animMotion>
                                  </p:childTnLst>
                                </p:cTn>
                              </p:par>
                              <p:par>
                                <p:cTn id="67" presetID="0" presetClass="path" presetSubtype="0" accel="50000" decel="50000" fill="hold" grpId="2" nodeType="withEffect">
                                  <p:stCondLst>
                                    <p:cond delay="0"/>
                                  </p:stCondLst>
                                  <p:childTnLst>
                                    <p:animMotion origin="layout" path="M 0 3.33333E-6 C -0.01024 0.00162 -0.02031 0.00324 -0.02917 0.00046 C -0.03802 -0.00232 -0.04878 -0.00672 -0.0533 -0.01621 C -0.05781 -0.0257 -0.05556 -0.04769 -0.05625 -0.05602 " pathEditMode="relative" rAng="0" ptsTypes="aaaa">
                                      <p:cBhvr>
                                        <p:cTn id="68" dur="2000" fill="hold"/>
                                        <p:tgtEl>
                                          <p:spTgt spid="14"/>
                                        </p:tgtEl>
                                        <p:attrNameLst>
                                          <p:attrName>ppt_x</p:attrName>
                                          <p:attrName>ppt_y</p:attrName>
                                        </p:attrNameLst>
                                      </p:cBhvr>
                                      <p:rCtr x="-2899" y="-2639"/>
                                    </p:animMotion>
                                  </p:childTnLst>
                                </p:cTn>
                              </p:par>
                              <p:par>
                                <p:cTn id="69" presetID="0" presetClass="path" presetSubtype="0" accel="50000" decel="50000" fill="hold" grpId="2" nodeType="withEffect">
                                  <p:stCondLst>
                                    <p:cond delay="0"/>
                                  </p:stCondLst>
                                  <p:childTnLst>
                                    <p:animMotion origin="layout" path="M -3.33333E-6 1.11111E-6 C -0.00573 -0.00463 -0.021 -0.02222 -0.03472 -0.02755 C -0.04843 -0.03287 -0.07083 -0.03519 -0.08194 -0.03195 C -0.09305 -0.0287 -0.09774 -0.01945 -0.10121 -0.00857 C -0.10468 0.00231 -0.1026 0.02454 -0.10295 0.0331 " pathEditMode="relative" rAng="0" ptsTypes="aaaaa">
                                      <p:cBhvr>
                                        <p:cTn id="70" dur="2000" fill="hold"/>
                                        <p:tgtEl>
                                          <p:spTgt spid="15"/>
                                        </p:tgtEl>
                                        <p:attrNameLst>
                                          <p:attrName>ppt_x</p:attrName>
                                          <p:attrName>ppt_y</p:attrName>
                                        </p:attrNameLst>
                                      </p:cBhvr>
                                      <p:rCtr x="-5243" y="-116"/>
                                    </p:animMotion>
                                  </p:childTnLst>
                                </p:cTn>
                              </p:par>
                              <p:par>
                                <p:cTn id="71" presetID="0" presetClass="path" presetSubtype="0" accel="50000" decel="50000" fill="hold" grpId="2" nodeType="withEffect">
                                  <p:stCondLst>
                                    <p:cond delay="0"/>
                                  </p:stCondLst>
                                  <p:childTnLst>
                                    <p:animMotion origin="layout" path="M 0 1.11111E-6 C 0.00174 0.00486 0.00677 0.02315 0.01076 0.02893 C 0.01476 0.03472 0.01927 0.03403 0.02378 0.03495 C 0.0283 0.03588 0.03472 0.03472 0.03767 0.03449 " pathEditMode="relative" rAng="0" ptsTypes="aaaa">
                                      <p:cBhvr>
                                        <p:cTn id="72" dur="2000" fill="hold"/>
                                        <p:tgtEl>
                                          <p:spTgt spid="16"/>
                                        </p:tgtEl>
                                        <p:attrNameLst>
                                          <p:attrName>ppt_x</p:attrName>
                                          <p:attrName>ppt_y</p:attrName>
                                        </p:attrNameLst>
                                      </p:cBhvr>
                                      <p:rCtr x="1875" y="1782"/>
                                    </p:animMotion>
                                  </p:childTnLst>
                                </p:cTn>
                              </p:par>
                              <p:par>
                                <p:cTn id="73" presetID="0" presetClass="path" presetSubtype="0" accel="50000" decel="50000" fill="hold" grpId="2" nodeType="withEffect">
                                  <p:stCondLst>
                                    <p:cond delay="0"/>
                                  </p:stCondLst>
                                  <p:childTnLst>
                                    <p:animMotion origin="layout" path="M -3.33333E-6 3.33333E-6 C 0.00955 0.00139 0.01927 0.00301 0.03455 0.00277 C 0.04983 0.00254 0.07292 0.00069 0.09132 -0.00162 C 0.10973 -0.00394 0.13334 -0.00186 0.14462 -0.01111 C 0.15591 -0.02037 0.15591 -0.03565 0.15955 -0.05787 C 0.1632 -0.0801 0.16511 -0.12662 0.1665 -0.14468 " pathEditMode="relative" rAng="0" ptsTypes="aaaaaa">
                                      <p:cBhvr>
                                        <p:cTn id="74" dur="2000" fill="hold"/>
                                        <p:tgtEl>
                                          <p:spTgt spid="17"/>
                                        </p:tgtEl>
                                        <p:attrNameLst>
                                          <p:attrName>ppt_x</p:attrName>
                                          <p:attrName>ppt_y</p:attrName>
                                        </p:attrNameLst>
                                      </p:cBhvr>
                                      <p:rCtr x="8316" y="-7083"/>
                                    </p:animMotion>
                                  </p:childTnLst>
                                </p:cTn>
                              </p:par>
                              <p:par>
                                <p:cTn id="75" presetID="3" presetClass="emph" presetSubtype="2" fill="hold" grpId="3" nodeType="withEffect">
                                  <p:stCondLst>
                                    <p:cond delay="0"/>
                                  </p:stCondLst>
                                  <p:childTnLst>
                                    <p:animClr clrSpc="rgb" dir="cw">
                                      <p:cBhvr override="childStyle">
                                        <p:cTn id="76" dur="2000" fill="hold"/>
                                        <p:tgtEl>
                                          <p:spTgt spid="8"/>
                                        </p:tgtEl>
                                        <p:attrNameLst>
                                          <p:attrName>style.color</p:attrName>
                                        </p:attrNameLst>
                                      </p:cBhvr>
                                      <p:to>
                                        <a:schemeClr val="tx1"/>
                                      </p:to>
                                    </p:animClr>
                                  </p:childTnLst>
                                </p:cTn>
                              </p:par>
                              <p:par>
                                <p:cTn id="77" presetID="3" presetClass="emph" presetSubtype="2" fill="hold" grpId="3" nodeType="withEffect">
                                  <p:stCondLst>
                                    <p:cond delay="0"/>
                                  </p:stCondLst>
                                  <p:childTnLst>
                                    <p:animClr clrSpc="rgb" dir="cw">
                                      <p:cBhvr override="childStyle">
                                        <p:cTn id="78" dur="2000" fill="hold"/>
                                        <p:tgtEl>
                                          <p:spTgt spid="9"/>
                                        </p:tgtEl>
                                        <p:attrNameLst>
                                          <p:attrName>style.color</p:attrName>
                                        </p:attrNameLst>
                                      </p:cBhvr>
                                      <p:to>
                                        <a:schemeClr val="tx1"/>
                                      </p:to>
                                    </p:animClr>
                                  </p:childTnLst>
                                </p:cTn>
                              </p:par>
                              <p:par>
                                <p:cTn id="79" presetID="3" presetClass="emph" presetSubtype="2" fill="hold" grpId="3" nodeType="withEffect">
                                  <p:stCondLst>
                                    <p:cond delay="0"/>
                                  </p:stCondLst>
                                  <p:childTnLst>
                                    <p:animClr clrSpc="rgb" dir="cw">
                                      <p:cBhvr override="childStyle">
                                        <p:cTn id="80" dur="2000" fill="hold"/>
                                        <p:tgtEl>
                                          <p:spTgt spid="10"/>
                                        </p:tgtEl>
                                        <p:attrNameLst>
                                          <p:attrName>style.color</p:attrName>
                                        </p:attrNameLst>
                                      </p:cBhvr>
                                      <p:to>
                                        <a:schemeClr val="tx1"/>
                                      </p:to>
                                    </p:animClr>
                                  </p:childTnLst>
                                </p:cTn>
                              </p:par>
                              <p:par>
                                <p:cTn id="81" presetID="3" presetClass="emph" presetSubtype="2" fill="hold" grpId="3" nodeType="withEffect">
                                  <p:stCondLst>
                                    <p:cond delay="0"/>
                                  </p:stCondLst>
                                  <p:childTnLst>
                                    <p:animClr clrSpc="rgb" dir="cw">
                                      <p:cBhvr override="childStyle">
                                        <p:cTn id="82" dur="2000" fill="hold"/>
                                        <p:tgtEl>
                                          <p:spTgt spid="11"/>
                                        </p:tgtEl>
                                        <p:attrNameLst>
                                          <p:attrName>style.color</p:attrName>
                                        </p:attrNameLst>
                                      </p:cBhvr>
                                      <p:to>
                                        <a:schemeClr val="tx1"/>
                                      </p:to>
                                    </p:animClr>
                                  </p:childTnLst>
                                </p:cTn>
                              </p:par>
                              <p:par>
                                <p:cTn id="83" presetID="3" presetClass="emph" presetSubtype="2" fill="hold" grpId="3" nodeType="withEffect">
                                  <p:stCondLst>
                                    <p:cond delay="0"/>
                                  </p:stCondLst>
                                  <p:childTnLst>
                                    <p:animClr clrSpc="rgb" dir="cw">
                                      <p:cBhvr override="childStyle">
                                        <p:cTn id="84" dur="2000" fill="hold"/>
                                        <p:tgtEl>
                                          <p:spTgt spid="12"/>
                                        </p:tgtEl>
                                        <p:attrNameLst>
                                          <p:attrName>style.color</p:attrName>
                                        </p:attrNameLst>
                                      </p:cBhvr>
                                      <p:to>
                                        <a:schemeClr val="tx1"/>
                                      </p:to>
                                    </p:animClr>
                                  </p:childTnLst>
                                </p:cTn>
                              </p:par>
                              <p:par>
                                <p:cTn id="85" presetID="3" presetClass="emph" presetSubtype="2" fill="hold" grpId="3" nodeType="withEffect">
                                  <p:stCondLst>
                                    <p:cond delay="0"/>
                                  </p:stCondLst>
                                  <p:childTnLst>
                                    <p:animClr clrSpc="rgb" dir="cw">
                                      <p:cBhvr override="childStyle">
                                        <p:cTn id="86" dur="2000" fill="hold"/>
                                        <p:tgtEl>
                                          <p:spTgt spid="13"/>
                                        </p:tgtEl>
                                        <p:attrNameLst>
                                          <p:attrName>style.color</p:attrName>
                                        </p:attrNameLst>
                                      </p:cBhvr>
                                      <p:to>
                                        <a:schemeClr val="tx1"/>
                                      </p:to>
                                    </p:animClr>
                                  </p:childTnLst>
                                </p:cTn>
                              </p:par>
                              <p:par>
                                <p:cTn id="87" presetID="3" presetClass="emph" presetSubtype="2" fill="hold" grpId="3" nodeType="withEffect">
                                  <p:stCondLst>
                                    <p:cond delay="0"/>
                                  </p:stCondLst>
                                  <p:childTnLst>
                                    <p:animClr clrSpc="rgb" dir="cw">
                                      <p:cBhvr override="childStyle">
                                        <p:cTn id="88" dur="2000" fill="hold"/>
                                        <p:tgtEl>
                                          <p:spTgt spid="14"/>
                                        </p:tgtEl>
                                        <p:attrNameLst>
                                          <p:attrName>style.color</p:attrName>
                                        </p:attrNameLst>
                                      </p:cBhvr>
                                      <p:to>
                                        <a:schemeClr val="tx1"/>
                                      </p:to>
                                    </p:animClr>
                                  </p:childTnLst>
                                </p:cTn>
                              </p:par>
                              <p:par>
                                <p:cTn id="89" presetID="3" presetClass="emph" presetSubtype="2" fill="hold" grpId="3" nodeType="withEffect">
                                  <p:stCondLst>
                                    <p:cond delay="0"/>
                                  </p:stCondLst>
                                  <p:childTnLst>
                                    <p:animClr clrSpc="rgb" dir="cw">
                                      <p:cBhvr override="childStyle">
                                        <p:cTn id="90" dur="2000" fill="hold"/>
                                        <p:tgtEl>
                                          <p:spTgt spid="15"/>
                                        </p:tgtEl>
                                        <p:attrNameLst>
                                          <p:attrName>style.color</p:attrName>
                                        </p:attrNameLst>
                                      </p:cBhvr>
                                      <p:to>
                                        <a:schemeClr val="tx1"/>
                                      </p:to>
                                    </p:animClr>
                                  </p:childTnLst>
                                </p:cTn>
                              </p:par>
                              <p:par>
                                <p:cTn id="91" presetID="3" presetClass="emph" presetSubtype="2" fill="hold" grpId="3" nodeType="withEffect">
                                  <p:stCondLst>
                                    <p:cond delay="0"/>
                                  </p:stCondLst>
                                  <p:childTnLst>
                                    <p:animClr clrSpc="rgb" dir="cw">
                                      <p:cBhvr override="childStyle">
                                        <p:cTn id="92" dur="2000" fill="hold"/>
                                        <p:tgtEl>
                                          <p:spTgt spid="16"/>
                                        </p:tgtEl>
                                        <p:attrNameLst>
                                          <p:attrName>style.color</p:attrName>
                                        </p:attrNameLst>
                                      </p:cBhvr>
                                      <p:to>
                                        <a:schemeClr val="tx1"/>
                                      </p:to>
                                    </p:animClr>
                                  </p:childTnLst>
                                </p:cTn>
                              </p:par>
                              <p:par>
                                <p:cTn id="93" presetID="3" presetClass="emph" presetSubtype="2" fill="hold" grpId="3" nodeType="withEffect">
                                  <p:stCondLst>
                                    <p:cond delay="0"/>
                                  </p:stCondLst>
                                  <p:childTnLst>
                                    <p:animClr clrSpc="rgb" dir="cw">
                                      <p:cBhvr override="childStyle">
                                        <p:cTn id="94" dur="2000" fill="hold"/>
                                        <p:tgtEl>
                                          <p:spTgt spid="17"/>
                                        </p:tgtEl>
                                        <p:attrNameLst>
                                          <p:attrName>style.color</p:attrName>
                                        </p:attrNameLst>
                                      </p:cBhvr>
                                      <p:to>
                                        <a:schemeClr val="tx1"/>
                                      </p:to>
                                    </p:animClr>
                                  </p:childTnLst>
                                </p:cTn>
                              </p:par>
                              <p:par>
                                <p:cTn id="95" presetID="23" presetClass="exit" presetSubtype="32" fill="hold" grpId="1" nodeType="withEffect">
                                  <p:stCondLst>
                                    <p:cond delay="500"/>
                                  </p:stCondLst>
                                  <p:childTnLst>
                                    <p:anim calcmode="lin" valueType="num">
                                      <p:cBhvr>
                                        <p:cTn id="96" dur="1750"/>
                                        <p:tgtEl>
                                          <p:spTgt spid="2"/>
                                        </p:tgtEl>
                                        <p:attrNameLst>
                                          <p:attrName>ppt_w</p:attrName>
                                        </p:attrNameLst>
                                      </p:cBhvr>
                                      <p:tavLst>
                                        <p:tav tm="0">
                                          <p:val>
                                            <p:strVal val="ppt_w"/>
                                          </p:val>
                                        </p:tav>
                                        <p:tav tm="100000">
                                          <p:val>
                                            <p:fltVal val="0"/>
                                          </p:val>
                                        </p:tav>
                                      </p:tavLst>
                                    </p:anim>
                                    <p:anim calcmode="lin" valueType="num">
                                      <p:cBhvr>
                                        <p:cTn id="97" dur="1750"/>
                                        <p:tgtEl>
                                          <p:spTgt spid="2"/>
                                        </p:tgtEl>
                                        <p:attrNameLst>
                                          <p:attrName>ppt_h</p:attrName>
                                        </p:attrNameLst>
                                      </p:cBhvr>
                                      <p:tavLst>
                                        <p:tav tm="0">
                                          <p:val>
                                            <p:strVal val="ppt_h"/>
                                          </p:val>
                                        </p:tav>
                                        <p:tav tm="100000">
                                          <p:val>
                                            <p:fltVal val="0"/>
                                          </p:val>
                                        </p:tav>
                                      </p:tavLst>
                                    </p:anim>
                                    <p:set>
                                      <p:cBhvr>
                                        <p:cTn id="98" dur="1" fill="hold">
                                          <p:stCondLst>
                                            <p:cond delay="1749"/>
                                          </p:stCondLst>
                                        </p:cTn>
                                        <p:tgtEl>
                                          <p:spTgt spid="2"/>
                                        </p:tgtEl>
                                        <p:attrNameLst>
                                          <p:attrName>style.visibility</p:attrName>
                                        </p:attrNameLst>
                                      </p:cBhvr>
                                      <p:to>
                                        <p:strVal val="hidden"/>
                                      </p:to>
                                    </p:set>
                                  </p:childTnLst>
                                </p:cTn>
                              </p:par>
                              <p:par>
                                <p:cTn id="99" presetID="0" presetClass="path" presetSubtype="0" accel="50000" decel="50000" fill="hold" grpId="3" nodeType="withEffect">
                                  <p:stCondLst>
                                    <p:cond delay="500"/>
                                  </p:stCondLst>
                                  <p:childTnLst>
                                    <p:animMotion origin="layout" path="M 0.00018 -3.01874E-6 L -0.01145 0.21143 " pathEditMode="relative" rAng="0" ptsTypes="AA">
                                      <p:cBhvr>
                                        <p:cTn id="100" dur="1750" fill="hold"/>
                                        <p:tgtEl>
                                          <p:spTgt spid="2"/>
                                        </p:tgtEl>
                                        <p:attrNameLst>
                                          <p:attrName>ppt_x</p:attrName>
                                          <p:attrName>ppt_y</p:attrName>
                                        </p:attrNameLst>
                                      </p:cBhvr>
                                      <p:rCtr x="-590" y="10571"/>
                                    </p:animMotion>
                                  </p:childTnLst>
                                </p:cTn>
                              </p:par>
                              <p:par>
                                <p:cTn id="101" presetID="1" presetClass="entr" presetSubtype="0" fill="hold" grpId="4" nodeType="with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par>
                                <p:cTn id="103" presetID="6" presetClass="emph" presetSubtype="0" fill="hold" grpId="3" nodeType="withEffect">
                                  <p:stCondLst>
                                    <p:cond delay="0"/>
                                  </p:stCondLst>
                                  <p:childTnLst>
                                    <p:animScale>
                                      <p:cBhvr>
                                        <p:cTn id="104" dur="2000" fill="hold"/>
                                        <p:tgtEl>
                                          <p:spTgt spid="5"/>
                                        </p:tgtEl>
                                      </p:cBhvr>
                                      <p:by x="110000" y="110000"/>
                                    </p:animScale>
                                  </p:childTnLst>
                                </p:cTn>
                              </p:par>
                              <p:par>
                                <p:cTn id="105" presetID="3" presetClass="emph" presetSubtype="2" fill="hold" grpId="5" nodeType="withEffect">
                                  <p:stCondLst>
                                    <p:cond delay="0"/>
                                  </p:stCondLst>
                                  <p:childTnLst>
                                    <p:animClr clrSpc="rgb" dir="cw">
                                      <p:cBhvr override="childStyle">
                                        <p:cTn id="106" dur="2000" fill="hold"/>
                                        <p:tgtEl>
                                          <p:spTgt spid="5"/>
                                        </p:tgtEl>
                                        <p:attrNameLst>
                                          <p:attrName>style.color</p:attrName>
                                        </p:attrNameLst>
                                      </p:cBhvr>
                                      <p:to>
                                        <a:srgbClr val="FF0000"/>
                                      </p:to>
                                    </p:animClr>
                                  </p:childTnLst>
                                </p:cTn>
                              </p:par>
                              <p:par>
                                <p:cTn id="107" presetID="0" presetClass="path" presetSubtype="0" accel="50000" decel="50000" fill="hold" grpId="2" nodeType="withEffect">
                                  <p:stCondLst>
                                    <p:cond delay="0"/>
                                  </p:stCondLst>
                                  <p:childTnLst>
                                    <p:animMotion origin="layout" path="M 0.00122 -0.00116 L 0.19549 -0.35972 " pathEditMode="relative" rAng="0" ptsTypes="AA">
                                      <p:cBhvr>
                                        <p:cTn id="108" dur="2000" fill="hold"/>
                                        <p:tgtEl>
                                          <p:spTgt spid="5"/>
                                        </p:tgtEl>
                                        <p:attrNameLst>
                                          <p:attrName>ppt_x</p:attrName>
                                          <p:attrName>ppt_y</p:attrName>
                                        </p:attrNameLst>
                                      </p:cBhvr>
                                      <p:rCtr x="9705" y="-17940"/>
                                    </p:animMotion>
                                  </p:childTnLst>
                                </p:cTn>
                              </p:par>
                              <p:par>
                                <p:cTn id="109" presetID="1" presetClass="entr" presetSubtype="0" fill="hold" grpId="0" nodeType="withEffect">
                                  <p:stCondLst>
                                    <p:cond delay="2000"/>
                                  </p:stCondLst>
                                  <p:childTnLst>
                                    <p:set>
                                      <p:cBhvr>
                                        <p:cTn id="110" dur="1" fill="hold">
                                          <p:stCondLst>
                                            <p:cond delay="0"/>
                                          </p:stCondLst>
                                        </p:cTn>
                                        <p:tgtEl>
                                          <p:spTgt spid="7"/>
                                        </p:tgtEl>
                                        <p:attrNameLst>
                                          <p:attrName>style.visibility</p:attrName>
                                        </p:attrNameLst>
                                      </p:cBhvr>
                                      <p:to>
                                        <p:strVal val="visible"/>
                                      </p:to>
                                    </p:set>
                                  </p:childTnLst>
                                </p:cTn>
                              </p:par>
                              <p:par>
                                <p:cTn id="111" presetID="10" presetClass="exit" presetSubtype="0" fill="hold" grpId="1" nodeType="withEffect">
                                  <p:stCondLst>
                                    <p:cond delay="2000"/>
                                  </p:stCondLst>
                                  <p:childTnLst>
                                    <p:animEffect transition="out" filter="fade">
                                      <p:cBhvr>
                                        <p:cTn id="112" dur="500"/>
                                        <p:tgtEl>
                                          <p:spTgt spid="8"/>
                                        </p:tgtEl>
                                      </p:cBhvr>
                                    </p:animEffect>
                                    <p:set>
                                      <p:cBhvr>
                                        <p:cTn id="113" dur="1" fill="hold">
                                          <p:stCondLst>
                                            <p:cond delay="499"/>
                                          </p:stCondLst>
                                        </p:cTn>
                                        <p:tgtEl>
                                          <p:spTgt spid="8"/>
                                        </p:tgtEl>
                                        <p:attrNameLst>
                                          <p:attrName>style.visibility</p:attrName>
                                        </p:attrNameLst>
                                      </p:cBhvr>
                                      <p:to>
                                        <p:strVal val="hidden"/>
                                      </p:to>
                                    </p:set>
                                  </p:childTnLst>
                                </p:cTn>
                              </p:par>
                              <p:par>
                                <p:cTn id="114" presetID="10" presetClass="exit" presetSubtype="0" fill="hold" grpId="1" nodeType="withEffect">
                                  <p:stCondLst>
                                    <p:cond delay="2000"/>
                                  </p:stCondLst>
                                  <p:childTnLst>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10" presetClass="exit" presetSubtype="0" fill="hold" grpId="1" nodeType="withEffect">
                                  <p:stCondLst>
                                    <p:cond delay="2000"/>
                                  </p:stCondLst>
                                  <p:childTnLst>
                                    <p:animEffect transition="out" filter="fade">
                                      <p:cBhvr>
                                        <p:cTn id="118" dur="500"/>
                                        <p:tgtEl>
                                          <p:spTgt spid="10"/>
                                        </p:tgtEl>
                                      </p:cBhvr>
                                    </p:animEffect>
                                    <p:set>
                                      <p:cBhvr>
                                        <p:cTn id="119" dur="1" fill="hold">
                                          <p:stCondLst>
                                            <p:cond delay="499"/>
                                          </p:stCondLst>
                                        </p:cTn>
                                        <p:tgtEl>
                                          <p:spTgt spid="10"/>
                                        </p:tgtEl>
                                        <p:attrNameLst>
                                          <p:attrName>style.visibility</p:attrName>
                                        </p:attrNameLst>
                                      </p:cBhvr>
                                      <p:to>
                                        <p:strVal val="hidden"/>
                                      </p:to>
                                    </p:set>
                                  </p:childTnLst>
                                </p:cTn>
                              </p:par>
                              <p:par>
                                <p:cTn id="120" presetID="10" presetClass="exit" presetSubtype="0" fill="hold" grpId="1" nodeType="withEffect">
                                  <p:stCondLst>
                                    <p:cond delay="2000"/>
                                  </p:stCondLst>
                                  <p:childTnLst>
                                    <p:animEffect transition="out" filter="fade">
                                      <p:cBhvr>
                                        <p:cTn id="121" dur="500"/>
                                        <p:tgtEl>
                                          <p:spTgt spid="11"/>
                                        </p:tgtEl>
                                      </p:cBhvr>
                                    </p:animEffect>
                                    <p:set>
                                      <p:cBhvr>
                                        <p:cTn id="122" dur="1" fill="hold">
                                          <p:stCondLst>
                                            <p:cond delay="499"/>
                                          </p:stCondLst>
                                        </p:cTn>
                                        <p:tgtEl>
                                          <p:spTgt spid="11"/>
                                        </p:tgtEl>
                                        <p:attrNameLst>
                                          <p:attrName>style.visibility</p:attrName>
                                        </p:attrNameLst>
                                      </p:cBhvr>
                                      <p:to>
                                        <p:strVal val="hidden"/>
                                      </p:to>
                                    </p:set>
                                  </p:childTnLst>
                                </p:cTn>
                              </p:par>
                              <p:par>
                                <p:cTn id="123" presetID="10" presetClass="exit" presetSubtype="0" fill="hold" grpId="1" nodeType="withEffect">
                                  <p:stCondLst>
                                    <p:cond delay="200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par>
                                <p:cTn id="126" presetID="10" presetClass="exit" presetSubtype="0" fill="hold" grpId="1" nodeType="withEffect">
                                  <p:stCondLst>
                                    <p:cond delay="2000"/>
                                  </p:stCondLst>
                                  <p:childTnLst>
                                    <p:animEffect transition="out" filter="fade">
                                      <p:cBhvr>
                                        <p:cTn id="127" dur="500"/>
                                        <p:tgtEl>
                                          <p:spTgt spid="13"/>
                                        </p:tgtEl>
                                      </p:cBhvr>
                                    </p:animEffect>
                                    <p:set>
                                      <p:cBhvr>
                                        <p:cTn id="128" dur="1" fill="hold">
                                          <p:stCondLst>
                                            <p:cond delay="499"/>
                                          </p:stCondLst>
                                        </p:cTn>
                                        <p:tgtEl>
                                          <p:spTgt spid="13"/>
                                        </p:tgtEl>
                                        <p:attrNameLst>
                                          <p:attrName>style.visibility</p:attrName>
                                        </p:attrNameLst>
                                      </p:cBhvr>
                                      <p:to>
                                        <p:strVal val="hidden"/>
                                      </p:to>
                                    </p:set>
                                  </p:childTnLst>
                                </p:cTn>
                              </p:par>
                              <p:par>
                                <p:cTn id="129" presetID="10" presetClass="exit" presetSubtype="0" fill="hold" grpId="1" nodeType="withEffect">
                                  <p:stCondLst>
                                    <p:cond delay="2000"/>
                                  </p:stCondLst>
                                  <p:childTnLst>
                                    <p:animEffect transition="out" filter="fade">
                                      <p:cBhvr>
                                        <p:cTn id="130" dur="500"/>
                                        <p:tgtEl>
                                          <p:spTgt spid="14"/>
                                        </p:tgtEl>
                                      </p:cBhvr>
                                    </p:animEffect>
                                    <p:set>
                                      <p:cBhvr>
                                        <p:cTn id="131" dur="1" fill="hold">
                                          <p:stCondLst>
                                            <p:cond delay="499"/>
                                          </p:stCondLst>
                                        </p:cTn>
                                        <p:tgtEl>
                                          <p:spTgt spid="14"/>
                                        </p:tgtEl>
                                        <p:attrNameLst>
                                          <p:attrName>style.visibility</p:attrName>
                                        </p:attrNameLst>
                                      </p:cBhvr>
                                      <p:to>
                                        <p:strVal val="hidden"/>
                                      </p:to>
                                    </p:set>
                                  </p:childTnLst>
                                </p:cTn>
                              </p:par>
                              <p:par>
                                <p:cTn id="132" presetID="10" presetClass="exit" presetSubtype="0" fill="hold" grpId="1" nodeType="withEffect">
                                  <p:stCondLst>
                                    <p:cond delay="2000"/>
                                  </p:stCondLst>
                                  <p:childTnLst>
                                    <p:animEffect transition="out" filter="fade">
                                      <p:cBhvr>
                                        <p:cTn id="133" dur="500"/>
                                        <p:tgtEl>
                                          <p:spTgt spid="15"/>
                                        </p:tgtEl>
                                      </p:cBhvr>
                                    </p:animEffect>
                                    <p:set>
                                      <p:cBhvr>
                                        <p:cTn id="134" dur="1" fill="hold">
                                          <p:stCondLst>
                                            <p:cond delay="499"/>
                                          </p:stCondLst>
                                        </p:cTn>
                                        <p:tgtEl>
                                          <p:spTgt spid="15"/>
                                        </p:tgtEl>
                                        <p:attrNameLst>
                                          <p:attrName>style.visibility</p:attrName>
                                        </p:attrNameLst>
                                      </p:cBhvr>
                                      <p:to>
                                        <p:strVal val="hidden"/>
                                      </p:to>
                                    </p:set>
                                  </p:childTnLst>
                                </p:cTn>
                              </p:par>
                              <p:par>
                                <p:cTn id="135" presetID="10" presetClass="exit" presetSubtype="0" fill="hold" grpId="1" nodeType="withEffect">
                                  <p:stCondLst>
                                    <p:cond delay="2000"/>
                                  </p:stCondLst>
                                  <p:childTnLst>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par>
                                <p:cTn id="138" presetID="10" presetClass="exit" presetSubtype="0" fill="hold" grpId="1" nodeType="withEffect">
                                  <p:stCondLst>
                                    <p:cond delay="2000"/>
                                  </p:stCondLst>
                                  <p:childTnLst>
                                    <p:animEffect transition="out" filter="fad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4"/>
      <p:bldP spid="18" grpId="5"/>
      <p:bldP spid="2" grpId="0"/>
      <p:bldP spid="2" grpId="1"/>
      <p:bldP spid="2" grpId="3"/>
      <p:bldP spid="5" grpId="0"/>
      <p:bldP spid="5" grpId="1"/>
      <p:bldP spid="5" grpId="2"/>
      <p:bldP spid="5" grpId="3"/>
      <p:bldP spid="5" grpId="4"/>
      <p:bldP spid="5" grpId="5"/>
      <p:bldP spid="7" grpId="0"/>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5036"/>
          <a:stretch/>
        </p:blipFill>
        <p:spPr>
          <a:xfrm>
            <a:off x="0" y="0"/>
            <a:ext cx="9144000" cy="6858000"/>
          </a:xfrm>
          <a:prstGeom prst="rect">
            <a:avLst/>
          </a:prstGeom>
        </p:spPr>
      </p:pic>
      <p:sp>
        <p:nvSpPr>
          <p:cNvPr id="18" name="Title 1">
            <a:extLst>
              <a:ext uri="{FF2B5EF4-FFF2-40B4-BE49-F238E27FC236}">
                <a16:creationId xmlns:a16="http://schemas.microsoft.com/office/drawing/2014/main" id="{9EAA16BF-5A5A-4D87-BC5F-A1D0190997CF}"/>
              </a:ext>
            </a:extLst>
          </p:cNvPr>
          <p:cNvSpPr txBox="1">
            <a:spLocks/>
          </p:cNvSpPr>
          <p:nvPr/>
        </p:nvSpPr>
        <p:spPr>
          <a:xfrm>
            <a:off x="1047457" y="3532164"/>
            <a:ext cx="393895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blameless</a:t>
            </a:r>
          </a:p>
        </p:txBody>
      </p:sp>
      <p:sp>
        <p:nvSpPr>
          <p:cNvPr id="20" name="Title 1">
            <a:extLst>
              <a:ext uri="{FF2B5EF4-FFF2-40B4-BE49-F238E27FC236}">
                <a16:creationId xmlns:a16="http://schemas.microsoft.com/office/drawing/2014/main" id="{7178071E-9484-4158-861C-85EA8031F09D}"/>
              </a:ext>
            </a:extLst>
          </p:cNvPr>
          <p:cNvSpPr txBox="1">
            <a:spLocks/>
          </p:cNvSpPr>
          <p:nvPr/>
        </p:nvSpPr>
        <p:spPr>
          <a:xfrm>
            <a:off x="1534160" y="4199793"/>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delight</a:t>
            </a:r>
          </a:p>
        </p:txBody>
      </p:sp>
      <p:sp>
        <p:nvSpPr>
          <p:cNvPr id="2" name="Title 1"/>
          <p:cNvSpPr>
            <a:spLocks noGrp="1"/>
          </p:cNvSpPr>
          <p:nvPr>
            <p:ph type="ctrTitle"/>
          </p:nvPr>
        </p:nvSpPr>
        <p:spPr>
          <a:xfrm>
            <a:off x="304800" y="2209800"/>
            <a:ext cx="8458200" cy="2590800"/>
          </a:xfrm>
        </p:spPr>
        <p:txBody>
          <a:bodyPr>
            <a:normAutofit fontScale="90000"/>
          </a:bodyPr>
          <a:lstStyle/>
          <a:p>
            <a:r>
              <a:rPr lang="en-US" sz="4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2">
                      <a:satMod val="175000"/>
                      <a:alpha val="40000"/>
                    </a:schemeClr>
                  </a:glow>
                  <a:outerShdw blurRad="50800" algn="tl" rotWithShape="0">
                    <a:srgbClr val="000000"/>
                  </a:outerShdw>
                </a:effectLst>
              </a:rPr>
              <a:t>Those who are of a perverse </a:t>
            </a:r>
            <a:r>
              <a:rPr lang="en-US" sz="4900" b="1" dirty="0">
                <a:ln w="17780" cmpd="sng">
                  <a:solidFill>
                    <a:srgbClr val="FFFFFF"/>
                  </a:solidFill>
                  <a:prstDash val="solid"/>
                  <a:miter lim="800000"/>
                </a:ln>
                <a:effectLst>
                  <a:glow rad="139700">
                    <a:schemeClr val="accent2">
                      <a:satMod val="175000"/>
                      <a:alpha val="40000"/>
                    </a:schemeClr>
                  </a:glow>
                  <a:outerShdw blurRad="50800" algn="tl" rotWithShape="0">
                    <a:srgbClr val="000000"/>
                  </a:outerShdw>
                </a:effectLst>
              </a:rPr>
              <a:t>heart </a:t>
            </a:r>
            <a:r>
              <a:rPr lang="en-US" sz="4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2">
                      <a:satMod val="175000"/>
                      <a:alpha val="40000"/>
                    </a:schemeClr>
                  </a:glow>
                  <a:outerShdw blurRad="50800" algn="tl" rotWithShape="0">
                    <a:srgbClr val="000000"/>
                  </a:outerShdw>
                </a:effectLst>
              </a:rPr>
              <a:t>are an abomination to the LORD, But the blameless in their ways are His delight. </a:t>
            </a:r>
            <a:r>
              <a:rPr lang="en-US" sz="3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2">
                      <a:satMod val="175000"/>
                      <a:alpha val="40000"/>
                    </a:schemeClr>
                  </a:glow>
                  <a:outerShdw blurRad="50800" algn="tl" rotWithShape="0">
                    <a:srgbClr val="000000"/>
                  </a:outerShdw>
                </a:effectLst>
              </a:rPr>
              <a:t>– Proverbs 11:20 </a:t>
            </a:r>
          </a:p>
        </p:txBody>
      </p:sp>
      <p:sp>
        <p:nvSpPr>
          <p:cNvPr id="6" name="Title 1"/>
          <p:cNvSpPr txBox="1">
            <a:spLocks/>
          </p:cNvSpPr>
          <p:nvPr/>
        </p:nvSpPr>
        <p:spPr>
          <a:xfrm>
            <a:off x="1295400" y="2667000"/>
            <a:ext cx="480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outerShdw blurRad="50800" dist="39000" dir="5460000" algn="tl">
                    <a:srgbClr val="000000">
                      <a:alpha val="38000"/>
                    </a:srgbClr>
                  </a:outerShdw>
                </a:effectLst>
              </a:rPr>
              <a:t> </a:t>
            </a:r>
            <a:r>
              <a:rPr lang="en-US" b="1" dirty="0">
                <a:ln w="11430"/>
                <a:effectLst>
                  <a:outerShdw blurRad="50800" dist="39000" dir="5460000" algn="tl">
                    <a:srgbClr val="000000">
                      <a:alpha val="38000"/>
                    </a:srgbClr>
                  </a:outerShdw>
                </a:effectLst>
              </a:rPr>
              <a:t> </a:t>
            </a:r>
            <a:r>
              <a:rPr lang="en-US" b="1" dirty="0">
                <a:ln w="11430"/>
                <a:solidFill>
                  <a:srgbClr val="FF0000"/>
                </a:solidFill>
                <a:effectLst>
                  <a:outerShdw blurRad="50800" dist="39000" dir="5460000" algn="tl">
                    <a:srgbClr val="000000">
                      <a:alpha val="38000"/>
                    </a:srgbClr>
                  </a:outerShdw>
                </a:effectLst>
              </a:rPr>
              <a:t>abomination</a:t>
            </a:r>
          </a:p>
        </p:txBody>
      </p:sp>
      <p:sp>
        <p:nvSpPr>
          <p:cNvPr id="5" name="Title 1"/>
          <p:cNvSpPr txBox="1">
            <a:spLocks/>
          </p:cNvSpPr>
          <p:nvPr/>
        </p:nvSpPr>
        <p:spPr>
          <a:xfrm>
            <a:off x="4533900" y="1981200"/>
            <a:ext cx="30480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Wicked</a:t>
            </a:r>
          </a:p>
        </p:txBody>
      </p:sp>
      <p:sp>
        <p:nvSpPr>
          <p:cNvPr id="7" name="Title 1"/>
          <p:cNvSpPr txBox="1">
            <a:spLocks/>
          </p:cNvSpPr>
          <p:nvPr/>
        </p:nvSpPr>
        <p:spPr>
          <a:xfrm>
            <a:off x="4381500" y="1981200"/>
            <a:ext cx="3352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Mean</a:t>
            </a:r>
          </a:p>
        </p:txBody>
      </p:sp>
      <p:sp>
        <p:nvSpPr>
          <p:cNvPr id="8" name="Title 1"/>
          <p:cNvSpPr txBox="1">
            <a:spLocks/>
          </p:cNvSpPr>
          <p:nvPr/>
        </p:nvSpPr>
        <p:spPr>
          <a:xfrm>
            <a:off x="4572000" y="1981200"/>
            <a:ext cx="2971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Vicious</a:t>
            </a:r>
          </a:p>
        </p:txBody>
      </p:sp>
      <p:sp>
        <p:nvSpPr>
          <p:cNvPr id="9" name="Title 1"/>
          <p:cNvSpPr txBox="1">
            <a:spLocks/>
          </p:cNvSpPr>
          <p:nvPr/>
        </p:nvSpPr>
        <p:spPr>
          <a:xfrm>
            <a:off x="4267200" y="1981200"/>
            <a:ext cx="3581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Disobedient</a:t>
            </a:r>
          </a:p>
        </p:txBody>
      </p:sp>
      <p:sp>
        <p:nvSpPr>
          <p:cNvPr id="10" name="Title 1"/>
          <p:cNvSpPr txBox="1">
            <a:spLocks/>
          </p:cNvSpPr>
          <p:nvPr/>
        </p:nvSpPr>
        <p:spPr>
          <a:xfrm>
            <a:off x="4457700" y="1981200"/>
            <a:ext cx="3200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Rebellious</a:t>
            </a:r>
          </a:p>
        </p:txBody>
      </p:sp>
      <p:sp>
        <p:nvSpPr>
          <p:cNvPr id="11" name="Title 1"/>
          <p:cNvSpPr txBox="1">
            <a:spLocks/>
          </p:cNvSpPr>
          <p:nvPr/>
        </p:nvSpPr>
        <p:spPr>
          <a:xfrm>
            <a:off x="4424916" y="1981200"/>
            <a:ext cx="3265968"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Hateful</a:t>
            </a:r>
          </a:p>
        </p:txBody>
      </p:sp>
      <p:sp>
        <p:nvSpPr>
          <p:cNvPr id="12" name="Title 1"/>
          <p:cNvSpPr txBox="1">
            <a:spLocks/>
          </p:cNvSpPr>
          <p:nvPr/>
        </p:nvSpPr>
        <p:spPr>
          <a:xfrm>
            <a:off x="3657600" y="1981200"/>
            <a:ext cx="48006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Murderous Plots</a:t>
            </a:r>
          </a:p>
        </p:txBody>
      </p:sp>
      <p:sp>
        <p:nvSpPr>
          <p:cNvPr id="13" name="Title 1"/>
          <p:cNvSpPr txBox="1">
            <a:spLocks/>
          </p:cNvSpPr>
          <p:nvPr/>
        </p:nvSpPr>
        <p:spPr>
          <a:xfrm>
            <a:off x="4381500" y="1981200"/>
            <a:ext cx="3352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Cheaters</a:t>
            </a:r>
          </a:p>
        </p:txBody>
      </p:sp>
      <p:sp>
        <p:nvSpPr>
          <p:cNvPr id="14" name="Title 1"/>
          <p:cNvSpPr txBox="1">
            <a:spLocks/>
          </p:cNvSpPr>
          <p:nvPr/>
        </p:nvSpPr>
        <p:spPr>
          <a:xfrm>
            <a:off x="4857750" y="1981200"/>
            <a:ext cx="24003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effectLst>
                  <a:glow rad="101600">
                    <a:schemeClr val="tx1"/>
                  </a:glow>
                  <a:outerShdw blurRad="50800" dist="39000" dir="5460000" algn="tl">
                    <a:srgbClr val="000000">
                      <a:alpha val="38000"/>
                    </a:srgbClr>
                  </a:outerShdw>
                </a:effectLst>
              </a:rPr>
              <a:t> </a:t>
            </a:r>
            <a:r>
              <a:rPr lang="en-US" b="1" dirty="0">
                <a:ln w="11430"/>
                <a:effectLst>
                  <a:glow rad="101600">
                    <a:schemeClr val="tx1"/>
                  </a:glow>
                  <a:outerShdw blurRad="50800" dist="39000" dir="5460000" algn="tl">
                    <a:srgbClr val="000000">
                      <a:alpha val="38000"/>
                    </a:srgbClr>
                  </a:outerShdw>
                </a:effectLst>
              </a:rPr>
              <a:t> </a:t>
            </a:r>
            <a:r>
              <a:rPr lang="en-US" b="1" dirty="0">
                <a:ln w="11430"/>
                <a:solidFill>
                  <a:srgbClr val="FF0000"/>
                </a:solidFill>
                <a:effectLst>
                  <a:glow rad="101600">
                    <a:schemeClr val="tx1"/>
                  </a:glow>
                  <a:outerShdw blurRad="50800" dist="39000" dir="5460000" algn="tl">
                    <a:srgbClr val="000000">
                      <a:alpha val="38000"/>
                    </a:srgbClr>
                  </a:outerShdw>
                </a:effectLst>
              </a:rPr>
              <a:t>Liars</a:t>
            </a:r>
          </a:p>
        </p:txBody>
      </p:sp>
      <p:sp>
        <p:nvSpPr>
          <p:cNvPr id="16" name="Title 1"/>
          <p:cNvSpPr txBox="1">
            <a:spLocks/>
          </p:cNvSpPr>
          <p:nvPr/>
        </p:nvSpPr>
        <p:spPr>
          <a:xfrm>
            <a:off x="838200" y="2667000"/>
            <a:ext cx="7543800" cy="3581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2">
                      <a:satMod val="175000"/>
                      <a:alpha val="40000"/>
                    </a:schemeClr>
                  </a:glow>
                  <a:outerShdw blurRad="50800" algn="tl" rotWithShape="0">
                    <a:srgbClr val="000000"/>
                  </a:outerShdw>
                </a:effectLst>
              </a:rPr>
              <a:t>Whoever secretly slanders his neighbor, Him I will destroy; The one who has a haughty look and a proud heart, Him I will not endure. </a:t>
            </a:r>
            <a:r>
              <a:rPr lang="en-US" sz="3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2">
                      <a:satMod val="175000"/>
                      <a:alpha val="40000"/>
                    </a:schemeClr>
                  </a:glow>
                  <a:outerShdw blurRad="50800" algn="tl" rotWithShape="0">
                    <a:srgbClr val="000000"/>
                  </a:outerShdw>
                </a:effectLst>
              </a:rPr>
              <a:t>– Psalm 101:5 </a:t>
            </a:r>
          </a:p>
        </p:txBody>
      </p:sp>
      <p:sp>
        <p:nvSpPr>
          <p:cNvPr id="15" name="Title 1"/>
          <p:cNvSpPr txBox="1">
            <a:spLocks/>
          </p:cNvSpPr>
          <p:nvPr/>
        </p:nvSpPr>
        <p:spPr>
          <a:xfrm>
            <a:off x="6188242" y="1981200"/>
            <a:ext cx="3412958" cy="10287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heart</a:t>
            </a:r>
            <a:endParaRPr lang="en-US" b="1" i="1" dirty="0">
              <a:ln w="17780" cmpd="sng">
                <a:solidFill>
                  <a:srgbClr val="FFFFFF"/>
                </a:solidFill>
                <a:prstDash val="solid"/>
                <a:miter lim="800000"/>
              </a:ln>
              <a:effectLst>
                <a:glow rad="139700">
                  <a:schemeClr val="accent2">
                    <a:satMod val="175000"/>
                    <a:alpha val="40000"/>
                  </a:schemeClr>
                </a:glow>
                <a:outerShdw blurRad="50800" algn="tl" rotWithShape="0">
                  <a:srgbClr val="000000"/>
                </a:outerShdw>
              </a:effectLst>
            </a:endParaRPr>
          </a:p>
        </p:txBody>
      </p:sp>
      <p:sp>
        <p:nvSpPr>
          <p:cNvPr id="17" name="Title 1">
            <a:extLst>
              <a:ext uri="{FF2B5EF4-FFF2-40B4-BE49-F238E27FC236}">
                <a16:creationId xmlns:a16="http://schemas.microsoft.com/office/drawing/2014/main" id="{DACCA376-FD76-4D32-AEF9-DA8BE0D33745}"/>
              </a:ext>
            </a:extLst>
          </p:cNvPr>
          <p:cNvSpPr txBox="1">
            <a:spLocks/>
          </p:cNvSpPr>
          <p:nvPr/>
        </p:nvSpPr>
        <p:spPr>
          <a:xfrm>
            <a:off x="5304951" y="2599361"/>
            <a:ext cx="1983355"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gossip</a:t>
            </a:r>
          </a:p>
        </p:txBody>
      </p:sp>
      <p:sp>
        <p:nvSpPr>
          <p:cNvPr id="19" name="Rectangle 2">
            <a:extLst>
              <a:ext uri="{FF2B5EF4-FFF2-40B4-BE49-F238E27FC236}">
                <a16:creationId xmlns:a16="http://schemas.microsoft.com/office/drawing/2014/main" id="{95FBF288-F369-4A16-858A-E2F013034A04}"/>
              </a:ext>
            </a:extLst>
          </p:cNvPr>
          <p:cNvSpPr txBox="1">
            <a:spLocks noChangeArrowheads="1"/>
          </p:cNvSpPr>
          <p:nvPr/>
        </p:nvSpPr>
        <p:spPr bwMode="auto">
          <a:xfrm>
            <a:off x="1165900" y="3487188"/>
            <a:ext cx="3701375" cy="70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blameless</a:t>
            </a:r>
            <a:endParaRPr kumimoji="0" lang="en-US" altLang="en-US"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4E3F6517-111C-4DF5-BF01-92FCCE3C54DF}"/>
              </a:ext>
            </a:extLst>
          </p:cNvPr>
          <p:cNvSpPr txBox="1">
            <a:spLocks noChangeArrowheads="1"/>
          </p:cNvSpPr>
          <p:nvPr/>
        </p:nvSpPr>
        <p:spPr bwMode="auto">
          <a:xfrm>
            <a:off x="1700864" y="4143375"/>
            <a:ext cx="2842562" cy="73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delight</a:t>
            </a:r>
            <a:endParaRPr kumimoji="0" lang="en-US" altLang="en-US"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Title 1">
            <a:extLst>
              <a:ext uri="{FF2B5EF4-FFF2-40B4-BE49-F238E27FC236}">
                <a16:creationId xmlns:a16="http://schemas.microsoft.com/office/drawing/2014/main" id="{B0D87120-F7C7-4DAA-A1A4-41AA51564B79}"/>
              </a:ext>
            </a:extLst>
          </p:cNvPr>
          <p:cNvSpPr txBox="1">
            <a:spLocks/>
          </p:cNvSpPr>
          <p:nvPr/>
        </p:nvSpPr>
        <p:spPr>
          <a:xfrm>
            <a:off x="4572001" y="3986056"/>
            <a:ext cx="390378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snobbery</a:t>
            </a:r>
          </a:p>
        </p:txBody>
      </p:sp>
      <p:sp>
        <p:nvSpPr>
          <p:cNvPr id="23" name="Rectangle 9">
            <a:extLst>
              <a:ext uri="{FF2B5EF4-FFF2-40B4-BE49-F238E27FC236}">
                <a16:creationId xmlns:a16="http://schemas.microsoft.com/office/drawing/2014/main" id="{2E6F6DDF-1EED-4917-98B5-5B1219B5DB00}"/>
              </a:ext>
            </a:extLst>
          </p:cNvPr>
          <p:cNvSpPr>
            <a:spLocks noChangeArrowheads="1"/>
          </p:cNvSpPr>
          <p:nvPr/>
        </p:nvSpPr>
        <p:spPr bwMode="auto">
          <a:xfrm>
            <a:off x="1652953" y="4152730"/>
            <a:ext cx="120454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017066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par>
                          <p:cTn id="14" fill="hold">
                            <p:stCondLst>
                              <p:cond delay="1500"/>
                            </p:stCondLst>
                            <p:childTnLst>
                              <p:par>
                                <p:cTn id="15" presetID="3" presetClass="emph" presetSubtype="2" fill="hold" grpId="2" nodeType="afterEffect">
                                  <p:stCondLst>
                                    <p:cond delay="0"/>
                                  </p:stCondLst>
                                  <p:childTnLst>
                                    <p:animClr clrSpc="rgb" dir="cw">
                                      <p:cBhvr override="childStyle">
                                        <p:cTn id="16" dur="10" fill="hold"/>
                                        <p:tgtEl>
                                          <p:spTgt spid="6"/>
                                        </p:tgtEl>
                                        <p:attrNameLst>
                                          <p:attrName>style.color</p:attrName>
                                        </p:attrNameLst>
                                      </p:cBhvr>
                                      <p:to>
                                        <a:schemeClr val="tx1"/>
                                      </p:to>
                                    </p:animClr>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3"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250" fill="hold"/>
                                        <p:tgtEl>
                                          <p:spTgt spid="5"/>
                                        </p:tgtEl>
                                        <p:attrNameLst>
                                          <p:attrName>ppt_w</p:attrName>
                                        </p:attrNameLst>
                                      </p:cBhvr>
                                      <p:tavLst>
                                        <p:tav tm="0">
                                          <p:val>
                                            <p:fltVal val="0"/>
                                          </p:val>
                                        </p:tav>
                                        <p:tav tm="100000">
                                          <p:val>
                                            <p:strVal val="#ppt_w"/>
                                          </p:val>
                                        </p:tav>
                                      </p:tavLst>
                                    </p:anim>
                                    <p:anim calcmode="lin" valueType="num">
                                      <p:cBhvr>
                                        <p:cTn id="22" dur="1250" fill="hold"/>
                                        <p:tgtEl>
                                          <p:spTgt spid="5"/>
                                        </p:tgtEl>
                                        <p:attrNameLst>
                                          <p:attrName>ppt_h</p:attrName>
                                        </p:attrNameLst>
                                      </p:cBhvr>
                                      <p:tavLst>
                                        <p:tav tm="0">
                                          <p:val>
                                            <p:fltVal val="0"/>
                                          </p:val>
                                        </p:tav>
                                        <p:tav tm="100000">
                                          <p:val>
                                            <p:strVal val="#ppt_h"/>
                                          </p:val>
                                        </p:tav>
                                      </p:tavLst>
                                    </p:anim>
                                  </p:childTnLst>
                                </p:cTn>
                              </p:par>
                              <p:par>
                                <p:cTn id="23" presetID="8" presetClass="emph" presetSubtype="0" fill="hold" grpId="5" nodeType="withEffect">
                                  <p:stCondLst>
                                    <p:cond delay="0"/>
                                  </p:stCondLst>
                                  <p:childTnLst>
                                    <p:animRot by="-1200000">
                                      <p:cBhvr>
                                        <p:cTn id="24" dur="1250" fill="hold"/>
                                        <p:tgtEl>
                                          <p:spTgt spid="5"/>
                                        </p:tgtEl>
                                        <p:attrNameLst>
                                          <p:attrName>r</p:attrName>
                                        </p:attrNameLst>
                                      </p:cBhvr>
                                    </p:animRot>
                                  </p:childTnLst>
                                </p:cTn>
                              </p:par>
                              <p:par>
                                <p:cTn id="25" presetID="0" presetClass="path" presetSubtype="0" accel="50000" decel="50000" fill="hold" grpId="1" nodeType="withEffect">
                                  <p:stCondLst>
                                    <p:cond delay="0"/>
                                  </p:stCondLst>
                                  <p:childTnLst>
                                    <p:animMotion origin="layout" path="M 1.11022E-16 0.00093 L -0.08767 -0.17153 " pathEditMode="relative" rAng="0" ptsTypes="AA">
                                      <p:cBhvr>
                                        <p:cTn id="26" dur="1250" fill="hold"/>
                                        <p:tgtEl>
                                          <p:spTgt spid="5"/>
                                        </p:tgtEl>
                                        <p:attrNameLst>
                                          <p:attrName>ppt_x</p:attrName>
                                          <p:attrName>ppt_y</p:attrName>
                                        </p:attrNameLst>
                                      </p:cBhvr>
                                      <p:rCtr x="-4392" y="-8634"/>
                                    </p:animMotion>
                                  </p:childTnLst>
                                </p:cTn>
                              </p:par>
                            </p:childTnLst>
                          </p:cTn>
                        </p:par>
                        <p:par>
                          <p:cTn id="27" fill="hold">
                            <p:stCondLst>
                              <p:cond delay="1250"/>
                            </p:stCondLst>
                            <p:childTnLst>
                              <p:par>
                                <p:cTn id="28" presetID="10" presetClass="exit" presetSubtype="0" fill="hold" grpId="0" nodeType="afterEffect">
                                  <p:stCondLst>
                                    <p:cond delay="0"/>
                                  </p:stCondLst>
                                  <p:childTnLst>
                                    <p:animEffect transition="out" filter="fade">
                                      <p:cBhvr>
                                        <p:cTn id="29" dur="1250"/>
                                        <p:tgtEl>
                                          <p:spTgt spid="5"/>
                                        </p:tgtEl>
                                      </p:cBhvr>
                                    </p:animEffect>
                                    <p:set>
                                      <p:cBhvr>
                                        <p:cTn id="30" dur="1" fill="hold">
                                          <p:stCondLst>
                                            <p:cond delay="1249"/>
                                          </p:stCondLst>
                                        </p:cTn>
                                        <p:tgtEl>
                                          <p:spTgt spid="5"/>
                                        </p:tgtEl>
                                        <p:attrNameLst>
                                          <p:attrName>style.visibility</p:attrName>
                                        </p:attrNameLst>
                                      </p:cBhvr>
                                      <p:to>
                                        <p:strVal val="hidden"/>
                                      </p:to>
                                    </p:set>
                                  </p:childTnLst>
                                </p:cTn>
                              </p:par>
                              <p:par>
                                <p:cTn id="31" presetID="23" presetClass="exit" presetSubtype="16" fill="hold" grpId="4" nodeType="withEffect">
                                  <p:stCondLst>
                                    <p:cond delay="0"/>
                                  </p:stCondLst>
                                  <p:childTnLst>
                                    <p:anim calcmode="lin" valueType="num">
                                      <p:cBhvr>
                                        <p:cTn id="32" dur="1250"/>
                                        <p:tgtEl>
                                          <p:spTgt spid="5"/>
                                        </p:tgtEl>
                                        <p:attrNameLst>
                                          <p:attrName>ppt_w</p:attrName>
                                        </p:attrNameLst>
                                      </p:cBhvr>
                                      <p:tavLst>
                                        <p:tav tm="0">
                                          <p:val>
                                            <p:strVal val="ppt_w"/>
                                          </p:val>
                                        </p:tav>
                                        <p:tav tm="100000">
                                          <p:val>
                                            <p:strVal val="4*ppt_w"/>
                                          </p:val>
                                        </p:tav>
                                      </p:tavLst>
                                    </p:anim>
                                    <p:anim calcmode="lin" valueType="num">
                                      <p:cBhvr>
                                        <p:cTn id="33" dur="1250"/>
                                        <p:tgtEl>
                                          <p:spTgt spid="5"/>
                                        </p:tgtEl>
                                        <p:attrNameLst>
                                          <p:attrName>ppt_h</p:attrName>
                                        </p:attrNameLst>
                                      </p:cBhvr>
                                      <p:tavLst>
                                        <p:tav tm="0">
                                          <p:val>
                                            <p:strVal val="ppt_h"/>
                                          </p:val>
                                        </p:tav>
                                        <p:tav tm="100000">
                                          <p:val>
                                            <p:strVal val="4*ppt_h"/>
                                          </p:val>
                                        </p:tav>
                                      </p:tavLst>
                                    </p:anim>
                                    <p:set>
                                      <p:cBhvr>
                                        <p:cTn id="34" dur="1" fill="hold">
                                          <p:stCondLst>
                                            <p:cond delay="124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2"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250" fill="hold"/>
                                        <p:tgtEl>
                                          <p:spTgt spid="7"/>
                                        </p:tgtEl>
                                        <p:attrNameLst>
                                          <p:attrName>ppt_w</p:attrName>
                                        </p:attrNameLst>
                                      </p:cBhvr>
                                      <p:tavLst>
                                        <p:tav tm="0">
                                          <p:val>
                                            <p:fltVal val="0"/>
                                          </p:val>
                                        </p:tav>
                                        <p:tav tm="100000">
                                          <p:val>
                                            <p:strVal val="#ppt_w"/>
                                          </p:val>
                                        </p:tav>
                                      </p:tavLst>
                                    </p:anim>
                                    <p:anim calcmode="lin" valueType="num">
                                      <p:cBhvr>
                                        <p:cTn id="40" dur="1250" fill="hold"/>
                                        <p:tgtEl>
                                          <p:spTgt spid="7"/>
                                        </p:tgtEl>
                                        <p:attrNameLst>
                                          <p:attrName>ppt_h</p:attrName>
                                        </p:attrNameLst>
                                      </p:cBhvr>
                                      <p:tavLst>
                                        <p:tav tm="0">
                                          <p:val>
                                            <p:fltVal val="0"/>
                                          </p:val>
                                        </p:tav>
                                        <p:tav tm="100000">
                                          <p:val>
                                            <p:strVal val="#ppt_h"/>
                                          </p:val>
                                        </p:tav>
                                      </p:tavLst>
                                    </p:anim>
                                  </p:childTnLst>
                                </p:cTn>
                              </p:par>
                              <p:par>
                                <p:cTn id="41" presetID="8" presetClass="emph" presetSubtype="0" fill="hold" grpId="4" nodeType="withEffect">
                                  <p:stCondLst>
                                    <p:cond delay="0"/>
                                  </p:stCondLst>
                                  <p:childTnLst>
                                    <p:animRot by="1200000">
                                      <p:cBhvr>
                                        <p:cTn id="42" dur="1250" fill="hold"/>
                                        <p:tgtEl>
                                          <p:spTgt spid="7"/>
                                        </p:tgtEl>
                                        <p:attrNameLst>
                                          <p:attrName>r</p:attrName>
                                        </p:attrNameLst>
                                      </p:cBhvr>
                                    </p:animRot>
                                  </p:childTnLst>
                                </p:cTn>
                              </p:par>
                              <p:par>
                                <p:cTn id="43" presetID="0" presetClass="path" presetSubtype="0" accel="50000" decel="50000" fill="hold" grpId="1" nodeType="withEffect">
                                  <p:stCondLst>
                                    <p:cond delay="0"/>
                                  </p:stCondLst>
                                  <p:childTnLst>
                                    <p:animMotion origin="layout" path="M 1.11022E-16 0.00093 L 0.09375 -0.16921 " pathEditMode="relative" rAng="0" ptsTypes="AA">
                                      <p:cBhvr>
                                        <p:cTn id="44" dur="1250" fill="hold"/>
                                        <p:tgtEl>
                                          <p:spTgt spid="7"/>
                                        </p:tgtEl>
                                        <p:attrNameLst>
                                          <p:attrName>ppt_x</p:attrName>
                                          <p:attrName>ppt_y</p:attrName>
                                        </p:attrNameLst>
                                      </p:cBhvr>
                                      <p:rCtr x="4688" y="-8519"/>
                                    </p:animMotion>
                                  </p:childTnLst>
                                </p:cTn>
                              </p:par>
                            </p:childTnLst>
                          </p:cTn>
                        </p:par>
                        <p:par>
                          <p:cTn id="45" fill="hold">
                            <p:stCondLst>
                              <p:cond delay="1250"/>
                            </p:stCondLst>
                            <p:childTnLst>
                              <p:par>
                                <p:cTn id="46" presetID="10" presetClass="exit" presetSubtype="0" fill="hold" grpId="0" nodeType="afterEffect">
                                  <p:stCondLst>
                                    <p:cond delay="0"/>
                                  </p:stCondLst>
                                  <p:childTnLst>
                                    <p:animEffect transition="out" filter="fade">
                                      <p:cBhvr>
                                        <p:cTn id="47" dur="1250"/>
                                        <p:tgtEl>
                                          <p:spTgt spid="7"/>
                                        </p:tgtEl>
                                      </p:cBhvr>
                                    </p:animEffect>
                                    <p:set>
                                      <p:cBhvr>
                                        <p:cTn id="48" dur="1" fill="hold">
                                          <p:stCondLst>
                                            <p:cond delay="1249"/>
                                          </p:stCondLst>
                                        </p:cTn>
                                        <p:tgtEl>
                                          <p:spTgt spid="7"/>
                                        </p:tgtEl>
                                        <p:attrNameLst>
                                          <p:attrName>style.visibility</p:attrName>
                                        </p:attrNameLst>
                                      </p:cBhvr>
                                      <p:to>
                                        <p:strVal val="hidden"/>
                                      </p:to>
                                    </p:set>
                                  </p:childTnLst>
                                </p:cTn>
                              </p:par>
                              <p:par>
                                <p:cTn id="49" presetID="23" presetClass="exit" presetSubtype="16" fill="hold" grpId="3" nodeType="withEffect">
                                  <p:stCondLst>
                                    <p:cond delay="0"/>
                                  </p:stCondLst>
                                  <p:childTnLst>
                                    <p:anim calcmode="lin" valueType="num">
                                      <p:cBhvr>
                                        <p:cTn id="50" dur="1250"/>
                                        <p:tgtEl>
                                          <p:spTgt spid="7"/>
                                        </p:tgtEl>
                                        <p:attrNameLst>
                                          <p:attrName>ppt_w</p:attrName>
                                        </p:attrNameLst>
                                      </p:cBhvr>
                                      <p:tavLst>
                                        <p:tav tm="0">
                                          <p:val>
                                            <p:strVal val="ppt_w"/>
                                          </p:val>
                                        </p:tav>
                                        <p:tav tm="100000">
                                          <p:val>
                                            <p:strVal val="4*ppt_w"/>
                                          </p:val>
                                        </p:tav>
                                      </p:tavLst>
                                    </p:anim>
                                    <p:anim calcmode="lin" valueType="num">
                                      <p:cBhvr>
                                        <p:cTn id="51" dur="1250"/>
                                        <p:tgtEl>
                                          <p:spTgt spid="7"/>
                                        </p:tgtEl>
                                        <p:attrNameLst>
                                          <p:attrName>ppt_h</p:attrName>
                                        </p:attrNameLst>
                                      </p:cBhvr>
                                      <p:tavLst>
                                        <p:tav tm="0">
                                          <p:val>
                                            <p:strVal val="ppt_h"/>
                                          </p:val>
                                        </p:tav>
                                        <p:tav tm="100000">
                                          <p:val>
                                            <p:strVal val="4*ppt_h"/>
                                          </p:val>
                                        </p:tav>
                                      </p:tavLst>
                                    </p:anim>
                                    <p:set>
                                      <p:cBhvr>
                                        <p:cTn id="52" dur="1" fill="hold">
                                          <p:stCondLst>
                                            <p:cond delay="124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2"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250" fill="hold"/>
                                        <p:tgtEl>
                                          <p:spTgt spid="8"/>
                                        </p:tgtEl>
                                        <p:attrNameLst>
                                          <p:attrName>ppt_w</p:attrName>
                                        </p:attrNameLst>
                                      </p:cBhvr>
                                      <p:tavLst>
                                        <p:tav tm="0">
                                          <p:val>
                                            <p:fltVal val="0"/>
                                          </p:val>
                                        </p:tav>
                                        <p:tav tm="100000">
                                          <p:val>
                                            <p:strVal val="#ppt_w"/>
                                          </p:val>
                                        </p:tav>
                                      </p:tavLst>
                                    </p:anim>
                                    <p:anim calcmode="lin" valueType="num">
                                      <p:cBhvr>
                                        <p:cTn id="58" dur="1250" fill="hold"/>
                                        <p:tgtEl>
                                          <p:spTgt spid="8"/>
                                        </p:tgtEl>
                                        <p:attrNameLst>
                                          <p:attrName>ppt_h</p:attrName>
                                        </p:attrNameLst>
                                      </p:cBhvr>
                                      <p:tavLst>
                                        <p:tav tm="0">
                                          <p:val>
                                            <p:fltVal val="0"/>
                                          </p:val>
                                        </p:tav>
                                        <p:tav tm="100000">
                                          <p:val>
                                            <p:strVal val="#ppt_h"/>
                                          </p:val>
                                        </p:tav>
                                      </p:tavLst>
                                    </p:anim>
                                  </p:childTnLst>
                                </p:cTn>
                              </p:par>
                              <p:par>
                                <p:cTn id="59" presetID="0" presetClass="path" presetSubtype="0" accel="50000" decel="50000" fill="hold" grpId="1" nodeType="withEffect">
                                  <p:stCondLst>
                                    <p:cond delay="0"/>
                                  </p:stCondLst>
                                  <p:childTnLst>
                                    <p:animMotion origin="layout" path="M 1.11022E-16 0.00093 L -0.00208 -0.16551 " pathEditMode="relative" rAng="0" ptsTypes="AA">
                                      <p:cBhvr>
                                        <p:cTn id="60" dur="1250" fill="hold"/>
                                        <p:tgtEl>
                                          <p:spTgt spid="8"/>
                                        </p:tgtEl>
                                        <p:attrNameLst>
                                          <p:attrName>ppt_x</p:attrName>
                                          <p:attrName>ppt_y</p:attrName>
                                        </p:attrNameLst>
                                      </p:cBhvr>
                                      <p:rCtr x="-104" y="-8333"/>
                                    </p:animMotion>
                                  </p:childTnLst>
                                </p:cTn>
                              </p:par>
                            </p:childTnLst>
                          </p:cTn>
                        </p:par>
                        <p:par>
                          <p:cTn id="61" fill="hold">
                            <p:stCondLst>
                              <p:cond delay="1250"/>
                            </p:stCondLst>
                            <p:childTnLst>
                              <p:par>
                                <p:cTn id="62" presetID="10" presetClass="exit" presetSubtype="0" fill="hold" grpId="0" nodeType="afterEffect">
                                  <p:stCondLst>
                                    <p:cond delay="0"/>
                                  </p:stCondLst>
                                  <p:childTnLst>
                                    <p:animEffect transition="out" filter="fade">
                                      <p:cBhvr>
                                        <p:cTn id="63" dur="1250"/>
                                        <p:tgtEl>
                                          <p:spTgt spid="8"/>
                                        </p:tgtEl>
                                      </p:cBhvr>
                                    </p:animEffect>
                                    <p:set>
                                      <p:cBhvr>
                                        <p:cTn id="64" dur="1" fill="hold">
                                          <p:stCondLst>
                                            <p:cond delay="1249"/>
                                          </p:stCondLst>
                                        </p:cTn>
                                        <p:tgtEl>
                                          <p:spTgt spid="8"/>
                                        </p:tgtEl>
                                        <p:attrNameLst>
                                          <p:attrName>style.visibility</p:attrName>
                                        </p:attrNameLst>
                                      </p:cBhvr>
                                      <p:to>
                                        <p:strVal val="hidden"/>
                                      </p:to>
                                    </p:set>
                                  </p:childTnLst>
                                </p:cTn>
                              </p:par>
                              <p:par>
                                <p:cTn id="65" presetID="23" presetClass="exit" presetSubtype="16" fill="hold" grpId="3" nodeType="withEffect">
                                  <p:stCondLst>
                                    <p:cond delay="0"/>
                                  </p:stCondLst>
                                  <p:childTnLst>
                                    <p:anim calcmode="lin" valueType="num">
                                      <p:cBhvr>
                                        <p:cTn id="66" dur="1250"/>
                                        <p:tgtEl>
                                          <p:spTgt spid="8"/>
                                        </p:tgtEl>
                                        <p:attrNameLst>
                                          <p:attrName>ppt_w</p:attrName>
                                        </p:attrNameLst>
                                      </p:cBhvr>
                                      <p:tavLst>
                                        <p:tav tm="0">
                                          <p:val>
                                            <p:strVal val="ppt_w"/>
                                          </p:val>
                                        </p:tav>
                                        <p:tav tm="100000">
                                          <p:val>
                                            <p:strVal val="4*ppt_w"/>
                                          </p:val>
                                        </p:tav>
                                      </p:tavLst>
                                    </p:anim>
                                    <p:anim calcmode="lin" valueType="num">
                                      <p:cBhvr>
                                        <p:cTn id="67" dur="1250"/>
                                        <p:tgtEl>
                                          <p:spTgt spid="8"/>
                                        </p:tgtEl>
                                        <p:attrNameLst>
                                          <p:attrName>ppt_h</p:attrName>
                                        </p:attrNameLst>
                                      </p:cBhvr>
                                      <p:tavLst>
                                        <p:tav tm="0">
                                          <p:val>
                                            <p:strVal val="ppt_h"/>
                                          </p:val>
                                        </p:tav>
                                        <p:tav tm="100000">
                                          <p:val>
                                            <p:strVal val="4*ppt_h"/>
                                          </p:val>
                                        </p:tav>
                                      </p:tavLst>
                                    </p:anim>
                                    <p:set>
                                      <p:cBhvr>
                                        <p:cTn id="68" dur="1" fill="hold">
                                          <p:stCondLst>
                                            <p:cond delay="1249"/>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2"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250" fill="hold"/>
                                        <p:tgtEl>
                                          <p:spTgt spid="9"/>
                                        </p:tgtEl>
                                        <p:attrNameLst>
                                          <p:attrName>ppt_w</p:attrName>
                                        </p:attrNameLst>
                                      </p:cBhvr>
                                      <p:tavLst>
                                        <p:tav tm="0">
                                          <p:val>
                                            <p:fltVal val="0"/>
                                          </p:val>
                                        </p:tav>
                                        <p:tav tm="100000">
                                          <p:val>
                                            <p:strVal val="#ppt_w"/>
                                          </p:val>
                                        </p:tav>
                                      </p:tavLst>
                                    </p:anim>
                                    <p:anim calcmode="lin" valueType="num">
                                      <p:cBhvr>
                                        <p:cTn id="74" dur="1250" fill="hold"/>
                                        <p:tgtEl>
                                          <p:spTgt spid="9"/>
                                        </p:tgtEl>
                                        <p:attrNameLst>
                                          <p:attrName>ppt_h</p:attrName>
                                        </p:attrNameLst>
                                      </p:cBhvr>
                                      <p:tavLst>
                                        <p:tav tm="0">
                                          <p:val>
                                            <p:fltVal val="0"/>
                                          </p:val>
                                        </p:tav>
                                        <p:tav tm="100000">
                                          <p:val>
                                            <p:strVal val="#ppt_h"/>
                                          </p:val>
                                        </p:tav>
                                      </p:tavLst>
                                    </p:anim>
                                  </p:childTnLst>
                                </p:cTn>
                              </p:par>
                              <p:par>
                                <p:cTn id="75" presetID="8" presetClass="emph" presetSubtype="0" fill="hold" grpId="4" nodeType="withEffect">
                                  <p:stCondLst>
                                    <p:cond delay="0"/>
                                  </p:stCondLst>
                                  <p:childTnLst>
                                    <p:animRot by="-1200000">
                                      <p:cBhvr>
                                        <p:cTn id="76" dur="1250" fill="hold"/>
                                        <p:tgtEl>
                                          <p:spTgt spid="9"/>
                                        </p:tgtEl>
                                        <p:attrNameLst>
                                          <p:attrName>r</p:attrName>
                                        </p:attrNameLst>
                                      </p:cBhvr>
                                    </p:animRot>
                                  </p:childTnLst>
                                </p:cTn>
                              </p:par>
                              <p:par>
                                <p:cTn id="77" presetID="0" presetClass="path" presetSubtype="0" accel="50000" decel="50000" fill="hold" grpId="1" nodeType="withEffect">
                                  <p:stCondLst>
                                    <p:cond delay="0"/>
                                  </p:stCondLst>
                                  <p:childTnLst>
                                    <p:animMotion origin="layout" path="M 1.11022E-16 0.00093 L -0.10903 -0.13981 " pathEditMode="relative" rAng="0" ptsTypes="AA">
                                      <p:cBhvr>
                                        <p:cTn id="78" dur="1250" fill="hold"/>
                                        <p:tgtEl>
                                          <p:spTgt spid="9"/>
                                        </p:tgtEl>
                                        <p:attrNameLst>
                                          <p:attrName>ppt_x</p:attrName>
                                          <p:attrName>ppt_y</p:attrName>
                                        </p:attrNameLst>
                                      </p:cBhvr>
                                      <p:rCtr x="-5451" y="-7037"/>
                                    </p:animMotion>
                                  </p:childTnLst>
                                </p:cTn>
                              </p:par>
                            </p:childTnLst>
                          </p:cTn>
                        </p:par>
                        <p:par>
                          <p:cTn id="79" fill="hold">
                            <p:stCondLst>
                              <p:cond delay="1250"/>
                            </p:stCondLst>
                            <p:childTnLst>
                              <p:par>
                                <p:cTn id="80" presetID="10" presetClass="exit" presetSubtype="0" fill="hold" grpId="0" nodeType="afterEffect">
                                  <p:stCondLst>
                                    <p:cond delay="0"/>
                                  </p:stCondLst>
                                  <p:childTnLst>
                                    <p:animEffect transition="out" filter="fade">
                                      <p:cBhvr>
                                        <p:cTn id="81" dur="1250"/>
                                        <p:tgtEl>
                                          <p:spTgt spid="9"/>
                                        </p:tgtEl>
                                      </p:cBhvr>
                                    </p:animEffect>
                                    <p:set>
                                      <p:cBhvr>
                                        <p:cTn id="82" dur="1" fill="hold">
                                          <p:stCondLst>
                                            <p:cond delay="1249"/>
                                          </p:stCondLst>
                                        </p:cTn>
                                        <p:tgtEl>
                                          <p:spTgt spid="9"/>
                                        </p:tgtEl>
                                        <p:attrNameLst>
                                          <p:attrName>style.visibility</p:attrName>
                                        </p:attrNameLst>
                                      </p:cBhvr>
                                      <p:to>
                                        <p:strVal val="hidden"/>
                                      </p:to>
                                    </p:set>
                                  </p:childTnLst>
                                </p:cTn>
                              </p:par>
                              <p:par>
                                <p:cTn id="83" presetID="23" presetClass="exit" presetSubtype="16" fill="hold" grpId="3" nodeType="withEffect">
                                  <p:stCondLst>
                                    <p:cond delay="0"/>
                                  </p:stCondLst>
                                  <p:childTnLst>
                                    <p:anim calcmode="lin" valueType="num">
                                      <p:cBhvr>
                                        <p:cTn id="84" dur="1250"/>
                                        <p:tgtEl>
                                          <p:spTgt spid="9"/>
                                        </p:tgtEl>
                                        <p:attrNameLst>
                                          <p:attrName>ppt_w</p:attrName>
                                        </p:attrNameLst>
                                      </p:cBhvr>
                                      <p:tavLst>
                                        <p:tav tm="0">
                                          <p:val>
                                            <p:strVal val="ppt_w"/>
                                          </p:val>
                                        </p:tav>
                                        <p:tav tm="100000">
                                          <p:val>
                                            <p:strVal val="4*ppt_w"/>
                                          </p:val>
                                        </p:tav>
                                      </p:tavLst>
                                    </p:anim>
                                    <p:anim calcmode="lin" valueType="num">
                                      <p:cBhvr>
                                        <p:cTn id="85" dur="1250"/>
                                        <p:tgtEl>
                                          <p:spTgt spid="9"/>
                                        </p:tgtEl>
                                        <p:attrNameLst>
                                          <p:attrName>ppt_h</p:attrName>
                                        </p:attrNameLst>
                                      </p:cBhvr>
                                      <p:tavLst>
                                        <p:tav tm="0">
                                          <p:val>
                                            <p:strVal val="ppt_h"/>
                                          </p:val>
                                        </p:tav>
                                        <p:tav tm="100000">
                                          <p:val>
                                            <p:strVal val="4*ppt_h"/>
                                          </p:val>
                                        </p:tav>
                                      </p:tavLst>
                                    </p:anim>
                                    <p:set>
                                      <p:cBhvr>
                                        <p:cTn id="86" dur="1" fill="hold">
                                          <p:stCondLst>
                                            <p:cond delay="1249"/>
                                          </p:stCondLst>
                                        </p:cTn>
                                        <p:tgtEl>
                                          <p:spTgt spid="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2"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1250" fill="hold"/>
                                        <p:tgtEl>
                                          <p:spTgt spid="10"/>
                                        </p:tgtEl>
                                        <p:attrNameLst>
                                          <p:attrName>ppt_w</p:attrName>
                                        </p:attrNameLst>
                                      </p:cBhvr>
                                      <p:tavLst>
                                        <p:tav tm="0">
                                          <p:val>
                                            <p:fltVal val="0"/>
                                          </p:val>
                                        </p:tav>
                                        <p:tav tm="100000">
                                          <p:val>
                                            <p:strVal val="#ppt_w"/>
                                          </p:val>
                                        </p:tav>
                                      </p:tavLst>
                                    </p:anim>
                                    <p:anim calcmode="lin" valueType="num">
                                      <p:cBhvr>
                                        <p:cTn id="92" dur="1250" fill="hold"/>
                                        <p:tgtEl>
                                          <p:spTgt spid="10"/>
                                        </p:tgtEl>
                                        <p:attrNameLst>
                                          <p:attrName>ppt_h</p:attrName>
                                        </p:attrNameLst>
                                      </p:cBhvr>
                                      <p:tavLst>
                                        <p:tav tm="0">
                                          <p:val>
                                            <p:fltVal val="0"/>
                                          </p:val>
                                        </p:tav>
                                        <p:tav tm="100000">
                                          <p:val>
                                            <p:strVal val="#ppt_h"/>
                                          </p:val>
                                        </p:tav>
                                      </p:tavLst>
                                    </p:anim>
                                  </p:childTnLst>
                                </p:cTn>
                              </p:par>
                              <p:par>
                                <p:cTn id="93" presetID="8" presetClass="emph" presetSubtype="0" fill="hold" grpId="4" nodeType="withEffect">
                                  <p:stCondLst>
                                    <p:cond delay="0"/>
                                  </p:stCondLst>
                                  <p:childTnLst>
                                    <p:animRot by="1200000">
                                      <p:cBhvr>
                                        <p:cTn id="94" dur="1250" fill="hold"/>
                                        <p:tgtEl>
                                          <p:spTgt spid="10"/>
                                        </p:tgtEl>
                                        <p:attrNameLst>
                                          <p:attrName>r</p:attrName>
                                        </p:attrNameLst>
                                      </p:cBhvr>
                                    </p:animRot>
                                  </p:childTnLst>
                                </p:cTn>
                              </p:par>
                              <p:par>
                                <p:cTn id="95" presetID="0" presetClass="path" presetSubtype="0" accel="50000" decel="50000" fill="hold" grpId="1" nodeType="withEffect">
                                  <p:stCondLst>
                                    <p:cond delay="0"/>
                                  </p:stCondLst>
                                  <p:childTnLst>
                                    <p:animMotion origin="layout" path="M 1.11022E-16 0.00093 L 0.11493 -0.14884 " pathEditMode="relative" rAng="0" ptsTypes="AA">
                                      <p:cBhvr>
                                        <p:cTn id="96" dur="1250" fill="hold"/>
                                        <p:tgtEl>
                                          <p:spTgt spid="10"/>
                                        </p:tgtEl>
                                        <p:attrNameLst>
                                          <p:attrName>ppt_x</p:attrName>
                                          <p:attrName>ppt_y</p:attrName>
                                        </p:attrNameLst>
                                      </p:cBhvr>
                                      <p:rCtr x="5747" y="-7500"/>
                                    </p:animMotion>
                                  </p:childTnLst>
                                </p:cTn>
                              </p:par>
                            </p:childTnLst>
                          </p:cTn>
                        </p:par>
                        <p:par>
                          <p:cTn id="97" fill="hold">
                            <p:stCondLst>
                              <p:cond delay="1250"/>
                            </p:stCondLst>
                            <p:childTnLst>
                              <p:par>
                                <p:cTn id="98" presetID="10" presetClass="exit" presetSubtype="0" fill="hold" grpId="0" nodeType="afterEffect">
                                  <p:stCondLst>
                                    <p:cond delay="0"/>
                                  </p:stCondLst>
                                  <p:childTnLst>
                                    <p:animEffect transition="out" filter="fade">
                                      <p:cBhvr>
                                        <p:cTn id="99" dur="1250"/>
                                        <p:tgtEl>
                                          <p:spTgt spid="10"/>
                                        </p:tgtEl>
                                      </p:cBhvr>
                                    </p:animEffect>
                                    <p:set>
                                      <p:cBhvr>
                                        <p:cTn id="100" dur="1" fill="hold">
                                          <p:stCondLst>
                                            <p:cond delay="1249"/>
                                          </p:stCondLst>
                                        </p:cTn>
                                        <p:tgtEl>
                                          <p:spTgt spid="10"/>
                                        </p:tgtEl>
                                        <p:attrNameLst>
                                          <p:attrName>style.visibility</p:attrName>
                                        </p:attrNameLst>
                                      </p:cBhvr>
                                      <p:to>
                                        <p:strVal val="hidden"/>
                                      </p:to>
                                    </p:set>
                                  </p:childTnLst>
                                </p:cTn>
                              </p:par>
                              <p:par>
                                <p:cTn id="101" presetID="23" presetClass="exit" presetSubtype="16" fill="hold" grpId="3" nodeType="withEffect">
                                  <p:stCondLst>
                                    <p:cond delay="0"/>
                                  </p:stCondLst>
                                  <p:childTnLst>
                                    <p:anim calcmode="lin" valueType="num">
                                      <p:cBhvr>
                                        <p:cTn id="102" dur="1250"/>
                                        <p:tgtEl>
                                          <p:spTgt spid="10"/>
                                        </p:tgtEl>
                                        <p:attrNameLst>
                                          <p:attrName>ppt_w</p:attrName>
                                        </p:attrNameLst>
                                      </p:cBhvr>
                                      <p:tavLst>
                                        <p:tav tm="0">
                                          <p:val>
                                            <p:strVal val="ppt_w"/>
                                          </p:val>
                                        </p:tav>
                                        <p:tav tm="100000">
                                          <p:val>
                                            <p:strVal val="4*ppt_w"/>
                                          </p:val>
                                        </p:tav>
                                      </p:tavLst>
                                    </p:anim>
                                    <p:anim calcmode="lin" valueType="num">
                                      <p:cBhvr>
                                        <p:cTn id="103" dur="1250"/>
                                        <p:tgtEl>
                                          <p:spTgt spid="10"/>
                                        </p:tgtEl>
                                        <p:attrNameLst>
                                          <p:attrName>ppt_h</p:attrName>
                                        </p:attrNameLst>
                                      </p:cBhvr>
                                      <p:tavLst>
                                        <p:tav tm="0">
                                          <p:val>
                                            <p:strVal val="ppt_h"/>
                                          </p:val>
                                        </p:tav>
                                        <p:tav tm="100000">
                                          <p:val>
                                            <p:strVal val="4*ppt_h"/>
                                          </p:val>
                                        </p:tav>
                                      </p:tavLst>
                                    </p:anim>
                                    <p:set>
                                      <p:cBhvr>
                                        <p:cTn id="104" dur="1" fill="hold">
                                          <p:stCondLst>
                                            <p:cond delay="1249"/>
                                          </p:stCondLst>
                                        </p:cTn>
                                        <p:tgtEl>
                                          <p:spTgt spid="1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2" nodeType="clickEffect">
                                  <p:stCondLst>
                                    <p:cond delay="0"/>
                                  </p:stCondLst>
                                  <p:childTnLst>
                                    <p:set>
                                      <p:cBhvr>
                                        <p:cTn id="108" dur="1" fill="hold">
                                          <p:stCondLst>
                                            <p:cond delay="0"/>
                                          </p:stCondLst>
                                        </p:cTn>
                                        <p:tgtEl>
                                          <p:spTgt spid="11"/>
                                        </p:tgtEl>
                                        <p:attrNameLst>
                                          <p:attrName>style.visibility</p:attrName>
                                        </p:attrNameLst>
                                      </p:cBhvr>
                                      <p:to>
                                        <p:strVal val="visible"/>
                                      </p:to>
                                    </p:set>
                                    <p:anim calcmode="lin" valueType="num">
                                      <p:cBhvr>
                                        <p:cTn id="109" dur="1250" fill="hold"/>
                                        <p:tgtEl>
                                          <p:spTgt spid="11"/>
                                        </p:tgtEl>
                                        <p:attrNameLst>
                                          <p:attrName>ppt_w</p:attrName>
                                        </p:attrNameLst>
                                      </p:cBhvr>
                                      <p:tavLst>
                                        <p:tav tm="0">
                                          <p:val>
                                            <p:fltVal val="0"/>
                                          </p:val>
                                        </p:tav>
                                        <p:tav tm="100000">
                                          <p:val>
                                            <p:strVal val="#ppt_w"/>
                                          </p:val>
                                        </p:tav>
                                      </p:tavLst>
                                    </p:anim>
                                    <p:anim calcmode="lin" valueType="num">
                                      <p:cBhvr>
                                        <p:cTn id="110" dur="1250" fill="hold"/>
                                        <p:tgtEl>
                                          <p:spTgt spid="11"/>
                                        </p:tgtEl>
                                        <p:attrNameLst>
                                          <p:attrName>ppt_h</p:attrName>
                                        </p:attrNameLst>
                                      </p:cBhvr>
                                      <p:tavLst>
                                        <p:tav tm="0">
                                          <p:val>
                                            <p:fltVal val="0"/>
                                          </p:val>
                                        </p:tav>
                                        <p:tav tm="100000">
                                          <p:val>
                                            <p:strVal val="#ppt_h"/>
                                          </p:val>
                                        </p:tav>
                                      </p:tavLst>
                                    </p:anim>
                                  </p:childTnLst>
                                </p:cTn>
                              </p:par>
                              <p:par>
                                <p:cTn id="111" presetID="0" presetClass="path" presetSubtype="0" accel="50000" decel="50000" fill="hold" grpId="1" nodeType="withEffect">
                                  <p:stCondLst>
                                    <p:cond delay="0"/>
                                  </p:stCondLst>
                                  <p:childTnLst>
                                    <p:animMotion origin="layout" path="M 1.11022E-16 0.00093 L -0.00295 -0.16342 " pathEditMode="relative" rAng="0" ptsTypes="AA">
                                      <p:cBhvr>
                                        <p:cTn id="112" dur="1250" fill="hold"/>
                                        <p:tgtEl>
                                          <p:spTgt spid="11"/>
                                        </p:tgtEl>
                                        <p:attrNameLst>
                                          <p:attrName>ppt_x</p:attrName>
                                          <p:attrName>ppt_y</p:attrName>
                                        </p:attrNameLst>
                                      </p:cBhvr>
                                      <p:rCtr x="-156" y="-8218"/>
                                    </p:animMotion>
                                  </p:childTnLst>
                                </p:cTn>
                              </p:par>
                            </p:childTnLst>
                          </p:cTn>
                        </p:par>
                        <p:par>
                          <p:cTn id="113" fill="hold">
                            <p:stCondLst>
                              <p:cond delay="1250"/>
                            </p:stCondLst>
                            <p:childTnLst>
                              <p:par>
                                <p:cTn id="114" presetID="10" presetClass="exit" presetSubtype="0" fill="hold" grpId="0" nodeType="afterEffect">
                                  <p:stCondLst>
                                    <p:cond delay="0"/>
                                  </p:stCondLst>
                                  <p:childTnLst>
                                    <p:animEffect transition="out" filter="fade">
                                      <p:cBhvr>
                                        <p:cTn id="115" dur="1250"/>
                                        <p:tgtEl>
                                          <p:spTgt spid="11"/>
                                        </p:tgtEl>
                                      </p:cBhvr>
                                    </p:animEffect>
                                    <p:set>
                                      <p:cBhvr>
                                        <p:cTn id="116" dur="1" fill="hold">
                                          <p:stCondLst>
                                            <p:cond delay="1249"/>
                                          </p:stCondLst>
                                        </p:cTn>
                                        <p:tgtEl>
                                          <p:spTgt spid="11"/>
                                        </p:tgtEl>
                                        <p:attrNameLst>
                                          <p:attrName>style.visibility</p:attrName>
                                        </p:attrNameLst>
                                      </p:cBhvr>
                                      <p:to>
                                        <p:strVal val="hidden"/>
                                      </p:to>
                                    </p:set>
                                  </p:childTnLst>
                                </p:cTn>
                              </p:par>
                              <p:par>
                                <p:cTn id="117" presetID="23" presetClass="exit" presetSubtype="16" fill="hold" grpId="3" nodeType="withEffect">
                                  <p:stCondLst>
                                    <p:cond delay="0"/>
                                  </p:stCondLst>
                                  <p:childTnLst>
                                    <p:anim calcmode="lin" valueType="num">
                                      <p:cBhvr>
                                        <p:cTn id="118" dur="1250"/>
                                        <p:tgtEl>
                                          <p:spTgt spid="11"/>
                                        </p:tgtEl>
                                        <p:attrNameLst>
                                          <p:attrName>ppt_w</p:attrName>
                                        </p:attrNameLst>
                                      </p:cBhvr>
                                      <p:tavLst>
                                        <p:tav tm="0">
                                          <p:val>
                                            <p:strVal val="ppt_w"/>
                                          </p:val>
                                        </p:tav>
                                        <p:tav tm="100000">
                                          <p:val>
                                            <p:strVal val="4*ppt_w"/>
                                          </p:val>
                                        </p:tav>
                                      </p:tavLst>
                                    </p:anim>
                                    <p:anim calcmode="lin" valueType="num">
                                      <p:cBhvr>
                                        <p:cTn id="119" dur="1250"/>
                                        <p:tgtEl>
                                          <p:spTgt spid="11"/>
                                        </p:tgtEl>
                                        <p:attrNameLst>
                                          <p:attrName>ppt_h</p:attrName>
                                        </p:attrNameLst>
                                      </p:cBhvr>
                                      <p:tavLst>
                                        <p:tav tm="0">
                                          <p:val>
                                            <p:strVal val="ppt_h"/>
                                          </p:val>
                                        </p:tav>
                                        <p:tav tm="100000">
                                          <p:val>
                                            <p:strVal val="4*ppt_h"/>
                                          </p:val>
                                        </p:tav>
                                      </p:tavLst>
                                    </p:anim>
                                    <p:set>
                                      <p:cBhvr>
                                        <p:cTn id="120" dur="1" fill="hold">
                                          <p:stCondLst>
                                            <p:cond delay="1249"/>
                                          </p:stCondLst>
                                        </p:cTn>
                                        <p:tgtEl>
                                          <p:spTgt spid="1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3" presetClass="entr" presetSubtype="16" fill="hold" grpId="2" nodeType="clickEffect">
                                  <p:stCondLst>
                                    <p:cond delay="0"/>
                                  </p:stCondLst>
                                  <p:childTnLst>
                                    <p:set>
                                      <p:cBhvr>
                                        <p:cTn id="124" dur="1" fill="hold">
                                          <p:stCondLst>
                                            <p:cond delay="0"/>
                                          </p:stCondLst>
                                        </p:cTn>
                                        <p:tgtEl>
                                          <p:spTgt spid="12"/>
                                        </p:tgtEl>
                                        <p:attrNameLst>
                                          <p:attrName>style.visibility</p:attrName>
                                        </p:attrNameLst>
                                      </p:cBhvr>
                                      <p:to>
                                        <p:strVal val="visible"/>
                                      </p:to>
                                    </p:set>
                                    <p:anim calcmode="lin" valueType="num">
                                      <p:cBhvr>
                                        <p:cTn id="125" dur="1250" fill="hold"/>
                                        <p:tgtEl>
                                          <p:spTgt spid="12"/>
                                        </p:tgtEl>
                                        <p:attrNameLst>
                                          <p:attrName>ppt_w</p:attrName>
                                        </p:attrNameLst>
                                      </p:cBhvr>
                                      <p:tavLst>
                                        <p:tav tm="0">
                                          <p:val>
                                            <p:fltVal val="0"/>
                                          </p:val>
                                        </p:tav>
                                        <p:tav tm="100000">
                                          <p:val>
                                            <p:strVal val="#ppt_w"/>
                                          </p:val>
                                        </p:tav>
                                      </p:tavLst>
                                    </p:anim>
                                    <p:anim calcmode="lin" valueType="num">
                                      <p:cBhvr>
                                        <p:cTn id="126" dur="1250" fill="hold"/>
                                        <p:tgtEl>
                                          <p:spTgt spid="12"/>
                                        </p:tgtEl>
                                        <p:attrNameLst>
                                          <p:attrName>ppt_h</p:attrName>
                                        </p:attrNameLst>
                                      </p:cBhvr>
                                      <p:tavLst>
                                        <p:tav tm="0">
                                          <p:val>
                                            <p:fltVal val="0"/>
                                          </p:val>
                                        </p:tav>
                                        <p:tav tm="100000">
                                          <p:val>
                                            <p:strVal val="#ppt_h"/>
                                          </p:val>
                                        </p:tav>
                                      </p:tavLst>
                                    </p:anim>
                                  </p:childTnLst>
                                </p:cTn>
                              </p:par>
                              <p:par>
                                <p:cTn id="127" presetID="8" presetClass="emph" presetSubtype="0" fill="hold" grpId="4" nodeType="withEffect">
                                  <p:stCondLst>
                                    <p:cond delay="0"/>
                                  </p:stCondLst>
                                  <p:childTnLst>
                                    <p:animRot by="-1200000">
                                      <p:cBhvr>
                                        <p:cTn id="128" dur="1250" fill="hold"/>
                                        <p:tgtEl>
                                          <p:spTgt spid="12"/>
                                        </p:tgtEl>
                                        <p:attrNameLst>
                                          <p:attrName>r</p:attrName>
                                        </p:attrNameLst>
                                      </p:cBhvr>
                                    </p:animRot>
                                  </p:childTnLst>
                                </p:cTn>
                              </p:par>
                              <p:par>
                                <p:cTn id="129" presetID="0" presetClass="path" presetSubtype="0" accel="50000" decel="50000" fill="hold" grpId="1" nodeType="withEffect">
                                  <p:stCondLst>
                                    <p:cond delay="0"/>
                                  </p:stCondLst>
                                  <p:childTnLst>
                                    <p:animMotion origin="layout" path="M 1.11022E-16 0.00093 L -0.0816 -0.1544 " pathEditMode="relative" rAng="0" ptsTypes="AA">
                                      <p:cBhvr>
                                        <p:cTn id="130" dur="1250" fill="hold"/>
                                        <p:tgtEl>
                                          <p:spTgt spid="12"/>
                                        </p:tgtEl>
                                        <p:attrNameLst>
                                          <p:attrName>ppt_x</p:attrName>
                                          <p:attrName>ppt_y</p:attrName>
                                        </p:attrNameLst>
                                      </p:cBhvr>
                                      <p:rCtr x="-4080" y="-7778"/>
                                    </p:animMotion>
                                  </p:childTnLst>
                                </p:cTn>
                              </p:par>
                            </p:childTnLst>
                          </p:cTn>
                        </p:par>
                        <p:par>
                          <p:cTn id="131" fill="hold">
                            <p:stCondLst>
                              <p:cond delay="1250"/>
                            </p:stCondLst>
                            <p:childTnLst>
                              <p:par>
                                <p:cTn id="132" presetID="10" presetClass="exit" presetSubtype="0" fill="hold" grpId="0" nodeType="afterEffect">
                                  <p:stCondLst>
                                    <p:cond delay="0"/>
                                  </p:stCondLst>
                                  <p:childTnLst>
                                    <p:animEffect transition="out" filter="fade">
                                      <p:cBhvr>
                                        <p:cTn id="133" dur="1250"/>
                                        <p:tgtEl>
                                          <p:spTgt spid="12"/>
                                        </p:tgtEl>
                                      </p:cBhvr>
                                    </p:animEffect>
                                    <p:set>
                                      <p:cBhvr>
                                        <p:cTn id="134" dur="1" fill="hold">
                                          <p:stCondLst>
                                            <p:cond delay="1249"/>
                                          </p:stCondLst>
                                        </p:cTn>
                                        <p:tgtEl>
                                          <p:spTgt spid="12"/>
                                        </p:tgtEl>
                                        <p:attrNameLst>
                                          <p:attrName>style.visibility</p:attrName>
                                        </p:attrNameLst>
                                      </p:cBhvr>
                                      <p:to>
                                        <p:strVal val="hidden"/>
                                      </p:to>
                                    </p:set>
                                  </p:childTnLst>
                                </p:cTn>
                              </p:par>
                              <p:par>
                                <p:cTn id="135" presetID="23" presetClass="exit" presetSubtype="16" fill="hold" grpId="3" nodeType="withEffect">
                                  <p:stCondLst>
                                    <p:cond delay="0"/>
                                  </p:stCondLst>
                                  <p:childTnLst>
                                    <p:anim calcmode="lin" valueType="num">
                                      <p:cBhvr>
                                        <p:cTn id="136" dur="1250"/>
                                        <p:tgtEl>
                                          <p:spTgt spid="12"/>
                                        </p:tgtEl>
                                        <p:attrNameLst>
                                          <p:attrName>ppt_w</p:attrName>
                                        </p:attrNameLst>
                                      </p:cBhvr>
                                      <p:tavLst>
                                        <p:tav tm="0">
                                          <p:val>
                                            <p:strVal val="ppt_w"/>
                                          </p:val>
                                        </p:tav>
                                        <p:tav tm="100000">
                                          <p:val>
                                            <p:strVal val="4*ppt_w"/>
                                          </p:val>
                                        </p:tav>
                                      </p:tavLst>
                                    </p:anim>
                                    <p:anim calcmode="lin" valueType="num">
                                      <p:cBhvr>
                                        <p:cTn id="137" dur="1250"/>
                                        <p:tgtEl>
                                          <p:spTgt spid="12"/>
                                        </p:tgtEl>
                                        <p:attrNameLst>
                                          <p:attrName>ppt_h</p:attrName>
                                        </p:attrNameLst>
                                      </p:cBhvr>
                                      <p:tavLst>
                                        <p:tav tm="0">
                                          <p:val>
                                            <p:strVal val="ppt_h"/>
                                          </p:val>
                                        </p:tav>
                                        <p:tav tm="100000">
                                          <p:val>
                                            <p:strVal val="4*ppt_h"/>
                                          </p:val>
                                        </p:tav>
                                      </p:tavLst>
                                    </p:anim>
                                    <p:set>
                                      <p:cBhvr>
                                        <p:cTn id="138" dur="1" fill="hold">
                                          <p:stCondLst>
                                            <p:cond delay="1249"/>
                                          </p:stCondLst>
                                        </p:cTn>
                                        <p:tgtEl>
                                          <p:spTgt spid="1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3" presetClass="entr" presetSubtype="16" fill="hold" grpId="2" nodeType="clickEffect">
                                  <p:stCondLst>
                                    <p:cond delay="0"/>
                                  </p:stCondLst>
                                  <p:childTnLst>
                                    <p:set>
                                      <p:cBhvr>
                                        <p:cTn id="142" dur="1" fill="hold">
                                          <p:stCondLst>
                                            <p:cond delay="0"/>
                                          </p:stCondLst>
                                        </p:cTn>
                                        <p:tgtEl>
                                          <p:spTgt spid="13"/>
                                        </p:tgtEl>
                                        <p:attrNameLst>
                                          <p:attrName>style.visibility</p:attrName>
                                        </p:attrNameLst>
                                      </p:cBhvr>
                                      <p:to>
                                        <p:strVal val="visible"/>
                                      </p:to>
                                    </p:set>
                                    <p:anim calcmode="lin" valueType="num">
                                      <p:cBhvr>
                                        <p:cTn id="143" dur="1250" fill="hold"/>
                                        <p:tgtEl>
                                          <p:spTgt spid="13"/>
                                        </p:tgtEl>
                                        <p:attrNameLst>
                                          <p:attrName>ppt_w</p:attrName>
                                        </p:attrNameLst>
                                      </p:cBhvr>
                                      <p:tavLst>
                                        <p:tav tm="0">
                                          <p:val>
                                            <p:fltVal val="0"/>
                                          </p:val>
                                        </p:tav>
                                        <p:tav tm="100000">
                                          <p:val>
                                            <p:strVal val="#ppt_w"/>
                                          </p:val>
                                        </p:tav>
                                      </p:tavLst>
                                    </p:anim>
                                    <p:anim calcmode="lin" valueType="num">
                                      <p:cBhvr>
                                        <p:cTn id="144" dur="1250" fill="hold"/>
                                        <p:tgtEl>
                                          <p:spTgt spid="13"/>
                                        </p:tgtEl>
                                        <p:attrNameLst>
                                          <p:attrName>ppt_h</p:attrName>
                                        </p:attrNameLst>
                                      </p:cBhvr>
                                      <p:tavLst>
                                        <p:tav tm="0">
                                          <p:val>
                                            <p:fltVal val="0"/>
                                          </p:val>
                                        </p:tav>
                                        <p:tav tm="100000">
                                          <p:val>
                                            <p:strVal val="#ppt_h"/>
                                          </p:val>
                                        </p:tav>
                                      </p:tavLst>
                                    </p:anim>
                                  </p:childTnLst>
                                </p:cTn>
                              </p:par>
                              <p:par>
                                <p:cTn id="145" presetID="8" presetClass="emph" presetSubtype="0" fill="hold" grpId="4" nodeType="withEffect">
                                  <p:stCondLst>
                                    <p:cond delay="0"/>
                                  </p:stCondLst>
                                  <p:childTnLst>
                                    <p:animRot by="1200000">
                                      <p:cBhvr>
                                        <p:cTn id="146" dur="1250" fill="hold"/>
                                        <p:tgtEl>
                                          <p:spTgt spid="13"/>
                                        </p:tgtEl>
                                        <p:attrNameLst>
                                          <p:attrName>r</p:attrName>
                                        </p:attrNameLst>
                                      </p:cBhvr>
                                    </p:animRot>
                                  </p:childTnLst>
                                </p:cTn>
                              </p:par>
                              <p:par>
                                <p:cTn id="147" presetID="0" presetClass="path" presetSubtype="0" accel="50000" decel="50000" fill="hold" grpId="1" nodeType="withEffect">
                                  <p:stCondLst>
                                    <p:cond delay="0"/>
                                  </p:stCondLst>
                                  <p:childTnLst>
                                    <p:animMotion origin="layout" path="M 1.11022E-16 0.00093 L 0.0941 -0.15555 " pathEditMode="relative" rAng="0" ptsTypes="AA">
                                      <p:cBhvr>
                                        <p:cTn id="148" dur="1250" fill="hold"/>
                                        <p:tgtEl>
                                          <p:spTgt spid="13"/>
                                        </p:tgtEl>
                                        <p:attrNameLst>
                                          <p:attrName>ppt_x</p:attrName>
                                          <p:attrName>ppt_y</p:attrName>
                                        </p:attrNameLst>
                                      </p:cBhvr>
                                      <p:rCtr x="4705" y="-7824"/>
                                    </p:animMotion>
                                  </p:childTnLst>
                                </p:cTn>
                              </p:par>
                            </p:childTnLst>
                          </p:cTn>
                        </p:par>
                        <p:par>
                          <p:cTn id="149" fill="hold">
                            <p:stCondLst>
                              <p:cond delay="1250"/>
                            </p:stCondLst>
                            <p:childTnLst>
                              <p:par>
                                <p:cTn id="150" presetID="10" presetClass="exit" presetSubtype="0" fill="hold" grpId="0" nodeType="afterEffect">
                                  <p:stCondLst>
                                    <p:cond delay="0"/>
                                  </p:stCondLst>
                                  <p:childTnLst>
                                    <p:animEffect transition="out" filter="fade">
                                      <p:cBhvr>
                                        <p:cTn id="151" dur="1250"/>
                                        <p:tgtEl>
                                          <p:spTgt spid="13"/>
                                        </p:tgtEl>
                                      </p:cBhvr>
                                    </p:animEffect>
                                    <p:set>
                                      <p:cBhvr>
                                        <p:cTn id="152" dur="1" fill="hold">
                                          <p:stCondLst>
                                            <p:cond delay="1249"/>
                                          </p:stCondLst>
                                        </p:cTn>
                                        <p:tgtEl>
                                          <p:spTgt spid="13"/>
                                        </p:tgtEl>
                                        <p:attrNameLst>
                                          <p:attrName>style.visibility</p:attrName>
                                        </p:attrNameLst>
                                      </p:cBhvr>
                                      <p:to>
                                        <p:strVal val="hidden"/>
                                      </p:to>
                                    </p:set>
                                  </p:childTnLst>
                                </p:cTn>
                              </p:par>
                              <p:par>
                                <p:cTn id="153" presetID="23" presetClass="exit" presetSubtype="16" fill="hold" grpId="3" nodeType="withEffect">
                                  <p:stCondLst>
                                    <p:cond delay="0"/>
                                  </p:stCondLst>
                                  <p:childTnLst>
                                    <p:anim calcmode="lin" valueType="num">
                                      <p:cBhvr>
                                        <p:cTn id="154" dur="1250"/>
                                        <p:tgtEl>
                                          <p:spTgt spid="13"/>
                                        </p:tgtEl>
                                        <p:attrNameLst>
                                          <p:attrName>ppt_w</p:attrName>
                                        </p:attrNameLst>
                                      </p:cBhvr>
                                      <p:tavLst>
                                        <p:tav tm="0">
                                          <p:val>
                                            <p:strVal val="ppt_w"/>
                                          </p:val>
                                        </p:tav>
                                        <p:tav tm="100000">
                                          <p:val>
                                            <p:strVal val="4*ppt_w"/>
                                          </p:val>
                                        </p:tav>
                                      </p:tavLst>
                                    </p:anim>
                                    <p:anim calcmode="lin" valueType="num">
                                      <p:cBhvr>
                                        <p:cTn id="155" dur="1250"/>
                                        <p:tgtEl>
                                          <p:spTgt spid="13"/>
                                        </p:tgtEl>
                                        <p:attrNameLst>
                                          <p:attrName>ppt_h</p:attrName>
                                        </p:attrNameLst>
                                      </p:cBhvr>
                                      <p:tavLst>
                                        <p:tav tm="0">
                                          <p:val>
                                            <p:strVal val="ppt_h"/>
                                          </p:val>
                                        </p:tav>
                                        <p:tav tm="100000">
                                          <p:val>
                                            <p:strVal val="4*ppt_h"/>
                                          </p:val>
                                        </p:tav>
                                      </p:tavLst>
                                    </p:anim>
                                    <p:set>
                                      <p:cBhvr>
                                        <p:cTn id="156" dur="1" fill="hold">
                                          <p:stCondLst>
                                            <p:cond delay="1249"/>
                                          </p:stCondLst>
                                        </p:cTn>
                                        <p:tgtEl>
                                          <p:spTgt spid="13"/>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23" presetClass="entr" presetSubtype="16" fill="hold" grpId="2" nodeType="clickEffect">
                                  <p:stCondLst>
                                    <p:cond delay="0"/>
                                  </p:stCondLst>
                                  <p:childTnLst>
                                    <p:set>
                                      <p:cBhvr>
                                        <p:cTn id="160" dur="1" fill="hold">
                                          <p:stCondLst>
                                            <p:cond delay="0"/>
                                          </p:stCondLst>
                                        </p:cTn>
                                        <p:tgtEl>
                                          <p:spTgt spid="14"/>
                                        </p:tgtEl>
                                        <p:attrNameLst>
                                          <p:attrName>style.visibility</p:attrName>
                                        </p:attrNameLst>
                                      </p:cBhvr>
                                      <p:to>
                                        <p:strVal val="visible"/>
                                      </p:to>
                                    </p:set>
                                    <p:anim calcmode="lin" valueType="num">
                                      <p:cBhvr>
                                        <p:cTn id="161" dur="1250" fill="hold"/>
                                        <p:tgtEl>
                                          <p:spTgt spid="14"/>
                                        </p:tgtEl>
                                        <p:attrNameLst>
                                          <p:attrName>ppt_w</p:attrName>
                                        </p:attrNameLst>
                                      </p:cBhvr>
                                      <p:tavLst>
                                        <p:tav tm="0">
                                          <p:val>
                                            <p:fltVal val="0"/>
                                          </p:val>
                                        </p:tav>
                                        <p:tav tm="100000">
                                          <p:val>
                                            <p:strVal val="#ppt_w"/>
                                          </p:val>
                                        </p:tav>
                                      </p:tavLst>
                                    </p:anim>
                                    <p:anim calcmode="lin" valueType="num">
                                      <p:cBhvr>
                                        <p:cTn id="162" dur="1250" fill="hold"/>
                                        <p:tgtEl>
                                          <p:spTgt spid="14"/>
                                        </p:tgtEl>
                                        <p:attrNameLst>
                                          <p:attrName>ppt_h</p:attrName>
                                        </p:attrNameLst>
                                      </p:cBhvr>
                                      <p:tavLst>
                                        <p:tav tm="0">
                                          <p:val>
                                            <p:fltVal val="0"/>
                                          </p:val>
                                        </p:tav>
                                        <p:tav tm="100000">
                                          <p:val>
                                            <p:strVal val="#ppt_h"/>
                                          </p:val>
                                        </p:tav>
                                      </p:tavLst>
                                    </p:anim>
                                  </p:childTnLst>
                                </p:cTn>
                              </p:par>
                              <p:par>
                                <p:cTn id="163" presetID="0" presetClass="path" presetSubtype="0" accel="50000" decel="50000" fill="hold" grpId="1" nodeType="withEffect">
                                  <p:stCondLst>
                                    <p:cond delay="0"/>
                                  </p:stCondLst>
                                  <p:childTnLst>
                                    <p:animMotion origin="layout" path="M 1.11022E-16 0.00093 L -0.00295 -0.16227 " pathEditMode="relative" rAng="0" ptsTypes="AA">
                                      <p:cBhvr>
                                        <p:cTn id="164" dur="1250" fill="hold"/>
                                        <p:tgtEl>
                                          <p:spTgt spid="14"/>
                                        </p:tgtEl>
                                        <p:attrNameLst>
                                          <p:attrName>ppt_x</p:attrName>
                                          <p:attrName>ppt_y</p:attrName>
                                        </p:attrNameLst>
                                      </p:cBhvr>
                                      <p:rCtr x="-156" y="-8171"/>
                                    </p:animMotion>
                                  </p:childTnLst>
                                </p:cTn>
                              </p:par>
                            </p:childTnLst>
                          </p:cTn>
                        </p:par>
                        <p:par>
                          <p:cTn id="165" fill="hold">
                            <p:stCondLst>
                              <p:cond delay="1250"/>
                            </p:stCondLst>
                            <p:childTnLst>
                              <p:par>
                                <p:cTn id="166" presetID="10" presetClass="exit" presetSubtype="0" fill="hold" grpId="0" nodeType="afterEffect">
                                  <p:stCondLst>
                                    <p:cond delay="0"/>
                                  </p:stCondLst>
                                  <p:childTnLst>
                                    <p:animEffect transition="out" filter="fade">
                                      <p:cBhvr>
                                        <p:cTn id="167" dur="1250"/>
                                        <p:tgtEl>
                                          <p:spTgt spid="14"/>
                                        </p:tgtEl>
                                      </p:cBhvr>
                                    </p:animEffect>
                                    <p:set>
                                      <p:cBhvr>
                                        <p:cTn id="168" dur="1" fill="hold">
                                          <p:stCondLst>
                                            <p:cond delay="1249"/>
                                          </p:stCondLst>
                                        </p:cTn>
                                        <p:tgtEl>
                                          <p:spTgt spid="14"/>
                                        </p:tgtEl>
                                        <p:attrNameLst>
                                          <p:attrName>style.visibility</p:attrName>
                                        </p:attrNameLst>
                                      </p:cBhvr>
                                      <p:to>
                                        <p:strVal val="hidden"/>
                                      </p:to>
                                    </p:set>
                                  </p:childTnLst>
                                </p:cTn>
                              </p:par>
                              <p:par>
                                <p:cTn id="169" presetID="23" presetClass="exit" presetSubtype="16" fill="hold" grpId="3" nodeType="withEffect">
                                  <p:stCondLst>
                                    <p:cond delay="0"/>
                                  </p:stCondLst>
                                  <p:childTnLst>
                                    <p:anim calcmode="lin" valueType="num">
                                      <p:cBhvr>
                                        <p:cTn id="170" dur="1250"/>
                                        <p:tgtEl>
                                          <p:spTgt spid="14"/>
                                        </p:tgtEl>
                                        <p:attrNameLst>
                                          <p:attrName>ppt_w</p:attrName>
                                        </p:attrNameLst>
                                      </p:cBhvr>
                                      <p:tavLst>
                                        <p:tav tm="0">
                                          <p:val>
                                            <p:strVal val="ppt_w"/>
                                          </p:val>
                                        </p:tav>
                                        <p:tav tm="100000">
                                          <p:val>
                                            <p:strVal val="4*ppt_w"/>
                                          </p:val>
                                        </p:tav>
                                      </p:tavLst>
                                    </p:anim>
                                    <p:anim calcmode="lin" valueType="num">
                                      <p:cBhvr>
                                        <p:cTn id="171" dur="1250"/>
                                        <p:tgtEl>
                                          <p:spTgt spid="14"/>
                                        </p:tgtEl>
                                        <p:attrNameLst>
                                          <p:attrName>ppt_h</p:attrName>
                                        </p:attrNameLst>
                                      </p:cBhvr>
                                      <p:tavLst>
                                        <p:tav tm="0">
                                          <p:val>
                                            <p:strVal val="ppt_h"/>
                                          </p:val>
                                        </p:tav>
                                        <p:tav tm="100000">
                                          <p:val>
                                            <p:strVal val="4*ppt_h"/>
                                          </p:val>
                                        </p:tav>
                                      </p:tavLst>
                                    </p:anim>
                                    <p:set>
                                      <p:cBhvr>
                                        <p:cTn id="172" dur="1" fill="hold">
                                          <p:stCondLst>
                                            <p:cond delay="1249"/>
                                          </p:stCondLst>
                                        </p:cTn>
                                        <p:tgtEl>
                                          <p:spTgt spid="14"/>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8"/>
                                        </p:tgtEl>
                                        <p:attrNameLst>
                                          <p:attrName>style.visibility</p:attrName>
                                        </p:attrNameLst>
                                      </p:cBhvr>
                                      <p:to>
                                        <p:strVal val="visible"/>
                                      </p:to>
                                    </p:set>
                                    <p:animEffect transition="in" filter="wipe(left)">
                                      <p:cBhvr>
                                        <p:cTn id="177" dur="500"/>
                                        <p:tgtEl>
                                          <p:spTgt spid="18"/>
                                        </p:tgtEl>
                                      </p:cBhvr>
                                    </p:animEffect>
                                  </p:childTnLst>
                                </p:cTn>
                              </p:par>
                              <p:par>
                                <p:cTn id="178" presetID="18" presetClass="emph" presetSubtype="0" fill="hold" grpId="1" nodeType="withEffect">
                                  <p:stCondLst>
                                    <p:cond delay="0"/>
                                  </p:stCondLst>
                                  <p:childTnLst>
                                    <p:set>
                                      <p:cBhvr override="childStyle">
                                        <p:cTn id="179" dur="500" fill="hold"/>
                                        <p:tgtEl>
                                          <p:spTgt spid="18"/>
                                        </p:tgtEl>
                                        <p:attrNameLst>
                                          <p:attrName>style.textDecorationUnderline</p:attrName>
                                        </p:attrNameLst>
                                      </p:cBhvr>
                                      <p:to>
                                        <p:strVal val="true"/>
                                      </p:to>
                                    </p:set>
                                  </p:childTnLst>
                                </p:cTn>
                              </p:par>
                              <p:par>
                                <p:cTn id="180" presetID="22" presetClass="entr" presetSubtype="8" fill="hold" grpId="0" nodeType="withEffect">
                                  <p:stCondLst>
                                    <p:cond delay="0"/>
                                  </p:stCondLst>
                                  <p:childTnLst>
                                    <p:set>
                                      <p:cBhvr>
                                        <p:cTn id="181" dur="1" fill="hold">
                                          <p:stCondLst>
                                            <p:cond delay="0"/>
                                          </p:stCondLst>
                                        </p:cTn>
                                        <p:tgtEl>
                                          <p:spTgt spid="19"/>
                                        </p:tgtEl>
                                        <p:attrNameLst>
                                          <p:attrName>style.visibility</p:attrName>
                                        </p:attrNameLst>
                                      </p:cBhvr>
                                      <p:to>
                                        <p:strVal val="visible"/>
                                      </p:to>
                                    </p:set>
                                    <p:animEffect transition="in" filter="wipe(left)">
                                      <p:cBhvr>
                                        <p:cTn id="182" dur="500"/>
                                        <p:tgtEl>
                                          <p:spTgt spid="19"/>
                                        </p:tgtEl>
                                      </p:cBhvr>
                                    </p:animEffect>
                                  </p:childTnLst>
                                </p:cTn>
                              </p:par>
                              <p:par>
                                <p:cTn id="183" presetID="22" presetClass="entr" presetSubtype="8" fill="hold" grpId="0" nodeType="withEffect">
                                  <p:stCondLst>
                                    <p:cond delay="400"/>
                                  </p:stCondLst>
                                  <p:childTnLst>
                                    <p:set>
                                      <p:cBhvr>
                                        <p:cTn id="184" dur="1" fill="hold">
                                          <p:stCondLst>
                                            <p:cond delay="0"/>
                                          </p:stCondLst>
                                        </p:cTn>
                                        <p:tgtEl>
                                          <p:spTgt spid="20"/>
                                        </p:tgtEl>
                                        <p:attrNameLst>
                                          <p:attrName>style.visibility</p:attrName>
                                        </p:attrNameLst>
                                      </p:cBhvr>
                                      <p:to>
                                        <p:strVal val="visible"/>
                                      </p:to>
                                    </p:set>
                                    <p:animEffect transition="in" filter="wipe(left)">
                                      <p:cBhvr>
                                        <p:cTn id="185" dur="500"/>
                                        <p:tgtEl>
                                          <p:spTgt spid="20"/>
                                        </p:tgtEl>
                                      </p:cBhvr>
                                    </p:animEffect>
                                  </p:childTnLst>
                                </p:cTn>
                              </p:par>
                              <p:par>
                                <p:cTn id="186" presetID="18" presetClass="emph" presetSubtype="0" fill="hold" grpId="1" nodeType="withEffect">
                                  <p:stCondLst>
                                    <p:cond delay="400"/>
                                  </p:stCondLst>
                                  <p:childTnLst>
                                    <p:set>
                                      <p:cBhvr override="childStyle">
                                        <p:cTn id="187" dur="500" fill="hold"/>
                                        <p:tgtEl>
                                          <p:spTgt spid="20"/>
                                        </p:tgtEl>
                                        <p:attrNameLst>
                                          <p:attrName>style.textDecorationUnderline</p:attrName>
                                        </p:attrNameLst>
                                      </p:cBhvr>
                                      <p:to>
                                        <p:strVal val="true"/>
                                      </p:to>
                                    </p:set>
                                  </p:childTnLst>
                                </p:cTn>
                              </p:par>
                              <p:par>
                                <p:cTn id="188" presetID="22" presetClass="entr" presetSubtype="8" fill="hold" grpId="0" nodeType="withEffect">
                                  <p:stCondLst>
                                    <p:cond delay="400"/>
                                  </p:stCondLst>
                                  <p:childTnLst>
                                    <p:set>
                                      <p:cBhvr>
                                        <p:cTn id="189" dur="1" fill="hold">
                                          <p:stCondLst>
                                            <p:cond delay="0"/>
                                          </p:stCondLst>
                                        </p:cTn>
                                        <p:tgtEl>
                                          <p:spTgt spid="21"/>
                                        </p:tgtEl>
                                        <p:attrNameLst>
                                          <p:attrName>style.visibility</p:attrName>
                                        </p:attrNameLst>
                                      </p:cBhvr>
                                      <p:to>
                                        <p:strVal val="visible"/>
                                      </p:to>
                                    </p:set>
                                    <p:animEffect transition="in" filter="wipe(left)">
                                      <p:cBhvr>
                                        <p:cTn id="190" dur="500"/>
                                        <p:tgtEl>
                                          <p:spTgt spid="21"/>
                                        </p:tgtEl>
                                      </p:cBhvr>
                                    </p:animEffect>
                                  </p:childTnLst>
                                </p:cTn>
                              </p:par>
                              <p:par>
                                <p:cTn id="191" presetID="0" presetClass="entr" presetSubtype="0" fill="hold" grpId="0" nodeType="withEffect">
                                  <p:stCondLst>
                                    <p:cond delay="750"/>
                                  </p:stCondLst>
                                  <p:iterate type="lt">
                                    <p:tmPct val="10000"/>
                                  </p:iterate>
                                  <p:childTnLst>
                                    <p:set>
                                      <p:cBhvr>
                                        <p:cTn id="192" dur="1" fill="hold">
                                          <p:stCondLst>
                                            <p:cond delay="0"/>
                                          </p:stCondLst>
                                        </p:cTn>
                                        <p:tgtEl>
                                          <p:spTgt spid="23"/>
                                        </p:tgtEl>
                                        <p:attrNameLst>
                                          <p:attrName>style.visibility</p:attrName>
                                        </p:attrNameLst>
                                      </p:cBhvr>
                                      <p:to>
                                        <p:strVal val="visible"/>
                                      </p:to>
                                    </p:set>
                                    <p:animEffect transition="in" filter="dissolve">
                                      <p:cBhvr>
                                        <p:cTn id="193" dur="500">
                                          <p:stCondLst>
                                            <p:cond delay="0"/>
                                          </p:stCondLst>
                                        </p:cTn>
                                        <p:tgtEl>
                                          <p:spTgt spid="23"/>
                                        </p:tgtEl>
                                      </p:cBhvr>
                                    </p:animEffect>
                                    <p:anim to="" calcmode="lin" valueType="num">
                                      <p:cBhvr>
                                        <p:cTn id="194"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95"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196" fill="hold">
                            <p:stCondLst>
                              <p:cond delay="1350"/>
                            </p:stCondLst>
                            <p:childTnLst>
                              <p:par>
                                <p:cTn id="197" presetID="26" presetClass="emph" presetSubtype="0" fill="hold" grpId="1" nodeType="afterEffect">
                                  <p:stCondLst>
                                    <p:cond delay="0"/>
                                  </p:stCondLst>
                                  <p:iterate type="lt">
                                    <p:tmPct val="0"/>
                                  </p:iterate>
                                  <p:childTnLst>
                                    <p:animEffect transition="out" filter="fade">
                                      <p:cBhvr>
                                        <p:cTn id="198" dur="500" tmFilter="0, 0; .2, .5; .8, .5; 1, 0"/>
                                        <p:tgtEl>
                                          <p:spTgt spid="23"/>
                                        </p:tgtEl>
                                      </p:cBhvr>
                                    </p:animEffect>
                                    <p:animScale>
                                      <p:cBhvr>
                                        <p:cTn id="199" dur="250" autoRev="1" fill="hold"/>
                                        <p:tgtEl>
                                          <p:spTgt spid="23"/>
                                        </p:tgtEl>
                                      </p:cBhvr>
                                      <p:by x="105000" y="105000"/>
                                    </p:animScale>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3" nodeType="clickEffect">
                                  <p:stCondLst>
                                    <p:cond delay="0"/>
                                  </p:stCondLst>
                                  <p:childTnLst>
                                    <p:set>
                                      <p:cBhvr>
                                        <p:cTn id="203" dur="1" fill="hold">
                                          <p:stCondLst>
                                            <p:cond delay="0"/>
                                          </p:stCondLst>
                                        </p:cTn>
                                        <p:tgtEl>
                                          <p:spTgt spid="6"/>
                                        </p:tgtEl>
                                        <p:attrNameLst>
                                          <p:attrName>style.visibility</p:attrName>
                                        </p:attrNameLst>
                                      </p:cBhvr>
                                      <p:to>
                                        <p:strVal val="visible"/>
                                      </p:to>
                                    </p:set>
                                    <p:animEffect transition="in" filter="fade">
                                      <p:cBhvr>
                                        <p:cTn id="204" dur="250"/>
                                        <p:tgtEl>
                                          <p:spTgt spid="6"/>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15"/>
                                        </p:tgtEl>
                                        <p:attrNameLst>
                                          <p:attrName>style.visibility</p:attrName>
                                        </p:attrNameLst>
                                      </p:cBhvr>
                                      <p:to>
                                        <p:strVal val="visible"/>
                                      </p:to>
                                    </p:set>
                                    <p:animEffect transition="in" filter="fade">
                                      <p:cBhvr>
                                        <p:cTn id="207" dur="250"/>
                                        <p:tgtEl>
                                          <p:spTgt spid="15"/>
                                        </p:tgtEl>
                                      </p:cBhvr>
                                    </p:animEffect>
                                  </p:childTnLst>
                                </p:cTn>
                              </p:par>
                              <p:par>
                                <p:cTn id="208" presetID="0" presetClass="path" presetSubtype="0" accel="50000" decel="50000" fill="hold" grpId="1" nodeType="withEffect">
                                  <p:stCondLst>
                                    <p:cond delay="0"/>
                                  </p:stCondLst>
                                  <p:childTnLst>
                                    <p:animMotion origin="layout" path="M 3.33333E-6 0.00046 L 0.00139 -0.18426 " pathEditMode="relative" rAng="0" ptsTypes="AA">
                                      <p:cBhvr>
                                        <p:cTn id="209" dur="2000" fill="hold"/>
                                        <p:tgtEl>
                                          <p:spTgt spid="6"/>
                                        </p:tgtEl>
                                        <p:attrNameLst>
                                          <p:attrName>ppt_x</p:attrName>
                                          <p:attrName>ppt_y</p:attrName>
                                        </p:attrNameLst>
                                      </p:cBhvr>
                                      <p:rCtr x="69" y="-9236"/>
                                    </p:animMotion>
                                  </p:childTnLst>
                                </p:cTn>
                              </p:par>
                              <p:par>
                                <p:cTn id="210" presetID="0" presetClass="path" presetSubtype="0" accel="50000" decel="50000" fill="hold" grpId="2" nodeType="withEffect">
                                  <p:stCondLst>
                                    <p:cond delay="0"/>
                                  </p:stCondLst>
                                  <p:childTnLst>
                                    <p:animMotion origin="layout" path="M 0.00035 1.11111E-6 L -0.21945 0.38472 " pathEditMode="relative" rAng="0" ptsTypes="AA">
                                      <p:cBhvr>
                                        <p:cTn id="211" dur="2000" fill="hold"/>
                                        <p:tgtEl>
                                          <p:spTgt spid="15"/>
                                        </p:tgtEl>
                                        <p:attrNameLst>
                                          <p:attrName>ppt_x</p:attrName>
                                          <p:attrName>ppt_y</p:attrName>
                                        </p:attrNameLst>
                                      </p:cBhvr>
                                      <p:rCtr x="-10990" y="19236"/>
                                    </p:animMotion>
                                  </p:childTnLst>
                                </p:cTn>
                              </p:par>
                              <p:par>
                                <p:cTn id="212" presetID="52" presetClass="exit" presetSubtype="0" fill="hold" grpId="1" nodeType="withEffect">
                                  <p:stCondLst>
                                    <p:cond delay="0"/>
                                  </p:stCondLst>
                                  <p:childTnLst>
                                    <p:animScale>
                                      <p:cBhvr>
                                        <p:cTn id="213" dur="1500" accel="50000">
                                          <p:stCondLst>
                                            <p:cond delay="0"/>
                                          </p:stCondLst>
                                        </p:cTn>
                                        <p:tgtEl>
                                          <p:spTgt spid="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4" dur="1500" accel="50000">
                                          <p:stCondLst>
                                            <p:cond delay="0"/>
                                          </p:stCondLst>
                                        </p:cTn>
                                        <p:tgtEl>
                                          <p:spTgt spid="2"/>
                                        </p:tgtEl>
                                        <p:attrNameLst>
                                          <p:attrName>ppt_x</p:attrName>
                                          <p:attrName>ppt_y</p:attrName>
                                        </p:attrNameLst>
                                      </p:cBhvr>
                                    </p:animMotion>
                                    <p:animEffect transition="out" filter="fade">
                                      <p:cBhvr>
                                        <p:cTn id="215" dur="1500"/>
                                        <p:tgtEl>
                                          <p:spTgt spid="2"/>
                                        </p:tgtEl>
                                      </p:cBhvr>
                                    </p:animEffect>
                                    <p:set>
                                      <p:cBhvr>
                                        <p:cTn id="216" dur="1" fill="hold">
                                          <p:stCondLst>
                                            <p:cond delay="1499"/>
                                          </p:stCondLst>
                                        </p:cTn>
                                        <p:tgtEl>
                                          <p:spTgt spid="2"/>
                                        </p:tgtEl>
                                        <p:attrNameLst>
                                          <p:attrName>style.visibility</p:attrName>
                                        </p:attrNameLst>
                                      </p:cBhvr>
                                      <p:to>
                                        <p:strVal val="hidden"/>
                                      </p:to>
                                    </p:set>
                                  </p:childTnLst>
                                </p:cTn>
                              </p:par>
                              <p:par>
                                <p:cTn id="217" presetID="10" presetClass="exit" presetSubtype="0" fill="hold" grpId="2" nodeType="withEffect">
                                  <p:stCondLst>
                                    <p:cond delay="0"/>
                                  </p:stCondLst>
                                  <p:childTnLst>
                                    <p:animEffect transition="out" filter="fade">
                                      <p:cBhvr>
                                        <p:cTn id="218" dur="500"/>
                                        <p:tgtEl>
                                          <p:spTgt spid="18"/>
                                        </p:tgtEl>
                                      </p:cBhvr>
                                    </p:animEffect>
                                    <p:set>
                                      <p:cBhvr>
                                        <p:cTn id="219" dur="1" fill="hold">
                                          <p:stCondLst>
                                            <p:cond delay="499"/>
                                          </p:stCondLst>
                                        </p:cTn>
                                        <p:tgtEl>
                                          <p:spTgt spid="18"/>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19"/>
                                        </p:tgtEl>
                                      </p:cBhvr>
                                    </p:animEffect>
                                    <p:set>
                                      <p:cBhvr>
                                        <p:cTn id="222" dur="1" fill="hold">
                                          <p:stCondLst>
                                            <p:cond delay="499"/>
                                          </p:stCondLst>
                                        </p:cTn>
                                        <p:tgtEl>
                                          <p:spTgt spid="19"/>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21"/>
                                        </p:tgtEl>
                                      </p:cBhvr>
                                    </p:animEffect>
                                    <p:set>
                                      <p:cBhvr>
                                        <p:cTn id="225" dur="1" fill="hold">
                                          <p:stCondLst>
                                            <p:cond delay="499"/>
                                          </p:stCondLst>
                                        </p:cTn>
                                        <p:tgtEl>
                                          <p:spTgt spid="21"/>
                                        </p:tgtEl>
                                        <p:attrNameLst>
                                          <p:attrName>style.visibility</p:attrName>
                                        </p:attrNameLst>
                                      </p:cBhvr>
                                      <p:to>
                                        <p:strVal val="hidden"/>
                                      </p:to>
                                    </p:set>
                                  </p:childTnLst>
                                </p:cTn>
                              </p:par>
                              <p:par>
                                <p:cTn id="226" presetID="10" presetClass="exit" presetSubtype="0" fill="hold" grpId="2" nodeType="withEffect">
                                  <p:stCondLst>
                                    <p:cond delay="0"/>
                                  </p:stCondLst>
                                  <p:childTnLst>
                                    <p:animEffect transition="out" filter="fade">
                                      <p:cBhvr>
                                        <p:cTn id="227" dur="500"/>
                                        <p:tgtEl>
                                          <p:spTgt spid="20"/>
                                        </p:tgtEl>
                                      </p:cBhvr>
                                    </p:animEffect>
                                    <p:set>
                                      <p:cBhvr>
                                        <p:cTn id="228" dur="1" fill="hold">
                                          <p:stCondLst>
                                            <p:cond delay="499"/>
                                          </p:stCondLst>
                                        </p:cTn>
                                        <p:tgtEl>
                                          <p:spTgt spid="20"/>
                                        </p:tgtEl>
                                        <p:attrNameLst>
                                          <p:attrName>style.visibility</p:attrName>
                                        </p:attrNameLst>
                                      </p:cBhvr>
                                      <p:to>
                                        <p:strVal val="hidden"/>
                                      </p:to>
                                    </p:set>
                                  </p:childTnLst>
                                </p:cTn>
                              </p:par>
                              <p:par>
                                <p:cTn id="229" presetID="10" presetClass="exit" presetSubtype="0" fill="hold" grpId="2" nodeType="withEffect">
                                  <p:stCondLst>
                                    <p:cond delay="0"/>
                                  </p:stCondLst>
                                  <p:iterate type="lt">
                                    <p:tmPct val="0"/>
                                  </p:iterate>
                                  <p:childTnLst>
                                    <p:animEffect transition="out" filter="fade">
                                      <p:cBhvr>
                                        <p:cTn id="230" dur="500"/>
                                        <p:tgtEl>
                                          <p:spTgt spid="23"/>
                                        </p:tgtEl>
                                      </p:cBhvr>
                                    </p:animEffect>
                                    <p:set>
                                      <p:cBhvr>
                                        <p:cTn id="231" dur="1" fill="hold">
                                          <p:stCondLst>
                                            <p:cond delay="499"/>
                                          </p:stCondLst>
                                        </p:cTn>
                                        <p:tgtEl>
                                          <p:spTgt spid="23"/>
                                        </p:tgtEl>
                                        <p:attrNameLst>
                                          <p:attrName>style.visibility</p:attrName>
                                        </p:attrNameLst>
                                      </p:cBhvr>
                                      <p:to>
                                        <p:strVal val="hidden"/>
                                      </p:to>
                                    </p:set>
                                  </p:childTnLst>
                                </p:cTn>
                              </p:par>
                              <p:par>
                                <p:cTn id="232" presetID="2" presetClass="entr" presetSubtype="4" fill="hold" grpId="0" nodeType="withEffect">
                                  <p:stCondLst>
                                    <p:cond delay="500"/>
                                  </p:stCondLst>
                                  <p:childTnLst>
                                    <p:set>
                                      <p:cBhvr>
                                        <p:cTn id="233" dur="1" fill="hold">
                                          <p:stCondLst>
                                            <p:cond delay="0"/>
                                          </p:stCondLst>
                                        </p:cTn>
                                        <p:tgtEl>
                                          <p:spTgt spid="16"/>
                                        </p:tgtEl>
                                        <p:attrNameLst>
                                          <p:attrName>style.visibility</p:attrName>
                                        </p:attrNameLst>
                                      </p:cBhvr>
                                      <p:to>
                                        <p:strVal val="visible"/>
                                      </p:to>
                                    </p:set>
                                    <p:anim calcmode="lin" valueType="num">
                                      <p:cBhvr additive="base">
                                        <p:cTn id="234" dur="1000" fill="hold"/>
                                        <p:tgtEl>
                                          <p:spTgt spid="16"/>
                                        </p:tgtEl>
                                        <p:attrNameLst>
                                          <p:attrName>ppt_x</p:attrName>
                                        </p:attrNameLst>
                                      </p:cBhvr>
                                      <p:tavLst>
                                        <p:tav tm="0">
                                          <p:val>
                                            <p:strVal val="#ppt_x"/>
                                          </p:val>
                                        </p:tav>
                                        <p:tav tm="100000">
                                          <p:val>
                                            <p:strVal val="#ppt_x"/>
                                          </p:val>
                                        </p:tav>
                                      </p:tavLst>
                                    </p:anim>
                                    <p:anim calcmode="lin" valueType="num">
                                      <p:cBhvr additive="base">
                                        <p:cTn id="235" dur="1000" fill="hold"/>
                                        <p:tgtEl>
                                          <p:spTgt spid="16"/>
                                        </p:tgtEl>
                                        <p:attrNameLst>
                                          <p:attrName>ppt_y</p:attrName>
                                        </p:attrNameLst>
                                      </p:cBhvr>
                                      <p:tavLst>
                                        <p:tav tm="0">
                                          <p:val>
                                            <p:strVal val="1+#ppt_h/2"/>
                                          </p:val>
                                        </p:tav>
                                        <p:tav tm="100000">
                                          <p:val>
                                            <p:strVal val="#ppt_y"/>
                                          </p:val>
                                        </p:tav>
                                      </p:tavLst>
                                    </p:anim>
                                  </p:childTnLst>
                                </p:cTn>
                              </p:par>
                            </p:childTnLst>
                          </p:cTn>
                        </p:par>
                        <p:par>
                          <p:cTn id="236" fill="hold">
                            <p:stCondLst>
                              <p:cond delay="2000"/>
                            </p:stCondLst>
                            <p:childTnLst>
                              <p:par>
                                <p:cTn id="237" presetID="10" presetClass="exit" presetSubtype="0" fill="hold" grpId="1" nodeType="afterEffect">
                                  <p:stCondLst>
                                    <p:cond delay="0"/>
                                  </p:stCondLst>
                                  <p:childTnLst>
                                    <p:animEffect transition="out" filter="fade">
                                      <p:cBhvr>
                                        <p:cTn id="238" dur="500"/>
                                        <p:tgtEl>
                                          <p:spTgt spid="15"/>
                                        </p:tgtEl>
                                      </p:cBhvr>
                                    </p:animEffect>
                                    <p:set>
                                      <p:cBhvr>
                                        <p:cTn id="239" dur="1" fill="hold">
                                          <p:stCondLst>
                                            <p:cond delay="499"/>
                                          </p:stCondLst>
                                        </p:cTn>
                                        <p:tgtEl>
                                          <p:spTgt spid="15"/>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0" presetClass="entr" presetSubtype="0" fill="hold" grpId="0" nodeType="clickEffect">
                                  <p:stCondLst>
                                    <p:cond delay="0"/>
                                  </p:stCondLst>
                                  <p:childTnLst>
                                    <p:set>
                                      <p:cBhvr>
                                        <p:cTn id="243" dur="1" fill="hold">
                                          <p:stCondLst>
                                            <p:cond delay="0"/>
                                          </p:stCondLst>
                                        </p:cTn>
                                        <p:tgtEl>
                                          <p:spTgt spid="17"/>
                                        </p:tgtEl>
                                        <p:attrNameLst>
                                          <p:attrName>style.visibility</p:attrName>
                                        </p:attrNameLst>
                                      </p:cBhvr>
                                      <p:to>
                                        <p:strVal val="visible"/>
                                      </p:to>
                                    </p:set>
                                    <p:animEffect transition="in" filter="dissolve">
                                      <p:cBhvr>
                                        <p:cTn id="244" dur="500">
                                          <p:stCondLst>
                                            <p:cond delay="0"/>
                                          </p:stCondLst>
                                        </p:cTn>
                                        <p:tgtEl>
                                          <p:spTgt spid="17"/>
                                        </p:tgtEl>
                                      </p:cBhvr>
                                    </p:animEffect>
                                    <p:anim to="" calcmode="lin" valueType="num">
                                      <p:cBhvr>
                                        <p:cTn id="245"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246"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247" fill="hold">
                      <p:stCondLst>
                        <p:cond delay="indefinite"/>
                      </p:stCondLst>
                      <p:childTnLst>
                        <p:par>
                          <p:cTn id="248" fill="hold">
                            <p:stCondLst>
                              <p:cond delay="0"/>
                            </p:stCondLst>
                            <p:childTnLst>
                              <p:par>
                                <p:cTn id="249" presetID="0" presetClass="entr" presetSubtype="0" fill="hold" grpId="0" nodeType="clickEffect">
                                  <p:stCondLst>
                                    <p:cond delay="0"/>
                                  </p:stCondLst>
                                  <p:childTnLst>
                                    <p:set>
                                      <p:cBhvr>
                                        <p:cTn id="250" dur="1" fill="hold">
                                          <p:stCondLst>
                                            <p:cond delay="0"/>
                                          </p:stCondLst>
                                        </p:cTn>
                                        <p:tgtEl>
                                          <p:spTgt spid="22"/>
                                        </p:tgtEl>
                                        <p:attrNameLst>
                                          <p:attrName>style.visibility</p:attrName>
                                        </p:attrNameLst>
                                      </p:cBhvr>
                                      <p:to>
                                        <p:strVal val="visible"/>
                                      </p:to>
                                    </p:set>
                                    <p:animEffect transition="in" filter="dissolve">
                                      <p:cBhvr>
                                        <p:cTn id="251" dur="500">
                                          <p:stCondLst>
                                            <p:cond delay="0"/>
                                          </p:stCondLst>
                                        </p:cTn>
                                        <p:tgtEl>
                                          <p:spTgt spid="22"/>
                                        </p:tgtEl>
                                      </p:cBhvr>
                                    </p:animEffect>
                                    <p:anim to="" calcmode="lin" valueType="num">
                                      <p:cBhvr>
                                        <p:cTn id="252"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253"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par>
                    <p:cTn id="254" fill="hold">
                      <p:stCondLst>
                        <p:cond delay="indefinite"/>
                      </p:stCondLst>
                      <p:childTnLst>
                        <p:par>
                          <p:cTn id="255" fill="hold">
                            <p:stCondLst>
                              <p:cond delay="0"/>
                            </p:stCondLst>
                            <p:childTnLst>
                              <p:par>
                                <p:cTn id="256" presetID="23" presetClass="exit" presetSubtype="32" fill="hold" grpId="1" nodeType="clickEffect">
                                  <p:stCondLst>
                                    <p:cond delay="0"/>
                                  </p:stCondLst>
                                  <p:childTnLst>
                                    <p:anim calcmode="lin" valueType="num">
                                      <p:cBhvr>
                                        <p:cTn id="257" dur="1000"/>
                                        <p:tgtEl>
                                          <p:spTgt spid="16"/>
                                        </p:tgtEl>
                                        <p:attrNameLst>
                                          <p:attrName>ppt_w</p:attrName>
                                        </p:attrNameLst>
                                      </p:cBhvr>
                                      <p:tavLst>
                                        <p:tav tm="0">
                                          <p:val>
                                            <p:strVal val="ppt_w"/>
                                          </p:val>
                                        </p:tav>
                                        <p:tav tm="100000">
                                          <p:val>
                                            <p:fltVal val="0"/>
                                          </p:val>
                                        </p:tav>
                                      </p:tavLst>
                                    </p:anim>
                                    <p:anim calcmode="lin" valueType="num">
                                      <p:cBhvr>
                                        <p:cTn id="258" dur="1000"/>
                                        <p:tgtEl>
                                          <p:spTgt spid="16"/>
                                        </p:tgtEl>
                                        <p:attrNameLst>
                                          <p:attrName>ppt_h</p:attrName>
                                        </p:attrNameLst>
                                      </p:cBhvr>
                                      <p:tavLst>
                                        <p:tav tm="0">
                                          <p:val>
                                            <p:strVal val="ppt_h"/>
                                          </p:val>
                                        </p:tav>
                                        <p:tav tm="100000">
                                          <p:val>
                                            <p:fltVal val="0"/>
                                          </p:val>
                                        </p:tav>
                                      </p:tavLst>
                                    </p:anim>
                                    <p:set>
                                      <p:cBhvr>
                                        <p:cTn id="259" dur="1" fill="hold">
                                          <p:stCondLst>
                                            <p:cond delay="999"/>
                                          </p:stCondLst>
                                        </p:cTn>
                                        <p:tgtEl>
                                          <p:spTgt spid="16"/>
                                        </p:tgtEl>
                                        <p:attrNameLst>
                                          <p:attrName>style.visibility</p:attrName>
                                        </p:attrNameLst>
                                      </p:cBhvr>
                                      <p:to>
                                        <p:strVal val="hidden"/>
                                      </p:to>
                                    </p:set>
                                  </p:childTnLst>
                                </p:cTn>
                              </p:par>
                              <p:par>
                                <p:cTn id="260" presetID="0" presetClass="path" presetSubtype="0" accel="50000" decel="50000" fill="hold" grpId="2" nodeType="withEffect">
                                  <p:stCondLst>
                                    <p:cond delay="0"/>
                                  </p:stCondLst>
                                  <p:childTnLst>
                                    <p:animMotion origin="layout" path="M 0 0 L -0.125 -0.08881 " pathEditMode="relative" ptsTypes="AA">
                                      <p:cBhvr>
                                        <p:cTn id="261" dur="1000" fill="hold"/>
                                        <p:tgtEl>
                                          <p:spTgt spid="16"/>
                                        </p:tgtEl>
                                        <p:attrNameLst>
                                          <p:attrName>ppt_x</p:attrName>
                                          <p:attrName>ppt_y</p:attrName>
                                        </p:attrNameLst>
                                      </p:cBhvr>
                                    </p:animMotion>
                                  </p:childTnLst>
                                </p:cTn>
                              </p:par>
                              <p:par>
                                <p:cTn id="262" presetID="0" presetClass="exit" presetSubtype="0" fill="hold" grpId="1" nodeType="withEffect">
                                  <p:stCondLst>
                                    <p:cond delay="0"/>
                                  </p:stCondLst>
                                  <p:childTnLst>
                                    <p:set>
                                      <p:cBhvr>
                                        <p:cTn id="263" dur="1" fill="hold">
                                          <p:stCondLst>
                                            <p:cond delay="999"/>
                                          </p:stCondLst>
                                        </p:cTn>
                                        <p:tgtEl>
                                          <p:spTgt spid="17"/>
                                        </p:tgtEl>
                                        <p:attrNameLst>
                                          <p:attrName>style.visibility</p:attrName>
                                        </p:attrNameLst>
                                      </p:cBhvr>
                                      <p:to>
                                        <p:strVal val="hidden"/>
                                      </p:to>
                                    </p:set>
                                    <p:animEffect transition="out" filter="dissolve">
                                      <p:cBhvr>
                                        <p:cTn id="264" dur="1000">
                                          <p:stCondLst>
                                            <p:cond delay="0"/>
                                          </p:stCondLst>
                                        </p:cTn>
                                        <p:tgtEl>
                                          <p:spTgt spid="17"/>
                                        </p:tgtEl>
                                      </p:cBhvr>
                                    </p:animEffect>
                                    <p:anim to="" calcmode="lin" valueType="num">
                                      <p:cBhvr>
                                        <p:cTn id="265" dur="100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266" dur="1000" fill="hold">
                                          <p:stCondLst>
                                            <p:cond delay="0"/>
                                          </p:stCondLst>
                                        </p:cTn>
                                        <p:tgtEl>
                                          <p:spTgt spid="17"/>
                                        </p:tgtEl>
                                        <p:attrNameLst>
                                          <p:attrName>ppt_h</p:attrName>
                                        </p:attrNameLst>
                                      </p:cBhvr>
                                      <p:tavLst>
                                        <p:tav tm="0">
                                          <p:val>
                                            <p:strVal val="#ppt_h"/>
                                          </p:val>
                                        </p:tav>
                                        <p:tav tm="100000">
                                          <p:val>
                                            <p:strVal val="#ppt_h*4"/>
                                          </p:val>
                                        </p:tav>
                                      </p:tavLst>
                                    </p:anim>
                                  </p:childTnLst>
                                </p:cTn>
                              </p:par>
                              <p:par>
                                <p:cTn id="267" presetID="42" presetClass="path" presetSubtype="0" accel="50000" decel="50000" fill="hold" grpId="2" nodeType="withEffect">
                                  <p:stCondLst>
                                    <p:cond delay="0"/>
                                  </p:stCondLst>
                                  <p:childTnLst>
                                    <p:animMotion origin="layout" path="M -1.66667E-6 -4.81481E-6 L -0.3033 0.10811 " pathEditMode="relative" rAng="0" ptsTypes="AA">
                                      <p:cBhvr>
                                        <p:cTn id="268" dur="1000" fill="hold"/>
                                        <p:tgtEl>
                                          <p:spTgt spid="17"/>
                                        </p:tgtEl>
                                        <p:attrNameLst>
                                          <p:attrName>ppt_x</p:attrName>
                                          <p:attrName>ppt_y</p:attrName>
                                        </p:attrNameLst>
                                      </p:cBhvr>
                                      <p:rCtr x="-15174" y="5394"/>
                                    </p:animMotion>
                                  </p:childTnLst>
                                </p:cTn>
                              </p:par>
                              <p:par>
                                <p:cTn id="269" presetID="0" presetClass="exit" presetSubtype="0" fill="hold" grpId="1" nodeType="withEffect">
                                  <p:stCondLst>
                                    <p:cond delay="0"/>
                                  </p:stCondLst>
                                  <p:childTnLst>
                                    <p:set>
                                      <p:cBhvr>
                                        <p:cTn id="270" dur="1" fill="hold">
                                          <p:stCondLst>
                                            <p:cond delay="999"/>
                                          </p:stCondLst>
                                        </p:cTn>
                                        <p:tgtEl>
                                          <p:spTgt spid="22"/>
                                        </p:tgtEl>
                                        <p:attrNameLst>
                                          <p:attrName>style.visibility</p:attrName>
                                        </p:attrNameLst>
                                      </p:cBhvr>
                                      <p:to>
                                        <p:strVal val="hidden"/>
                                      </p:to>
                                    </p:set>
                                    <p:animEffect transition="out" filter="dissolve">
                                      <p:cBhvr>
                                        <p:cTn id="271" dur="1000">
                                          <p:stCondLst>
                                            <p:cond delay="0"/>
                                          </p:stCondLst>
                                        </p:cTn>
                                        <p:tgtEl>
                                          <p:spTgt spid="22"/>
                                        </p:tgtEl>
                                      </p:cBhvr>
                                    </p:animEffect>
                                    <p:anim to="" calcmode="lin" valueType="num">
                                      <p:cBhvr>
                                        <p:cTn id="272" dur="1000" fill="hold">
                                          <p:stCondLst>
                                            <p:cond delay="0"/>
                                          </p:stCondLst>
                                        </p:cTn>
                                        <p:tgtEl>
                                          <p:spTgt spid="22"/>
                                        </p:tgtEl>
                                        <p:attrNameLst>
                                          <p:attrName>ppt_w</p:attrName>
                                        </p:attrNameLst>
                                      </p:cBhvr>
                                      <p:tavLst>
                                        <p:tav tm="0">
                                          <p:val>
                                            <p:strVal val="#ppt_w"/>
                                          </p:val>
                                        </p:tav>
                                        <p:tav tm="100000">
                                          <p:val>
                                            <p:strVal val="#ppt_w*4"/>
                                          </p:val>
                                        </p:tav>
                                      </p:tavLst>
                                    </p:anim>
                                    <p:anim to="" calcmode="lin" valueType="num">
                                      <p:cBhvr>
                                        <p:cTn id="273" dur="1000" fill="hold">
                                          <p:stCondLst>
                                            <p:cond delay="0"/>
                                          </p:stCondLst>
                                        </p:cTn>
                                        <p:tgtEl>
                                          <p:spTgt spid="22"/>
                                        </p:tgtEl>
                                        <p:attrNameLst>
                                          <p:attrName>ppt_h</p:attrName>
                                        </p:attrNameLst>
                                      </p:cBhvr>
                                      <p:tavLst>
                                        <p:tav tm="0">
                                          <p:val>
                                            <p:strVal val="#ppt_h"/>
                                          </p:val>
                                        </p:tav>
                                        <p:tav tm="100000">
                                          <p:val>
                                            <p:strVal val="#ppt_h*4"/>
                                          </p:val>
                                        </p:tav>
                                      </p:tavLst>
                                    </p:anim>
                                  </p:childTnLst>
                                </p:cTn>
                              </p:par>
                              <p:par>
                                <p:cTn id="274" presetID="6" presetClass="emph" presetSubtype="0" fill="hold" grpId="3" nodeType="withEffect">
                                  <p:stCondLst>
                                    <p:cond delay="0"/>
                                  </p:stCondLst>
                                  <p:childTnLst>
                                    <p:animScale>
                                      <p:cBhvr>
                                        <p:cTn id="275" dur="1000" fill="hold"/>
                                        <p:tgtEl>
                                          <p:spTgt spid="22"/>
                                        </p:tgtEl>
                                      </p:cBhvr>
                                      <p:by x="20000" y="20000"/>
                                    </p:animScale>
                                  </p:childTnLst>
                                </p:cTn>
                              </p:par>
                              <p:par>
                                <p:cTn id="276" presetID="42" presetClass="path" presetSubtype="0" accel="50000" decel="50000" fill="hold" grpId="2" nodeType="withEffect">
                                  <p:stCondLst>
                                    <p:cond delay="0"/>
                                  </p:stCondLst>
                                  <p:childTnLst>
                                    <p:animMotion origin="layout" path="M 1.94444E-6 3.7037E-7 L -0.32066 -0.09005 " pathEditMode="relative" rAng="0" ptsTypes="AA">
                                      <p:cBhvr>
                                        <p:cTn id="277" dur="1000" fill="hold"/>
                                        <p:tgtEl>
                                          <p:spTgt spid="22"/>
                                        </p:tgtEl>
                                        <p:attrNameLst>
                                          <p:attrName>ppt_x</p:attrName>
                                          <p:attrName>ppt_y</p:attrName>
                                        </p:attrNameLst>
                                      </p:cBhvr>
                                      <p:rCtr x="-16042" y="-4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0" grpId="0"/>
      <p:bldP spid="20" grpId="1"/>
      <p:bldP spid="20" grpId="2"/>
      <p:bldP spid="2" grpId="0"/>
      <p:bldP spid="2" grpId="1"/>
      <p:bldP spid="6" grpId="0"/>
      <p:bldP spid="6" grpId="1"/>
      <p:bldP spid="6" grpId="2"/>
      <p:bldP spid="6" grpId="3"/>
      <p:bldP spid="5" grpId="0"/>
      <p:bldP spid="5" grpId="1"/>
      <p:bldP spid="5" grpId="3"/>
      <p:bldP spid="5" grpId="4"/>
      <p:bldP spid="5" grpId="5"/>
      <p:bldP spid="7" grpId="0"/>
      <p:bldP spid="7" grpId="1"/>
      <p:bldP spid="7" grpId="2"/>
      <p:bldP spid="7" grpId="3"/>
      <p:bldP spid="7" grpId="4"/>
      <p:bldP spid="8" grpId="0"/>
      <p:bldP spid="8" grpId="1"/>
      <p:bldP spid="8" grpId="2"/>
      <p:bldP spid="8" grpId="3"/>
      <p:bldP spid="9" grpId="0"/>
      <p:bldP spid="9" grpId="1"/>
      <p:bldP spid="9" grpId="2"/>
      <p:bldP spid="9" grpId="3"/>
      <p:bldP spid="9" grpId="4"/>
      <p:bldP spid="10" grpId="0"/>
      <p:bldP spid="10" grpId="1"/>
      <p:bldP spid="10" grpId="2"/>
      <p:bldP spid="10" grpId="3"/>
      <p:bldP spid="10" grpId="4"/>
      <p:bldP spid="11" grpId="0"/>
      <p:bldP spid="11" grpId="1"/>
      <p:bldP spid="11" grpId="2"/>
      <p:bldP spid="11" grpId="3"/>
      <p:bldP spid="12" grpId="0"/>
      <p:bldP spid="12" grpId="1"/>
      <p:bldP spid="12" grpId="2"/>
      <p:bldP spid="12" grpId="3"/>
      <p:bldP spid="12" grpId="4"/>
      <p:bldP spid="13" grpId="0"/>
      <p:bldP spid="13" grpId="1"/>
      <p:bldP spid="13" grpId="2"/>
      <p:bldP spid="13" grpId="3"/>
      <p:bldP spid="13" grpId="4"/>
      <p:bldP spid="14" grpId="0"/>
      <p:bldP spid="14" grpId="1"/>
      <p:bldP spid="14" grpId="2"/>
      <p:bldP spid="14" grpId="3"/>
      <p:bldP spid="16" grpId="0"/>
      <p:bldP spid="16" grpId="1"/>
      <p:bldP spid="16" grpId="2"/>
      <p:bldP spid="15" grpId="0"/>
      <p:bldP spid="15" grpId="1"/>
      <p:bldP spid="15" grpId="2"/>
      <p:bldP spid="17" grpId="0"/>
      <p:bldP spid="17" grpId="1"/>
      <p:bldP spid="17" grpId="2"/>
      <p:bldP spid="19" grpId="0"/>
      <p:bldP spid="19" grpId="1"/>
      <p:bldP spid="21" grpId="0"/>
      <p:bldP spid="21" grpId="1"/>
      <p:bldP spid="22" grpId="0"/>
      <p:bldP spid="22" grpId="1"/>
      <p:bldP spid="22" grpId="2"/>
      <p:bldP spid="22" grpId="3"/>
      <p:bldP spid="23" grpId="0"/>
      <p:bldP spid="23" grpId="1"/>
      <p:bldP spid="23"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8579</TotalTime>
  <Words>6562</Words>
  <Application>Microsoft Office PowerPoint</Application>
  <PresentationFormat>On-screen Show (4:3)</PresentationFormat>
  <Paragraphs>683</Paragraphs>
  <Slides>63</Slides>
  <Notes>62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63</vt:i4>
      </vt:variant>
    </vt:vector>
  </HeadingPairs>
  <TitlesOfParts>
    <vt:vector size="69" baseType="lpstr">
      <vt:lpstr>Arial</vt:lpstr>
      <vt:lpstr>Calibri</vt:lpstr>
      <vt:lpstr>MV Boli</vt:lpstr>
      <vt:lpstr>Office Theme</vt:lpstr>
      <vt:lpstr>1_Office Theme</vt:lpstr>
      <vt:lpstr>Default Design</vt:lpstr>
      <vt:lpstr>PowerPoint Presentation</vt:lpstr>
      <vt:lpstr>What GOD Hates</vt:lpstr>
      <vt:lpstr>PowerPoint Presentation</vt:lpstr>
      <vt:lpstr>For You are not a God who takes pleasure in wickedness, Nor shall evil dwell with You. The boastful shall not stand in Your sight; You hate all workers of iniquity. You shall destroy those who speak falsehood; The LORD abhors the bloodthirsty and deceitful man.       – Psalms 5:4-6 </vt:lpstr>
      <vt:lpstr>"I, wisdom, dwell with prudence, And find out knowledge and discretion. The fear of the LORD     is to hate evil; Pride and arrogance and the evil way And the perverse mouth I hate." – Proverbs 8:12-13 </vt:lpstr>
      <vt:lpstr>These six things the LORD hates, Yes, seven are an abomination to Him: A proud look, A lying tongue, Hands that shed innocent blood,    A heart that devises wicked plans, Feet that are swift in running to evil, A false witness who speaks lies, And one who sows discord among brethren. – Proverbs 6:16-19 </vt:lpstr>
      <vt:lpstr>Dishonest scales are an abomination to the LORD,       But a just weight is His delight.    – Proverbs 11:1 </vt:lpstr>
      <vt:lpstr>"You shall not have in your house differing measures, a large and a small. You shall have a perfect and just weight, a perfect and just measure, that your days may be lengthened in the land which the LORD your God is giving you. For all who do such things, all who behave unrighteously, are an abomination to the LORD your God."     – Deuteronomy 25:14-16 </vt:lpstr>
      <vt:lpstr>Those who are of a perverse heart are an abomination to the LORD, But the blameless in their ways are His delight. – Proverbs 11:20 </vt:lpstr>
      <vt:lpstr>Lying lips are an  abomination to the LORD, But those who deal truthfully are His delight.                         – Proverbs 12:22 </vt:lpstr>
      <vt:lpstr>The sacrifice of the wicked is an abomination to the LORD, But the prayer of the upright is His delight. – Proverbs 15:8 </vt:lpstr>
      <vt:lpstr>PowerPoint Presentation</vt:lpstr>
      <vt:lpstr>"You shall not bring the wages of a harlot or the price of a dog to the house of the LORD your God for any vowed offering, for both of these are an abomination to the LORD your God." – Deuteronomy 23:18 </vt:lpstr>
      <vt:lpstr>The way of the wicked is an abomination to the LORD,             But He loves him who follows righteousness. – Proverbs 15:9 </vt:lpstr>
      <vt:lpstr>The thoughts of the wicked are an abomination to the LORD, But the words of the pure are pleasant.       – Proverbs 15:26 </vt:lpstr>
      <vt:lpstr>"'Let none of you think evil in your heart against your neighbor; And do not love a false oath. For all these are things that I hate,' Says the LORD." – Zechariah 8:17 </vt:lpstr>
      <vt:lpstr>Everyone proud in heart is an abomination to the LORD; Though they join forces, none will go unpunished. – Proverbs 16:5 </vt:lpstr>
      <vt:lpstr>He who justifies the wicked, and he who condemns the just, Both of them alike are an abomination to the LORD.          – Proverbs 17:15 </vt:lpstr>
      <vt:lpstr>PowerPoint Presentation</vt:lpstr>
      <vt:lpstr> Do you not know that the unrighteous will not inherit the kingdom of God? Do not be deceived. Neither fornicators, nor idolaters, nor adulterers, nor homosexuals, nor sodomites, nor thieves, nor covetous, nor drunkards, nor revilers, nor extortioners will inherit the kingdom of God. – 1st Corinthians 6:9-10</vt:lpstr>
      <vt:lpstr>"For the LORD God of Israel says That He hates divorce, For it covers one's garment with violence,"    Says the LORD of hosts. "Therefore   take heed to your spirit, That you do not deal treacherously."               – Malachi 2:16  </vt:lpstr>
      <vt:lpstr>"A woman shall not wear anything that pertains to a man, nor shall a man put on a woman's garment, for all who do so are an abomination to the LORD your God."                         – Deuteronomy 22:5 </vt:lpstr>
      <vt:lpstr>Let love be without hypocrisy. Abhor what is evil. Cling to what is good – Romans 12:9 </vt:lpstr>
      <vt:lpstr>"He who rejects Me, and does not receive My words, has that which judges him – the word that I have spoken will judge him in the last day. – John 12:48 </vt:lpstr>
      <vt:lpstr>PowerPoint Presentation</vt:lpstr>
      <vt:lpstr>PowerPoint Presentation</vt:lpstr>
      <vt:lpstr>PowerPoint Presentation</vt:lpstr>
      <vt:lpstr>PowerPoint Presentation</vt:lpstr>
      <vt:lpstr>PART II BELOW</vt:lpstr>
      <vt:lpstr>PowerPoint Presentation</vt:lpstr>
      <vt:lpstr>What GOD Hates</vt:lpstr>
      <vt:lpstr>"So it shall be, when the LORD your God brings you into the land of which He swore to your fathers, to Abraham, Isaac, and Jacob, to give you large and beautiful cities which you did not build, houses full of all good things, which you did not fill, hewn-out wells which you did not dig, vineyards and olive trees which you did not plant - when you have eaten and are full …" – Deuteronomy 6:10-11</vt:lpstr>
      <vt:lpstr>"… then beware, lest you forget the LORD who brought you out of the land of Egypt, from the house of bondage. You shall fear the LORD your God and serve Him, and shall take oaths in His name. You shall not go after other gods, the gods of the peoples who are all around you …" – Deuteronomy 6:12-14 </vt:lpstr>
      <vt:lpstr>"… (for the LORD your God is a jealous God among you), lest the anger of the LORD your God be aroused against you and destroy you from the face of the earth. "Y ou shall not tempt the LORD your God as you tempted Him in Massah." – Deuteronomy 6:15-16 </vt:lpstr>
      <vt:lpstr>"Behold, I will stand before you there on the rock in Horeb; and you shall strike the rock, and water will come out of it, that the people may drink." And Moses did so in the sight of the elders of Israel. So he called the name of the place Massah and Meribah, because of the contention of the children of Israel, and because they tempted the LORD, saying, "Is the LORD among us or not?"                 – Exodus 17:6-7 </vt:lpstr>
      <vt:lpstr>"When the LORD your God cuts off from before you the nations which you go    to dispossess, and you displace them and dwell in their land, take heed to yourself that you are not ensnared to follow them, after they are destroyed from before you, and that you do not inquire after their gods, saying,        'How did these nations serve their gods? I also will do likewise.' "                             – Deuteronomy 12:29-30</vt:lpstr>
      <vt:lpstr>"You shall not worship the LORD your God in that way; for every abomination to the LORD which He hates they have done to their gods; for they burn even their sons and daughters in the fire to their gods."   – Deuteronomy 12:31  </vt:lpstr>
      <vt:lpstr>"Moreover all these curses shall come upon you and pursue and overtake you, until you are destroyed, because you did not obey the voice of the LORD your God, to keep His commandments and His statutes which He commanded you. And they shall be upon you for a sign and a wonder, and on your descendants forever."                                 – Deuteronomy 28:45-46 </vt:lpstr>
      <vt:lpstr>"Because you did not serve the LORD your God with joy and gladness           of heart, for the abundance of everything, therefore you shall serve your enemies, whom the LORD will send against you, in hunger, in thirst, in nakedness, and in need of everything; and He will put a yoke of iron on your neck until He has destroyed you."         – Deuteronomy 28:47-48 </vt:lpstr>
      <vt:lpstr>"You shall eat the fruit of your own body, the flesh of your sons and your daughters whom the LORD your God has given you, in the siege and desperate straits in which your enemy shall distress you."       – Deuteronomy 28:53 </vt:lpstr>
      <vt:lpstr>"All their wickedness is in Gilgal, For there I hated them. Because of the evil of their deeds I will drive them from My house; I will love them no more. All their princes   are rebellious." – Hosea 9:15 </vt:lpstr>
      <vt:lpstr>"And it shall come to pass at that time That I will search Jerusalem with lamps, And punish the men Who are settled in complacency, Who say in their heart, 'The LORD will not do good, Nor will He            do evil.'" – Zephaniah 1:12 </vt:lpstr>
      <vt:lpstr>Woe to you who are at ease in Zion, And trust in Mount Samaria, Notable persons in the chief nation, To whom the house of Israel comes! Go over to Calneh and see; And from there go to Hamath the great; Then go down to Gath of the Philistines. Are you better than these kingdoms? Or is their territory greater than your territory?    – Amos 6:1-2 </vt:lpstr>
      <vt:lpstr>Woe to you who put far off the day of doom, Who cause the seat of violence to come near;  Who lie on beds of ivory, Stretch out on your couches, Eat lambs from the flock And calves from the midst of the stall;  Who sing idly    to the sound of stringed instruments, And invent for yourselves musical instruments like David; – Amos 6:3-5 </vt:lpstr>
      <vt:lpstr>PowerPoint Presentation</vt:lpstr>
      <vt:lpstr>The Lord GOD has sworn by Himself, The LORD God of hosts says: "I abhor the pride of Jacob, And hate his palaces; Therefore           I will deliver up the city And all    that is in it."  – Amos 6:8 </vt:lpstr>
      <vt:lpstr>'And after all this, if you do not obey Me, but walk contrary to Me, then I also will walk contrary to you in fury; and I, even I, will chastise you seven times for your sins. You shall eat the flesh of your sons, and you shall eat the flesh of your daughters. I will destroy your high places, cut down your incense altars, and cast your carcasses on the lifeless forms of your idols; and My soul shall abhor you. – Leviticus 26:27-30 </vt:lpstr>
      <vt:lpstr>"Has a nation changed its gods, Which are not gods? But My people have changed their Glory For what does not profit. Be astonished, O heavens, at this, And be horribly afraid; Be very desolate," says the LORD. "For My people have committed two evils: They have forsaken Me, the fountain of living waters, And hewn themselves cisterns-broken cisterns that can hold no water."   – Jeremiah 2:11-13 </vt:lpstr>
      <vt:lpstr>Have you not brought this on yourself, In that you have forsaken the LORD your God When He led you in the way? And now why take the road to Egypt, To drink the waters of Sihor? Or why take the road to Assyria, To drink the waters of the River? – Jeremiah 2:17-18 </vt:lpstr>
      <vt:lpstr>Your own wickedness will correct you, And your backslidings will rebuke you. Know therefore and see that it is an evil and bitter thing That you have forsaken the LORD your God, And the fear of Me is  not in you," Says the Lord GOD      of hosts. – Jeremiah 2:19 </vt:lpstr>
      <vt:lpstr>"Go and proclaim these words toward the north, and say: 'Return, backsliding Israel,' says the LORD; 'I will not cause My anger to fall on you. For I am merciful,' says the LORD; 'I will not remain angry forever. ' " – Jeremiah 3:12 </vt:lpstr>
      <vt:lpstr>'Only acknowledge your iniquity, That you have transgressed against the LORD your God, And have scattered your charms To alien deities under every green tree, And you have not obeyed My voice,' says the LORD. – Jeremiah 3:13 </vt:lpstr>
      <vt:lpstr>Hear and give ear: Do not be proud, For the LORD has spoken. Give glory   to the LORD your God Before He causes darkness, And before your feet stumble On the dark mountains, And while you are looking for light, He turns it into the shadow of death And makes it dense darkness.                           – Jeremiah 13:15-16 </vt:lpstr>
      <vt:lpstr>Hate evil, love good; Establish justice in the gate. It may be that the LORD God of hosts Will be gracious to the remnant of Joseph. – Amos 5:15 </vt:lpstr>
      <vt:lpstr>And He said to them,           "You are those who justify yourselves before men,       but God knows your hearts. For what is highly esteemed among men is an abomination in the sight of God. – Luke 16:15 </vt:lpstr>
      <vt:lpstr>"He who overcomes shall inherit all things, and I will be his God and he shall be My son. But the cowardly, unbelieving, abominable, murderers, sexually immoral, sorcerers, idolaters, and all liars shall have their part in    the lake which burns with fire and brimstone, which is the second death." – Revelation 21:7-8 </vt:lpstr>
      <vt:lpstr>"But I have a few things against you, because you have there those who hold the doctrine of Balaam, who taught Balak to put a stumbling block before the children of Israel, to eat things sacrificed to idols, and to commit sexual immorality. Thus you also have those who hold the doctrine of the Nicolaitans, which thing I hate." – Revelation 2:14-15 </vt:lpstr>
      <vt:lpstr>PowerPoint Presentation</vt:lpstr>
      <vt:lpstr>PowerPoint Presentation</vt:lpstr>
      <vt:lpstr>PowerPoint Presentation</vt:lpstr>
      <vt:lpstr>PowerPoint Presentation</vt:lpstr>
      <vt:lpstr>PowerPoint Presentation</vt:lpstr>
      <vt:lpstr>Please visit  http://www.RonBert.com to explore further</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Bert</dc:creator>
  <cp:lastModifiedBy>Ron Bert</cp:lastModifiedBy>
  <cp:revision>757</cp:revision>
  <dcterms:created xsi:type="dcterms:W3CDTF">2014-10-12T23:03:48Z</dcterms:created>
  <dcterms:modified xsi:type="dcterms:W3CDTF">2021-03-02T00:56:14Z</dcterms:modified>
</cp:coreProperties>
</file>