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46" r:id="rId3"/>
    <p:sldId id="378" r:id="rId4"/>
    <p:sldId id="379" r:id="rId5"/>
    <p:sldId id="380" r:id="rId6"/>
    <p:sldId id="381" r:id="rId7"/>
    <p:sldId id="384" r:id="rId8"/>
    <p:sldId id="385" r:id="rId9"/>
    <p:sldId id="386" r:id="rId10"/>
    <p:sldId id="387" r:id="rId11"/>
    <p:sldId id="388" r:id="rId12"/>
    <p:sldId id="389" r:id="rId13"/>
    <p:sldId id="390" r:id="rId14"/>
    <p:sldId id="391" r:id="rId15"/>
    <p:sldId id="392" r:id="rId16"/>
    <p:sldId id="393" r:id="rId17"/>
    <p:sldId id="394" r:id="rId18"/>
    <p:sldId id="395" r:id="rId19"/>
    <p:sldId id="396" r:id="rId20"/>
    <p:sldId id="397" r:id="rId21"/>
    <p:sldId id="398" r:id="rId22"/>
    <p:sldId id="403" r:id="rId23"/>
    <p:sldId id="404" r:id="rId24"/>
    <p:sldId id="401" r:id="rId25"/>
    <p:sldId id="283" r:id="rId26"/>
    <p:sldId id="382"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CC99FF"/>
    <a:srgbClr val="FF9900"/>
    <a:srgbClr val="FAE5A0"/>
    <a:srgbClr val="0066FF"/>
    <a:srgbClr val="9900CC"/>
    <a:srgbClr val="9C9CFD"/>
    <a:srgbClr val="9C9CDF"/>
    <a:srgbClr val="66C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4" autoAdjust="0"/>
    <p:restoredTop sz="94258" autoAdjust="0"/>
  </p:normalViewPr>
  <p:slideViewPr>
    <p:cSldViewPr snapToGrid="0">
      <p:cViewPr>
        <p:scale>
          <a:sx n="69" d="100"/>
          <a:sy n="69" d="100"/>
        </p:scale>
        <p:origin x="822" y="53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bottom.</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421082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Bible is a lie, then there is no God. If there is a God, then the Bible is His word of proclaimed inspired  truths, and all others facsimiles lack credibility. False religion is more popular to mankind for it is man’s </a:t>
            </a:r>
            <a:r>
              <a:rPr lang="en-US" baseline="0" dirty="0"/>
              <a:t>creation created for self-satisfaction, and pleasure seeking; an acceptance of </a:t>
            </a:r>
            <a:r>
              <a:rPr lang="en-US" baseline="0" dirty="0" err="1"/>
              <a:t>uncondoned</a:t>
            </a:r>
            <a:r>
              <a:rPr lang="en-US" baseline="0" dirty="0"/>
              <a:t> behaviors, over that of an intimate submission, and immediate accountability, to God. Many in their distance from God answer to self without considering His ways or that we all must eventually answer to God. It is a blatant dismissing of spiritual accountability, while embracing and catering to the flesh. He has announced His judgment seat, by which we all must pass, through Christ, not Buddha, or some figment of Allah; Jehovah is His name. He does not coexist with evil’s end. Misgivings in proper worship, almost unbeknownst to casual wanderers, ensnare one in the tangibles, disregarding those things which are from above. When Christ asks if the faith will be upon the earth when He returns, He is asking if hearts will pursue God over self. Running away from His inspired word to another will not draw the blessings we hope for, such as peace, love, sanctuary of heart. He calls to all through His word and no man can replace that.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872419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choose to hear and or regard is what we believe; passion is defining. What we carry is who we are. Many turn from God not desiring His ways. Truth can not be altered to fit illusions of what is not. Heaven is One way and our emancipation into it comes by His ways, and called out for behaviors and or habits of soul. Dedication, determination, consideration, all define what we are. Certain truths cannot be ignored whereas arrogance defeats humble submission in His presence, which is what He looks for from us, not by dogmatic insistence, but from an eagerly willing and loving thankful stance. Mature Christians are removed from guilt as He bears that weight upon Himself welcoming the faithful. We love Him for He loves us first with such a greater intent than we can fully know. May our</a:t>
            </a:r>
            <a:r>
              <a:rPr lang="en-US" baseline="0" dirty="0"/>
              <a:t> belief always be tempered in His furnace of truth. Humbly call and pray for His guidance and wisdom to be revealed, that our hearts may be softened and thorns removed.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0643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 is our lesson in life. Vision and blindness are upon us. Wake up to God is the call. Pay attention, to know Him is where reality fits truth over lies. Strength of character is to remove oneself from the vices that cause stupor. Sentient capabilities are best served in life with the tingles of real conscious living, over those unmitigated desperate escapes from that which confronts one, whatever painful or suffering situations may be. Excuse has no champion. Running to the hole of self pity and or misery serves no one. Drugs and dependence is not reliance on God. One can live as dead if God is absent.</a:t>
            </a:r>
            <a:r>
              <a:rPr lang="en-US" baseline="0" dirty="0"/>
              <a:t> Put off sin and watch for God is the solution to the problem for all, especially for the afflicted under the despair of oppression. All are inherently good enough to rise back to Him and His saving grace; it is the choice He offers as He pleads for our return. He is making a distinction between those that sleep verses those who choose to be sober, and in this is defined His judgment to come.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700354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draws us into eternity is our faith where our hope remains in His love.</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256056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Christians fall more deeply into prayer as we grow closer to Him in understanding and love. Is our hope casual or something more serious? The word is our defense to protect the treasure we hold dearest.</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686195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those that habitually hate, themselves and or others, along with blaming family members, they can</a:t>
            </a:r>
            <a:r>
              <a:rPr lang="en-US" baseline="0" dirty="0"/>
              <a:t> find solace and exoneration through love. Love both starts and ends with God. In fact, love covers all sins and is how Christ has come to save us. Lift your heart in the light of His love and you will find life.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844172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hole in the justice of man. Our goodness is fading upon legalizing lawlessness.</a:t>
            </a:r>
            <a:r>
              <a:rPr lang="en-US" baseline="0" dirty="0"/>
              <a:t> </a:t>
            </a:r>
            <a:r>
              <a:rPr lang="en-US" dirty="0"/>
              <a:t>Who among us can claim justice can be served without regard for accountability for all under God? When men’s whims rise above God’s rules, to favor the sinfulness, blessings shall evaporate from view. Commit your heart to God and He will establish your thoughts.</a:t>
            </a:r>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863081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written right and wrong upon our hearts for</a:t>
            </a:r>
            <a:r>
              <a:rPr lang="en-US" baseline="0" dirty="0"/>
              <a:t> those who will listen. Therefore is a defining and conclusive word. It is, therefore believe. To deny Him and His ways therefore announces one’s end. Souls are accountable to a higher order than the petty ordinances of man that slosh in confusion and preference.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606320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thief waiting in the corner of all of our lives. It is coming to take our lives, and in the flash of a moment, we will all be standing before Him. Being ready in Him preserves our dignity over the shame we all must bear. </a:t>
            </a:r>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77490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chooses not to hear God and His word, there will be no sacrifice of mercy for this one.</a:t>
            </a:r>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49965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calls for us to be watchful in His light.</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turn away from truth is to invite death. It is true that he who loses his life for the sake of knowing God finds his life as living waters refresh and lift the spirit. I was raised in a family of professing atheists. I wholeheartedly believe atheists believe in God, it is just that they hate Him rather choosing careless pleasures over regard for His word. How Can one come out of the sinful world if one does</a:t>
            </a:r>
            <a:r>
              <a:rPr lang="en-US" baseline="0" dirty="0"/>
              <a:t> not know what to look for, in relation to God’s will? Ignoring His ways will not exempt one from purposed ignorance.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266289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 remains for each of us whether we choose to courageously believe or not. In any event, He calls us all out to have love in all we do. Love is the innocence of creation that bear eternity on our souls.</a:t>
            </a:r>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882440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Eternal life has no comparison and for us it is a hope in Him. Our faith is our victory while we live out our lives waiting upon His promise. Hope cuts truthfully the razor of our faith.</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457103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860526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Watching for the Lord welcomes His coming.</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Time is a vacuum retreating into the darkness.</a:t>
            </a:r>
            <a:endParaRPr lang="en-US" dirty="0"/>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3251633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watchful is a repeating key message found in the Lord’s word to us. Serious and grave is that we come to know God is real, and that our meeting is immanent.</a:t>
            </a:r>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513316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most seriously warned to be ready for He is coming. </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771153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flesh can be such a heavy agonizing anchor. </a:t>
            </a:r>
            <a:r>
              <a:rPr lang="en-US" dirty="0"/>
              <a:t>It is extremely important that we do not sever our personal relationship</a:t>
            </a:r>
            <a:r>
              <a:rPr lang="en-US" baseline="0" dirty="0"/>
              <a:t> with God. Preparing to meet your maker does not involve a vacation. Casually ignoring Him retreating from daily, if not in each moment, prayer leads to immersion in the world. Our perspective must remain in its proper domain, eternity. To forget our source can mire one in the temporary </a:t>
            </a:r>
            <a:r>
              <a:rPr lang="en-US" baseline="0" dirty="0" err="1"/>
              <a:t>passings</a:t>
            </a:r>
            <a:r>
              <a:rPr lang="en-US" baseline="0" dirty="0"/>
              <a:t> where the heart or soul of man is being tested for resolve. Too often generic popular memory verses get sanitized and we can miss the importance of the simple truth such as watching and praying. It is tragic when lusting desires replace lifting love in distant aching hearts.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10890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we approach the midnight hour, who is your master? Is time your master, or instead of a thief, is it an exciting blessing with opportunities for more? Time is a creation of God where it is a statement, a condition of what we will do with limitations and confinement. Can we handle or endure being below God? We are all in a realm of material bondage. Will we find desperate outrage or gentle thankfulness? Genuine engagement with others or an isolated implosion in to the self? God is socially timeless waiting to see what we look for and who we will choose to become. In discovery, the excitement our heart holds can be challenged by all that creation offers. One must rise to the top</a:t>
            </a:r>
            <a:r>
              <a:rPr lang="en-US" baseline="0" dirty="0"/>
              <a:t> above creation’s magnificence to regard the creator deeply over the finite descending unquenchable desires. Peace is a calm without desire. To watch is synonymous with to come. Amen.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75209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string of your heart connected to heaven or tied to a video game? Time is where management can not be ignored. Preparing for this or that can seem an endless exercise, especially where decay and dust</a:t>
            </a:r>
            <a:r>
              <a:rPr lang="en-US" baseline="0" dirty="0"/>
              <a:t> constantly approach</a:t>
            </a:r>
            <a:r>
              <a:rPr lang="en-US" dirty="0"/>
              <a:t>. What one fills the self with becomes that which one is. Waiting for God or not expresses either a heart of impulsive recklessness or patient control. God is asking us for presence in Him</a:t>
            </a:r>
            <a:r>
              <a:rPr lang="en-US" baseline="0" dirty="0"/>
              <a:t> over careless disregard. Purpose, one way or another, has always involved passion of thought. How close is He in our heart of thoughts? To wait for the master to arrive is to pay attention to Him. Surely, if we are truly waiting for the master, we are looking for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66805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God has instore for those that love Him is beyond the light we can see. Is not that which is above all more valuable than all that which is below? The faithful incessantly watch for His coming.</a:t>
            </a:r>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26623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how many times time has given us death, it always comes as unexpected. We feel almost impervious to its affects denning it will happen to us,</a:t>
            </a:r>
            <a:r>
              <a:rPr lang="en-US" baseline="0" dirty="0"/>
              <a:t> though we fear and watch for it in others. Children cry for their parents demise in the trap of mortal life.</a:t>
            </a:r>
            <a:r>
              <a:rPr lang="en-US" dirty="0"/>
              <a:t> If we watch and wait for death, cannot we watch and wait for life? Time itself is death of the moment. God’s repeated warning is in all that is, that it is coming to an end. What will be the impetus of our muster while we live under in this constraint</a:t>
            </a:r>
            <a:r>
              <a:rPr lang="en-US" baseline="0" dirty="0"/>
              <a:t> of dying time</a:t>
            </a:r>
            <a:r>
              <a:rPr lang="en-US" dirty="0"/>
              <a:t>? God calls for us to be higher</a:t>
            </a:r>
            <a:r>
              <a:rPr lang="en-US" baseline="0" dirty="0"/>
              <a:t> than where we are and see Him for the greater glory that He is. Simple minds are limited alone to the earth where dust decays. Belief in more than mere sands upon the wind is where the faithful rise to eternally meet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752677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7.jpg"/><Relationship Id="rId18" Type="http://schemas.openxmlformats.org/officeDocument/2006/relationships/image" Target="../media/image22.jpg"/><Relationship Id="rId3" Type="http://schemas.openxmlformats.org/officeDocument/2006/relationships/image" Target="../media/image1.jpg"/><Relationship Id="rId21" Type="http://schemas.openxmlformats.org/officeDocument/2006/relationships/image" Target="../media/image26.jpeg"/><Relationship Id="rId7" Type="http://schemas.openxmlformats.org/officeDocument/2006/relationships/image" Target="../media/image7.jpg"/><Relationship Id="rId12" Type="http://schemas.openxmlformats.org/officeDocument/2006/relationships/image" Target="../media/image16.jpg"/><Relationship Id="rId17" Type="http://schemas.openxmlformats.org/officeDocument/2006/relationships/image" Target="../media/image21.jpg"/><Relationship Id="rId2" Type="http://schemas.openxmlformats.org/officeDocument/2006/relationships/notesSlide" Target="../notesSlides/notesSlide22.xml"/><Relationship Id="rId16" Type="http://schemas.openxmlformats.org/officeDocument/2006/relationships/image" Target="../media/image20.jpg"/><Relationship Id="rId20"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5.jpg"/><Relationship Id="rId24" Type="http://schemas.openxmlformats.org/officeDocument/2006/relationships/image" Target="../media/image29.jpg"/><Relationship Id="rId5" Type="http://schemas.openxmlformats.org/officeDocument/2006/relationships/image" Target="../media/image5.jpg"/><Relationship Id="rId15" Type="http://schemas.openxmlformats.org/officeDocument/2006/relationships/image" Target="../media/image19.jpg"/><Relationship Id="rId23" Type="http://schemas.openxmlformats.org/officeDocument/2006/relationships/image" Target="../media/image28.jpg"/><Relationship Id="rId10" Type="http://schemas.openxmlformats.org/officeDocument/2006/relationships/image" Target="../media/image14.jpg"/><Relationship Id="rId19" Type="http://schemas.openxmlformats.org/officeDocument/2006/relationships/image" Target="../media/image23.jpg"/><Relationship Id="rId4" Type="http://schemas.openxmlformats.org/officeDocument/2006/relationships/image" Target="../media/image3.jpg"/><Relationship Id="rId9" Type="http://schemas.openxmlformats.org/officeDocument/2006/relationships/image" Target="../media/image9.jpg"/><Relationship Id="rId14" Type="http://schemas.openxmlformats.org/officeDocument/2006/relationships/image" Target="../media/image18.jpg"/><Relationship Id="rId22" Type="http://schemas.openxmlformats.org/officeDocument/2006/relationships/image" Target="../media/image27.jpg"/></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17.jpg"/><Relationship Id="rId18" Type="http://schemas.openxmlformats.org/officeDocument/2006/relationships/image" Target="../media/image40.jpeg"/><Relationship Id="rId3" Type="http://schemas.openxmlformats.org/officeDocument/2006/relationships/image" Target="../media/image1.jpg"/><Relationship Id="rId21" Type="http://schemas.openxmlformats.org/officeDocument/2006/relationships/image" Target="../media/image26.jpeg"/><Relationship Id="rId7" Type="http://schemas.openxmlformats.org/officeDocument/2006/relationships/image" Target="../media/image7.jpg"/><Relationship Id="rId12" Type="http://schemas.openxmlformats.org/officeDocument/2006/relationships/image" Target="../media/image36.jpeg"/><Relationship Id="rId17" Type="http://schemas.openxmlformats.org/officeDocument/2006/relationships/image" Target="../media/image39.jpeg"/><Relationship Id="rId2" Type="http://schemas.openxmlformats.org/officeDocument/2006/relationships/notesSlide" Target="../notesSlides/notesSlide23.xml"/><Relationship Id="rId16" Type="http://schemas.openxmlformats.org/officeDocument/2006/relationships/image" Target="../media/image38.jpeg"/><Relationship Id="rId20"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35.jpeg"/><Relationship Id="rId24" Type="http://schemas.openxmlformats.org/officeDocument/2006/relationships/image" Target="../media/image29.jpg"/><Relationship Id="rId5" Type="http://schemas.openxmlformats.org/officeDocument/2006/relationships/image" Target="../media/image31.jpeg"/><Relationship Id="rId15" Type="http://schemas.openxmlformats.org/officeDocument/2006/relationships/image" Target="../media/image19.jpg"/><Relationship Id="rId23" Type="http://schemas.openxmlformats.org/officeDocument/2006/relationships/image" Target="../media/image43.jpeg"/><Relationship Id="rId10" Type="http://schemas.openxmlformats.org/officeDocument/2006/relationships/image" Target="../media/image34.jpeg"/><Relationship Id="rId19" Type="http://schemas.openxmlformats.org/officeDocument/2006/relationships/image" Target="../media/image41.jpeg"/><Relationship Id="rId4" Type="http://schemas.openxmlformats.org/officeDocument/2006/relationships/image" Target="../media/image30.jpeg"/><Relationship Id="rId9" Type="http://schemas.openxmlformats.org/officeDocument/2006/relationships/image" Target="../media/image33.jpeg"/><Relationship Id="rId14" Type="http://schemas.openxmlformats.org/officeDocument/2006/relationships/image" Target="../media/image37.jpeg"/><Relationship Id="rId22"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677565" y="1863958"/>
            <a:ext cx="2966224" cy="11963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not endure</a:t>
            </a:r>
          </a:p>
        </p:txBody>
      </p:sp>
      <p:sp>
        <p:nvSpPr>
          <p:cNvPr id="5" name="Title 1"/>
          <p:cNvSpPr txBox="1">
            <a:spLocks/>
          </p:cNvSpPr>
          <p:nvPr/>
        </p:nvSpPr>
        <p:spPr>
          <a:xfrm>
            <a:off x="5497829" y="2535578"/>
            <a:ext cx="3155795" cy="11908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own desires</a:t>
            </a:r>
          </a:p>
        </p:txBody>
      </p:sp>
      <p:sp>
        <p:nvSpPr>
          <p:cNvPr id="3074" name="Rectangle 2"/>
          <p:cNvSpPr>
            <a:spLocks noGrp="1" noChangeArrowheads="1"/>
          </p:cNvSpPr>
          <p:nvPr>
            <p:ph type="title"/>
          </p:nvPr>
        </p:nvSpPr>
        <p:spPr>
          <a:xfrm>
            <a:off x="381000" y="1219200"/>
            <a:ext cx="83820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For the time will come when they will not endure sound doctrine, but according to their own desires, because they have itching ears, they will heap up for themselves teachers;</a:t>
            </a:r>
            <a:r>
              <a:rPr lang="en-US" altLang="en-US" sz="3200" b="1" i="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 2</a:t>
            </a:r>
            <a:r>
              <a:rPr lang="en-US" altLang="en-US" sz="3200" b="1" i="1" baseline="3000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Timothy 4:3</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2539846" y="1850861"/>
            <a:ext cx="2180198"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endure</a:t>
            </a:r>
            <a:endParaRPr lang="en-US" altLang="en-US" sz="32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30199" y="2946400"/>
            <a:ext cx="1836099" cy="83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Islam</a:t>
            </a:r>
            <a:endParaRPr lang="en-US" altLang="en-US" sz="3200" b="1" i="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endParaRPr>
          </a:p>
        </p:txBody>
      </p:sp>
      <p:sp>
        <p:nvSpPr>
          <p:cNvPr id="9" name="Rectangle 2"/>
          <p:cNvSpPr txBox="1">
            <a:spLocks noChangeArrowheads="1"/>
          </p:cNvSpPr>
          <p:nvPr/>
        </p:nvSpPr>
        <p:spPr bwMode="auto">
          <a:xfrm>
            <a:off x="1023298" y="2460456"/>
            <a:ext cx="3320101" cy="213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Pacifists</a:t>
            </a:r>
          </a:p>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Peace &amp; Love </a:t>
            </a:r>
          </a:p>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Atheism</a:t>
            </a:r>
          </a:p>
        </p:txBody>
      </p:sp>
      <p:sp>
        <p:nvSpPr>
          <p:cNvPr id="10" name="Rectangle 2"/>
          <p:cNvSpPr txBox="1">
            <a:spLocks noChangeArrowheads="1"/>
          </p:cNvSpPr>
          <p:nvPr/>
        </p:nvSpPr>
        <p:spPr bwMode="auto">
          <a:xfrm>
            <a:off x="1632898" y="2460456"/>
            <a:ext cx="4856802" cy="221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Science/Humanism </a:t>
            </a:r>
          </a:p>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Transgenderism </a:t>
            </a:r>
          </a:p>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Homosexuals</a:t>
            </a:r>
          </a:p>
        </p:txBody>
      </p:sp>
      <p:sp>
        <p:nvSpPr>
          <p:cNvPr id="12" name="Rectangle 2"/>
          <p:cNvSpPr txBox="1">
            <a:spLocks noChangeArrowheads="1"/>
          </p:cNvSpPr>
          <p:nvPr/>
        </p:nvSpPr>
        <p:spPr bwMode="auto">
          <a:xfrm>
            <a:off x="5270500" y="2968456"/>
            <a:ext cx="338549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Taoism</a:t>
            </a:r>
          </a:p>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Confucianism</a:t>
            </a:r>
          </a:p>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Buddhism</a:t>
            </a:r>
          </a:p>
        </p:txBody>
      </p:sp>
      <p:sp>
        <p:nvSpPr>
          <p:cNvPr id="13" name="Rectangle 2"/>
          <p:cNvSpPr txBox="1">
            <a:spLocks noChangeArrowheads="1"/>
          </p:cNvSpPr>
          <p:nvPr/>
        </p:nvSpPr>
        <p:spPr bwMode="auto">
          <a:xfrm>
            <a:off x="6700199" y="2765256"/>
            <a:ext cx="28956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Christianity</a:t>
            </a:r>
            <a:endParaRPr lang="en-US" altLang="en-US" sz="3200" b="1" i="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endParaRPr>
          </a:p>
        </p:txBody>
      </p:sp>
      <p:sp>
        <p:nvSpPr>
          <p:cNvPr id="15" name="Rectangle 2"/>
          <p:cNvSpPr txBox="1">
            <a:spLocks noChangeArrowheads="1"/>
          </p:cNvSpPr>
          <p:nvPr/>
        </p:nvSpPr>
        <p:spPr bwMode="auto">
          <a:xfrm>
            <a:off x="4318001" y="3175000"/>
            <a:ext cx="2077398" cy="83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Judaism</a:t>
            </a:r>
            <a:endParaRPr lang="en-US" altLang="en-US" sz="3200" b="1" i="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endParaRPr>
          </a:p>
        </p:txBody>
      </p:sp>
      <p:sp>
        <p:nvSpPr>
          <p:cNvPr id="16" name="Rectangle 2"/>
          <p:cNvSpPr txBox="1">
            <a:spLocks noChangeArrowheads="1"/>
          </p:cNvSpPr>
          <p:nvPr/>
        </p:nvSpPr>
        <p:spPr bwMode="auto">
          <a:xfrm>
            <a:off x="4127501" y="2349500"/>
            <a:ext cx="4178300"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Spiritism</a:t>
            </a:r>
          </a:p>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Wicca/Paganism </a:t>
            </a:r>
          </a:p>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Satan Worship</a:t>
            </a:r>
          </a:p>
        </p:txBody>
      </p:sp>
      <p:sp>
        <p:nvSpPr>
          <p:cNvPr id="17" name="Rectangle 2">
            <a:extLst>
              <a:ext uri="{FF2B5EF4-FFF2-40B4-BE49-F238E27FC236}">
                <a16:creationId xmlns:a16="http://schemas.microsoft.com/office/drawing/2014/main" id="{0814C01C-79CE-4A77-8355-23053373521A}"/>
              </a:ext>
            </a:extLst>
          </p:cNvPr>
          <p:cNvSpPr txBox="1">
            <a:spLocks noChangeArrowheads="1"/>
          </p:cNvSpPr>
          <p:nvPr/>
        </p:nvSpPr>
        <p:spPr bwMode="auto">
          <a:xfrm>
            <a:off x="1557109" y="2047569"/>
            <a:ext cx="3218910" cy="782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endure</a:t>
            </a:r>
            <a:endParaRPr kumimoji="0" lang="en-US" altLang="en-US" sz="4400" b="1" i="1"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630AB9D-E55C-4EB2-9282-E7F9ABBC24FE}"/>
              </a:ext>
            </a:extLst>
          </p:cNvPr>
          <p:cNvSpPr txBox="1">
            <a:spLocks noChangeArrowheads="1"/>
          </p:cNvSpPr>
          <p:nvPr/>
        </p:nvSpPr>
        <p:spPr bwMode="auto">
          <a:xfrm>
            <a:off x="5385411" y="2727639"/>
            <a:ext cx="3384016" cy="76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own desires</a:t>
            </a:r>
            <a:endParaRPr kumimoji="0" lang="en-US" altLang="en-US" sz="4400" b="1" i="1"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6290774" y="2848134"/>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endure</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3.33333E-6 L 0 -0.25139 " pathEditMode="relative" rAng="0" ptsTypes="AA">
                                      <p:cBhvr>
                                        <p:cTn id="10" dur="1000" spd="-100000" fill="hold"/>
                                        <p:tgtEl>
                                          <p:spTgt spid="3074"/>
                                        </p:tgtEl>
                                        <p:attrNameLst>
                                          <p:attrName>ppt_x</p:attrName>
                                          <p:attrName>ppt_y</p:attrName>
                                        </p:attrNameLst>
                                      </p:cBhvr>
                                      <p:rCtr x="0" y="-12569"/>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par>
                                <p:cTn id="36" presetID="3" presetClass="emph" presetSubtype="2" fill="hold" grpId="2" nodeType="withEffect">
                                  <p:stCondLst>
                                    <p:cond delay="0"/>
                                  </p:stCondLst>
                                  <p:childTnLst>
                                    <p:animClr clrSpc="rgb" dir="cw">
                                      <p:cBhvr override="childStyle">
                                        <p:cTn id="37" dur="2000" fill="hold"/>
                                        <p:tgtEl>
                                          <p:spTgt spid="6"/>
                                        </p:tgtEl>
                                        <p:attrNameLst>
                                          <p:attrName>style.color</p:attrName>
                                        </p:attrNameLst>
                                      </p:cBhvr>
                                      <p:to>
                                        <a:srgbClr val="0066FF"/>
                                      </p:to>
                                    </p:animClr>
                                  </p:childTnLst>
                                </p:cTn>
                              </p:par>
                              <p:par>
                                <p:cTn id="38" presetID="0" presetClass="path" presetSubtype="0" accel="50000" decel="50000" fill="hold" grpId="1" nodeType="withEffect">
                                  <p:stCondLst>
                                    <p:cond delay="0"/>
                                  </p:stCondLst>
                                  <p:childTnLst>
                                    <p:animMotion origin="layout" path="M 5E-6 -4.07407E-6 L 0.42049 0.14561 " pathEditMode="relative" rAng="0" ptsTypes="AA">
                                      <p:cBhvr>
                                        <p:cTn id="39" dur="2000" fill="hold"/>
                                        <p:tgtEl>
                                          <p:spTgt spid="6"/>
                                        </p:tgtEl>
                                        <p:attrNameLst>
                                          <p:attrName>ppt_x</p:attrName>
                                          <p:attrName>ppt_y</p:attrName>
                                        </p:attrNameLst>
                                      </p:cBhvr>
                                      <p:rCtr x="21024" y="7269"/>
                                    </p:animMotion>
                                  </p:childTnLst>
                                </p:cTn>
                              </p:par>
                              <p:par>
                                <p:cTn id="40" presetID="10" presetClass="exit" presetSubtype="0" fill="hold" grpId="2" nodeType="with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500"/>
                                        <p:tgtEl>
                                          <p:spTgt spid="3074"/>
                                        </p:tgtEl>
                                      </p:cBhvr>
                                    </p:animEffect>
                                    <p:set>
                                      <p:cBhvr>
                                        <p:cTn id="54" dur="1" fill="hold">
                                          <p:stCondLst>
                                            <p:cond delay="1499"/>
                                          </p:stCondLst>
                                        </p:cTn>
                                        <p:tgtEl>
                                          <p:spTgt spid="307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1250" fill="hold"/>
                                        <p:tgtEl>
                                          <p:spTgt spid="8"/>
                                        </p:tgtEl>
                                        <p:attrNameLst>
                                          <p:attrName>ppt_w</p:attrName>
                                        </p:attrNameLst>
                                      </p:cBhvr>
                                      <p:tavLst>
                                        <p:tav tm="0">
                                          <p:val>
                                            <p:fltVal val="0"/>
                                          </p:val>
                                        </p:tav>
                                        <p:tav tm="100000">
                                          <p:val>
                                            <p:strVal val="#ppt_w"/>
                                          </p:val>
                                        </p:tav>
                                      </p:tavLst>
                                    </p:anim>
                                    <p:anim calcmode="lin" valueType="num">
                                      <p:cBhvr>
                                        <p:cTn id="60" dur="1250" fill="hold"/>
                                        <p:tgtEl>
                                          <p:spTgt spid="8"/>
                                        </p:tgtEl>
                                        <p:attrNameLst>
                                          <p:attrName>ppt_h</p:attrName>
                                        </p:attrNameLst>
                                      </p:cBhvr>
                                      <p:tavLst>
                                        <p:tav tm="0">
                                          <p:val>
                                            <p:fltVal val="0"/>
                                          </p:val>
                                        </p:tav>
                                        <p:tav tm="100000">
                                          <p:val>
                                            <p:strVal val="#ppt_h"/>
                                          </p:val>
                                        </p:tav>
                                      </p:tavLst>
                                    </p:anim>
                                  </p:childTnLst>
                                </p:cTn>
                              </p:par>
                              <p:par>
                                <p:cTn id="61" presetID="0" presetClass="path" presetSubtype="0" accel="50000" decel="50000" fill="hold" grpId="1" nodeType="withEffect">
                                  <p:stCondLst>
                                    <p:cond delay="0"/>
                                  </p:stCondLst>
                                  <p:childTnLst>
                                    <p:animMotion origin="layout" path="M 1.66667E-6 -7.40741E-7 L 0.36337 -0.23889 " pathEditMode="relative" rAng="0" ptsTypes="AA">
                                      <p:cBhvr>
                                        <p:cTn id="62" dur="1250" fill="hold"/>
                                        <p:tgtEl>
                                          <p:spTgt spid="8"/>
                                        </p:tgtEl>
                                        <p:attrNameLst>
                                          <p:attrName>ppt_x</p:attrName>
                                          <p:attrName>ppt_y</p:attrName>
                                        </p:attrNameLst>
                                      </p:cBhvr>
                                      <p:rCtr x="18160" y="-11944"/>
                                    </p:animMotion>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250" fill="hold"/>
                                        <p:tgtEl>
                                          <p:spTgt spid="9"/>
                                        </p:tgtEl>
                                        <p:attrNameLst>
                                          <p:attrName>ppt_w</p:attrName>
                                        </p:attrNameLst>
                                      </p:cBhvr>
                                      <p:tavLst>
                                        <p:tav tm="0">
                                          <p:val>
                                            <p:fltVal val="0"/>
                                          </p:val>
                                        </p:tav>
                                        <p:tav tm="100000">
                                          <p:val>
                                            <p:strVal val="#ppt_w"/>
                                          </p:val>
                                        </p:tav>
                                      </p:tavLst>
                                    </p:anim>
                                    <p:anim calcmode="lin" valueType="num">
                                      <p:cBhvr>
                                        <p:cTn id="68" dur="1250" fill="hold"/>
                                        <p:tgtEl>
                                          <p:spTgt spid="9"/>
                                        </p:tgtEl>
                                        <p:attrNameLst>
                                          <p:attrName>ppt_h</p:attrName>
                                        </p:attrNameLst>
                                      </p:cBhvr>
                                      <p:tavLst>
                                        <p:tav tm="0">
                                          <p:val>
                                            <p:fltVal val="0"/>
                                          </p:val>
                                        </p:tav>
                                        <p:tav tm="100000">
                                          <p:val>
                                            <p:strVal val="#ppt_h"/>
                                          </p:val>
                                        </p:tav>
                                      </p:tavLst>
                                    </p:anim>
                                  </p:childTnLst>
                                </p:cTn>
                              </p:par>
                              <p:par>
                                <p:cTn id="69" presetID="0" presetClass="path" presetSubtype="0" accel="50000" decel="50000" fill="hold" grpId="1" nodeType="withEffect">
                                  <p:stCondLst>
                                    <p:cond delay="0"/>
                                  </p:stCondLst>
                                  <p:childTnLst>
                                    <p:animMotion origin="layout" path="M -2.77778E-6 -3.33333E-6 L 0.20677 -0.26435 " pathEditMode="relative" rAng="0" ptsTypes="AA">
                                      <p:cBhvr>
                                        <p:cTn id="70" dur="1250" fill="hold"/>
                                        <p:tgtEl>
                                          <p:spTgt spid="9"/>
                                        </p:tgtEl>
                                        <p:attrNameLst>
                                          <p:attrName>ppt_x</p:attrName>
                                          <p:attrName>ppt_y</p:attrName>
                                        </p:attrNameLst>
                                      </p:cBhvr>
                                      <p:rCtr x="10330" y="-13218"/>
                                    </p:animMotion>
                                  </p:childTnLst>
                                </p:cTn>
                              </p:par>
                              <p:par>
                                <p:cTn id="71" presetID="23" presetClass="exit" presetSubtype="32" fill="hold" grpId="2" nodeType="withEffect">
                                  <p:stCondLst>
                                    <p:cond delay="0"/>
                                  </p:stCondLst>
                                  <p:childTnLst>
                                    <p:anim calcmode="lin" valueType="num">
                                      <p:cBhvr>
                                        <p:cTn id="72" dur="500"/>
                                        <p:tgtEl>
                                          <p:spTgt spid="8"/>
                                        </p:tgtEl>
                                        <p:attrNameLst>
                                          <p:attrName>ppt_w</p:attrName>
                                        </p:attrNameLst>
                                      </p:cBhvr>
                                      <p:tavLst>
                                        <p:tav tm="0">
                                          <p:val>
                                            <p:strVal val="ppt_w"/>
                                          </p:val>
                                        </p:tav>
                                        <p:tav tm="100000">
                                          <p:val>
                                            <p:fltVal val="0"/>
                                          </p:val>
                                        </p:tav>
                                      </p:tavLst>
                                    </p:anim>
                                    <p:anim calcmode="lin" valueType="num">
                                      <p:cBhvr>
                                        <p:cTn id="73" dur="500"/>
                                        <p:tgtEl>
                                          <p:spTgt spid="8"/>
                                        </p:tgtEl>
                                        <p:attrNameLst>
                                          <p:attrName>ppt_h</p:attrName>
                                        </p:attrNameLst>
                                      </p:cBhvr>
                                      <p:tavLst>
                                        <p:tav tm="0">
                                          <p:val>
                                            <p:strVal val="ppt_h"/>
                                          </p:val>
                                        </p:tav>
                                        <p:tav tm="100000">
                                          <p:val>
                                            <p:fltVal val="0"/>
                                          </p:val>
                                        </p:tav>
                                      </p:tavLst>
                                    </p:anim>
                                    <p:set>
                                      <p:cBhvr>
                                        <p:cTn id="74" dur="1" fill="hold">
                                          <p:stCondLst>
                                            <p:cond delay="499"/>
                                          </p:stCondLst>
                                        </p:cTn>
                                        <p:tgtEl>
                                          <p:spTgt spid="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1250" fill="hold"/>
                                        <p:tgtEl>
                                          <p:spTgt spid="10"/>
                                        </p:tgtEl>
                                        <p:attrNameLst>
                                          <p:attrName>ppt_w</p:attrName>
                                        </p:attrNameLst>
                                      </p:cBhvr>
                                      <p:tavLst>
                                        <p:tav tm="0">
                                          <p:val>
                                            <p:fltVal val="0"/>
                                          </p:val>
                                        </p:tav>
                                        <p:tav tm="100000">
                                          <p:val>
                                            <p:strVal val="#ppt_w"/>
                                          </p:val>
                                        </p:tav>
                                      </p:tavLst>
                                    </p:anim>
                                    <p:anim calcmode="lin" valueType="num">
                                      <p:cBhvr>
                                        <p:cTn id="80" dur="1250" fill="hold"/>
                                        <p:tgtEl>
                                          <p:spTgt spid="10"/>
                                        </p:tgtEl>
                                        <p:attrNameLst>
                                          <p:attrName>ppt_h</p:attrName>
                                        </p:attrNameLst>
                                      </p:cBhvr>
                                      <p:tavLst>
                                        <p:tav tm="0">
                                          <p:val>
                                            <p:fltVal val="0"/>
                                          </p:val>
                                        </p:tav>
                                        <p:tav tm="100000">
                                          <p:val>
                                            <p:strVal val="#ppt_h"/>
                                          </p:val>
                                        </p:tav>
                                      </p:tavLst>
                                    </p:anim>
                                  </p:childTnLst>
                                </p:cTn>
                              </p:par>
                              <p:par>
                                <p:cTn id="81" presetID="0" presetClass="path" presetSubtype="0" accel="50000" decel="50000" fill="hold" grpId="1" nodeType="withEffect">
                                  <p:stCondLst>
                                    <p:cond delay="0"/>
                                  </p:stCondLst>
                                  <p:childTnLst>
                                    <p:animMotion origin="layout" path="M 2.77778E-6 1.11111E-6 L 0.0559 -0.26968 " pathEditMode="relative" rAng="0" ptsTypes="AA">
                                      <p:cBhvr>
                                        <p:cTn id="82" dur="1250" fill="hold"/>
                                        <p:tgtEl>
                                          <p:spTgt spid="10"/>
                                        </p:tgtEl>
                                        <p:attrNameLst>
                                          <p:attrName>ppt_x</p:attrName>
                                          <p:attrName>ppt_y</p:attrName>
                                        </p:attrNameLst>
                                      </p:cBhvr>
                                      <p:rCtr x="2795" y="-13495"/>
                                    </p:animMotion>
                                  </p:childTnLst>
                                </p:cTn>
                              </p:par>
                              <p:par>
                                <p:cTn id="83" presetID="23" presetClass="exit" presetSubtype="32" fill="hold" grpId="2" nodeType="withEffect">
                                  <p:stCondLst>
                                    <p:cond delay="0"/>
                                  </p:stCondLst>
                                  <p:childTnLst>
                                    <p:anim calcmode="lin" valueType="num">
                                      <p:cBhvr>
                                        <p:cTn id="84" dur="500"/>
                                        <p:tgtEl>
                                          <p:spTgt spid="9"/>
                                        </p:tgtEl>
                                        <p:attrNameLst>
                                          <p:attrName>ppt_w</p:attrName>
                                        </p:attrNameLst>
                                      </p:cBhvr>
                                      <p:tavLst>
                                        <p:tav tm="0">
                                          <p:val>
                                            <p:strVal val="ppt_w"/>
                                          </p:val>
                                        </p:tav>
                                        <p:tav tm="100000">
                                          <p:val>
                                            <p:fltVal val="0"/>
                                          </p:val>
                                        </p:tav>
                                      </p:tavLst>
                                    </p:anim>
                                    <p:anim calcmode="lin" valueType="num">
                                      <p:cBhvr>
                                        <p:cTn id="85" dur="500"/>
                                        <p:tgtEl>
                                          <p:spTgt spid="9"/>
                                        </p:tgtEl>
                                        <p:attrNameLst>
                                          <p:attrName>ppt_h</p:attrName>
                                        </p:attrNameLst>
                                      </p:cBhvr>
                                      <p:tavLst>
                                        <p:tav tm="0">
                                          <p:val>
                                            <p:strVal val="ppt_h"/>
                                          </p:val>
                                        </p:tav>
                                        <p:tav tm="100000">
                                          <p:val>
                                            <p:fltVal val="0"/>
                                          </p:val>
                                        </p:tav>
                                      </p:tavLst>
                                    </p:anim>
                                    <p:set>
                                      <p:cBhvr>
                                        <p:cTn id="86" dur="1" fill="hold">
                                          <p:stCondLst>
                                            <p:cond delay="499"/>
                                          </p:stCondLst>
                                        </p:cTn>
                                        <p:tgtEl>
                                          <p:spTgt spid="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1250" fill="hold"/>
                                        <p:tgtEl>
                                          <p:spTgt spid="15"/>
                                        </p:tgtEl>
                                        <p:attrNameLst>
                                          <p:attrName>ppt_w</p:attrName>
                                        </p:attrNameLst>
                                      </p:cBhvr>
                                      <p:tavLst>
                                        <p:tav tm="0">
                                          <p:val>
                                            <p:fltVal val="0"/>
                                          </p:val>
                                        </p:tav>
                                        <p:tav tm="100000">
                                          <p:val>
                                            <p:strVal val="#ppt_w"/>
                                          </p:val>
                                        </p:tav>
                                      </p:tavLst>
                                    </p:anim>
                                    <p:anim calcmode="lin" valueType="num">
                                      <p:cBhvr>
                                        <p:cTn id="92" dur="1250" fill="hold"/>
                                        <p:tgtEl>
                                          <p:spTgt spid="15"/>
                                        </p:tgtEl>
                                        <p:attrNameLst>
                                          <p:attrName>ppt_h</p:attrName>
                                        </p:attrNameLst>
                                      </p:cBhvr>
                                      <p:tavLst>
                                        <p:tav tm="0">
                                          <p:val>
                                            <p:fltVal val="0"/>
                                          </p:val>
                                        </p:tav>
                                        <p:tav tm="100000">
                                          <p:val>
                                            <p:strVal val="#ppt_h"/>
                                          </p:val>
                                        </p:tav>
                                      </p:tavLst>
                                    </p:anim>
                                  </p:childTnLst>
                                </p:cTn>
                              </p:par>
                              <p:par>
                                <p:cTn id="93" presetID="0" presetClass="path" presetSubtype="0" accel="50000" decel="50000" fill="hold" grpId="1" nodeType="withEffect">
                                  <p:stCondLst>
                                    <p:cond delay="0"/>
                                  </p:stCondLst>
                                  <p:childTnLst>
                                    <p:animMotion origin="layout" path="M -3.88889E-6 -4.07407E-6 L -0.08507 -0.27361 " pathEditMode="relative" rAng="0" ptsTypes="AA">
                                      <p:cBhvr>
                                        <p:cTn id="94" dur="1250" fill="hold"/>
                                        <p:tgtEl>
                                          <p:spTgt spid="15"/>
                                        </p:tgtEl>
                                        <p:attrNameLst>
                                          <p:attrName>ppt_x</p:attrName>
                                          <p:attrName>ppt_y</p:attrName>
                                        </p:attrNameLst>
                                      </p:cBhvr>
                                      <p:rCtr x="-4253" y="-13681"/>
                                    </p:animMotion>
                                  </p:childTnLst>
                                </p:cTn>
                              </p:par>
                              <p:par>
                                <p:cTn id="95" presetID="23" presetClass="exit" presetSubtype="32" fill="hold" grpId="2" nodeType="withEffect">
                                  <p:stCondLst>
                                    <p:cond delay="0"/>
                                  </p:stCondLst>
                                  <p:childTnLst>
                                    <p:anim calcmode="lin" valueType="num">
                                      <p:cBhvr>
                                        <p:cTn id="96" dur="500"/>
                                        <p:tgtEl>
                                          <p:spTgt spid="10"/>
                                        </p:tgtEl>
                                        <p:attrNameLst>
                                          <p:attrName>ppt_w</p:attrName>
                                        </p:attrNameLst>
                                      </p:cBhvr>
                                      <p:tavLst>
                                        <p:tav tm="0">
                                          <p:val>
                                            <p:strVal val="ppt_w"/>
                                          </p:val>
                                        </p:tav>
                                        <p:tav tm="100000">
                                          <p:val>
                                            <p:fltVal val="0"/>
                                          </p:val>
                                        </p:tav>
                                      </p:tavLst>
                                    </p:anim>
                                    <p:anim calcmode="lin" valueType="num">
                                      <p:cBhvr>
                                        <p:cTn id="97" dur="500"/>
                                        <p:tgtEl>
                                          <p:spTgt spid="10"/>
                                        </p:tgtEl>
                                        <p:attrNameLst>
                                          <p:attrName>ppt_h</p:attrName>
                                        </p:attrNameLst>
                                      </p:cBhvr>
                                      <p:tavLst>
                                        <p:tav tm="0">
                                          <p:val>
                                            <p:strVal val="ppt_h"/>
                                          </p:val>
                                        </p:tav>
                                        <p:tav tm="100000">
                                          <p:val>
                                            <p:fltVal val="0"/>
                                          </p:val>
                                        </p:tav>
                                      </p:tavLst>
                                    </p:anim>
                                    <p:set>
                                      <p:cBhvr>
                                        <p:cTn id="98" dur="1" fill="hold">
                                          <p:stCondLst>
                                            <p:cond delay="499"/>
                                          </p:stCondLst>
                                        </p:cTn>
                                        <p:tgtEl>
                                          <p:spTgt spid="1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3" presetClass="entr" presetSubtype="16"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1250" fill="hold"/>
                                        <p:tgtEl>
                                          <p:spTgt spid="16"/>
                                        </p:tgtEl>
                                        <p:attrNameLst>
                                          <p:attrName>ppt_w</p:attrName>
                                        </p:attrNameLst>
                                      </p:cBhvr>
                                      <p:tavLst>
                                        <p:tav tm="0">
                                          <p:val>
                                            <p:fltVal val="0"/>
                                          </p:val>
                                        </p:tav>
                                        <p:tav tm="100000">
                                          <p:val>
                                            <p:strVal val="#ppt_w"/>
                                          </p:val>
                                        </p:tav>
                                      </p:tavLst>
                                    </p:anim>
                                    <p:anim calcmode="lin" valueType="num">
                                      <p:cBhvr>
                                        <p:cTn id="104" dur="1250" fill="hold"/>
                                        <p:tgtEl>
                                          <p:spTgt spid="16"/>
                                        </p:tgtEl>
                                        <p:attrNameLst>
                                          <p:attrName>ppt_h</p:attrName>
                                        </p:attrNameLst>
                                      </p:cBhvr>
                                      <p:tavLst>
                                        <p:tav tm="0">
                                          <p:val>
                                            <p:fltVal val="0"/>
                                          </p:val>
                                        </p:tav>
                                        <p:tav tm="100000">
                                          <p:val>
                                            <p:strVal val="#ppt_h"/>
                                          </p:val>
                                        </p:tav>
                                      </p:tavLst>
                                    </p:anim>
                                  </p:childTnLst>
                                </p:cTn>
                              </p:par>
                              <p:par>
                                <p:cTn id="105" presetID="0" presetClass="path" presetSubtype="0" accel="50000" decel="50000" fill="hold" grpId="1" nodeType="withEffect">
                                  <p:stCondLst>
                                    <p:cond delay="0"/>
                                  </p:stCondLst>
                                  <p:childTnLst>
                                    <p:animMotion origin="layout" path="M -1.11111E-6 -2.22222E-6 L -0.17969 -0.24699 " pathEditMode="relative" rAng="0" ptsTypes="AA">
                                      <p:cBhvr>
                                        <p:cTn id="106" dur="1250" fill="hold"/>
                                        <p:tgtEl>
                                          <p:spTgt spid="16"/>
                                        </p:tgtEl>
                                        <p:attrNameLst>
                                          <p:attrName>ppt_x</p:attrName>
                                          <p:attrName>ppt_y</p:attrName>
                                        </p:attrNameLst>
                                      </p:cBhvr>
                                      <p:rCtr x="-8993" y="-12361"/>
                                    </p:animMotion>
                                  </p:childTnLst>
                                </p:cTn>
                              </p:par>
                              <p:par>
                                <p:cTn id="107" presetID="23" presetClass="exit" presetSubtype="32" fill="hold" grpId="2" nodeType="withEffect">
                                  <p:stCondLst>
                                    <p:cond delay="0"/>
                                  </p:stCondLst>
                                  <p:childTnLst>
                                    <p:anim calcmode="lin" valueType="num">
                                      <p:cBhvr>
                                        <p:cTn id="108" dur="500"/>
                                        <p:tgtEl>
                                          <p:spTgt spid="15"/>
                                        </p:tgtEl>
                                        <p:attrNameLst>
                                          <p:attrName>ppt_w</p:attrName>
                                        </p:attrNameLst>
                                      </p:cBhvr>
                                      <p:tavLst>
                                        <p:tav tm="0">
                                          <p:val>
                                            <p:strVal val="ppt_w"/>
                                          </p:val>
                                        </p:tav>
                                        <p:tav tm="100000">
                                          <p:val>
                                            <p:fltVal val="0"/>
                                          </p:val>
                                        </p:tav>
                                      </p:tavLst>
                                    </p:anim>
                                    <p:anim calcmode="lin" valueType="num">
                                      <p:cBhvr>
                                        <p:cTn id="109" dur="500"/>
                                        <p:tgtEl>
                                          <p:spTgt spid="15"/>
                                        </p:tgtEl>
                                        <p:attrNameLst>
                                          <p:attrName>ppt_h</p:attrName>
                                        </p:attrNameLst>
                                      </p:cBhvr>
                                      <p:tavLst>
                                        <p:tav tm="0">
                                          <p:val>
                                            <p:strVal val="ppt_h"/>
                                          </p:val>
                                        </p:tav>
                                        <p:tav tm="100000">
                                          <p:val>
                                            <p:fltVal val="0"/>
                                          </p:val>
                                        </p:tav>
                                      </p:tavLst>
                                    </p:anim>
                                    <p:set>
                                      <p:cBhvr>
                                        <p:cTn id="110" dur="1" fill="hold">
                                          <p:stCondLst>
                                            <p:cond delay="499"/>
                                          </p:stCondLst>
                                        </p:cTn>
                                        <p:tgtEl>
                                          <p:spTgt spid="1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3" presetClass="entr" presetSubtype="16" fill="hold" grpId="0" nodeType="clickEffect">
                                  <p:stCondLst>
                                    <p:cond delay="0"/>
                                  </p:stCondLst>
                                  <p:childTnLst>
                                    <p:set>
                                      <p:cBhvr>
                                        <p:cTn id="114" dur="1" fill="hold">
                                          <p:stCondLst>
                                            <p:cond delay="0"/>
                                          </p:stCondLst>
                                        </p:cTn>
                                        <p:tgtEl>
                                          <p:spTgt spid="12"/>
                                        </p:tgtEl>
                                        <p:attrNameLst>
                                          <p:attrName>style.visibility</p:attrName>
                                        </p:attrNameLst>
                                      </p:cBhvr>
                                      <p:to>
                                        <p:strVal val="visible"/>
                                      </p:to>
                                    </p:set>
                                    <p:anim calcmode="lin" valueType="num">
                                      <p:cBhvr>
                                        <p:cTn id="115" dur="1250" fill="hold"/>
                                        <p:tgtEl>
                                          <p:spTgt spid="12"/>
                                        </p:tgtEl>
                                        <p:attrNameLst>
                                          <p:attrName>ppt_w</p:attrName>
                                        </p:attrNameLst>
                                      </p:cBhvr>
                                      <p:tavLst>
                                        <p:tav tm="0">
                                          <p:val>
                                            <p:fltVal val="0"/>
                                          </p:val>
                                        </p:tav>
                                        <p:tav tm="100000">
                                          <p:val>
                                            <p:strVal val="#ppt_w"/>
                                          </p:val>
                                        </p:tav>
                                      </p:tavLst>
                                    </p:anim>
                                    <p:anim calcmode="lin" valueType="num">
                                      <p:cBhvr>
                                        <p:cTn id="116" dur="1250" fill="hold"/>
                                        <p:tgtEl>
                                          <p:spTgt spid="12"/>
                                        </p:tgtEl>
                                        <p:attrNameLst>
                                          <p:attrName>ppt_h</p:attrName>
                                        </p:attrNameLst>
                                      </p:cBhvr>
                                      <p:tavLst>
                                        <p:tav tm="0">
                                          <p:val>
                                            <p:fltVal val="0"/>
                                          </p:val>
                                        </p:tav>
                                        <p:tav tm="100000">
                                          <p:val>
                                            <p:strVal val="#ppt_h"/>
                                          </p:val>
                                        </p:tav>
                                      </p:tavLst>
                                    </p:anim>
                                  </p:childTnLst>
                                </p:cTn>
                              </p:par>
                              <p:par>
                                <p:cTn id="117" presetID="0" presetClass="path" presetSubtype="0" accel="50000" decel="50000" fill="hold" grpId="1" nodeType="withEffect">
                                  <p:stCondLst>
                                    <p:cond delay="0"/>
                                  </p:stCondLst>
                                  <p:childTnLst>
                                    <p:animMotion origin="layout" path="M 1.66667E-6 2.96296E-6 L -0.26215 -0.26852 " pathEditMode="relative" rAng="0" ptsTypes="AA">
                                      <p:cBhvr>
                                        <p:cTn id="118" dur="1250" fill="hold"/>
                                        <p:tgtEl>
                                          <p:spTgt spid="12"/>
                                        </p:tgtEl>
                                        <p:attrNameLst>
                                          <p:attrName>ppt_x</p:attrName>
                                          <p:attrName>ppt_y</p:attrName>
                                        </p:attrNameLst>
                                      </p:cBhvr>
                                      <p:rCtr x="-13108" y="-13426"/>
                                    </p:animMotion>
                                  </p:childTnLst>
                                </p:cTn>
                              </p:par>
                              <p:par>
                                <p:cTn id="119" presetID="23" presetClass="exit" presetSubtype="32" fill="hold" grpId="2" nodeType="withEffect">
                                  <p:stCondLst>
                                    <p:cond delay="0"/>
                                  </p:stCondLst>
                                  <p:childTnLst>
                                    <p:anim calcmode="lin" valueType="num">
                                      <p:cBhvr>
                                        <p:cTn id="120" dur="500"/>
                                        <p:tgtEl>
                                          <p:spTgt spid="16"/>
                                        </p:tgtEl>
                                        <p:attrNameLst>
                                          <p:attrName>ppt_w</p:attrName>
                                        </p:attrNameLst>
                                      </p:cBhvr>
                                      <p:tavLst>
                                        <p:tav tm="0">
                                          <p:val>
                                            <p:strVal val="ppt_w"/>
                                          </p:val>
                                        </p:tav>
                                        <p:tav tm="100000">
                                          <p:val>
                                            <p:fltVal val="0"/>
                                          </p:val>
                                        </p:tav>
                                      </p:tavLst>
                                    </p:anim>
                                    <p:anim calcmode="lin" valueType="num">
                                      <p:cBhvr>
                                        <p:cTn id="121" dur="500"/>
                                        <p:tgtEl>
                                          <p:spTgt spid="16"/>
                                        </p:tgtEl>
                                        <p:attrNameLst>
                                          <p:attrName>ppt_h</p:attrName>
                                        </p:attrNameLst>
                                      </p:cBhvr>
                                      <p:tavLst>
                                        <p:tav tm="0">
                                          <p:val>
                                            <p:strVal val="ppt_h"/>
                                          </p:val>
                                        </p:tav>
                                        <p:tav tm="100000">
                                          <p:val>
                                            <p:fltVal val="0"/>
                                          </p:val>
                                        </p:tav>
                                      </p:tavLst>
                                    </p:anim>
                                    <p:set>
                                      <p:cBhvr>
                                        <p:cTn id="122" dur="1" fill="hold">
                                          <p:stCondLst>
                                            <p:cond delay="499"/>
                                          </p:stCondLst>
                                        </p:cTn>
                                        <p:tgtEl>
                                          <p:spTgt spid="1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3" presetClass="entr" presetSubtype="16" fill="hold" grpId="0" nodeType="clickEffect">
                                  <p:stCondLst>
                                    <p:cond delay="0"/>
                                  </p:stCondLst>
                                  <p:childTnLst>
                                    <p:set>
                                      <p:cBhvr>
                                        <p:cTn id="126" dur="1" fill="hold">
                                          <p:stCondLst>
                                            <p:cond delay="0"/>
                                          </p:stCondLst>
                                        </p:cTn>
                                        <p:tgtEl>
                                          <p:spTgt spid="13"/>
                                        </p:tgtEl>
                                        <p:attrNameLst>
                                          <p:attrName>style.visibility</p:attrName>
                                        </p:attrNameLst>
                                      </p:cBhvr>
                                      <p:to>
                                        <p:strVal val="visible"/>
                                      </p:to>
                                    </p:set>
                                    <p:anim calcmode="lin" valueType="num">
                                      <p:cBhvr>
                                        <p:cTn id="127" dur="1250" fill="hold"/>
                                        <p:tgtEl>
                                          <p:spTgt spid="13"/>
                                        </p:tgtEl>
                                        <p:attrNameLst>
                                          <p:attrName>ppt_w</p:attrName>
                                        </p:attrNameLst>
                                      </p:cBhvr>
                                      <p:tavLst>
                                        <p:tav tm="0">
                                          <p:val>
                                            <p:fltVal val="0"/>
                                          </p:val>
                                        </p:tav>
                                        <p:tav tm="100000">
                                          <p:val>
                                            <p:strVal val="#ppt_w"/>
                                          </p:val>
                                        </p:tav>
                                      </p:tavLst>
                                    </p:anim>
                                    <p:anim calcmode="lin" valueType="num">
                                      <p:cBhvr>
                                        <p:cTn id="128" dur="1250" fill="hold"/>
                                        <p:tgtEl>
                                          <p:spTgt spid="13"/>
                                        </p:tgtEl>
                                        <p:attrNameLst>
                                          <p:attrName>ppt_h</p:attrName>
                                        </p:attrNameLst>
                                      </p:cBhvr>
                                      <p:tavLst>
                                        <p:tav tm="0">
                                          <p:val>
                                            <p:fltVal val="0"/>
                                          </p:val>
                                        </p:tav>
                                        <p:tav tm="100000">
                                          <p:val>
                                            <p:strVal val="#ppt_h"/>
                                          </p:val>
                                        </p:tav>
                                      </p:tavLst>
                                    </p:anim>
                                  </p:childTnLst>
                                </p:cTn>
                              </p:par>
                              <p:par>
                                <p:cTn id="129" presetID="0" presetClass="path" presetSubtype="0" accel="50000" decel="50000" fill="hold" grpId="1" nodeType="withEffect">
                                  <p:stCondLst>
                                    <p:cond delay="0"/>
                                  </p:stCondLst>
                                  <p:childTnLst>
                                    <p:animMotion origin="layout" path="M 4.16667E-6 2.59259E-6 L -0.39254 -0.23866 " pathEditMode="relative" rAng="0" ptsTypes="AA">
                                      <p:cBhvr>
                                        <p:cTn id="130" dur="1250" fill="hold"/>
                                        <p:tgtEl>
                                          <p:spTgt spid="13"/>
                                        </p:tgtEl>
                                        <p:attrNameLst>
                                          <p:attrName>ppt_x</p:attrName>
                                          <p:attrName>ppt_y</p:attrName>
                                        </p:attrNameLst>
                                      </p:cBhvr>
                                      <p:rCtr x="-19635" y="-11944"/>
                                    </p:animMotion>
                                  </p:childTnLst>
                                </p:cTn>
                              </p:par>
                              <p:par>
                                <p:cTn id="131" presetID="23" presetClass="exit" presetSubtype="32" fill="hold" grpId="2" nodeType="withEffect">
                                  <p:stCondLst>
                                    <p:cond delay="0"/>
                                  </p:stCondLst>
                                  <p:childTnLst>
                                    <p:anim calcmode="lin" valueType="num">
                                      <p:cBhvr>
                                        <p:cTn id="132" dur="500"/>
                                        <p:tgtEl>
                                          <p:spTgt spid="12"/>
                                        </p:tgtEl>
                                        <p:attrNameLst>
                                          <p:attrName>ppt_w</p:attrName>
                                        </p:attrNameLst>
                                      </p:cBhvr>
                                      <p:tavLst>
                                        <p:tav tm="0">
                                          <p:val>
                                            <p:strVal val="ppt_w"/>
                                          </p:val>
                                        </p:tav>
                                        <p:tav tm="100000">
                                          <p:val>
                                            <p:fltVal val="0"/>
                                          </p:val>
                                        </p:tav>
                                      </p:tavLst>
                                    </p:anim>
                                    <p:anim calcmode="lin" valueType="num">
                                      <p:cBhvr>
                                        <p:cTn id="133" dur="500"/>
                                        <p:tgtEl>
                                          <p:spTgt spid="12"/>
                                        </p:tgtEl>
                                        <p:attrNameLst>
                                          <p:attrName>ppt_h</p:attrName>
                                        </p:attrNameLst>
                                      </p:cBhvr>
                                      <p:tavLst>
                                        <p:tav tm="0">
                                          <p:val>
                                            <p:strVal val="ppt_h"/>
                                          </p:val>
                                        </p:tav>
                                        <p:tav tm="100000">
                                          <p:val>
                                            <p:fltVal val="0"/>
                                          </p:val>
                                        </p:tav>
                                      </p:tavLst>
                                    </p:anim>
                                    <p:set>
                                      <p:cBhvr>
                                        <p:cTn id="13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3074" grpId="2"/>
      <p:bldP spid="6" grpId="0"/>
      <p:bldP spid="6" grpId="1"/>
      <p:bldP spid="6" grpId="2"/>
      <p:bldP spid="8" grpId="0"/>
      <p:bldP spid="8" grpId="1"/>
      <p:bldP spid="8" grpId="2"/>
      <p:bldP spid="9" grpId="0"/>
      <p:bldP spid="9" grpId="1"/>
      <p:bldP spid="9" grpId="2"/>
      <p:bldP spid="10" grpId="0"/>
      <p:bldP spid="10" grpId="1"/>
      <p:bldP spid="10" grpId="2"/>
      <p:bldP spid="12" grpId="0"/>
      <p:bldP spid="12" grpId="1"/>
      <p:bldP spid="12" grpId="2"/>
      <p:bldP spid="13" grpId="0"/>
      <p:bldP spid="13" grpId="1"/>
      <p:bldP spid="15" grpId="0"/>
      <p:bldP spid="15" grpId="1"/>
      <p:bldP spid="15" grpId="2"/>
      <p:bldP spid="16" grpId="0"/>
      <p:bldP spid="16" grpId="1"/>
      <p:bldP spid="16" grpId="2"/>
      <p:bldP spid="17" grpId="0"/>
      <p:bldP spid="17" grpId="1"/>
      <p:bldP spid="18" grpId="0"/>
      <p:bldP spid="1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2277054" y="853666"/>
            <a:ext cx="378089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they will turn</a:t>
            </a:r>
          </a:p>
        </p:txBody>
      </p:sp>
      <p:sp>
        <p:nvSpPr>
          <p:cNvPr id="6" name="Title 1"/>
          <p:cNvSpPr txBox="1">
            <a:spLocks/>
          </p:cNvSpPr>
          <p:nvPr/>
        </p:nvSpPr>
        <p:spPr>
          <a:xfrm>
            <a:off x="2339468" y="152575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from the truth</a:t>
            </a:r>
          </a:p>
        </p:txBody>
      </p:sp>
      <p:sp>
        <p:nvSpPr>
          <p:cNvPr id="3074" name="Rectangle 2"/>
          <p:cNvSpPr>
            <a:spLocks noGrp="1" noChangeArrowheads="1"/>
          </p:cNvSpPr>
          <p:nvPr>
            <p:ph type="title"/>
          </p:nvPr>
        </p:nvSpPr>
        <p:spPr>
          <a:xfrm>
            <a:off x="457200" y="838200"/>
            <a:ext cx="8229600" cy="5135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they will turn their ears away from the truth, and be turned aside to fables. But you   be watchful in all things, endure afflictions, do the work of an evangelist, fulfill your ministry.</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4:4-5</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456749" y="841951"/>
            <a:ext cx="8229600" cy="513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65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and they will turn their ears away from the truth, and be turned aside to fables. But you   </a:t>
            </a: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 watchful in all things, endure afflictions, do the work of an evangelist, fulfill your ministry</a:t>
            </a:r>
            <a:r>
              <a:rPr lang="en-US" altLang="en-US" b="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a:t>
            </a:r>
            <a:r>
              <a:rPr lang="en-US" altLang="en-US" sz="3200" b="1" i="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65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2</a:t>
            </a:r>
            <a:r>
              <a:rPr lang="en-US" altLang="en-US" sz="3200" b="1" i="1" kern="0" baseline="30000" dirty="0">
                <a:ln w="17780" cmpd="sng">
                  <a:solidFill>
                    <a:schemeClr val="bg1">
                      <a:lumMod val="65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chemeClr val="bg1">
                      <a:lumMod val="65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Timothy 4:4-5</a:t>
            </a:r>
            <a:r>
              <a:rPr lang="en-US" altLang="en-US" sz="4000" b="1" kern="0" dirty="0">
                <a:ln w="17780" cmpd="sng">
                  <a:solidFill>
                    <a:schemeClr val="bg1">
                      <a:lumMod val="65000"/>
                    </a:schemeClr>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290774" y="2848134"/>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endure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296044" y="2851944"/>
            <a:ext cx="194138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2342A44-0719-4B13-B166-D06F5A8C185F}"/>
              </a:ext>
            </a:extLst>
          </p:cNvPr>
          <p:cNvSpPr txBox="1">
            <a:spLocks noChangeArrowheads="1"/>
          </p:cNvSpPr>
          <p:nvPr/>
        </p:nvSpPr>
        <p:spPr bwMode="auto">
          <a:xfrm>
            <a:off x="2309444" y="1028702"/>
            <a:ext cx="3715119" cy="784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they will turn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1511190-0541-4A0B-AE88-4A26BE2292BF}"/>
              </a:ext>
            </a:extLst>
          </p:cNvPr>
          <p:cNvSpPr txBox="1">
            <a:spLocks noChangeArrowheads="1"/>
          </p:cNvSpPr>
          <p:nvPr/>
        </p:nvSpPr>
        <p:spPr bwMode="auto">
          <a:xfrm>
            <a:off x="2414588" y="1702595"/>
            <a:ext cx="3822088" cy="780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the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p:cNvSpPr txBox="1">
            <a:spLocks noChangeArrowheads="1"/>
          </p:cNvSpPr>
          <p:nvPr/>
        </p:nvSpPr>
        <p:spPr bwMode="auto">
          <a:xfrm>
            <a:off x="3108917" y="3741987"/>
            <a:ext cx="194138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watch</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40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3" presetClass="emph" presetSubtype="2" fill="hold" grpId="2" nodeType="withEffect">
                                  <p:stCondLst>
                                    <p:cond delay="250"/>
                                  </p:stCondLst>
                                  <p:childTnLst>
                                    <p:animClr clrSpc="rgb" dir="cw">
                                      <p:cBhvr override="childStyle">
                                        <p:cTn id="39" dur="750" fill="hold"/>
                                        <p:tgtEl>
                                          <p:spTgt spid="10"/>
                                        </p:tgtEl>
                                        <p:attrNameLst>
                                          <p:attrName>style.color</p:attrName>
                                        </p:attrNameLst>
                                      </p:cBhvr>
                                      <p:to>
                                        <a:srgbClr val="660066"/>
                                      </p:to>
                                    </p:animClr>
                                  </p:childTnLst>
                                </p:cTn>
                              </p:par>
                              <p:par>
                                <p:cTn id="40" presetID="3" presetClass="emph" presetSubtype="2" fill="hold" grpId="2" nodeType="withEffect">
                                  <p:stCondLst>
                                    <p:cond delay="0"/>
                                  </p:stCondLst>
                                  <p:childTnLst>
                                    <p:animClr clrSpc="rgb" dir="cw">
                                      <p:cBhvr override="childStyle">
                                        <p:cTn id="41" dur="750" fill="hold"/>
                                        <p:tgtEl>
                                          <p:spTgt spid="11"/>
                                        </p:tgtEl>
                                        <p:attrNameLst>
                                          <p:attrName>style.color</p:attrName>
                                        </p:attrNameLst>
                                      </p:cBhvr>
                                      <p:to>
                                        <a:srgbClr val="660066"/>
                                      </p:to>
                                    </p:animClr>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50"/>
                                        <p:tgtEl>
                                          <p:spTgt spid="8"/>
                                        </p:tgtEl>
                                      </p:cBhvr>
                                    </p:animEffect>
                                  </p:childTnLst>
                                </p:cTn>
                              </p:par>
                              <p:par>
                                <p:cTn id="47" presetID="0" presetClass="path" presetSubtype="0" accel="50000" decel="50000" fill="hold" grpId="1" nodeType="withEffect">
                                  <p:stCondLst>
                                    <p:cond delay="0"/>
                                  </p:stCondLst>
                                  <p:childTnLst>
                                    <p:animMotion origin="layout" path="M -3.05556E-6 1.11111E-6 L 0.19827 0.13009 " pathEditMode="relative" rAng="0" ptsTypes="AA">
                                      <p:cBhvr>
                                        <p:cTn id="48" dur="2000" fill="hold"/>
                                        <p:tgtEl>
                                          <p:spTgt spid="8"/>
                                        </p:tgtEl>
                                        <p:attrNameLst>
                                          <p:attrName>ppt_x</p:attrName>
                                          <p:attrName>ppt_y</p:attrName>
                                        </p:attrNameLst>
                                      </p:cBhvr>
                                      <p:rCtr x="9913" y="6505"/>
                                    </p:animMotion>
                                  </p:childTnLst>
                                </p:cTn>
                              </p:par>
                              <p:par>
                                <p:cTn id="49" presetID="10" presetClass="exit" presetSubtype="0" fill="hold" grpId="1" nodeType="withEffect">
                                  <p:stCondLst>
                                    <p:cond delay="0"/>
                                  </p:stCondLst>
                                  <p:childTnLst>
                                    <p:animEffect transition="out" filter="fade">
                                      <p:cBhvr>
                                        <p:cTn id="50" dur="1500"/>
                                        <p:tgtEl>
                                          <p:spTgt spid="3074"/>
                                        </p:tgtEl>
                                      </p:cBhvr>
                                    </p:animEffect>
                                    <p:set>
                                      <p:cBhvr>
                                        <p:cTn id="51" dur="1" fill="hold">
                                          <p:stCondLst>
                                            <p:cond delay="1499"/>
                                          </p:stCondLst>
                                        </p:cTn>
                                        <p:tgtEl>
                                          <p:spTgt spid="307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750"/>
                                        <p:tgtEl>
                                          <p:spTgt spid="7"/>
                                        </p:tgtEl>
                                      </p:cBhvr>
                                    </p:animEffect>
                                    <p:set>
                                      <p:cBhvr>
                                        <p:cTn id="54" dur="1" fill="hold">
                                          <p:stCondLst>
                                            <p:cond delay="749"/>
                                          </p:stCondLst>
                                        </p:cTn>
                                        <p:tgtEl>
                                          <p:spTgt spid="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7" grpId="0"/>
      <p:bldP spid="7" grpId="1"/>
      <p:bldP spid="4" grpId="0"/>
      <p:bldP spid="8" grpId="0"/>
      <p:bldP spid="8" grpId="1"/>
      <p:bldP spid="10" grpId="0"/>
      <p:bldP spid="10" grpId="1"/>
      <p:bldP spid="10" grpId="2"/>
      <p:bldP spid="11" grpId="0"/>
      <p:bldP spid="11" grpId="1"/>
      <p:bldP spid="11"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41559"/>
          <a:stretch/>
        </p:blipFill>
        <p:spPr>
          <a:xfrm>
            <a:off x="0" y="0"/>
            <a:ext cx="9144000" cy="6858000"/>
          </a:xfrm>
          <a:prstGeom prst="rect">
            <a:avLst/>
          </a:prstGeom>
        </p:spPr>
      </p:pic>
      <p:sp>
        <p:nvSpPr>
          <p:cNvPr id="5" name="Title 1"/>
          <p:cNvSpPr txBox="1">
            <a:spLocks/>
          </p:cNvSpPr>
          <p:nvPr/>
        </p:nvSpPr>
        <p:spPr>
          <a:xfrm>
            <a:off x="3575404" y="1071246"/>
            <a:ext cx="3575407" cy="12028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sons of light</a:t>
            </a:r>
          </a:p>
        </p:txBody>
      </p:sp>
      <p:sp>
        <p:nvSpPr>
          <p:cNvPr id="3074" name="Rectangle 2"/>
          <p:cNvSpPr>
            <a:spLocks noGrp="1" noChangeArrowheads="1"/>
          </p:cNvSpPr>
          <p:nvPr>
            <p:ph type="title"/>
          </p:nvPr>
        </p:nvSpPr>
        <p:spPr>
          <a:xfrm>
            <a:off x="533400" y="1066800"/>
            <a:ext cx="80772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all sons of light and    sons of the day. We are not of the night nor of darkness. Therefore let us not sleep, as others do,   but let us watch and be sober.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5:5-6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108917" y="3741987"/>
            <a:ext cx="194138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122595" y="3074385"/>
            <a:ext cx="194138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sleep</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391940" y="3855206"/>
            <a:ext cx="1782905" cy="94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sober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E985A62-4370-4481-946E-468BC9DAB90E}"/>
              </a:ext>
            </a:extLst>
          </p:cNvPr>
          <p:cNvSpPr txBox="1">
            <a:spLocks noChangeArrowheads="1"/>
          </p:cNvSpPr>
          <p:nvPr/>
        </p:nvSpPr>
        <p:spPr bwMode="auto">
          <a:xfrm>
            <a:off x="3610706" y="1260548"/>
            <a:ext cx="3494944" cy="768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sons of light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p:cNvSpPr txBox="1">
            <a:spLocks noChangeArrowheads="1"/>
          </p:cNvSpPr>
          <p:nvPr/>
        </p:nvSpPr>
        <p:spPr bwMode="auto">
          <a:xfrm>
            <a:off x="4280724" y="654588"/>
            <a:ext cx="194138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sleep</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p:cNvSpPr txBox="1">
            <a:spLocks noChangeArrowheads="1"/>
          </p:cNvSpPr>
          <p:nvPr/>
        </p:nvSpPr>
        <p:spPr bwMode="auto">
          <a:xfrm>
            <a:off x="4654634" y="2666940"/>
            <a:ext cx="194138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sober</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par>
                                <p:cTn id="33" presetID="0" presetClass="path" presetSubtype="0" accel="50000" decel="50000" fill="hold" grpId="1" nodeType="withEffect">
                                  <p:stCondLst>
                                    <p:cond delay="0"/>
                                  </p:stCondLst>
                                  <p:childTnLst>
                                    <p:animMotion origin="layout" path="M 5.55556E-7 3.7037E-6 L 0.12674 -0.35278 " pathEditMode="relative" rAng="0" ptsTypes="AA">
                                      <p:cBhvr>
                                        <p:cTn id="34" dur="2000" fill="hold"/>
                                        <p:tgtEl>
                                          <p:spTgt spid="6"/>
                                        </p:tgtEl>
                                        <p:attrNameLst>
                                          <p:attrName>ppt_x</p:attrName>
                                          <p:attrName>ppt_y</p:attrName>
                                        </p:attrNameLst>
                                      </p:cBhvr>
                                      <p:rCtr x="6337" y="-17639"/>
                                    </p:animMotion>
                                  </p:childTnLst>
                                </p:cTn>
                              </p:par>
                              <p:par>
                                <p:cTn id="35" presetID="0" presetClass="path" presetSubtype="0" accel="50000" decel="50000" fill="hold" grpId="1" nodeType="withEffect">
                                  <p:stCondLst>
                                    <p:cond delay="0"/>
                                  </p:stCondLst>
                                  <p:childTnLst>
                                    <p:animMotion origin="layout" path="M 2.22222E-6 2.96296E-6 L -0.18125 -0.15625 " pathEditMode="relative" rAng="0" ptsTypes="AA">
                                      <p:cBhvr>
                                        <p:cTn id="36" dur="2000" fill="hold"/>
                                        <p:tgtEl>
                                          <p:spTgt spid="7"/>
                                        </p:tgtEl>
                                        <p:attrNameLst>
                                          <p:attrName>ppt_x</p:attrName>
                                          <p:attrName>ppt_y</p:attrName>
                                        </p:attrNameLst>
                                      </p:cBhvr>
                                      <p:rCtr x="-9063" y="-7824"/>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6" grpId="0"/>
      <p:bldP spid="6" grpId="1"/>
      <p:bldP spid="7" grpId="0"/>
      <p:bldP spid="7" grpId="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26"/>
          <a:stretch/>
        </p:blipFill>
        <p:spPr>
          <a:xfrm>
            <a:off x="0" y="0"/>
            <a:ext cx="9144000" cy="6858000"/>
          </a:xfrm>
          <a:prstGeom prst="rect">
            <a:avLst/>
          </a:prstGeom>
        </p:spPr>
      </p:pic>
      <p:sp>
        <p:nvSpPr>
          <p:cNvPr id="6" name="Title 1"/>
          <p:cNvSpPr txBox="1">
            <a:spLocks/>
          </p:cNvSpPr>
          <p:nvPr/>
        </p:nvSpPr>
        <p:spPr>
          <a:xfrm>
            <a:off x="5421191" y="3401769"/>
            <a:ext cx="2323652" cy="10569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a:t>
            </a:r>
          </a:p>
        </p:txBody>
      </p:sp>
      <p:sp>
        <p:nvSpPr>
          <p:cNvPr id="7" name="Title 1"/>
          <p:cNvSpPr txBox="1">
            <a:spLocks/>
          </p:cNvSpPr>
          <p:nvPr/>
        </p:nvSpPr>
        <p:spPr>
          <a:xfrm>
            <a:off x="335706" y="4076548"/>
            <a:ext cx="1704944" cy="10569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a:t>
            </a:r>
          </a:p>
        </p:txBody>
      </p:sp>
      <p:sp>
        <p:nvSpPr>
          <p:cNvPr id="8" name="Title 1"/>
          <p:cNvSpPr txBox="1">
            <a:spLocks/>
          </p:cNvSpPr>
          <p:nvPr/>
        </p:nvSpPr>
        <p:spPr>
          <a:xfrm>
            <a:off x="6294698" y="4074198"/>
            <a:ext cx="1914509" cy="10569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hope</a:t>
            </a:r>
          </a:p>
        </p:txBody>
      </p:sp>
      <p:sp>
        <p:nvSpPr>
          <p:cNvPr id="3074" name="Rectangle 2"/>
          <p:cNvSpPr>
            <a:spLocks noGrp="1" noChangeArrowheads="1"/>
          </p:cNvSpPr>
          <p:nvPr>
            <p:ph type="title"/>
          </p:nvPr>
        </p:nvSpPr>
        <p:spPr>
          <a:xfrm>
            <a:off x="457200" y="609600"/>
            <a:ext cx="8229600" cy="5287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those who sleep, sleep at night, and those who get drunk are drunk at night. But let us who are of the day be sober, putting on the breastplate of faith and love, and as a helmet the hope of salvation.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5:7-8 </a:t>
            </a:r>
          </a:p>
        </p:txBody>
      </p:sp>
      <p:sp>
        <p:nvSpPr>
          <p:cNvPr id="4" name="Rectangle 2"/>
          <p:cNvSpPr txBox="1">
            <a:spLocks noChangeArrowheads="1"/>
          </p:cNvSpPr>
          <p:nvPr/>
        </p:nvSpPr>
        <p:spPr bwMode="auto">
          <a:xfrm>
            <a:off x="4280724" y="654588"/>
            <a:ext cx="194138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sleep</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654634" y="2666940"/>
            <a:ext cx="194138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sober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565250" y="4008467"/>
            <a:ext cx="2495773"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helmet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6210681" y="4080509"/>
            <a:ext cx="2080335" cy="1030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750052" y="3482340"/>
            <a:ext cx="1665807" cy="88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352806" y="4117086"/>
            <a:ext cx="1677999" cy="95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91F5941-1551-448E-823A-1C9648A48488}"/>
              </a:ext>
            </a:extLst>
          </p:cNvPr>
          <p:cNvSpPr txBox="1">
            <a:spLocks noChangeArrowheads="1"/>
          </p:cNvSpPr>
          <p:nvPr/>
        </p:nvSpPr>
        <p:spPr bwMode="auto">
          <a:xfrm>
            <a:off x="5861537" y="3534825"/>
            <a:ext cx="1444137" cy="7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B3872F84-2361-4098-ADCD-FB5E9D6FD8AA}"/>
              </a:ext>
            </a:extLst>
          </p:cNvPr>
          <p:cNvSpPr txBox="1">
            <a:spLocks noChangeArrowheads="1"/>
          </p:cNvSpPr>
          <p:nvPr/>
        </p:nvSpPr>
        <p:spPr bwMode="auto">
          <a:xfrm>
            <a:off x="6435968" y="4191001"/>
            <a:ext cx="1629326" cy="80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hope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1B1EA3F5-BF83-43A9-B818-A57D649F4968}"/>
              </a:ext>
            </a:extLst>
          </p:cNvPr>
          <p:cNvSpPr txBox="1">
            <a:spLocks noChangeArrowheads="1"/>
          </p:cNvSpPr>
          <p:nvPr/>
        </p:nvSpPr>
        <p:spPr bwMode="auto">
          <a:xfrm>
            <a:off x="498046" y="4212382"/>
            <a:ext cx="1387903"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p:cNvSpPr txBox="1">
            <a:spLocks noChangeArrowheads="1"/>
          </p:cNvSpPr>
          <p:nvPr/>
        </p:nvSpPr>
        <p:spPr bwMode="auto">
          <a:xfrm>
            <a:off x="3387551" y="570838"/>
            <a:ext cx="2495773"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helmet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18" presetClass="emph" presetSubtype="0" fill="hold" grpId="1" nodeType="withEffect">
                                  <p:stCondLst>
                                    <p:cond delay="0"/>
                                  </p:stCondLst>
                                  <p:childTnLst>
                                    <p:set>
                                      <p:cBhvr override="childStyle">
                                        <p:cTn id="34" dur="500" fill="hold"/>
                                        <p:tgtEl>
                                          <p:spTgt spid="8"/>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par>
                                <p:cTn id="43" presetID="18" presetClass="emph" presetSubtype="0" fill="hold" grpId="1" nodeType="withEffect">
                                  <p:stCondLst>
                                    <p:cond delay="0"/>
                                  </p:stCondLst>
                                  <p:childTnLst>
                                    <p:set>
                                      <p:cBhvr override="childStyle">
                                        <p:cTn id="44" dur="500" fill="hold"/>
                                        <p:tgtEl>
                                          <p:spTgt spid="7"/>
                                        </p:tgtEl>
                                        <p:attrNameLst>
                                          <p:attrName>style.textDecorationUnderline</p:attrName>
                                        </p:attrNameLst>
                                      </p:cBhvr>
                                      <p:to>
                                        <p:strVal val="true"/>
                                      </p:to>
                                    </p:set>
                                  </p:childTnLst>
                                </p:cTn>
                              </p:par>
                              <p:par>
                                <p:cTn id="45" presetID="2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50"/>
                                        <p:tgtEl>
                                          <p:spTgt spid="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25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50"/>
                                        <p:tgtEl>
                                          <p:spTgt spid="13"/>
                                        </p:tgtEl>
                                      </p:cBhvr>
                                    </p:animEffect>
                                  </p:childTnLst>
                                </p:cTn>
                              </p:par>
                              <p:par>
                                <p:cTn id="62" presetID="0" presetClass="path" presetSubtype="0" accel="50000" decel="50000" fill="hold" grpId="1" nodeType="withEffect">
                                  <p:stCondLst>
                                    <p:cond delay="0"/>
                                  </p:stCondLst>
                                  <p:childTnLst>
                                    <p:animMotion origin="layout" path="M 1.11111E-6 2.59259E-6 L -0.01927 -0.50093 " pathEditMode="relative" rAng="0" ptsTypes="AA">
                                      <p:cBhvr>
                                        <p:cTn id="63" dur="2000" fill="hold"/>
                                        <p:tgtEl>
                                          <p:spTgt spid="9"/>
                                        </p:tgtEl>
                                        <p:attrNameLst>
                                          <p:attrName>ppt_x</p:attrName>
                                          <p:attrName>ppt_y</p:attrName>
                                        </p:attrNameLst>
                                      </p:cBhvr>
                                      <p:rCtr x="-972" y="-25046"/>
                                    </p:animMotion>
                                  </p:childTnLst>
                                </p:cTn>
                              </p:par>
                              <p:par>
                                <p:cTn id="64" presetID="0" presetClass="path" presetSubtype="0" accel="50000" decel="50000" fill="hold" grpId="1" nodeType="withEffect">
                                  <p:stCondLst>
                                    <p:cond delay="0"/>
                                  </p:stCondLst>
                                  <p:childTnLst>
                                    <p:animMotion origin="layout" path="M -1.94444E-6 2.59259E-6 L -0.28142 -0.41158 " pathEditMode="relative" rAng="0" ptsTypes="AA">
                                      <p:cBhvr>
                                        <p:cTn id="65" dur="2000" fill="hold"/>
                                        <p:tgtEl>
                                          <p:spTgt spid="11"/>
                                        </p:tgtEl>
                                        <p:attrNameLst>
                                          <p:attrName>ppt_x</p:attrName>
                                          <p:attrName>ppt_y</p:attrName>
                                        </p:attrNameLst>
                                      </p:cBhvr>
                                      <p:rCtr x="-14080" y="-20579"/>
                                    </p:animMotion>
                                  </p:childTnLst>
                                </p:cTn>
                              </p:par>
                              <p:par>
                                <p:cTn id="66" presetID="0" presetClass="path" presetSubtype="0" accel="50000" decel="50000" fill="hold" grpId="1" nodeType="withEffect">
                                  <p:stCondLst>
                                    <p:cond delay="0"/>
                                  </p:stCondLst>
                                  <p:childTnLst>
                                    <p:animMotion origin="layout" path="M -1.66667E-6 -2.22222E-6 L -0.23368 0.23611 " pathEditMode="relative" rAng="0" ptsTypes="AA">
                                      <p:cBhvr>
                                        <p:cTn id="67" dur="2000" fill="hold"/>
                                        <p:tgtEl>
                                          <p:spTgt spid="12"/>
                                        </p:tgtEl>
                                        <p:attrNameLst>
                                          <p:attrName>ppt_x</p:attrName>
                                          <p:attrName>ppt_y</p:attrName>
                                        </p:attrNameLst>
                                      </p:cBhvr>
                                      <p:rCtr x="-11684" y="11806"/>
                                    </p:animMotion>
                                  </p:childTnLst>
                                </p:cTn>
                              </p:par>
                              <p:par>
                                <p:cTn id="68" presetID="0" presetClass="path" presetSubtype="0" accel="50000" decel="50000" fill="hold" grpId="1" nodeType="withEffect">
                                  <p:stCondLst>
                                    <p:cond delay="0"/>
                                  </p:stCondLst>
                                  <p:childTnLst>
                                    <p:animMotion origin="layout" path="M 1.66667E-6 2.59259E-6 L 0.35764 0.13472 " pathEditMode="relative" rAng="0" ptsTypes="AA">
                                      <p:cBhvr>
                                        <p:cTn id="69" dur="2000" fill="hold"/>
                                        <p:tgtEl>
                                          <p:spTgt spid="13"/>
                                        </p:tgtEl>
                                        <p:attrNameLst>
                                          <p:attrName>ppt_x</p:attrName>
                                          <p:attrName>ppt_y</p:attrName>
                                        </p:attrNameLst>
                                      </p:cBhvr>
                                      <p:rCtr x="17882" y="6736"/>
                                    </p:animMotion>
                                  </p:childTnLst>
                                </p:cTn>
                              </p:par>
                              <p:par>
                                <p:cTn id="70" presetID="23" presetClass="exit" presetSubtype="272" fill="hold" grpId="2" nodeType="withEffect">
                                  <p:stCondLst>
                                    <p:cond delay="0"/>
                                  </p:stCondLst>
                                  <p:childTnLst>
                                    <p:anim calcmode="lin" valueType="num">
                                      <p:cBhvr>
                                        <p:cTn id="71" dur="1900"/>
                                        <p:tgtEl>
                                          <p:spTgt spid="11"/>
                                        </p:tgtEl>
                                        <p:attrNameLst>
                                          <p:attrName>ppt_w</p:attrName>
                                        </p:attrNameLst>
                                      </p:cBhvr>
                                      <p:tavLst>
                                        <p:tav tm="0">
                                          <p:val>
                                            <p:strVal val="ppt_w"/>
                                          </p:val>
                                        </p:tav>
                                        <p:tav tm="100000">
                                          <p:val>
                                            <p:strVal val="4/3*ppt_w"/>
                                          </p:val>
                                        </p:tav>
                                      </p:tavLst>
                                    </p:anim>
                                    <p:anim calcmode="lin" valueType="num">
                                      <p:cBhvr>
                                        <p:cTn id="72" dur="1900"/>
                                        <p:tgtEl>
                                          <p:spTgt spid="11"/>
                                        </p:tgtEl>
                                        <p:attrNameLst>
                                          <p:attrName>ppt_h</p:attrName>
                                        </p:attrNameLst>
                                      </p:cBhvr>
                                      <p:tavLst>
                                        <p:tav tm="0">
                                          <p:val>
                                            <p:strVal val="ppt_h"/>
                                          </p:val>
                                        </p:tav>
                                        <p:tav tm="100000">
                                          <p:val>
                                            <p:strVal val="4/3*ppt_h"/>
                                          </p:val>
                                        </p:tav>
                                      </p:tavLst>
                                    </p:anim>
                                    <p:set>
                                      <p:cBhvr>
                                        <p:cTn id="73" dur="1" fill="hold">
                                          <p:stCondLst>
                                            <p:cond delay="1899"/>
                                          </p:stCondLst>
                                        </p:cTn>
                                        <p:tgtEl>
                                          <p:spTgt spid="11"/>
                                        </p:tgtEl>
                                        <p:attrNameLst>
                                          <p:attrName>style.visibility</p:attrName>
                                        </p:attrNameLst>
                                      </p:cBhvr>
                                      <p:to>
                                        <p:strVal val="hidden"/>
                                      </p:to>
                                    </p:set>
                                  </p:childTnLst>
                                </p:cTn>
                              </p:par>
                              <p:par>
                                <p:cTn id="74" presetID="23" presetClass="exit" presetSubtype="272" fill="hold" grpId="2" nodeType="withEffect">
                                  <p:stCondLst>
                                    <p:cond delay="0"/>
                                  </p:stCondLst>
                                  <p:childTnLst>
                                    <p:anim calcmode="lin" valueType="num">
                                      <p:cBhvr>
                                        <p:cTn id="75" dur="1900"/>
                                        <p:tgtEl>
                                          <p:spTgt spid="12"/>
                                        </p:tgtEl>
                                        <p:attrNameLst>
                                          <p:attrName>ppt_w</p:attrName>
                                        </p:attrNameLst>
                                      </p:cBhvr>
                                      <p:tavLst>
                                        <p:tav tm="0">
                                          <p:val>
                                            <p:strVal val="ppt_w"/>
                                          </p:val>
                                        </p:tav>
                                        <p:tav tm="100000">
                                          <p:val>
                                            <p:strVal val="4/3*ppt_w"/>
                                          </p:val>
                                        </p:tav>
                                      </p:tavLst>
                                    </p:anim>
                                    <p:anim calcmode="lin" valueType="num">
                                      <p:cBhvr>
                                        <p:cTn id="76" dur="1900"/>
                                        <p:tgtEl>
                                          <p:spTgt spid="12"/>
                                        </p:tgtEl>
                                        <p:attrNameLst>
                                          <p:attrName>ppt_h</p:attrName>
                                        </p:attrNameLst>
                                      </p:cBhvr>
                                      <p:tavLst>
                                        <p:tav tm="0">
                                          <p:val>
                                            <p:strVal val="ppt_h"/>
                                          </p:val>
                                        </p:tav>
                                        <p:tav tm="100000">
                                          <p:val>
                                            <p:strVal val="4/3*ppt_h"/>
                                          </p:val>
                                        </p:tav>
                                      </p:tavLst>
                                    </p:anim>
                                    <p:set>
                                      <p:cBhvr>
                                        <p:cTn id="77" dur="1" fill="hold">
                                          <p:stCondLst>
                                            <p:cond delay="1899"/>
                                          </p:stCondLst>
                                        </p:cTn>
                                        <p:tgtEl>
                                          <p:spTgt spid="12"/>
                                        </p:tgtEl>
                                        <p:attrNameLst>
                                          <p:attrName>style.visibility</p:attrName>
                                        </p:attrNameLst>
                                      </p:cBhvr>
                                      <p:to>
                                        <p:strVal val="hidden"/>
                                      </p:to>
                                    </p:set>
                                  </p:childTnLst>
                                </p:cTn>
                              </p:par>
                              <p:par>
                                <p:cTn id="78" presetID="23" presetClass="exit" presetSubtype="272" fill="hold" grpId="2" nodeType="withEffect">
                                  <p:stCondLst>
                                    <p:cond delay="0"/>
                                  </p:stCondLst>
                                  <p:childTnLst>
                                    <p:anim calcmode="lin" valueType="num">
                                      <p:cBhvr>
                                        <p:cTn id="79" dur="1900"/>
                                        <p:tgtEl>
                                          <p:spTgt spid="13"/>
                                        </p:tgtEl>
                                        <p:attrNameLst>
                                          <p:attrName>ppt_w</p:attrName>
                                        </p:attrNameLst>
                                      </p:cBhvr>
                                      <p:tavLst>
                                        <p:tav tm="0">
                                          <p:val>
                                            <p:strVal val="ppt_w"/>
                                          </p:val>
                                        </p:tav>
                                        <p:tav tm="100000">
                                          <p:val>
                                            <p:strVal val="4/3*ppt_w"/>
                                          </p:val>
                                        </p:tav>
                                      </p:tavLst>
                                    </p:anim>
                                    <p:anim calcmode="lin" valueType="num">
                                      <p:cBhvr>
                                        <p:cTn id="80" dur="1900"/>
                                        <p:tgtEl>
                                          <p:spTgt spid="13"/>
                                        </p:tgtEl>
                                        <p:attrNameLst>
                                          <p:attrName>ppt_h</p:attrName>
                                        </p:attrNameLst>
                                      </p:cBhvr>
                                      <p:tavLst>
                                        <p:tav tm="0">
                                          <p:val>
                                            <p:strVal val="ppt_h"/>
                                          </p:val>
                                        </p:tav>
                                        <p:tav tm="100000">
                                          <p:val>
                                            <p:strVal val="4/3*ppt_h"/>
                                          </p:val>
                                        </p:tav>
                                      </p:tavLst>
                                    </p:anim>
                                    <p:set>
                                      <p:cBhvr>
                                        <p:cTn id="81" dur="1" fill="hold">
                                          <p:stCondLst>
                                            <p:cond delay="1899"/>
                                          </p:stCondLst>
                                        </p:cTn>
                                        <p:tgtEl>
                                          <p:spTgt spid="1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250"/>
                                        <p:tgtEl>
                                          <p:spTgt spid="3074"/>
                                        </p:tgtEl>
                                      </p:cBhvr>
                                    </p:animEffect>
                                    <p:set>
                                      <p:cBhvr>
                                        <p:cTn id="84" dur="1" fill="hold">
                                          <p:stCondLst>
                                            <p:cond delay="1249"/>
                                          </p:stCondLst>
                                        </p:cTn>
                                        <p:tgtEl>
                                          <p:spTgt spid="3074"/>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7"/>
                                        </p:tgtEl>
                                      </p:cBhvr>
                                    </p:animEffect>
                                    <p:set>
                                      <p:cBhvr>
                                        <p:cTn id="90" dur="1" fill="hold">
                                          <p:stCondLst>
                                            <p:cond delay="499"/>
                                          </p:stCondLst>
                                        </p:cTn>
                                        <p:tgtEl>
                                          <p:spTgt spid="7"/>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5"/>
                                        </p:tgtEl>
                                      </p:cBhvr>
                                    </p:animEffect>
                                    <p:set>
                                      <p:cBhvr>
                                        <p:cTn id="99" dur="1" fill="hold">
                                          <p:stCondLst>
                                            <p:cond delay="499"/>
                                          </p:stCondLst>
                                        </p:cTn>
                                        <p:tgtEl>
                                          <p:spTgt spid="15"/>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6"/>
                                        </p:tgtEl>
                                      </p:cBhvr>
                                    </p:animEffect>
                                    <p:set>
                                      <p:cBhvr>
                                        <p:cTn id="102" dur="1" fill="hold">
                                          <p:stCondLst>
                                            <p:cond delay="499"/>
                                          </p:stCondLst>
                                        </p:cTn>
                                        <p:tgtEl>
                                          <p:spTgt spid="16"/>
                                        </p:tgtEl>
                                        <p:attrNameLst>
                                          <p:attrName>style.visibility</p:attrName>
                                        </p:attrNameLst>
                                      </p:cBhvr>
                                      <p:to>
                                        <p:strVal val="hidden"/>
                                      </p:to>
                                    </p:set>
                                  </p:childTnLst>
                                </p:cTn>
                              </p:par>
                              <p:par>
                                <p:cTn id="103" presetID="10" presetClass="exit" presetSubtype="0" fill="hold" grpId="3" nodeType="withEffect">
                                  <p:stCondLst>
                                    <p:cond delay="600"/>
                                  </p:stCondLst>
                                  <p:childTnLst>
                                    <p:animEffect transition="out" filter="fade">
                                      <p:cBhvr>
                                        <p:cTn id="104" dur="1400"/>
                                        <p:tgtEl>
                                          <p:spTgt spid="11"/>
                                        </p:tgtEl>
                                      </p:cBhvr>
                                    </p:animEffect>
                                    <p:set>
                                      <p:cBhvr>
                                        <p:cTn id="105" dur="1" fill="hold">
                                          <p:stCondLst>
                                            <p:cond delay="1399"/>
                                          </p:stCondLst>
                                        </p:cTn>
                                        <p:tgtEl>
                                          <p:spTgt spid="11"/>
                                        </p:tgtEl>
                                        <p:attrNameLst>
                                          <p:attrName>style.visibility</p:attrName>
                                        </p:attrNameLst>
                                      </p:cBhvr>
                                      <p:to>
                                        <p:strVal val="hidden"/>
                                      </p:to>
                                    </p:set>
                                  </p:childTnLst>
                                </p:cTn>
                              </p:par>
                              <p:par>
                                <p:cTn id="106" presetID="10" presetClass="exit" presetSubtype="0" fill="hold" grpId="3" nodeType="withEffect">
                                  <p:stCondLst>
                                    <p:cond delay="600"/>
                                  </p:stCondLst>
                                  <p:childTnLst>
                                    <p:animEffect transition="out" filter="fade">
                                      <p:cBhvr>
                                        <p:cTn id="107" dur="1400"/>
                                        <p:tgtEl>
                                          <p:spTgt spid="12"/>
                                        </p:tgtEl>
                                      </p:cBhvr>
                                    </p:animEffect>
                                    <p:set>
                                      <p:cBhvr>
                                        <p:cTn id="108" dur="1" fill="hold">
                                          <p:stCondLst>
                                            <p:cond delay="1399"/>
                                          </p:stCondLst>
                                        </p:cTn>
                                        <p:tgtEl>
                                          <p:spTgt spid="12"/>
                                        </p:tgtEl>
                                        <p:attrNameLst>
                                          <p:attrName>style.visibility</p:attrName>
                                        </p:attrNameLst>
                                      </p:cBhvr>
                                      <p:to>
                                        <p:strVal val="hidden"/>
                                      </p:to>
                                    </p:set>
                                  </p:childTnLst>
                                </p:cTn>
                              </p:par>
                              <p:par>
                                <p:cTn id="109" presetID="10" presetClass="exit" presetSubtype="0" fill="hold" grpId="3" nodeType="withEffect">
                                  <p:stCondLst>
                                    <p:cond delay="600"/>
                                  </p:stCondLst>
                                  <p:childTnLst>
                                    <p:animEffect transition="out" filter="fade">
                                      <p:cBhvr>
                                        <p:cTn id="110" dur="1400"/>
                                        <p:tgtEl>
                                          <p:spTgt spid="13"/>
                                        </p:tgtEl>
                                      </p:cBhvr>
                                    </p:animEffect>
                                    <p:set>
                                      <p:cBhvr>
                                        <p:cTn id="111" dur="1" fill="hold">
                                          <p:stCondLst>
                                            <p:cond delay="13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3074" grpId="0"/>
      <p:bldP spid="3074" grpId="1"/>
      <p:bldP spid="4" grpId="0"/>
      <p:bldP spid="5" grpId="0"/>
      <p:bldP spid="9" grpId="0"/>
      <p:bldP spid="9" grpId="1"/>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5" grpId="0"/>
      <p:bldP spid="15" grpId="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1" y="0"/>
            <a:ext cx="9232362" cy="6858000"/>
          </a:xfrm>
          <a:prstGeom prst="rect">
            <a:avLst/>
          </a:prstGeom>
        </p:spPr>
      </p:pic>
      <p:sp>
        <p:nvSpPr>
          <p:cNvPr id="13" name="Title 1"/>
          <p:cNvSpPr txBox="1">
            <a:spLocks/>
          </p:cNvSpPr>
          <p:nvPr/>
        </p:nvSpPr>
        <p:spPr>
          <a:xfrm>
            <a:off x="621347" y="3348791"/>
            <a:ext cx="2584862" cy="10483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the Spirit</a:t>
            </a:r>
          </a:p>
        </p:txBody>
      </p:sp>
      <p:sp>
        <p:nvSpPr>
          <p:cNvPr id="9" name="Rectangle 2"/>
          <p:cNvSpPr txBox="1">
            <a:spLocks noChangeArrowheads="1"/>
          </p:cNvSpPr>
          <p:nvPr/>
        </p:nvSpPr>
        <p:spPr bwMode="auto">
          <a:xfrm>
            <a:off x="3387551" y="570838"/>
            <a:ext cx="2495773"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helmet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1973655" y="1271184"/>
            <a:ext cx="258486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sword</a:t>
            </a:r>
          </a:p>
        </p:txBody>
      </p:sp>
      <p:sp>
        <p:nvSpPr>
          <p:cNvPr id="6" name="Title 1"/>
          <p:cNvSpPr txBox="1">
            <a:spLocks/>
          </p:cNvSpPr>
          <p:nvPr/>
        </p:nvSpPr>
        <p:spPr>
          <a:xfrm>
            <a:off x="1573407" y="1939630"/>
            <a:ext cx="364176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word of God</a:t>
            </a:r>
          </a:p>
        </p:txBody>
      </p:sp>
      <p:sp>
        <p:nvSpPr>
          <p:cNvPr id="3074" name="Rectangle 2"/>
          <p:cNvSpPr>
            <a:spLocks noGrp="1" noChangeArrowheads="1"/>
          </p:cNvSpPr>
          <p:nvPr>
            <p:ph type="title"/>
          </p:nvPr>
        </p:nvSpPr>
        <p:spPr>
          <a:xfrm>
            <a:off x="457200" y="609600"/>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take the helmet of salvation, and the sword of the Spirit, which is the word of God; praying always with all prayer and supplication in the Spirit, being watchful to this end with all perseverance and supplication for all the saints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6:17-18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428337" y="3261341"/>
            <a:ext cx="2495773"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watchful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4809353" y="2112306"/>
            <a:ext cx="1671133" cy="790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pray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4809238" y="1891604"/>
            <a:ext cx="40956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40" b="1" dirty="0">
                <a:ln w="17780" cmpd="sng">
                  <a:solidFill>
                    <a:srgbClr val="FFFFFF"/>
                  </a:solid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rPr>
              <a:t>praying always</a:t>
            </a:r>
            <a:endParaRPr lang="en-US" sz="4440" b="1" dirty="0">
              <a:ln w="17780" cmpd="sng">
                <a:no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endParaRPr>
          </a:p>
        </p:txBody>
      </p:sp>
      <p:sp>
        <p:nvSpPr>
          <p:cNvPr id="8" name="Rectangle 7"/>
          <p:cNvSpPr>
            <a:spLocks noChangeArrowheads="1"/>
          </p:cNvSpPr>
          <p:nvPr/>
        </p:nvSpPr>
        <p:spPr bwMode="auto">
          <a:xfrm>
            <a:off x="7902340" y="264928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Title 1"/>
          <p:cNvSpPr txBox="1">
            <a:spLocks/>
          </p:cNvSpPr>
          <p:nvPr/>
        </p:nvSpPr>
        <p:spPr>
          <a:xfrm>
            <a:off x="5805319" y="677365"/>
            <a:ext cx="2249349" cy="1078374"/>
          </a:xfrm>
          <a:prstGeom prst="rect">
            <a:avLst/>
          </a:prstGeom>
        </p:spPr>
        <p:txBody>
          <a:bodyPr vert="horz" lIns="91440" tIns="45720" rIns="91440" bIns="45720" rtlCol="0" anchor="ctr">
            <a:prstTxWarp prst="textStop">
              <a:avLst/>
            </a:prstTxWarp>
            <a:normAutofit/>
            <a:scene3d>
              <a:camera prst="orthographicFront"/>
              <a:lightRig rig="glow" dir="t"/>
            </a:scene3d>
            <a:sp3d contourW="12700">
              <a:bevelT w="38100" h="38100"/>
              <a:contourClr>
                <a:srgbClr val="FA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hope</a:t>
            </a:r>
          </a:p>
        </p:txBody>
      </p:sp>
      <p:sp>
        <p:nvSpPr>
          <p:cNvPr id="16" name="Rectangle 2"/>
          <p:cNvSpPr txBox="1">
            <a:spLocks noChangeArrowheads="1"/>
          </p:cNvSpPr>
          <p:nvPr/>
        </p:nvSpPr>
        <p:spPr bwMode="auto">
          <a:xfrm>
            <a:off x="3985645" y="4124541"/>
            <a:ext cx="1196571" cy="790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ers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6B1823F-486E-4A5C-895B-6E62F04673F2}"/>
              </a:ext>
            </a:extLst>
          </p:cNvPr>
          <p:cNvSpPr txBox="1">
            <a:spLocks noChangeArrowheads="1"/>
          </p:cNvSpPr>
          <p:nvPr/>
        </p:nvSpPr>
        <p:spPr bwMode="auto">
          <a:xfrm>
            <a:off x="2386012" y="1448117"/>
            <a:ext cx="1763957" cy="77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EFA7DDF8-8CE4-4F9A-8314-5E761D48794C}"/>
              </a:ext>
            </a:extLst>
          </p:cNvPr>
          <p:cNvSpPr txBox="1">
            <a:spLocks noChangeArrowheads="1"/>
          </p:cNvSpPr>
          <p:nvPr/>
        </p:nvSpPr>
        <p:spPr bwMode="auto">
          <a:xfrm>
            <a:off x="1770184" y="2110154"/>
            <a:ext cx="3244729" cy="790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C39A1103-DE9E-4A8E-90AD-ABCFBF647F96}"/>
              </a:ext>
            </a:extLst>
          </p:cNvPr>
          <p:cNvSpPr txBox="1">
            <a:spLocks noChangeArrowheads="1"/>
          </p:cNvSpPr>
          <p:nvPr/>
        </p:nvSpPr>
        <p:spPr bwMode="auto">
          <a:xfrm>
            <a:off x="574430" y="3472721"/>
            <a:ext cx="2678436" cy="7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CC99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Spirit</a:t>
            </a:r>
            <a:endParaRPr kumimoji="0" lang="en-US" altLang="en-US" sz="4400" b="1" i="1" u="none" strike="noStrike" kern="0" cap="none" spc="0" normalizeH="0" baseline="0" noProof="0" dirty="0">
              <a:ln w="3175" cmpd="sng">
                <a:solidFill>
                  <a:srgbClr val="FFFFFF"/>
                </a:solidFill>
                <a:prstDash val="solid"/>
                <a:miter lim="800000"/>
              </a:ln>
              <a:solidFill>
                <a:srgbClr val="CC99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Title 1"/>
          <p:cNvSpPr txBox="1">
            <a:spLocks/>
          </p:cNvSpPr>
          <p:nvPr/>
        </p:nvSpPr>
        <p:spPr>
          <a:xfrm>
            <a:off x="2058392" y="1716910"/>
            <a:ext cx="2824220" cy="1223059"/>
          </a:xfrm>
          <a:prstGeom prst="rect">
            <a:avLst/>
          </a:prstGeom>
        </p:spPr>
        <p:txBody>
          <a:bodyPr vert="horz" lIns="91440" tIns="45720" rIns="91440" bIns="45720" rtlCol="0" anchor="ctr">
            <a:prstTxWarp prst="textStop">
              <a:avLst/>
            </a:prstTxWarp>
            <a:normAutofit/>
            <a:scene3d>
              <a:camera prst="orthographicFront"/>
              <a:lightRig rig="glow" dir="t"/>
            </a:scene3d>
            <a:sp3d contourW="12700">
              <a:bevelT w="38100" h="38100"/>
              <a:contourClr>
                <a:srgbClr val="FA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defense</a:t>
            </a:r>
          </a:p>
        </p:txBody>
      </p:sp>
      <p:sp>
        <p:nvSpPr>
          <p:cNvPr id="14" name="Rectangle 2" hidden="1"/>
          <p:cNvSpPr txBox="1">
            <a:spLocks noChangeArrowheads="1"/>
          </p:cNvSpPr>
          <p:nvPr/>
        </p:nvSpPr>
        <p:spPr bwMode="auto">
          <a:xfrm>
            <a:off x="4673310" y="2332659"/>
            <a:ext cx="2495773" cy="93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prayers</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hidden="1"/>
          <p:cNvSpPr txBox="1">
            <a:spLocks noChangeArrowheads="1"/>
          </p:cNvSpPr>
          <p:nvPr/>
        </p:nvSpPr>
        <p:spPr bwMode="auto">
          <a:xfrm>
            <a:off x="902968" y="2215383"/>
            <a:ext cx="2495773"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watchful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250"/>
                                        <p:tgtEl>
                                          <p:spTgt spid="9"/>
                                        </p:tgtEl>
                                      </p:cBhvr>
                                    </p:animEffect>
                                    <p:set>
                                      <p:cBhvr>
                                        <p:cTn id="18" dur="1" fill="hold">
                                          <p:stCondLst>
                                            <p:cond delay="24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0"/>
                                  </p:stCondLst>
                                  <p:childTnLst>
                                    <p:set>
                                      <p:cBhvr override="childStyle">
                                        <p:cTn id="34" dur="500" fill="hold"/>
                                        <p:tgtEl>
                                          <p:spTgt spid="6"/>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stCondLst>
                                            <p:cond delay="0"/>
                                          </p:stCondLst>
                                        </p:cTn>
                                        <p:tgtEl>
                                          <p:spTgt spid="11"/>
                                        </p:tgtEl>
                                      </p:cBhvr>
                                    </p:animEffect>
                                    <p:anim to="" calcmode="lin" valueType="num">
                                      <p:cBhvr>
                                        <p:cTn id="4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dissolve">
                                      <p:cBhvr>
                                        <p:cTn id="60" dur="500">
                                          <p:stCondLst>
                                            <p:cond delay="0"/>
                                          </p:stCondLst>
                                        </p:cTn>
                                        <p:tgtEl>
                                          <p:spTgt spid="8"/>
                                        </p:tgtEl>
                                      </p:cBhvr>
                                    </p:animEffect>
                                    <p:anim to="" calcmode="lin" valueType="num">
                                      <p:cBhvr>
                                        <p:cTn id="61"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63" presetID="39" presetClass="entr" presetSubtype="0" accel="10000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10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66" dur="10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67" dur="10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
                                          </p:val>
                                        </p:tav>
                                        <p:tav tm="100000">
                                          <p:val>
                                            <p:strVal val="#ppt_y"/>
                                          </p:val>
                                        </p:tav>
                                      </p:tavLst>
                                    </p:anim>
                                  </p:childTnLst>
                                </p:cTn>
                              </p:par>
                              <p:par>
                                <p:cTn id="69" presetID="22" presetClass="entr" presetSubtype="8" fill="hold" grpId="0" nodeType="withEffect">
                                  <p:stCondLst>
                                    <p:cond delay="50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par>
                                <p:cTn id="72" presetID="18" presetClass="emph" presetSubtype="0" fill="hold" grpId="1" nodeType="withEffect">
                                  <p:stCondLst>
                                    <p:cond delay="500"/>
                                  </p:stCondLst>
                                  <p:childTnLst>
                                    <p:set>
                                      <p:cBhvr override="childStyle">
                                        <p:cTn id="73" dur="500" fill="hold"/>
                                        <p:tgtEl>
                                          <p:spTgt spid="13"/>
                                        </p:tgtEl>
                                        <p:attrNameLst>
                                          <p:attrName>style.textDecorationUnderline</p:attrName>
                                        </p:attrNameLst>
                                      </p:cBhvr>
                                      <p:to>
                                        <p:strVal val="tru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250"/>
                                        <p:tgtEl>
                                          <p:spTgt spid="1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250"/>
                                        <p:tgtEl>
                                          <p:spTgt spid="4"/>
                                        </p:tgtEl>
                                      </p:cBhvr>
                                    </p:animEffect>
                                  </p:childTnLst>
                                </p:cTn>
                              </p:par>
                              <p:par>
                                <p:cTn id="85" presetID="0" presetClass="path" presetSubtype="0" accel="50000" decel="50000" fill="hold" grpId="1" nodeType="withEffect">
                                  <p:stCondLst>
                                    <p:cond delay="0"/>
                                  </p:stCondLst>
                                  <p:childTnLst>
                                    <p:animMotion origin="layout" path="M -1.11111E-6 7.40741E-7 L -0.00816 0.04305 " pathEditMode="relative" rAng="0" ptsTypes="AA">
                                      <p:cBhvr>
                                        <p:cTn id="86" dur="2000" fill="hold"/>
                                        <p:tgtEl>
                                          <p:spTgt spid="15"/>
                                        </p:tgtEl>
                                        <p:attrNameLst>
                                          <p:attrName>ppt_x</p:attrName>
                                          <p:attrName>ppt_y</p:attrName>
                                        </p:attrNameLst>
                                      </p:cBhvr>
                                      <p:rCtr x="-417" y="2153"/>
                                    </p:animMotion>
                                  </p:childTnLst>
                                </p:cTn>
                              </p:par>
                              <p:par>
                                <p:cTn id="87" presetID="0" presetClass="path" presetSubtype="0" accel="50000" decel="50000" fill="hold" grpId="1" nodeType="withEffect">
                                  <p:stCondLst>
                                    <p:cond delay="0"/>
                                  </p:stCondLst>
                                  <p:childTnLst>
                                    <p:animMotion origin="layout" path="M 4.72222E-6 2.22222E-6 C 0.01545 -0.00463 0.06562 -0.00996 0.09322 -0.02639 C 0.12066 -0.04283 0.14739 -0.07315 0.16458 -0.09908 C 0.18177 -0.12477 0.18993 -0.15486 0.19635 -0.18033 C 0.20277 -0.20556 0.20173 -0.23588 0.20329 -0.25047 " pathEditMode="relative" rAng="0" ptsTypes="AAAAA">
                                      <p:cBhvr>
                                        <p:cTn id="88" dur="2000" fill="hold"/>
                                        <p:tgtEl>
                                          <p:spTgt spid="16"/>
                                        </p:tgtEl>
                                        <p:attrNameLst>
                                          <p:attrName>ppt_x</p:attrName>
                                          <p:attrName>ppt_y</p:attrName>
                                        </p:attrNameLst>
                                      </p:cBhvr>
                                      <p:rCtr x="10156" y="-12523"/>
                                    </p:animMotion>
                                  </p:childTnLst>
                                </p:cTn>
                              </p:par>
                              <p:par>
                                <p:cTn id="89" presetID="0" presetClass="path" presetSubtype="0" accel="50000" decel="50000" fill="hold" grpId="1" nodeType="withEffect">
                                  <p:stCondLst>
                                    <p:cond delay="0"/>
                                  </p:stCondLst>
                                  <p:childTnLst>
                                    <p:animMotion origin="layout" path="M -3.33333E-6 3.7037E-7 L -0.38541 -0.15232 " pathEditMode="relative" rAng="0" ptsTypes="AA">
                                      <p:cBhvr>
                                        <p:cTn id="90" dur="2000" fill="hold"/>
                                        <p:tgtEl>
                                          <p:spTgt spid="4"/>
                                        </p:tgtEl>
                                        <p:attrNameLst>
                                          <p:attrName>ppt_x</p:attrName>
                                          <p:attrName>ppt_y</p:attrName>
                                        </p:attrNameLst>
                                      </p:cBhvr>
                                      <p:rCtr x="-19271" y="-7616"/>
                                    </p:animMotion>
                                  </p:childTnLst>
                                </p:cTn>
                              </p:par>
                              <p:par>
                                <p:cTn id="91" presetID="10" presetClass="exit" presetSubtype="0" fill="hold" grpId="1" nodeType="withEffect">
                                  <p:stCondLst>
                                    <p:cond delay="0"/>
                                  </p:stCondLst>
                                  <p:childTnLst>
                                    <p:animEffect transition="out" filter="fade">
                                      <p:cBhvr>
                                        <p:cTn id="92" dur="1500"/>
                                        <p:tgtEl>
                                          <p:spTgt spid="3074"/>
                                        </p:tgtEl>
                                      </p:cBhvr>
                                    </p:animEffect>
                                    <p:set>
                                      <p:cBhvr>
                                        <p:cTn id="93" dur="1" fill="hold">
                                          <p:stCondLst>
                                            <p:cond delay="1499"/>
                                          </p:stCondLst>
                                        </p:cTn>
                                        <p:tgtEl>
                                          <p:spTgt spid="3074"/>
                                        </p:tgtEl>
                                        <p:attrNameLst>
                                          <p:attrName>style.visibility</p:attrName>
                                        </p:attrNameLst>
                                      </p:cBhvr>
                                      <p:to>
                                        <p:strVal val="hidden"/>
                                      </p:to>
                                    </p:set>
                                  </p:childTnLst>
                                </p:cTn>
                              </p:par>
                              <p:par>
                                <p:cTn id="94" presetID="0" presetClass="exit" presetSubtype="0" fill="hold" grpId="1" nodeType="withEffect">
                                  <p:stCondLst>
                                    <p:cond delay="0"/>
                                  </p:stCondLst>
                                  <p:childTnLst>
                                    <p:set>
                                      <p:cBhvr>
                                        <p:cTn id="95" dur="1" fill="hold">
                                          <p:stCondLst>
                                            <p:cond delay="999"/>
                                          </p:stCondLst>
                                        </p:cTn>
                                        <p:tgtEl>
                                          <p:spTgt spid="11"/>
                                        </p:tgtEl>
                                        <p:attrNameLst>
                                          <p:attrName>style.visibility</p:attrName>
                                        </p:attrNameLst>
                                      </p:cBhvr>
                                      <p:to>
                                        <p:strVal val="hidden"/>
                                      </p:to>
                                    </p:set>
                                    <p:animEffect transition="out" filter="dissolve">
                                      <p:cBhvr>
                                        <p:cTn id="96" dur="1000">
                                          <p:stCondLst>
                                            <p:cond delay="0"/>
                                          </p:stCondLst>
                                        </p:cTn>
                                        <p:tgtEl>
                                          <p:spTgt spid="11"/>
                                        </p:tgtEl>
                                      </p:cBhvr>
                                    </p:animEffect>
                                    <p:anim to="" calcmode="lin" valueType="num">
                                      <p:cBhvr>
                                        <p:cTn id="97"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98"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99" presetID="10" presetClass="exit" presetSubtype="0" fill="hold" grpId="2" nodeType="withEffect">
                                  <p:stCondLst>
                                    <p:cond delay="0"/>
                                  </p:stCondLst>
                                  <p:childTnLst>
                                    <p:animEffect transition="out" filter="fade">
                                      <p:cBhvr>
                                        <p:cTn id="100" dur="500"/>
                                        <p:tgtEl>
                                          <p:spTgt spid="5"/>
                                        </p:tgtEl>
                                      </p:cBhvr>
                                    </p:animEffect>
                                    <p:set>
                                      <p:cBhvr>
                                        <p:cTn id="101" dur="1" fill="hold">
                                          <p:stCondLst>
                                            <p:cond delay="499"/>
                                          </p:stCondLst>
                                        </p:cTn>
                                        <p:tgtEl>
                                          <p:spTgt spid="5"/>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6"/>
                                        </p:tgtEl>
                                      </p:cBhvr>
                                    </p:animEffect>
                                    <p:set>
                                      <p:cBhvr>
                                        <p:cTn id="104" dur="1" fill="hold">
                                          <p:stCondLst>
                                            <p:cond delay="499"/>
                                          </p:stCondLst>
                                        </p:cTn>
                                        <p:tgtEl>
                                          <p:spTgt spid="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7"/>
                                        </p:tgtEl>
                                      </p:cBhvr>
                                    </p:animEffect>
                                    <p:set>
                                      <p:cBhvr>
                                        <p:cTn id="107" dur="1" fill="hold">
                                          <p:stCondLst>
                                            <p:cond delay="499"/>
                                          </p:stCondLst>
                                        </p:cTn>
                                        <p:tgtEl>
                                          <p:spTgt spid="7"/>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2"/>
                                        </p:tgtEl>
                                      </p:cBhvr>
                                    </p:animEffect>
                                    <p:set>
                                      <p:cBhvr>
                                        <p:cTn id="110" dur="1" fill="hold">
                                          <p:stCondLst>
                                            <p:cond delay="499"/>
                                          </p:stCondLst>
                                        </p:cTn>
                                        <p:tgtEl>
                                          <p:spTgt spid="12"/>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7"/>
                                        </p:tgtEl>
                                      </p:cBhvr>
                                    </p:animEffect>
                                    <p:set>
                                      <p:cBhvr>
                                        <p:cTn id="116" dur="1" fill="hold">
                                          <p:stCondLst>
                                            <p:cond delay="499"/>
                                          </p:stCondLst>
                                        </p:cTn>
                                        <p:tgtEl>
                                          <p:spTgt spid="17"/>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8"/>
                                        </p:tgtEl>
                                      </p:cBhvr>
                                    </p:animEffect>
                                    <p:set>
                                      <p:cBhvr>
                                        <p:cTn id="119" dur="1" fill="hold">
                                          <p:stCondLst>
                                            <p:cond delay="499"/>
                                          </p:stCondLst>
                                        </p:cTn>
                                        <p:tgtEl>
                                          <p:spTgt spid="18"/>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9"/>
                                        </p:tgtEl>
                                      </p:cBhvr>
                                    </p:animEffect>
                                    <p:set>
                                      <p:cBhvr>
                                        <p:cTn id="122" dur="1" fill="hold">
                                          <p:stCondLst>
                                            <p:cond delay="499"/>
                                          </p:stCondLst>
                                        </p:cTn>
                                        <p:tgtEl>
                                          <p:spTgt spid="19"/>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250"/>
                                        <p:tgtEl>
                                          <p:spTgt spid="8"/>
                                        </p:tgtEl>
                                      </p:cBhvr>
                                    </p:animEffect>
                                    <p:set>
                                      <p:cBhvr>
                                        <p:cTn id="125"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9" grpId="0"/>
      <p:bldP spid="5" grpId="0"/>
      <p:bldP spid="5" grpId="1"/>
      <p:bldP spid="5" grpId="2"/>
      <p:bldP spid="6" grpId="0"/>
      <p:bldP spid="6" grpId="1"/>
      <p:bldP spid="6" grpId="2"/>
      <p:bldP spid="3074" grpId="0"/>
      <p:bldP spid="3074" grpId="1"/>
      <p:bldP spid="4" grpId="0"/>
      <p:bldP spid="4" grpId="1"/>
      <p:bldP spid="15" grpId="0"/>
      <p:bldP spid="15" grpId="1"/>
      <p:bldP spid="7" grpId="0"/>
      <p:bldP spid="7" grpId="1"/>
      <p:bldP spid="8" grpId="0"/>
      <p:bldP spid="8" grpId="1"/>
      <p:bldP spid="12" grpId="0"/>
      <p:bldP spid="12" grpId="1"/>
      <p:bldP spid="16" grpId="0"/>
      <p:bldP spid="16" grpId="1"/>
      <p:bldP spid="17" grpId="0"/>
      <p:bldP spid="17" grpId="1"/>
      <p:bldP spid="18" grpId="0"/>
      <p:bldP spid="18" grpId="1"/>
      <p:bldP spid="19" grpId="0"/>
      <p:bldP spid="19"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499713" y="2907231"/>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above all things</a:t>
            </a:r>
          </a:p>
        </p:txBody>
      </p:sp>
      <p:sp>
        <p:nvSpPr>
          <p:cNvPr id="8" name="Rectangle 2"/>
          <p:cNvSpPr txBox="1">
            <a:spLocks noChangeArrowheads="1"/>
          </p:cNvSpPr>
          <p:nvPr/>
        </p:nvSpPr>
        <p:spPr bwMode="auto">
          <a:xfrm>
            <a:off x="4673310" y="2332659"/>
            <a:ext cx="2495773" cy="93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prayers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990600"/>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end of all things is at hand; therefore be serious and watchful in your prayers. And above all things have fervent love for one another, for "love will cover a multitude of sins."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4:7-8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902968" y="2215383"/>
            <a:ext cx="2495773"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watchful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5694745" y="3529314"/>
            <a:ext cx="1780676"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love</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FBCC4C9-4A5C-4544-B33D-754633B59E20}"/>
              </a:ext>
            </a:extLst>
          </p:cNvPr>
          <p:cNvSpPr txBox="1">
            <a:spLocks noChangeArrowheads="1"/>
          </p:cNvSpPr>
          <p:nvPr/>
        </p:nvSpPr>
        <p:spPr bwMode="auto">
          <a:xfrm>
            <a:off x="375137" y="3090864"/>
            <a:ext cx="421115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above all things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1530009" y="1168895"/>
            <a:ext cx="2495773"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watchful</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50"/>
                                        <p:tgtEl>
                                          <p:spTgt spid="8"/>
                                        </p:tgtEl>
                                      </p:cBhvr>
                                    </p:animEffect>
                                    <p:set>
                                      <p:cBhvr>
                                        <p:cTn id="16" dur="1" fill="hold">
                                          <p:stCondLst>
                                            <p:cond delay="24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0"/>
                                  </p:stCondLst>
                                  <p:childTnLst>
                                    <p:set>
                                      <p:cBhvr override="childStyle">
                                        <p:cTn id="23" dur="5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par>
                                <p:cTn id="37" presetID="0" presetClass="path" presetSubtype="0" accel="50000" decel="50000" fill="hold" grpId="1" nodeType="withEffect">
                                  <p:stCondLst>
                                    <p:cond delay="0"/>
                                  </p:stCondLst>
                                  <p:childTnLst>
                                    <p:animMotion origin="layout" path="M -3.05556E-6 -4.81481E-6 L 0.06875 -0.15254 " pathEditMode="relative" rAng="0" ptsTypes="AA">
                                      <p:cBhvr>
                                        <p:cTn id="38" dur="2000" fill="hold"/>
                                        <p:tgtEl>
                                          <p:spTgt spid="4"/>
                                        </p:tgtEl>
                                        <p:attrNameLst>
                                          <p:attrName>ppt_x</p:attrName>
                                          <p:attrName>ppt_y</p:attrName>
                                        </p:attrNameLst>
                                      </p:cBhvr>
                                      <p:rCtr x="3438" y="-7639"/>
                                    </p:animMotion>
                                  </p:childTnLst>
                                </p:cTn>
                              </p:par>
                              <p:par>
                                <p:cTn id="39" presetID="0" presetClass="path" presetSubtype="0" accel="50000" decel="50000" fill="hold" grpId="3" nodeType="withEffect">
                                  <p:stCondLst>
                                    <p:cond delay="0"/>
                                  </p:stCondLst>
                                  <p:childTnLst>
                                    <p:animMotion origin="layout" path="M 0 0 L -0.1908 -0.13843 " pathEditMode="relative" ptsTypes="AA">
                                      <p:cBhvr>
                                        <p:cTn id="40" dur="1500" fill="hold"/>
                                        <p:tgtEl>
                                          <p:spTgt spid="6"/>
                                        </p:tgtEl>
                                        <p:attrNameLst>
                                          <p:attrName>ppt_x</p:attrName>
                                          <p:attrName>ppt_y</p:attrName>
                                        </p:attrNameLst>
                                      </p:cBhvr>
                                    </p:animMotion>
                                  </p:childTnLst>
                                </p:cTn>
                              </p:par>
                              <p:par>
                                <p:cTn id="41" presetID="10" presetClass="exit" presetSubtype="0" fill="hold" grpId="1" nodeType="withEffect">
                                  <p:stCondLst>
                                    <p:cond delay="0"/>
                                  </p:stCondLst>
                                  <p:childTnLst>
                                    <p:animEffect transition="out" filter="fade">
                                      <p:cBhvr>
                                        <p:cTn id="42" dur="1500"/>
                                        <p:tgtEl>
                                          <p:spTgt spid="3074"/>
                                        </p:tgtEl>
                                      </p:cBhvr>
                                    </p:animEffect>
                                    <p:set>
                                      <p:cBhvr>
                                        <p:cTn id="43" dur="1" fill="hold">
                                          <p:stCondLst>
                                            <p:cond delay="1499"/>
                                          </p:stCondLst>
                                        </p:cTn>
                                        <p:tgtEl>
                                          <p:spTgt spid="307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500"/>
                                        <p:tgtEl>
                                          <p:spTgt spid="6"/>
                                        </p:tgtEl>
                                      </p:cBhvr>
                                    </p:animEffect>
                                    <p:set>
                                      <p:cBhvr>
                                        <p:cTn id="46" dur="1" fill="hold">
                                          <p:stCondLst>
                                            <p:cond delay="1499"/>
                                          </p:stCondLst>
                                        </p:cTn>
                                        <p:tgtEl>
                                          <p:spTgt spid="6"/>
                                        </p:tgtEl>
                                        <p:attrNameLst>
                                          <p:attrName>style.visibility</p:attrName>
                                        </p:attrNameLst>
                                      </p:cBhvr>
                                      <p:to>
                                        <p:strVal val="hidden"/>
                                      </p:to>
                                    </p:set>
                                  </p:childTnLst>
                                </p:cTn>
                              </p:par>
                              <p:par>
                                <p:cTn id="47" presetID="23" presetClass="exit" presetSubtype="16" fill="hold" grpId="2" nodeType="withEffect">
                                  <p:stCondLst>
                                    <p:cond delay="0"/>
                                  </p:stCondLst>
                                  <p:childTnLst>
                                    <p:anim calcmode="lin" valueType="num">
                                      <p:cBhvr>
                                        <p:cTn id="48" dur="1500"/>
                                        <p:tgtEl>
                                          <p:spTgt spid="6"/>
                                        </p:tgtEl>
                                        <p:attrNameLst>
                                          <p:attrName>ppt_w</p:attrName>
                                        </p:attrNameLst>
                                      </p:cBhvr>
                                      <p:tavLst>
                                        <p:tav tm="0">
                                          <p:val>
                                            <p:strVal val="ppt_w"/>
                                          </p:val>
                                        </p:tav>
                                        <p:tav tm="100000">
                                          <p:val>
                                            <p:strVal val="4*ppt_w"/>
                                          </p:val>
                                        </p:tav>
                                      </p:tavLst>
                                    </p:anim>
                                    <p:anim calcmode="lin" valueType="num">
                                      <p:cBhvr>
                                        <p:cTn id="49" dur="1500"/>
                                        <p:tgtEl>
                                          <p:spTgt spid="6"/>
                                        </p:tgtEl>
                                        <p:attrNameLst>
                                          <p:attrName>ppt_h</p:attrName>
                                        </p:attrNameLst>
                                      </p:cBhvr>
                                      <p:tavLst>
                                        <p:tav tm="0">
                                          <p:val>
                                            <p:strVal val="ppt_h"/>
                                          </p:val>
                                        </p:tav>
                                        <p:tav tm="100000">
                                          <p:val>
                                            <p:strVal val="4*ppt_h"/>
                                          </p:val>
                                        </p:tav>
                                      </p:tavLst>
                                    </p:anim>
                                    <p:set>
                                      <p:cBhvr>
                                        <p:cTn id="50" dur="1" fill="hold">
                                          <p:stCondLst>
                                            <p:cond delay="1499"/>
                                          </p:stCondLst>
                                        </p:cTn>
                                        <p:tgtEl>
                                          <p:spTgt spid="6"/>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3074" grpId="0"/>
      <p:bldP spid="3074" grpId="1"/>
      <p:bldP spid="4" grpId="0"/>
      <p:bldP spid="4" grpId="1"/>
      <p:bldP spid="4" grpId="2"/>
      <p:bldP spid="6" grpId="0"/>
      <p:bldP spid="6" grpId="1"/>
      <p:bldP spid="6" grpId="2"/>
      <p:bldP spid="6" grpId="3"/>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1530009" y="1168895"/>
            <a:ext cx="2495773"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watchful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533400" y="1341438"/>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watchful, and strengthen the things which remain, that are ready to die, for I have not found your works perfect before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Revelation 3:2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1440079" y="1235648"/>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1456404" y="2951564"/>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watch</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1311445" y="1995720"/>
            <a:ext cx="4644189" cy="1078374"/>
          </a:xfrm>
          <a:prstGeom prst="rect">
            <a:avLst/>
          </a:prstGeom>
        </p:spPr>
        <p:txBody>
          <a:bodyPr vert="horz" lIns="91440" tIns="45720" rIns="91440" bIns="45720" rtlCol="0" anchor="ctr">
            <a:prstTxWarp prst="textStop">
              <a:avLst/>
            </a:prstTxWarp>
            <a:normAutofit/>
            <a:scene3d>
              <a:camera prst="orthographicFront"/>
              <a:lightRig rig="glow" dir="t"/>
            </a:scene3d>
            <a:sp3d contourW="12700">
              <a:bevelT w="38100" h="38100"/>
              <a:contourClr>
                <a:srgbClr val="FA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goodness</a:t>
            </a: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par>
                                <p:cTn id="26" presetID="0" presetClass="path" presetSubtype="0" accel="50000" decel="50000" fill="hold" grpId="1" nodeType="withEffect">
                                  <p:stCondLst>
                                    <p:cond delay="0"/>
                                  </p:stCondLst>
                                  <p:childTnLst>
                                    <p:animMotion origin="layout" path="M -1.66667E-6 4.44444E-6 L 0.00209 0.25 " pathEditMode="relative" rAng="0" ptsTypes="AA">
                                      <p:cBhvr>
                                        <p:cTn id="27" dur="2000" fill="hold"/>
                                        <p:tgtEl>
                                          <p:spTgt spid="5"/>
                                        </p:tgtEl>
                                        <p:attrNameLst>
                                          <p:attrName>ppt_x</p:attrName>
                                          <p:attrName>ppt_y</p:attrName>
                                        </p:attrNameLst>
                                      </p:cBhvr>
                                      <p:rCtr x="104" y="12500"/>
                                    </p:animMotion>
                                  </p:childTnLst>
                                </p:cTn>
                              </p:par>
                              <p:par>
                                <p:cTn id="28" presetID="10" presetClass="exit" presetSubtype="0" fill="hold" grpId="1" nodeType="withEffect">
                                  <p:stCondLst>
                                    <p:cond delay="0"/>
                                  </p:stCondLst>
                                  <p:childTnLst>
                                    <p:animEffect transition="out" filter="fade">
                                      <p:cBhvr>
                                        <p:cTn id="29" dur="1500"/>
                                        <p:tgtEl>
                                          <p:spTgt spid="3074"/>
                                        </p:tgtEl>
                                      </p:cBhvr>
                                    </p:animEffect>
                                    <p:set>
                                      <p:cBhvr>
                                        <p:cTn id="30" dur="1" fill="hold">
                                          <p:stCondLst>
                                            <p:cond delay="1499"/>
                                          </p:stCondLst>
                                        </p:cTn>
                                        <p:tgtEl>
                                          <p:spTgt spid="307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5" grpId="0"/>
      <p:bldP spid="5"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272"/>
          <a:stretch/>
        </p:blipFill>
        <p:spPr>
          <a:xfrm>
            <a:off x="0" y="0"/>
            <a:ext cx="9144000" cy="6858000"/>
          </a:xfrm>
          <a:prstGeom prst="rect">
            <a:avLst/>
          </a:prstGeom>
        </p:spPr>
      </p:pic>
      <p:sp>
        <p:nvSpPr>
          <p:cNvPr id="5" name="Title 1"/>
          <p:cNvSpPr txBox="1">
            <a:spLocks/>
          </p:cNvSpPr>
          <p:nvPr/>
        </p:nvSpPr>
        <p:spPr>
          <a:xfrm>
            <a:off x="6331896" y="1564809"/>
            <a:ext cx="2458192" cy="11831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 fast</a:t>
            </a:r>
          </a:p>
        </p:txBody>
      </p:sp>
      <p:sp>
        <p:nvSpPr>
          <p:cNvPr id="6" name="Title 1"/>
          <p:cNvSpPr txBox="1">
            <a:spLocks/>
          </p:cNvSpPr>
          <p:nvPr/>
        </p:nvSpPr>
        <p:spPr>
          <a:xfrm>
            <a:off x="1536734" y="2235294"/>
            <a:ext cx="2125683" cy="118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repent</a:t>
            </a:r>
          </a:p>
        </p:txBody>
      </p:sp>
      <p:sp>
        <p:nvSpPr>
          <p:cNvPr id="3074" name="Rectangle 2"/>
          <p:cNvSpPr>
            <a:spLocks noGrp="1" noChangeArrowheads="1"/>
          </p:cNvSpPr>
          <p:nvPr>
            <p:ph type="title"/>
          </p:nvPr>
        </p:nvSpPr>
        <p:spPr>
          <a:xfrm>
            <a:off x="457200" y="914400"/>
            <a:ext cx="8229600" cy="5059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"Remember therefore how you have received and heard; hold fast and repent. Therefore if you will not watch, I will come upon you as a thief, and you will not know what hour I will come upon you.</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Revelation 3:3</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456404" y="2951564"/>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3241521" y="2187794"/>
            <a:ext cx="2802579"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450" b="1" dirty="0">
                <a:ln w="17780" cmpd="sng">
                  <a:solidFill>
                    <a:srgbClr val="FFFFFF"/>
                  </a:solid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rPr>
              <a:t>Therefore</a:t>
            </a:r>
            <a:endParaRPr lang="en-US" sz="4450" b="1" dirty="0">
              <a:ln w="17780" cmpd="sng">
                <a:no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339558" y="3628185"/>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thief</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985B931-E132-4BD0-902C-3EBA894E1683}"/>
              </a:ext>
            </a:extLst>
          </p:cNvPr>
          <p:cNvSpPr txBox="1">
            <a:spLocks noChangeArrowheads="1"/>
          </p:cNvSpPr>
          <p:nvPr/>
        </p:nvSpPr>
        <p:spPr bwMode="auto">
          <a:xfrm>
            <a:off x="6283569" y="1763843"/>
            <a:ext cx="2578116" cy="74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hold fast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C2D7D903-0631-47F8-942C-5BAE525E2F30}"/>
              </a:ext>
            </a:extLst>
          </p:cNvPr>
          <p:cNvSpPr txBox="1">
            <a:spLocks noChangeArrowheads="1"/>
          </p:cNvSpPr>
          <p:nvPr/>
        </p:nvSpPr>
        <p:spPr bwMode="auto">
          <a:xfrm>
            <a:off x="1570891" y="2409408"/>
            <a:ext cx="2050990" cy="79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6">
            <a:extLst>
              <a:ext uri="{FF2B5EF4-FFF2-40B4-BE49-F238E27FC236}">
                <a16:creationId xmlns:a16="http://schemas.microsoft.com/office/drawing/2014/main" id="{9848848D-5B52-4E31-B8D9-4FE51F1C0C73}"/>
              </a:ext>
            </a:extLst>
          </p:cNvPr>
          <p:cNvSpPr>
            <a:spLocks noChangeArrowheads="1"/>
          </p:cNvSpPr>
          <p:nvPr/>
        </p:nvSpPr>
        <p:spPr bwMode="auto">
          <a:xfrm>
            <a:off x="7161869" y="166853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X</a:t>
            </a:r>
          </a:p>
        </p:txBody>
      </p:sp>
      <p:sp>
        <p:nvSpPr>
          <p:cNvPr id="14" name="Rectangle 6">
            <a:extLst>
              <a:ext uri="{FF2B5EF4-FFF2-40B4-BE49-F238E27FC236}">
                <a16:creationId xmlns:a16="http://schemas.microsoft.com/office/drawing/2014/main" id="{E4BA12B2-0D10-47A4-AF0F-42A8F3745F07}"/>
              </a:ext>
            </a:extLst>
          </p:cNvPr>
          <p:cNvSpPr>
            <a:spLocks noChangeArrowheads="1"/>
          </p:cNvSpPr>
          <p:nvPr/>
        </p:nvSpPr>
        <p:spPr bwMode="auto">
          <a:xfrm>
            <a:off x="2188426" y="233761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X</a:t>
            </a:r>
          </a:p>
        </p:txBody>
      </p:sp>
      <p:sp>
        <p:nvSpPr>
          <p:cNvPr id="9" name="Rectangle 2" hidden="1"/>
          <p:cNvSpPr txBox="1">
            <a:spLocks noChangeArrowheads="1"/>
          </p:cNvSpPr>
          <p:nvPr/>
        </p:nvSpPr>
        <p:spPr bwMode="auto">
          <a:xfrm>
            <a:off x="6534222" y="1694411"/>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thief</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hidden="1"/>
          <p:cNvSpPr txBox="1">
            <a:spLocks noChangeArrowheads="1"/>
          </p:cNvSpPr>
          <p:nvPr/>
        </p:nvSpPr>
        <p:spPr bwMode="auto">
          <a:xfrm>
            <a:off x="4827317" y="2365320"/>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watch</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40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stCondLst>
                                            <p:cond delay="0"/>
                                          </p:stCondLst>
                                        </p:cTn>
                                        <p:tgtEl>
                                          <p:spTgt spid="13"/>
                                        </p:tgtEl>
                                      </p:cBhvr>
                                    </p:animEffect>
                                    <p:anim to="" calcmode="lin" valueType="num">
                                      <p:cBhvr>
                                        <p:cTn id="40"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42" presetID="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stCondLst>
                                            <p:cond delay="0"/>
                                          </p:stCondLst>
                                        </p:cTn>
                                        <p:tgtEl>
                                          <p:spTgt spid="14"/>
                                        </p:tgtEl>
                                      </p:cBhvr>
                                    </p:animEffect>
                                    <p:anim to="" calcmode="lin" valueType="num">
                                      <p:cBhvr>
                                        <p:cTn id="4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250"/>
                                        <p:tgtEl>
                                          <p:spTgt spid="8"/>
                                        </p:tgtEl>
                                      </p:cBhvr>
                                    </p:animEffect>
                                  </p:childTnLst>
                                </p:cTn>
                              </p:par>
                              <p:par>
                                <p:cTn id="55" presetID="0" presetClass="path" presetSubtype="0" accel="50000" decel="50000" fill="hold" grpId="1" nodeType="withEffect">
                                  <p:stCondLst>
                                    <p:cond delay="0"/>
                                  </p:stCondLst>
                                  <p:childTnLst>
                                    <p:animMotion origin="layout" path="M 2.22222E-6 2.96296E-6 L 0.3691 -0.08519 " pathEditMode="relative" rAng="0" ptsTypes="AA">
                                      <p:cBhvr>
                                        <p:cTn id="56" dur="2000" fill="hold"/>
                                        <p:tgtEl>
                                          <p:spTgt spid="4"/>
                                        </p:tgtEl>
                                        <p:attrNameLst>
                                          <p:attrName>ppt_x</p:attrName>
                                          <p:attrName>ppt_y</p:attrName>
                                        </p:attrNameLst>
                                      </p:cBhvr>
                                      <p:rCtr x="18455" y="-4259"/>
                                    </p:animMotion>
                                  </p:childTnLst>
                                </p:cTn>
                              </p:par>
                              <p:par>
                                <p:cTn id="57" presetID="0" presetClass="path" presetSubtype="0" accel="50000" decel="50000" fill="hold" grpId="1" nodeType="withEffect">
                                  <p:stCondLst>
                                    <p:cond delay="0"/>
                                  </p:stCondLst>
                                  <p:childTnLst>
                                    <p:animMotion origin="layout" path="M -4.16667E-6 -0.00023 C 0.0283 0.00069 0.05678 0.00162 0.09792 -0.00185 C 0.13907 -0.00509 0.19809 -0.01088 0.24671 -0.02037 C 0.29549 -0.02986 0.35139 -0.04375 0.39063 -0.05949 C 0.42969 -0.07523 0.45868 -0.09908 0.48143 -0.11574 C 0.50417 -0.13241 0.51511 -0.14144 0.52709 -0.15949 C 0.53924 -0.17778 0.54705 -0.20394 0.55382 -0.22408 C 0.56059 -0.24445 0.56493 -0.26968 0.56806 -0.28171 " pathEditMode="relative" rAng="0" ptsTypes="AAAAAAAA">
                                      <p:cBhvr>
                                        <p:cTn id="58" dur="2000" fill="hold"/>
                                        <p:tgtEl>
                                          <p:spTgt spid="8"/>
                                        </p:tgtEl>
                                        <p:attrNameLst>
                                          <p:attrName>ppt_x</p:attrName>
                                          <p:attrName>ppt_y</p:attrName>
                                        </p:attrNameLst>
                                      </p:cBhvr>
                                      <p:rCtr x="28403" y="-14051"/>
                                    </p:animMotion>
                                  </p:childTnLst>
                                </p:cTn>
                              </p:par>
                              <p:par>
                                <p:cTn id="59" presetID="10" presetClass="exit" presetSubtype="0" fill="hold" grpId="1" nodeType="withEffect">
                                  <p:stCondLst>
                                    <p:cond delay="0"/>
                                  </p:stCondLst>
                                  <p:childTnLst>
                                    <p:animEffect transition="out" filter="fade">
                                      <p:cBhvr>
                                        <p:cTn id="60" dur="1500"/>
                                        <p:tgtEl>
                                          <p:spTgt spid="3074"/>
                                        </p:tgtEl>
                                      </p:cBhvr>
                                    </p:animEffect>
                                    <p:set>
                                      <p:cBhvr>
                                        <p:cTn id="61" dur="1" fill="hold">
                                          <p:stCondLst>
                                            <p:cond delay="149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4" grpId="0"/>
      <p:bldP spid="4" grpId="1"/>
      <p:bldP spid="4" grpId="2"/>
      <p:bldP spid="7" grpId="0"/>
      <p:bldP spid="7" grpId="1"/>
      <p:bldP spid="8" grpId="0"/>
      <p:bldP spid="8" grpId="1"/>
      <p:bldP spid="11" grpId="0"/>
      <p:bldP spid="11" grpId="1"/>
      <p:bldP spid="12" grpId="0"/>
      <p:bldP spid="12" grpId="1"/>
      <p:bldP spid="13" grpId="0"/>
      <p:bldP spid="13" grpId="1"/>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897"/>
          <a:stretch/>
        </p:blipFill>
        <p:spPr>
          <a:xfrm>
            <a:off x="0" y="0"/>
            <a:ext cx="9144000" cy="6858000"/>
          </a:xfrm>
          <a:prstGeom prst="rect">
            <a:avLst/>
          </a:prstGeom>
        </p:spPr>
      </p:pic>
      <p:sp>
        <p:nvSpPr>
          <p:cNvPr id="4" name="Rectangle 2"/>
          <p:cNvSpPr txBox="1">
            <a:spLocks noChangeArrowheads="1"/>
          </p:cNvSpPr>
          <p:nvPr/>
        </p:nvSpPr>
        <p:spPr bwMode="auto">
          <a:xfrm>
            <a:off x="6534222" y="1694411"/>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thief</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827317" y="2365320"/>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646238"/>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am coming as a thief. Blessed is he who watches, and keeps his garments, lest he walk naked and they see his shame."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Revelation 16:15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773500" y="2366875"/>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Blessed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5040281" y="2210590"/>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Blessed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879677" y="3090440"/>
            <a:ext cx="4579014" cy="1078374"/>
          </a:xfrm>
          <a:prstGeom prst="rect">
            <a:avLst/>
          </a:prstGeom>
        </p:spPr>
        <p:txBody>
          <a:bodyPr vert="horz" lIns="91440" tIns="45720" rIns="91440" bIns="45720" rtlCol="0" anchor="ctr">
            <a:prstTxWarp prst="textStop">
              <a:avLst/>
            </a:prstTxWarp>
            <a:normAutofit/>
            <a:scene3d>
              <a:camera prst="orthographicFront"/>
              <a:lightRig rig="glow" dir="t"/>
            </a:scene3d>
            <a:sp3d contourW="12700">
              <a:bevelT w="38100" h="38100"/>
              <a:contourClr>
                <a:srgbClr val="FA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put on Christ</a:t>
            </a:r>
          </a:p>
        </p:txBody>
      </p:sp>
      <p:sp>
        <p:nvSpPr>
          <p:cNvPr id="9" name="Rectangle 12"/>
          <p:cNvSpPr>
            <a:spLocks noChangeArrowheads="1"/>
          </p:cNvSpPr>
          <p:nvPr/>
        </p:nvSpPr>
        <p:spPr bwMode="auto">
          <a:xfrm>
            <a:off x="3923818" y="1678328"/>
            <a:ext cx="4618298" cy="105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effectLst>
                  <a:glow rad="63500">
                    <a:schemeClr val="bg1"/>
                  </a:glow>
                  <a:outerShdw blurRad="38100" dist="38100" dir="2700000" algn="tl">
                    <a:srgbClr val="000000">
                      <a:alpha val="43137"/>
                    </a:srgbClr>
                  </a:outerShdw>
                </a:effectLst>
                <a:latin typeface="Showcard Gothic" panose="04020904020102020604" pitchFamily="82" charset="0"/>
              </a:rPr>
              <a:t>to take life</a:t>
            </a:r>
            <a:endParaRPr lang="en-US" altLang="en-US" sz="5400" b="1" i="1" dirty="0">
              <a:effectLst>
                <a:glow rad="63500">
                  <a:schemeClr val="bg1"/>
                </a:glow>
                <a:outerShdw blurRad="38100" dist="38100" dir="2700000" algn="tl">
                  <a:srgbClr val="000000">
                    <a:alpha val="43137"/>
                  </a:srgbClr>
                </a:outerShdw>
              </a:effectLst>
              <a:latin typeface="Showcard Gothic" panose="04020904020102020604" pitchFamily="82" charset="0"/>
            </a:endParaRPr>
          </a:p>
        </p:txBody>
      </p:sp>
      <p:sp>
        <p:nvSpPr>
          <p:cNvPr id="10" name="Rectangle 12"/>
          <p:cNvSpPr>
            <a:spLocks noChangeArrowheads="1"/>
          </p:cNvSpPr>
          <p:nvPr/>
        </p:nvSpPr>
        <p:spPr bwMode="auto">
          <a:xfrm>
            <a:off x="5197641" y="3743099"/>
            <a:ext cx="3761570" cy="105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600" b="1" dirty="0">
                <a:solidFill>
                  <a:srgbClr val="FF0000"/>
                </a:solidFill>
                <a:effectLst>
                  <a:glow rad="63500">
                    <a:schemeClr val="tx1"/>
                  </a:glow>
                  <a:outerShdw blurRad="38100" dist="38100" dir="2700000" algn="tl">
                    <a:srgbClr val="000000">
                      <a:alpha val="43137"/>
                    </a:srgbClr>
                  </a:outerShdw>
                </a:effectLst>
                <a:latin typeface="Aharoni" panose="02010803020104030203" pitchFamily="2" charset="-79"/>
                <a:cs typeface="Aharoni" panose="02010803020104030203" pitchFamily="2" charset="-79"/>
              </a:rPr>
              <a:t>SINFULNESS</a:t>
            </a:r>
            <a:endParaRPr lang="en-US" altLang="en-US" sz="4600" b="1" i="1" dirty="0">
              <a:solidFill>
                <a:srgbClr val="FF0000"/>
              </a:solidFill>
              <a:effectLst>
                <a:glow rad="63500">
                  <a:schemeClr val="tx1"/>
                </a:glow>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096970169"/>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50"/>
                                        <p:tgtEl>
                                          <p:spTgt spid="5"/>
                                        </p:tgtEl>
                                      </p:cBhvr>
                                    </p:animEffect>
                                    <p:set>
                                      <p:cBhvr>
                                        <p:cTn id="19" dur="1" fill="hold">
                                          <p:stCondLst>
                                            <p:cond delay="24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9" presetClass="entr" presetSubtype="0" accel="10000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39" presetClass="entr" presetSubtype="0" accel="10000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250"/>
                                        <p:tgtEl>
                                          <p:spTgt spid="6"/>
                                        </p:tgtEl>
                                      </p:cBhvr>
                                    </p:animEffect>
                                  </p:childTnLst>
                                </p:cTn>
                              </p:par>
                              <p:par>
                                <p:cTn id="47" presetID="0" presetClass="path" presetSubtype="0" accel="50000" decel="50000" fill="hold" grpId="1" nodeType="withEffect">
                                  <p:stCondLst>
                                    <p:cond delay="0"/>
                                  </p:stCondLst>
                                  <p:childTnLst>
                                    <p:animMotion origin="layout" path="M 5E-6 -1.85185E-6 L 0.46685 -0.02291 " pathEditMode="relative" rAng="0" ptsTypes="AA">
                                      <p:cBhvr>
                                        <p:cTn id="48" dur="2000" fill="hold"/>
                                        <p:tgtEl>
                                          <p:spTgt spid="6"/>
                                        </p:tgtEl>
                                        <p:attrNameLst>
                                          <p:attrName>ppt_x</p:attrName>
                                          <p:attrName>ppt_y</p:attrName>
                                        </p:attrNameLst>
                                      </p:cBhvr>
                                      <p:rCtr x="23333" y="-1157"/>
                                    </p:animMotion>
                                  </p:childTnLst>
                                </p:cTn>
                              </p:par>
                              <p:par>
                                <p:cTn id="49" presetID="0" presetClass="path" presetSubtype="0" accel="50000" decel="50000" fill="hold" grpId="2" nodeType="withEffect">
                                  <p:stCondLst>
                                    <p:cond delay="0"/>
                                  </p:stCondLst>
                                  <p:childTnLst>
                                    <p:animMotion origin="layout" path="M 2.22222E-6 3.33333E-6 L 0.33281 -0.11968 " pathEditMode="relative" rAng="0" ptsTypes="AA">
                                      <p:cBhvr>
                                        <p:cTn id="50" dur="1500" fill="hold"/>
                                        <p:tgtEl>
                                          <p:spTgt spid="8"/>
                                        </p:tgtEl>
                                        <p:attrNameLst>
                                          <p:attrName>ppt_x</p:attrName>
                                          <p:attrName>ppt_y</p:attrName>
                                        </p:attrNameLst>
                                      </p:cBhvr>
                                      <p:rCtr x="16632" y="-5995"/>
                                    </p:animMotion>
                                  </p:childTnLst>
                                </p:cTn>
                              </p:par>
                              <p:par>
                                <p:cTn id="51" presetID="10" presetClass="exit" presetSubtype="0" fill="hold" grpId="1" nodeType="withEffect">
                                  <p:stCondLst>
                                    <p:cond delay="0"/>
                                  </p:stCondLst>
                                  <p:childTnLst>
                                    <p:animEffect transition="out" filter="fade">
                                      <p:cBhvr>
                                        <p:cTn id="52" dur="1500"/>
                                        <p:tgtEl>
                                          <p:spTgt spid="3074"/>
                                        </p:tgtEl>
                                      </p:cBhvr>
                                    </p:animEffect>
                                    <p:set>
                                      <p:cBhvr>
                                        <p:cTn id="53" dur="1" fill="hold">
                                          <p:stCondLst>
                                            <p:cond delay="1499"/>
                                          </p:stCondLst>
                                        </p:cTn>
                                        <p:tgtEl>
                                          <p:spTgt spid="307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500"/>
                                        <p:tgtEl>
                                          <p:spTgt spid="8"/>
                                        </p:tgtEl>
                                      </p:cBhvr>
                                    </p:animEffect>
                                    <p:set>
                                      <p:cBhvr>
                                        <p:cTn id="56" dur="1" fill="hold">
                                          <p:stCondLst>
                                            <p:cond delay="1499"/>
                                          </p:stCondLst>
                                        </p:cTn>
                                        <p:tgtEl>
                                          <p:spTgt spid="8"/>
                                        </p:tgtEl>
                                        <p:attrNameLst>
                                          <p:attrName>style.visibility</p:attrName>
                                        </p:attrNameLst>
                                      </p:cBhvr>
                                      <p:to>
                                        <p:strVal val="hidden"/>
                                      </p:to>
                                    </p:set>
                                  </p:childTnLst>
                                </p:cTn>
                              </p:par>
                              <p:par>
                                <p:cTn id="57" presetID="23" presetClass="exit" presetSubtype="272" fill="hold" grpId="3" nodeType="withEffect">
                                  <p:stCondLst>
                                    <p:cond delay="0"/>
                                  </p:stCondLst>
                                  <p:childTnLst>
                                    <p:anim calcmode="lin" valueType="num">
                                      <p:cBhvr>
                                        <p:cTn id="58" dur="1500"/>
                                        <p:tgtEl>
                                          <p:spTgt spid="8"/>
                                        </p:tgtEl>
                                        <p:attrNameLst>
                                          <p:attrName>ppt_w</p:attrName>
                                        </p:attrNameLst>
                                      </p:cBhvr>
                                      <p:tavLst>
                                        <p:tav tm="0">
                                          <p:val>
                                            <p:strVal val="ppt_w"/>
                                          </p:val>
                                        </p:tav>
                                        <p:tav tm="100000">
                                          <p:val>
                                            <p:strVal val="4/3*ppt_w"/>
                                          </p:val>
                                        </p:tav>
                                      </p:tavLst>
                                    </p:anim>
                                    <p:anim calcmode="lin" valueType="num">
                                      <p:cBhvr>
                                        <p:cTn id="59" dur="1500"/>
                                        <p:tgtEl>
                                          <p:spTgt spid="8"/>
                                        </p:tgtEl>
                                        <p:attrNameLst>
                                          <p:attrName>ppt_h</p:attrName>
                                        </p:attrNameLst>
                                      </p:cBhvr>
                                      <p:tavLst>
                                        <p:tav tm="0">
                                          <p:val>
                                            <p:strVal val="ppt_h"/>
                                          </p:val>
                                        </p:tav>
                                        <p:tav tm="100000">
                                          <p:val>
                                            <p:strVal val="4/3*ppt_h"/>
                                          </p:val>
                                        </p:tav>
                                      </p:tavLst>
                                    </p:anim>
                                    <p:set>
                                      <p:cBhvr>
                                        <p:cTn id="60" dur="1" fill="hold">
                                          <p:stCondLst>
                                            <p:cond delay="1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750"/>
                                        <p:tgtEl>
                                          <p:spTgt spid="10"/>
                                        </p:tgtEl>
                                      </p:cBhvr>
                                    </p:animEffect>
                                    <p:set>
                                      <p:cBhvr>
                                        <p:cTn id="63" dur="1" fill="hold">
                                          <p:stCondLst>
                                            <p:cond delay="749"/>
                                          </p:stCondLst>
                                        </p:cTn>
                                        <p:tgtEl>
                                          <p:spTgt spid="10"/>
                                        </p:tgtEl>
                                        <p:attrNameLst>
                                          <p:attrName>style.visibility</p:attrName>
                                        </p:attrNameLst>
                                      </p:cBhvr>
                                      <p:to>
                                        <p:strVal val="hidden"/>
                                      </p:to>
                                    </p:set>
                                  </p:childTnLst>
                                </p:cTn>
                              </p:par>
                              <p:par>
                                <p:cTn id="64" presetID="23" presetClass="exit" presetSubtype="32" fill="hold" grpId="1" nodeType="withEffect">
                                  <p:stCondLst>
                                    <p:cond delay="0"/>
                                  </p:stCondLst>
                                  <p:childTnLst>
                                    <p:anim calcmode="lin" valueType="num">
                                      <p:cBhvr>
                                        <p:cTn id="65" dur="500"/>
                                        <p:tgtEl>
                                          <p:spTgt spid="9"/>
                                        </p:tgtEl>
                                        <p:attrNameLst>
                                          <p:attrName>ppt_w</p:attrName>
                                        </p:attrNameLst>
                                      </p:cBhvr>
                                      <p:tavLst>
                                        <p:tav tm="0">
                                          <p:val>
                                            <p:strVal val="ppt_w"/>
                                          </p:val>
                                        </p:tav>
                                        <p:tav tm="100000">
                                          <p:val>
                                            <p:fltVal val="0"/>
                                          </p:val>
                                        </p:tav>
                                      </p:tavLst>
                                    </p:anim>
                                    <p:anim calcmode="lin" valueType="num">
                                      <p:cBhvr>
                                        <p:cTn id="66" dur="500"/>
                                        <p:tgtEl>
                                          <p:spTgt spid="9"/>
                                        </p:tgtEl>
                                        <p:attrNameLst>
                                          <p:attrName>ppt_h</p:attrName>
                                        </p:attrNameLst>
                                      </p:cBhvr>
                                      <p:tavLst>
                                        <p:tav tm="0">
                                          <p:val>
                                            <p:strVal val="ppt_h"/>
                                          </p:val>
                                        </p:tav>
                                        <p:tav tm="100000">
                                          <p:val>
                                            <p:fltVal val="0"/>
                                          </p:val>
                                        </p:tav>
                                      </p:tavLst>
                                    </p:anim>
                                    <p:set>
                                      <p:cBhvr>
                                        <p:cTn id="6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074" grpId="0"/>
      <p:bldP spid="3074" grpId="1"/>
      <p:bldP spid="6" grpId="0"/>
      <p:bldP spid="6" grpId="1"/>
      <p:bldP spid="8" grpId="0"/>
      <p:bldP spid="8" grpId="1"/>
      <p:bldP spid="8" grpId="2"/>
      <p:bldP spid="8" grpId="3"/>
      <p:bldP spid="9" grpId="0"/>
      <p:bldP spid="9"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3251863" y="2891221"/>
            <a:ext cx="3825831" cy="10664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 my ways</a:t>
            </a:r>
          </a:p>
        </p:txBody>
      </p:sp>
      <p:sp>
        <p:nvSpPr>
          <p:cNvPr id="5" name="Title 1"/>
          <p:cNvSpPr txBox="1">
            <a:spLocks/>
          </p:cNvSpPr>
          <p:nvPr/>
        </p:nvSpPr>
        <p:spPr>
          <a:xfrm>
            <a:off x="2291940" y="1533400"/>
            <a:ext cx="2850078" cy="11002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therefore</a:t>
            </a:r>
          </a:p>
        </p:txBody>
      </p:sp>
      <p:sp>
        <p:nvSpPr>
          <p:cNvPr id="9" name="Rectangle 2"/>
          <p:cNvSpPr txBox="1">
            <a:spLocks noChangeArrowheads="1"/>
          </p:cNvSpPr>
          <p:nvPr/>
        </p:nvSpPr>
        <p:spPr bwMode="auto">
          <a:xfrm>
            <a:off x="5040281" y="2210590"/>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Blessed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524000"/>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therefore, listen to me,    my children, For blessed are  those who keep my ways. Hear instruction and be wise, And do not disdain it."</a:t>
            </a: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8:32-33 </a:t>
            </a:r>
          </a:p>
        </p:txBody>
      </p:sp>
      <p:sp>
        <p:nvSpPr>
          <p:cNvPr id="7" name="Title 1"/>
          <p:cNvSpPr txBox="1">
            <a:spLocks/>
          </p:cNvSpPr>
          <p:nvPr/>
        </p:nvSpPr>
        <p:spPr>
          <a:xfrm>
            <a:off x="6585541" y="2862494"/>
            <a:ext cx="1791800" cy="107966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soli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9966FF"/>
                  </a:glow>
                  <a:outerShdw blurRad="50800" algn="tl" rotWithShape="0">
                    <a:srgbClr val="000000"/>
                  </a:outerShdw>
                </a:effectLst>
                <a:latin typeface="Calibri" panose="020F0502020204030204" pitchFamily="34" charset="0"/>
              </a:rPr>
              <a:t>Hear</a:t>
            </a:r>
            <a:endParaRPr lang="en-US" b="1" dirty="0">
              <a:ln w="17780" cmpd="sng">
                <a:no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9966FF"/>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797866" y="4227852"/>
            <a:ext cx="20544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disdain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543713" y="3052938"/>
            <a:ext cx="1952330"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Reject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4519878" y="4901950"/>
            <a:ext cx="2554215"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Belittling</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hidden="1"/>
          <p:cNvSpPr txBox="1">
            <a:spLocks noChangeArrowheads="1"/>
          </p:cNvSpPr>
          <p:nvPr/>
        </p:nvSpPr>
        <p:spPr bwMode="auto">
          <a:xfrm>
            <a:off x="5814283" y="3866179"/>
            <a:ext cx="2922641"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Disrespect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6321606" y="2393229"/>
            <a:ext cx="2415318"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Ridicule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1126499" y="5296050"/>
            <a:ext cx="2249415"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Despise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5050420" y="197050"/>
            <a:ext cx="3769488"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Condescension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3852299" y="1354728"/>
            <a:ext cx="2671857"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Disregard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450362" y="2124669"/>
            <a:ext cx="2695007"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Contempt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1126499" y="569487"/>
            <a:ext cx="199663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Scorn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p:cNvSpPr txBox="1">
            <a:spLocks noChangeArrowheads="1"/>
          </p:cNvSpPr>
          <p:nvPr/>
        </p:nvSpPr>
        <p:spPr bwMode="auto">
          <a:xfrm>
            <a:off x="7441833" y="3557593"/>
            <a:ext cx="1008835"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p:cNvSpPr txBox="1">
            <a:spLocks noChangeArrowheads="1"/>
          </p:cNvSpPr>
          <p:nvPr/>
        </p:nvSpPr>
        <p:spPr bwMode="auto">
          <a:xfrm>
            <a:off x="811076" y="4283243"/>
            <a:ext cx="1310292" cy="92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Title 1"/>
          <p:cNvSpPr txBox="1">
            <a:spLocks/>
          </p:cNvSpPr>
          <p:nvPr/>
        </p:nvSpPr>
        <p:spPr>
          <a:xfrm>
            <a:off x="4722471" y="1646957"/>
            <a:ext cx="1998666" cy="8261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listen</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05903822-977C-448B-965D-C3F02236CB93}"/>
              </a:ext>
            </a:extLst>
          </p:cNvPr>
          <p:cNvSpPr txBox="1">
            <a:spLocks noChangeArrowheads="1"/>
          </p:cNvSpPr>
          <p:nvPr/>
        </p:nvSpPr>
        <p:spPr bwMode="auto">
          <a:xfrm>
            <a:off x="2414952" y="1694301"/>
            <a:ext cx="2602342" cy="73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therefore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99981BE1-ED7D-40DE-860B-4D2F3A7B5B43}"/>
              </a:ext>
            </a:extLst>
          </p:cNvPr>
          <p:cNvSpPr txBox="1">
            <a:spLocks noChangeArrowheads="1"/>
          </p:cNvSpPr>
          <p:nvPr/>
        </p:nvSpPr>
        <p:spPr bwMode="auto">
          <a:xfrm>
            <a:off x="3223844" y="3024189"/>
            <a:ext cx="3881805" cy="76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 my ways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ounded Rectangle 26">
            <a:extLst>
              <a:ext uri="{FF2B5EF4-FFF2-40B4-BE49-F238E27FC236}">
                <a16:creationId xmlns:a16="http://schemas.microsoft.com/office/drawing/2014/main" id="{40A21CF3-8FFF-4FDE-8282-2229F86995B7}"/>
              </a:ext>
            </a:extLst>
          </p:cNvPr>
          <p:cNvSpPr>
            <a:spLocks noChangeAspect="1"/>
          </p:cNvSpPr>
          <p:nvPr/>
        </p:nvSpPr>
        <p:spPr>
          <a:xfrm>
            <a:off x="4092498" y="3717815"/>
            <a:ext cx="2497873" cy="749363"/>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par>
                                <p:cTn id="8" presetID="10" presetClass="exit" presetSubtype="0" fill="hold" grpId="0" nodeType="withEffect">
                                  <p:stCondLst>
                                    <p:cond delay="250"/>
                                  </p:stCondLst>
                                  <p:childTnLst>
                                    <p:animEffect transition="out" filter="fade">
                                      <p:cBhvr>
                                        <p:cTn id="9" dur="250"/>
                                        <p:tgtEl>
                                          <p:spTgt spid="9"/>
                                        </p:tgtEl>
                                      </p:cBhvr>
                                    </p:animEffect>
                                    <p:set>
                                      <p:cBhvr>
                                        <p:cTn id="10" dur="1" fill="hold">
                                          <p:stCondLst>
                                            <p:cond delay="24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18" presetClass="emph" presetSubtype="0" fill="hold" grpId="1" nodeType="withEffect">
                                  <p:stCondLst>
                                    <p:cond delay="0"/>
                                  </p:stCondLst>
                                  <p:childTnLst>
                                    <p:set>
                                      <p:cBhvr override="childStyle">
                                        <p:cTn id="32" dur="500" fill="hold"/>
                                        <p:tgtEl>
                                          <p:spTgt spid="6"/>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circle(out)">
                                      <p:cBhvr>
                                        <p:cTn id="45" dur="10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50"/>
                                        <p:tgtEl>
                                          <p:spTgt spid="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5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par>
                                <p:cTn id="57" presetID="10" presetClass="exit" presetSubtype="0" fill="hold" grpId="1" nodeType="withEffect">
                                  <p:stCondLst>
                                    <p:cond delay="0"/>
                                  </p:stCondLst>
                                  <p:childTnLst>
                                    <p:animEffect transition="out" filter="fade">
                                      <p:cBhvr>
                                        <p:cTn id="58" dur="1500"/>
                                        <p:tgtEl>
                                          <p:spTgt spid="3074"/>
                                        </p:tgtEl>
                                      </p:cBhvr>
                                    </p:animEffect>
                                    <p:set>
                                      <p:cBhvr>
                                        <p:cTn id="59" dur="1" fill="hold">
                                          <p:stCondLst>
                                            <p:cond delay="1499"/>
                                          </p:stCondLst>
                                        </p:cTn>
                                        <p:tgtEl>
                                          <p:spTgt spid="307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21"/>
                                        </p:tgtEl>
                                      </p:cBhvr>
                                    </p:animEffect>
                                    <p:set>
                                      <p:cBhvr>
                                        <p:cTn id="62" dur="1" fill="hold">
                                          <p:stCondLst>
                                            <p:cond delay="999"/>
                                          </p:stCondLst>
                                        </p:cTn>
                                        <p:tgtEl>
                                          <p:spTgt spid="21"/>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childTnLst>
                          </p:cTn>
                        </p:par>
                        <p:par>
                          <p:cTn id="81" fill="hold">
                            <p:stCondLst>
                              <p:cond delay="1500"/>
                            </p:stCondLst>
                            <p:childTnLst>
                              <p:par>
                                <p:cTn id="82" presetID="10" presetClass="exit" presetSubtype="0" fill="hold" grpId="1" nodeType="afterEffect">
                                  <p:stCondLst>
                                    <p:cond delay="250"/>
                                  </p:stCondLst>
                                  <p:childTnLst>
                                    <p:animEffect transition="out" filter="fad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0" presetClass="exit" presetSubtype="0" fill="hold" grpId="1" nodeType="withEffect">
                                  <p:stCondLst>
                                    <p:cond delay="25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 calcmode="lin" valueType="num">
                                      <p:cBhvr>
                                        <p:cTn id="92" dur="1750" fill="hold"/>
                                        <p:tgtEl>
                                          <p:spTgt spid="15"/>
                                        </p:tgtEl>
                                        <p:attrNameLst>
                                          <p:attrName>ppt_w</p:attrName>
                                        </p:attrNameLst>
                                      </p:cBhvr>
                                      <p:tavLst>
                                        <p:tav tm="0">
                                          <p:val>
                                            <p:fltVal val="0"/>
                                          </p:val>
                                        </p:tav>
                                        <p:tav tm="100000">
                                          <p:val>
                                            <p:strVal val="#ppt_w"/>
                                          </p:val>
                                        </p:tav>
                                      </p:tavLst>
                                    </p:anim>
                                    <p:anim calcmode="lin" valueType="num">
                                      <p:cBhvr>
                                        <p:cTn id="93" dur="1750" fill="hold"/>
                                        <p:tgtEl>
                                          <p:spTgt spid="15"/>
                                        </p:tgtEl>
                                        <p:attrNameLst>
                                          <p:attrName>ppt_h</p:attrName>
                                        </p:attrNameLst>
                                      </p:cBhvr>
                                      <p:tavLst>
                                        <p:tav tm="0">
                                          <p:val>
                                            <p:fltVal val="0"/>
                                          </p:val>
                                        </p:tav>
                                        <p:tav tm="100000">
                                          <p:val>
                                            <p:strVal val="#ppt_h"/>
                                          </p:val>
                                        </p:tav>
                                      </p:tavLst>
                                    </p:anim>
                                  </p:childTnLst>
                                </p:cTn>
                              </p:par>
                              <p:par>
                                <p:cTn id="94" presetID="0" presetClass="path" presetSubtype="0" accel="50000" decel="50000" fill="hold" grpId="2" nodeType="withEffect">
                                  <p:stCondLst>
                                    <p:cond delay="0"/>
                                  </p:stCondLst>
                                  <p:childTnLst>
                                    <p:animMotion origin="layout" path="M -3.33333E-6 3.33333E-6 L -0.45243 0.59421 " pathEditMode="relative" rAng="0" ptsTypes="AA">
                                      <p:cBhvr>
                                        <p:cTn id="95" dur="1750" spd="-100000" fill="hold"/>
                                        <p:tgtEl>
                                          <p:spTgt spid="15"/>
                                        </p:tgtEl>
                                        <p:attrNameLst>
                                          <p:attrName>ppt_x</p:attrName>
                                          <p:attrName>ppt_y</p:attrName>
                                        </p:attrNameLst>
                                      </p:cBhvr>
                                      <p:rCtr x="-22622" y="29699"/>
                                    </p:animMotion>
                                  </p:childTnLst>
                                </p:cTn>
                              </p:par>
                              <p:par>
                                <p:cTn id="96" presetID="23" presetClass="entr" presetSubtype="16" fill="hold" grpId="0" nodeType="withEffect">
                                  <p:stCondLst>
                                    <p:cond delay="500"/>
                                  </p:stCondLst>
                                  <p:childTnLst>
                                    <p:set>
                                      <p:cBhvr>
                                        <p:cTn id="97" dur="1" fill="hold">
                                          <p:stCondLst>
                                            <p:cond delay="0"/>
                                          </p:stCondLst>
                                        </p:cTn>
                                        <p:tgtEl>
                                          <p:spTgt spid="18"/>
                                        </p:tgtEl>
                                        <p:attrNameLst>
                                          <p:attrName>style.visibility</p:attrName>
                                        </p:attrNameLst>
                                      </p:cBhvr>
                                      <p:to>
                                        <p:strVal val="visible"/>
                                      </p:to>
                                    </p:set>
                                    <p:anim calcmode="lin" valueType="num">
                                      <p:cBhvr>
                                        <p:cTn id="98" dur="1750" fill="hold"/>
                                        <p:tgtEl>
                                          <p:spTgt spid="18"/>
                                        </p:tgtEl>
                                        <p:attrNameLst>
                                          <p:attrName>ppt_w</p:attrName>
                                        </p:attrNameLst>
                                      </p:cBhvr>
                                      <p:tavLst>
                                        <p:tav tm="0">
                                          <p:val>
                                            <p:fltVal val="0"/>
                                          </p:val>
                                        </p:tav>
                                        <p:tav tm="100000">
                                          <p:val>
                                            <p:strVal val="#ppt_w"/>
                                          </p:val>
                                        </p:tav>
                                      </p:tavLst>
                                    </p:anim>
                                    <p:anim calcmode="lin" valueType="num">
                                      <p:cBhvr>
                                        <p:cTn id="99" dur="1750" fill="hold"/>
                                        <p:tgtEl>
                                          <p:spTgt spid="18"/>
                                        </p:tgtEl>
                                        <p:attrNameLst>
                                          <p:attrName>ppt_h</p:attrName>
                                        </p:attrNameLst>
                                      </p:cBhvr>
                                      <p:tavLst>
                                        <p:tav tm="0">
                                          <p:val>
                                            <p:fltVal val="0"/>
                                          </p:val>
                                        </p:tav>
                                        <p:tav tm="100000">
                                          <p:val>
                                            <p:strVal val="#ppt_h"/>
                                          </p:val>
                                        </p:tav>
                                      </p:tavLst>
                                    </p:anim>
                                  </p:childTnLst>
                                </p:cTn>
                              </p:par>
                              <p:par>
                                <p:cTn id="100" presetID="0" presetClass="path" presetSubtype="0" accel="50000" decel="50000" fill="hold" grpId="2" nodeType="withEffect">
                                  <p:stCondLst>
                                    <p:cond delay="500"/>
                                  </p:stCondLst>
                                  <p:childTnLst>
                                    <p:animMotion origin="layout" path="M -1.66667E-6 -4.81481E-6 L 0.07327 0.54028 " pathEditMode="relative" rAng="0" ptsTypes="AA">
                                      <p:cBhvr>
                                        <p:cTn id="101" dur="1750" spd="-100000" fill="hold"/>
                                        <p:tgtEl>
                                          <p:spTgt spid="18"/>
                                        </p:tgtEl>
                                        <p:attrNameLst>
                                          <p:attrName>ppt_x</p:attrName>
                                          <p:attrName>ppt_y</p:attrName>
                                        </p:attrNameLst>
                                      </p:cBhvr>
                                      <p:rCtr x="3663" y="27014"/>
                                    </p:animMotion>
                                  </p:childTnLst>
                                </p:cTn>
                              </p:par>
                              <p:par>
                                <p:cTn id="102" presetID="23" presetClass="entr" presetSubtype="16" fill="hold" grpId="0" nodeType="withEffect">
                                  <p:stCondLst>
                                    <p:cond delay="1000"/>
                                  </p:stCondLst>
                                  <p:childTnLst>
                                    <p:set>
                                      <p:cBhvr>
                                        <p:cTn id="103" dur="1" fill="hold">
                                          <p:stCondLst>
                                            <p:cond delay="0"/>
                                          </p:stCondLst>
                                        </p:cTn>
                                        <p:tgtEl>
                                          <p:spTgt spid="16"/>
                                        </p:tgtEl>
                                        <p:attrNameLst>
                                          <p:attrName>style.visibility</p:attrName>
                                        </p:attrNameLst>
                                      </p:cBhvr>
                                      <p:to>
                                        <p:strVal val="visible"/>
                                      </p:to>
                                    </p:set>
                                    <p:anim calcmode="lin" valueType="num">
                                      <p:cBhvr>
                                        <p:cTn id="104" dur="1750" fill="hold"/>
                                        <p:tgtEl>
                                          <p:spTgt spid="16"/>
                                        </p:tgtEl>
                                        <p:attrNameLst>
                                          <p:attrName>ppt_w</p:attrName>
                                        </p:attrNameLst>
                                      </p:cBhvr>
                                      <p:tavLst>
                                        <p:tav tm="0">
                                          <p:val>
                                            <p:fltVal val="0"/>
                                          </p:val>
                                        </p:tav>
                                        <p:tav tm="100000">
                                          <p:val>
                                            <p:strVal val="#ppt_w"/>
                                          </p:val>
                                        </p:tav>
                                      </p:tavLst>
                                    </p:anim>
                                    <p:anim calcmode="lin" valueType="num">
                                      <p:cBhvr>
                                        <p:cTn id="105" dur="1750" fill="hold"/>
                                        <p:tgtEl>
                                          <p:spTgt spid="16"/>
                                        </p:tgtEl>
                                        <p:attrNameLst>
                                          <p:attrName>ppt_h</p:attrName>
                                        </p:attrNameLst>
                                      </p:cBhvr>
                                      <p:tavLst>
                                        <p:tav tm="0">
                                          <p:val>
                                            <p:fltVal val="0"/>
                                          </p:val>
                                        </p:tav>
                                        <p:tav tm="100000">
                                          <p:val>
                                            <p:strVal val="#ppt_h"/>
                                          </p:val>
                                        </p:tav>
                                      </p:tavLst>
                                    </p:anim>
                                  </p:childTnLst>
                                </p:cTn>
                              </p:par>
                              <p:par>
                                <p:cTn id="106" presetID="0" presetClass="path" presetSubtype="0" accel="50000" decel="50000" fill="hold" grpId="2" nodeType="withEffect">
                                  <p:stCondLst>
                                    <p:cond delay="1000"/>
                                  </p:stCondLst>
                                  <p:childTnLst>
                                    <p:animMotion origin="layout" path="M -1.11111E-6 3.33333E-6 L -0.2618 0.42592 " pathEditMode="relative" rAng="0" ptsTypes="AA">
                                      <p:cBhvr>
                                        <p:cTn id="107" dur="1750" spd="-100000" fill="hold"/>
                                        <p:tgtEl>
                                          <p:spTgt spid="16"/>
                                        </p:tgtEl>
                                        <p:attrNameLst>
                                          <p:attrName>ppt_x</p:attrName>
                                          <p:attrName>ppt_y</p:attrName>
                                        </p:attrNameLst>
                                      </p:cBhvr>
                                      <p:rCtr x="-13090" y="21296"/>
                                    </p:animMotion>
                                  </p:childTnLst>
                                </p:cTn>
                              </p:par>
                              <p:par>
                                <p:cTn id="108" presetID="23" presetClass="entr" presetSubtype="16" fill="hold" grpId="0" nodeType="withEffect">
                                  <p:stCondLst>
                                    <p:cond delay="1500"/>
                                  </p:stCondLst>
                                  <p:childTnLst>
                                    <p:set>
                                      <p:cBhvr>
                                        <p:cTn id="109" dur="1" fill="hold">
                                          <p:stCondLst>
                                            <p:cond delay="0"/>
                                          </p:stCondLst>
                                        </p:cTn>
                                        <p:tgtEl>
                                          <p:spTgt spid="13"/>
                                        </p:tgtEl>
                                        <p:attrNameLst>
                                          <p:attrName>style.visibility</p:attrName>
                                        </p:attrNameLst>
                                      </p:cBhvr>
                                      <p:to>
                                        <p:strVal val="visible"/>
                                      </p:to>
                                    </p:set>
                                    <p:anim calcmode="lin" valueType="num">
                                      <p:cBhvr>
                                        <p:cTn id="110" dur="1750" fill="hold"/>
                                        <p:tgtEl>
                                          <p:spTgt spid="13"/>
                                        </p:tgtEl>
                                        <p:attrNameLst>
                                          <p:attrName>ppt_w</p:attrName>
                                        </p:attrNameLst>
                                      </p:cBhvr>
                                      <p:tavLst>
                                        <p:tav tm="0">
                                          <p:val>
                                            <p:fltVal val="0"/>
                                          </p:val>
                                        </p:tav>
                                        <p:tav tm="100000">
                                          <p:val>
                                            <p:strVal val="#ppt_w"/>
                                          </p:val>
                                        </p:tav>
                                      </p:tavLst>
                                    </p:anim>
                                    <p:anim calcmode="lin" valueType="num">
                                      <p:cBhvr>
                                        <p:cTn id="111" dur="1750" fill="hold"/>
                                        <p:tgtEl>
                                          <p:spTgt spid="13"/>
                                        </p:tgtEl>
                                        <p:attrNameLst>
                                          <p:attrName>ppt_h</p:attrName>
                                        </p:attrNameLst>
                                      </p:cBhvr>
                                      <p:tavLst>
                                        <p:tav tm="0">
                                          <p:val>
                                            <p:fltVal val="0"/>
                                          </p:val>
                                        </p:tav>
                                        <p:tav tm="100000">
                                          <p:val>
                                            <p:strVal val="#ppt_h"/>
                                          </p:val>
                                        </p:tav>
                                      </p:tavLst>
                                    </p:anim>
                                  </p:childTnLst>
                                </p:cTn>
                              </p:par>
                              <p:par>
                                <p:cTn id="112" presetID="0" presetClass="path" presetSubtype="0" accel="50000" decel="50000" fill="hold" grpId="2" nodeType="withEffect">
                                  <p:stCondLst>
                                    <p:cond delay="1500"/>
                                  </p:stCondLst>
                                  <p:childTnLst>
                                    <p:animMotion origin="layout" path="M 2.5E-6 2.96296E-6 L -0.51754 0.27407 " pathEditMode="relative" rAng="0" ptsTypes="AA">
                                      <p:cBhvr>
                                        <p:cTn id="113" dur="1750" spd="-100000" fill="hold"/>
                                        <p:tgtEl>
                                          <p:spTgt spid="13"/>
                                        </p:tgtEl>
                                        <p:attrNameLst>
                                          <p:attrName>ppt_x</p:attrName>
                                          <p:attrName>ppt_y</p:attrName>
                                        </p:attrNameLst>
                                      </p:cBhvr>
                                      <p:rCtr x="-25885" y="13704"/>
                                    </p:animMotion>
                                  </p:childTnLst>
                                </p:cTn>
                              </p:par>
                              <p:par>
                                <p:cTn id="114" presetID="23" presetClass="entr" presetSubtype="16" fill="hold" grpId="0" nodeType="withEffect">
                                  <p:stCondLst>
                                    <p:cond delay="200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1750" fill="hold"/>
                                        <p:tgtEl>
                                          <p:spTgt spid="17"/>
                                        </p:tgtEl>
                                        <p:attrNameLst>
                                          <p:attrName>ppt_w</p:attrName>
                                        </p:attrNameLst>
                                      </p:cBhvr>
                                      <p:tavLst>
                                        <p:tav tm="0">
                                          <p:val>
                                            <p:fltVal val="0"/>
                                          </p:val>
                                        </p:tav>
                                        <p:tav tm="100000">
                                          <p:val>
                                            <p:strVal val="#ppt_w"/>
                                          </p:val>
                                        </p:tav>
                                      </p:tavLst>
                                    </p:anim>
                                    <p:anim calcmode="lin" valueType="num">
                                      <p:cBhvr>
                                        <p:cTn id="117" dur="1750" fill="hold"/>
                                        <p:tgtEl>
                                          <p:spTgt spid="17"/>
                                        </p:tgtEl>
                                        <p:attrNameLst>
                                          <p:attrName>ppt_h</p:attrName>
                                        </p:attrNameLst>
                                      </p:cBhvr>
                                      <p:tavLst>
                                        <p:tav tm="0">
                                          <p:val>
                                            <p:fltVal val="0"/>
                                          </p:val>
                                        </p:tav>
                                        <p:tav tm="100000">
                                          <p:val>
                                            <p:strVal val="#ppt_h"/>
                                          </p:val>
                                        </p:tav>
                                      </p:tavLst>
                                    </p:anim>
                                  </p:childTnLst>
                                </p:cTn>
                              </p:par>
                              <p:par>
                                <p:cTn id="118" presetID="0" presetClass="path" presetSubtype="0" accel="50000" decel="50000" fill="hold" grpId="2" nodeType="withEffect">
                                  <p:stCondLst>
                                    <p:cond delay="2000"/>
                                  </p:stCondLst>
                                  <p:childTnLst>
                                    <p:animMotion origin="layout" path="M 2.22222E-6 4.81481E-6 L 0.10885 0.31342 " pathEditMode="relative" rAng="0" ptsTypes="AA">
                                      <p:cBhvr>
                                        <p:cTn id="119" dur="1750" spd="-100000" fill="hold"/>
                                        <p:tgtEl>
                                          <p:spTgt spid="17"/>
                                        </p:tgtEl>
                                        <p:attrNameLst>
                                          <p:attrName>ppt_x</p:attrName>
                                          <p:attrName>ppt_y</p:attrName>
                                        </p:attrNameLst>
                                      </p:cBhvr>
                                      <p:rCtr x="5434" y="15671"/>
                                    </p:animMotion>
                                  </p:childTnLst>
                                </p:cTn>
                              </p:par>
                              <p:par>
                                <p:cTn id="120" presetID="23" presetClass="entr" presetSubtype="16" fill="hold" grpId="0" nodeType="withEffect">
                                  <p:stCondLst>
                                    <p:cond delay="2500"/>
                                  </p:stCondLst>
                                  <p:childTnLst>
                                    <p:set>
                                      <p:cBhvr>
                                        <p:cTn id="121" dur="1" fill="hold">
                                          <p:stCondLst>
                                            <p:cond delay="0"/>
                                          </p:stCondLst>
                                        </p:cTn>
                                        <p:tgtEl>
                                          <p:spTgt spid="14"/>
                                        </p:tgtEl>
                                        <p:attrNameLst>
                                          <p:attrName>style.visibility</p:attrName>
                                        </p:attrNameLst>
                                      </p:cBhvr>
                                      <p:to>
                                        <p:strVal val="visible"/>
                                      </p:to>
                                    </p:set>
                                    <p:anim calcmode="lin" valueType="num">
                                      <p:cBhvr>
                                        <p:cTn id="122" dur="1250" fill="hold"/>
                                        <p:tgtEl>
                                          <p:spTgt spid="14"/>
                                        </p:tgtEl>
                                        <p:attrNameLst>
                                          <p:attrName>ppt_w</p:attrName>
                                        </p:attrNameLst>
                                      </p:cBhvr>
                                      <p:tavLst>
                                        <p:tav tm="0">
                                          <p:val>
                                            <p:fltVal val="0"/>
                                          </p:val>
                                        </p:tav>
                                        <p:tav tm="100000">
                                          <p:val>
                                            <p:strVal val="#ppt_w"/>
                                          </p:val>
                                        </p:tav>
                                      </p:tavLst>
                                    </p:anim>
                                    <p:anim calcmode="lin" valueType="num">
                                      <p:cBhvr>
                                        <p:cTn id="123" dur="1250" fill="hold"/>
                                        <p:tgtEl>
                                          <p:spTgt spid="14"/>
                                        </p:tgtEl>
                                        <p:attrNameLst>
                                          <p:attrName>ppt_h</p:attrName>
                                        </p:attrNameLst>
                                      </p:cBhvr>
                                      <p:tavLst>
                                        <p:tav tm="0">
                                          <p:val>
                                            <p:fltVal val="0"/>
                                          </p:val>
                                        </p:tav>
                                        <p:tav tm="100000">
                                          <p:val>
                                            <p:strVal val="#ppt_h"/>
                                          </p:val>
                                        </p:tav>
                                      </p:tavLst>
                                    </p:anim>
                                  </p:childTnLst>
                                </p:cTn>
                              </p:par>
                              <p:par>
                                <p:cTn id="124" presetID="0" presetClass="path" presetSubtype="0" accel="50000" decel="50000" fill="hold" grpId="2" nodeType="withEffect">
                                  <p:stCondLst>
                                    <p:cond delay="2500"/>
                                  </p:stCondLst>
                                  <p:childTnLst>
                                    <p:animMotion origin="layout" path="M -5.55556E-7 4.81481E-6 L 0.05938 -0.14908 " pathEditMode="relative" rAng="0" ptsTypes="AA">
                                      <p:cBhvr>
                                        <p:cTn id="125" dur="1250" spd="-100000" fill="hold"/>
                                        <p:tgtEl>
                                          <p:spTgt spid="14"/>
                                        </p:tgtEl>
                                        <p:attrNameLst>
                                          <p:attrName>ppt_x</p:attrName>
                                          <p:attrName>ppt_y</p:attrName>
                                        </p:attrNameLst>
                                      </p:cBhvr>
                                      <p:rCtr x="2969" y="-7454"/>
                                    </p:animMotion>
                                  </p:childTnLst>
                                </p:cTn>
                              </p:par>
                              <p:par>
                                <p:cTn id="126" presetID="23" presetClass="entr" presetSubtype="16" fill="hold" grpId="0" nodeType="withEffect">
                                  <p:stCondLst>
                                    <p:cond delay="3000"/>
                                  </p:stCondLst>
                                  <p:childTnLst>
                                    <p:set>
                                      <p:cBhvr>
                                        <p:cTn id="127" dur="1" fill="hold">
                                          <p:stCondLst>
                                            <p:cond delay="0"/>
                                          </p:stCondLst>
                                        </p:cTn>
                                        <p:tgtEl>
                                          <p:spTgt spid="12"/>
                                        </p:tgtEl>
                                        <p:attrNameLst>
                                          <p:attrName>style.visibility</p:attrName>
                                        </p:attrNameLst>
                                      </p:cBhvr>
                                      <p:to>
                                        <p:strVal val="visible"/>
                                      </p:to>
                                    </p:set>
                                    <p:anim calcmode="lin" valueType="num">
                                      <p:cBhvr>
                                        <p:cTn id="128" dur="1750" fill="hold"/>
                                        <p:tgtEl>
                                          <p:spTgt spid="12"/>
                                        </p:tgtEl>
                                        <p:attrNameLst>
                                          <p:attrName>ppt_w</p:attrName>
                                        </p:attrNameLst>
                                      </p:cBhvr>
                                      <p:tavLst>
                                        <p:tav tm="0">
                                          <p:val>
                                            <p:fltVal val="0"/>
                                          </p:val>
                                        </p:tav>
                                        <p:tav tm="100000">
                                          <p:val>
                                            <p:strVal val="#ppt_w"/>
                                          </p:val>
                                        </p:tav>
                                      </p:tavLst>
                                    </p:anim>
                                    <p:anim calcmode="lin" valueType="num">
                                      <p:cBhvr>
                                        <p:cTn id="129" dur="1750" fill="hold"/>
                                        <p:tgtEl>
                                          <p:spTgt spid="12"/>
                                        </p:tgtEl>
                                        <p:attrNameLst>
                                          <p:attrName>ppt_h</p:attrName>
                                        </p:attrNameLst>
                                      </p:cBhvr>
                                      <p:tavLst>
                                        <p:tav tm="0">
                                          <p:val>
                                            <p:fltVal val="0"/>
                                          </p:val>
                                        </p:tav>
                                        <p:tav tm="100000">
                                          <p:val>
                                            <p:strVal val="#ppt_h"/>
                                          </p:val>
                                        </p:tav>
                                      </p:tavLst>
                                    </p:anim>
                                  </p:childTnLst>
                                </p:cTn>
                              </p:par>
                              <p:par>
                                <p:cTn id="130" presetID="0" presetClass="path" presetSubtype="0" accel="50000" decel="50000" fill="hold" grpId="2" nodeType="withEffect">
                                  <p:stCondLst>
                                    <p:cond delay="3000"/>
                                  </p:stCondLst>
                                  <p:childTnLst>
                                    <p:animMotion origin="layout" path="M 2.77778E-7 -3.7037E-7 L -0.4901 0.05972 " pathEditMode="relative" rAng="0" ptsTypes="AA">
                                      <p:cBhvr>
                                        <p:cTn id="131" dur="1750" spd="-100000" fill="hold"/>
                                        <p:tgtEl>
                                          <p:spTgt spid="12"/>
                                        </p:tgtEl>
                                        <p:attrNameLst>
                                          <p:attrName>ppt_x</p:attrName>
                                          <p:attrName>ppt_y</p:attrName>
                                        </p:attrNameLst>
                                      </p:cBhvr>
                                      <p:rCtr x="-24514" y="2986"/>
                                    </p:animMotion>
                                  </p:childTnLst>
                                </p:cTn>
                              </p:par>
                              <p:par>
                                <p:cTn id="132" presetID="23" presetClass="entr" presetSubtype="16" fill="hold" grpId="0" nodeType="withEffect">
                                  <p:stCondLst>
                                    <p:cond delay="3500"/>
                                  </p:stCondLst>
                                  <p:childTnLst>
                                    <p:set>
                                      <p:cBhvr>
                                        <p:cTn id="133" dur="1" fill="hold">
                                          <p:stCondLst>
                                            <p:cond delay="0"/>
                                          </p:stCondLst>
                                        </p:cTn>
                                        <p:tgtEl>
                                          <p:spTgt spid="10"/>
                                        </p:tgtEl>
                                        <p:attrNameLst>
                                          <p:attrName>style.visibility</p:attrName>
                                        </p:attrNameLst>
                                      </p:cBhvr>
                                      <p:to>
                                        <p:strVal val="visible"/>
                                      </p:to>
                                    </p:set>
                                    <p:anim calcmode="lin" valueType="num">
                                      <p:cBhvr>
                                        <p:cTn id="134" dur="1250" fill="hold"/>
                                        <p:tgtEl>
                                          <p:spTgt spid="10"/>
                                        </p:tgtEl>
                                        <p:attrNameLst>
                                          <p:attrName>ppt_w</p:attrName>
                                        </p:attrNameLst>
                                      </p:cBhvr>
                                      <p:tavLst>
                                        <p:tav tm="0">
                                          <p:val>
                                            <p:fltVal val="0"/>
                                          </p:val>
                                        </p:tav>
                                        <p:tav tm="100000">
                                          <p:val>
                                            <p:strVal val="#ppt_w"/>
                                          </p:val>
                                        </p:tav>
                                      </p:tavLst>
                                    </p:anim>
                                    <p:anim calcmode="lin" valueType="num">
                                      <p:cBhvr>
                                        <p:cTn id="135" dur="1250" fill="hold"/>
                                        <p:tgtEl>
                                          <p:spTgt spid="10"/>
                                        </p:tgtEl>
                                        <p:attrNameLst>
                                          <p:attrName>ppt_h</p:attrName>
                                        </p:attrNameLst>
                                      </p:cBhvr>
                                      <p:tavLst>
                                        <p:tav tm="0">
                                          <p:val>
                                            <p:fltVal val="0"/>
                                          </p:val>
                                        </p:tav>
                                        <p:tav tm="100000">
                                          <p:val>
                                            <p:strVal val="#ppt_h"/>
                                          </p:val>
                                        </p:tav>
                                      </p:tavLst>
                                    </p:anim>
                                  </p:childTnLst>
                                </p:cTn>
                              </p:par>
                              <p:par>
                                <p:cTn id="136" presetID="0" presetClass="path" presetSubtype="0" accel="50000" decel="50000" fill="hold" grpId="2" nodeType="withEffect">
                                  <p:stCondLst>
                                    <p:cond delay="3500"/>
                                  </p:stCondLst>
                                  <p:childTnLst>
                                    <p:animMotion origin="layout" path="M -4.16667E-6 2.22222E-6 L -0.32795 -0.0919 " pathEditMode="relative" rAng="0" ptsTypes="AA">
                                      <p:cBhvr>
                                        <p:cTn id="137" dur="1250" spd="-100000" fill="hold"/>
                                        <p:tgtEl>
                                          <p:spTgt spid="10"/>
                                        </p:tgtEl>
                                        <p:attrNameLst>
                                          <p:attrName>ppt_x</p:attrName>
                                          <p:attrName>ppt_y</p:attrName>
                                        </p:attrNameLst>
                                      </p:cBhvr>
                                      <p:rCtr x="-16406" y="-4606"/>
                                    </p:animMotion>
                                  </p:childTnLst>
                                </p:cTn>
                              </p:par>
                              <p:par>
                                <p:cTn id="138" presetID="23" presetClass="entr" presetSubtype="16" fill="hold" grpId="0" nodeType="withEffect">
                                  <p:stCondLst>
                                    <p:cond delay="4000"/>
                                  </p:stCondLst>
                                  <p:childTnLst>
                                    <p:set>
                                      <p:cBhvr>
                                        <p:cTn id="139" dur="1" fill="hold">
                                          <p:stCondLst>
                                            <p:cond delay="0"/>
                                          </p:stCondLst>
                                        </p:cTn>
                                        <p:tgtEl>
                                          <p:spTgt spid="11"/>
                                        </p:tgtEl>
                                        <p:attrNameLst>
                                          <p:attrName>style.visibility</p:attrName>
                                        </p:attrNameLst>
                                      </p:cBhvr>
                                      <p:to>
                                        <p:strVal val="visible"/>
                                      </p:to>
                                    </p:set>
                                    <p:anim calcmode="lin" valueType="num">
                                      <p:cBhvr>
                                        <p:cTn id="140" dur="1250" fill="hold"/>
                                        <p:tgtEl>
                                          <p:spTgt spid="11"/>
                                        </p:tgtEl>
                                        <p:attrNameLst>
                                          <p:attrName>ppt_w</p:attrName>
                                        </p:attrNameLst>
                                      </p:cBhvr>
                                      <p:tavLst>
                                        <p:tav tm="0">
                                          <p:val>
                                            <p:fltVal val="0"/>
                                          </p:val>
                                        </p:tav>
                                        <p:tav tm="100000">
                                          <p:val>
                                            <p:strVal val="#ppt_w"/>
                                          </p:val>
                                        </p:tav>
                                      </p:tavLst>
                                    </p:anim>
                                    <p:anim calcmode="lin" valueType="num">
                                      <p:cBhvr>
                                        <p:cTn id="141" dur="1250" fill="hold"/>
                                        <p:tgtEl>
                                          <p:spTgt spid="11"/>
                                        </p:tgtEl>
                                        <p:attrNameLst>
                                          <p:attrName>ppt_h</p:attrName>
                                        </p:attrNameLst>
                                      </p:cBhvr>
                                      <p:tavLst>
                                        <p:tav tm="0">
                                          <p:val>
                                            <p:fltVal val="0"/>
                                          </p:val>
                                        </p:tav>
                                        <p:tav tm="100000">
                                          <p:val>
                                            <p:strVal val="#ppt_h"/>
                                          </p:val>
                                        </p:tav>
                                      </p:tavLst>
                                    </p:anim>
                                  </p:childTnLst>
                                </p:cTn>
                              </p:par>
                              <p:par>
                                <p:cTn id="142" presetID="0" presetClass="path" presetSubtype="0" accel="50000" decel="50000" fill="hold" grpId="2" nodeType="withEffect">
                                  <p:stCondLst>
                                    <p:cond delay="4000"/>
                                  </p:stCondLst>
                                  <p:childTnLst>
                                    <p:animMotion origin="layout" path="M -8.33333E-7 -1.85185E-6 L -0.18837 0.17801 " pathEditMode="relative" rAng="0" ptsTypes="AA">
                                      <p:cBhvr>
                                        <p:cTn id="143" dur="1250" spd="-100000" fill="hold"/>
                                        <p:tgtEl>
                                          <p:spTgt spid="11"/>
                                        </p:tgtEl>
                                        <p:attrNameLst>
                                          <p:attrName>ppt_x</p:attrName>
                                          <p:attrName>ppt_y</p:attrName>
                                        </p:attrNameLst>
                                      </p:cBhvr>
                                      <p:rCtr x="-9427" y="8889"/>
                                    </p:animMotion>
                                  </p:childTnLst>
                                </p:cTn>
                              </p:par>
                            </p:childTnLst>
                          </p:cTn>
                        </p:par>
                        <p:par>
                          <p:cTn id="144" fill="hold">
                            <p:stCondLst>
                              <p:cond delay="5250"/>
                            </p:stCondLst>
                            <p:childTnLst>
                              <p:par>
                                <p:cTn id="145" presetID="6" presetClass="emph" presetSubtype="0" fill="hold" grpId="1" nodeType="afterEffect">
                                  <p:stCondLst>
                                    <p:cond delay="0"/>
                                  </p:stCondLst>
                                  <p:childTnLst>
                                    <p:animScale>
                                      <p:cBhvr>
                                        <p:cTn id="146" dur="2000" fill="hold"/>
                                        <p:tgtEl>
                                          <p:spTgt spid="8"/>
                                        </p:tgtEl>
                                      </p:cBhvr>
                                      <p:by x="130000" y="130000"/>
                                    </p:animScale>
                                  </p:childTnLst>
                                </p:cTn>
                              </p:par>
                            </p:childTnLst>
                          </p:cTn>
                        </p:par>
                      </p:childTnLst>
                    </p:cTn>
                  </p:par>
                  <p:par>
                    <p:cTn id="147" fill="hold">
                      <p:stCondLst>
                        <p:cond delay="indefinite"/>
                      </p:stCondLst>
                      <p:childTnLst>
                        <p:par>
                          <p:cTn id="148" fill="hold">
                            <p:stCondLst>
                              <p:cond delay="0"/>
                            </p:stCondLst>
                            <p:childTnLst>
                              <p:par>
                                <p:cTn id="149" presetID="23" presetClass="exit" presetSubtype="32" fill="hold" grpId="1" nodeType="clickEffect">
                                  <p:stCondLst>
                                    <p:cond delay="0"/>
                                  </p:stCondLst>
                                  <p:childTnLst>
                                    <p:anim calcmode="lin" valueType="num">
                                      <p:cBhvr>
                                        <p:cTn id="150" dur="1250"/>
                                        <p:tgtEl>
                                          <p:spTgt spid="18"/>
                                        </p:tgtEl>
                                        <p:attrNameLst>
                                          <p:attrName>ppt_w</p:attrName>
                                        </p:attrNameLst>
                                      </p:cBhvr>
                                      <p:tavLst>
                                        <p:tav tm="0">
                                          <p:val>
                                            <p:strVal val="ppt_w"/>
                                          </p:val>
                                        </p:tav>
                                        <p:tav tm="100000">
                                          <p:val>
                                            <p:fltVal val="0"/>
                                          </p:val>
                                        </p:tav>
                                      </p:tavLst>
                                    </p:anim>
                                    <p:anim calcmode="lin" valueType="num">
                                      <p:cBhvr>
                                        <p:cTn id="151" dur="1250"/>
                                        <p:tgtEl>
                                          <p:spTgt spid="18"/>
                                        </p:tgtEl>
                                        <p:attrNameLst>
                                          <p:attrName>ppt_h</p:attrName>
                                        </p:attrNameLst>
                                      </p:cBhvr>
                                      <p:tavLst>
                                        <p:tav tm="0">
                                          <p:val>
                                            <p:strVal val="ppt_h"/>
                                          </p:val>
                                        </p:tav>
                                        <p:tav tm="100000">
                                          <p:val>
                                            <p:fltVal val="0"/>
                                          </p:val>
                                        </p:tav>
                                      </p:tavLst>
                                    </p:anim>
                                    <p:set>
                                      <p:cBhvr>
                                        <p:cTn id="152" dur="1" fill="hold">
                                          <p:stCondLst>
                                            <p:cond delay="1249"/>
                                          </p:stCondLst>
                                        </p:cTn>
                                        <p:tgtEl>
                                          <p:spTgt spid="18"/>
                                        </p:tgtEl>
                                        <p:attrNameLst>
                                          <p:attrName>style.visibility</p:attrName>
                                        </p:attrNameLst>
                                      </p:cBhvr>
                                      <p:to>
                                        <p:strVal val="hidden"/>
                                      </p:to>
                                    </p:set>
                                  </p:childTnLst>
                                </p:cTn>
                              </p:par>
                              <p:par>
                                <p:cTn id="153" presetID="23" presetClass="exit" presetSubtype="32" fill="hold" grpId="1" nodeType="withEffect">
                                  <p:stCondLst>
                                    <p:cond delay="0"/>
                                  </p:stCondLst>
                                  <p:childTnLst>
                                    <p:anim calcmode="lin" valueType="num">
                                      <p:cBhvr>
                                        <p:cTn id="154" dur="1250"/>
                                        <p:tgtEl>
                                          <p:spTgt spid="17"/>
                                        </p:tgtEl>
                                        <p:attrNameLst>
                                          <p:attrName>ppt_w</p:attrName>
                                        </p:attrNameLst>
                                      </p:cBhvr>
                                      <p:tavLst>
                                        <p:tav tm="0">
                                          <p:val>
                                            <p:strVal val="ppt_w"/>
                                          </p:val>
                                        </p:tav>
                                        <p:tav tm="100000">
                                          <p:val>
                                            <p:fltVal val="0"/>
                                          </p:val>
                                        </p:tav>
                                      </p:tavLst>
                                    </p:anim>
                                    <p:anim calcmode="lin" valueType="num">
                                      <p:cBhvr>
                                        <p:cTn id="155" dur="1250"/>
                                        <p:tgtEl>
                                          <p:spTgt spid="17"/>
                                        </p:tgtEl>
                                        <p:attrNameLst>
                                          <p:attrName>ppt_h</p:attrName>
                                        </p:attrNameLst>
                                      </p:cBhvr>
                                      <p:tavLst>
                                        <p:tav tm="0">
                                          <p:val>
                                            <p:strVal val="ppt_h"/>
                                          </p:val>
                                        </p:tav>
                                        <p:tav tm="100000">
                                          <p:val>
                                            <p:fltVal val="0"/>
                                          </p:val>
                                        </p:tav>
                                      </p:tavLst>
                                    </p:anim>
                                    <p:set>
                                      <p:cBhvr>
                                        <p:cTn id="156" dur="1" fill="hold">
                                          <p:stCondLst>
                                            <p:cond delay="1249"/>
                                          </p:stCondLst>
                                        </p:cTn>
                                        <p:tgtEl>
                                          <p:spTgt spid="17"/>
                                        </p:tgtEl>
                                        <p:attrNameLst>
                                          <p:attrName>style.visibility</p:attrName>
                                        </p:attrNameLst>
                                      </p:cBhvr>
                                      <p:to>
                                        <p:strVal val="hidden"/>
                                      </p:to>
                                    </p:set>
                                  </p:childTnLst>
                                </p:cTn>
                              </p:par>
                              <p:par>
                                <p:cTn id="157" presetID="23" presetClass="exit" presetSubtype="32" fill="hold" grpId="1" nodeType="withEffect">
                                  <p:stCondLst>
                                    <p:cond delay="0"/>
                                  </p:stCondLst>
                                  <p:childTnLst>
                                    <p:anim calcmode="lin" valueType="num">
                                      <p:cBhvr>
                                        <p:cTn id="158" dur="1250"/>
                                        <p:tgtEl>
                                          <p:spTgt spid="16"/>
                                        </p:tgtEl>
                                        <p:attrNameLst>
                                          <p:attrName>ppt_w</p:attrName>
                                        </p:attrNameLst>
                                      </p:cBhvr>
                                      <p:tavLst>
                                        <p:tav tm="0">
                                          <p:val>
                                            <p:strVal val="ppt_w"/>
                                          </p:val>
                                        </p:tav>
                                        <p:tav tm="100000">
                                          <p:val>
                                            <p:fltVal val="0"/>
                                          </p:val>
                                        </p:tav>
                                      </p:tavLst>
                                    </p:anim>
                                    <p:anim calcmode="lin" valueType="num">
                                      <p:cBhvr>
                                        <p:cTn id="159" dur="1250"/>
                                        <p:tgtEl>
                                          <p:spTgt spid="16"/>
                                        </p:tgtEl>
                                        <p:attrNameLst>
                                          <p:attrName>ppt_h</p:attrName>
                                        </p:attrNameLst>
                                      </p:cBhvr>
                                      <p:tavLst>
                                        <p:tav tm="0">
                                          <p:val>
                                            <p:strVal val="ppt_h"/>
                                          </p:val>
                                        </p:tav>
                                        <p:tav tm="100000">
                                          <p:val>
                                            <p:fltVal val="0"/>
                                          </p:val>
                                        </p:tav>
                                      </p:tavLst>
                                    </p:anim>
                                    <p:set>
                                      <p:cBhvr>
                                        <p:cTn id="160" dur="1" fill="hold">
                                          <p:stCondLst>
                                            <p:cond delay="1249"/>
                                          </p:stCondLst>
                                        </p:cTn>
                                        <p:tgtEl>
                                          <p:spTgt spid="16"/>
                                        </p:tgtEl>
                                        <p:attrNameLst>
                                          <p:attrName>style.visibility</p:attrName>
                                        </p:attrNameLst>
                                      </p:cBhvr>
                                      <p:to>
                                        <p:strVal val="hidden"/>
                                      </p:to>
                                    </p:set>
                                  </p:childTnLst>
                                </p:cTn>
                              </p:par>
                              <p:par>
                                <p:cTn id="161" presetID="23" presetClass="exit" presetSubtype="32" fill="hold" grpId="1" nodeType="withEffect">
                                  <p:stCondLst>
                                    <p:cond delay="0"/>
                                  </p:stCondLst>
                                  <p:childTnLst>
                                    <p:anim calcmode="lin" valueType="num">
                                      <p:cBhvr>
                                        <p:cTn id="162" dur="1250"/>
                                        <p:tgtEl>
                                          <p:spTgt spid="15"/>
                                        </p:tgtEl>
                                        <p:attrNameLst>
                                          <p:attrName>ppt_w</p:attrName>
                                        </p:attrNameLst>
                                      </p:cBhvr>
                                      <p:tavLst>
                                        <p:tav tm="0">
                                          <p:val>
                                            <p:strVal val="ppt_w"/>
                                          </p:val>
                                        </p:tav>
                                        <p:tav tm="100000">
                                          <p:val>
                                            <p:fltVal val="0"/>
                                          </p:val>
                                        </p:tav>
                                      </p:tavLst>
                                    </p:anim>
                                    <p:anim calcmode="lin" valueType="num">
                                      <p:cBhvr>
                                        <p:cTn id="163" dur="1250"/>
                                        <p:tgtEl>
                                          <p:spTgt spid="15"/>
                                        </p:tgtEl>
                                        <p:attrNameLst>
                                          <p:attrName>ppt_h</p:attrName>
                                        </p:attrNameLst>
                                      </p:cBhvr>
                                      <p:tavLst>
                                        <p:tav tm="0">
                                          <p:val>
                                            <p:strVal val="ppt_h"/>
                                          </p:val>
                                        </p:tav>
                                        <p:tav tm="100000">
                                          <p:val>
                                            <p:fltVal val="0"/>
                                          </p:val>
                                        </p:tav>
                                      </p:tavLst>
                                    </p:anim>
                                    <p:set>
                                      <p:cBhvr>
                                        <p:cTn id="164" dur="1" fill="hold">
                                          <p:stCondLst>
                                            <p:cond delay="1249"/>
                                          </p:stCondLst>
                                        </p:cTn>
                                        <p:tgtEl>
                                          <p:spTgt spid="15"/>
                                        </p:tgtEl>
                                        <p:attrNameLst>
                                          <p:attrName>style.visibility</p:attrName>
                                        </p:attrNameLst>
                                      </p:cBhvr>
                                      <p:to>
                                        <p:strVal val="hidden"/>
                                      </p:to>
                                    </p:set>
                                  </p:childTnLst>
                                </p:cTn>
                              </p:par>
                              <p:par>
                                <p:cTn id="165" presetID="23" presetClass="exit" presetSubtype="32" fill="hold" grpId="1" nodeType="withEffect">
                                  <p:stCondLst>
                                    <p:cond delay="0"/>
                                  </p:stCondLst>
                                  <p:childTnLst>
                                    <p:anim calcmode="lin" valueType="num">
                                      <p:cBhvr>
                                        <p:cTn id="166" dur="1250"/>
                                        <p:tgtEl>
                                          <p:spTgt spid="14"/>
                                        </p:tgtEl>
                                        <p:attrNameLst>
                                          <p:attrName>ppt_w</p:attrName>
                                        </p:attrNameLst>
                                      </p:cBhvr>
                                      <p:tavLst>
                                        <p:tav tm="0">
                                          <p:val>
                                            <p:strVal val="ppt_w"/>
                                          </p:val>
                                        </p:tav>
                                        <p:tav tm="100000">
                                          <p:val>
                                            <p:fltVal val="0"/>
                                          </p:val>
                                        </p:tav>
                                      </p:tavLst>
                                    </p:anim>
                                    <p:anim calcmode="lin" valueType="num">
                                      <p:cBhvr>
                                        <p:cTn id="167" dur="1250"/>
                                        <p:tgtEl>
                                          <p:spTgt spid="14"/>
                                        </p:tgtEl>
                                        <p:attrNameLst>
                                          <p:attrName>ppt_h</p:attrName>
                                        </p:attrNameLst>
                                      </p:cBhvr>
                                      <p:tavLst>
                                        <p:tav tm="0">
                                          <p:val>
                                            <p:strVal val="ppt_h"/>
                                          </p:val>
                                        </p:tav>
                                        <p:tav tm="100000">
                                          <p:val>
                                            <p:fltVal val="0"/>
                                          </p:val>
                                        </p:tav>
                                      </p:tavLst>
                                    </p:anim>
                                    <p:set>
                                      <p:cBhvr>
                                        <p:cTn id="168" dur="1" fill="hold">
                                          <p:stCondLst>
                                            <p:cond delay="1249"/>
                                          </p:stCondLst>
                                        </p:cTn>
                                        <p:tgtEl>
                                          <p:spTgt spid="14"/>
                                        </p:tgtEl>
                                        <p:attrNameLst>
                                          <p:attrName>style.visibility</p:attrName>
                                        </p:attrNameLst>
                                      </p:cBhvr>
                                      <p:to>
                                        <p:strVal val="hidden"/>
                                      </p:to>
                                    </p:set>
                                  </p:childTnLst>
                                </p:cTn>
                              </p:par>
                              <p:par>
                                <p:cTn id="169" presetID="23" presetClass="exit" presetSubtype="32" fill="hold" grpId="1" nodeType="withEffect">
                                  <p:stCondLst>
                                    <p:cond delay="0"/>
                                  </p:stCondLst>
                                  <p:childTnLst>
                                    <p:anim calcmode="lin" valueType="num">
                                      <p:cBhvr>
                                        <p:cTn id="170" dur="1250"/>
                                        <p:tgtEl>
                                          <p:spTgt spid="13"/>
                                        </p:tgtEl>
                                        <p:attrNameLst>
                                          <p:attrName>ppt_w</p:attrName>
                                        </p:attrNameLst>
                                      </p:cBhvr>
                                      <p:tavLst>
                                        <p:tav tm="0">
                                          <p:val>
                                            <p:strVal val="ppt_w"/>
                                          </p:val>
                                        </p:tav>
                                        <p:tav tm="100000">
                                          <p:val>
                                            <p:fltVal val="0"/>
                                          </p:val>
                                        </p:tav>
                                      </p:tavLst>
                                    </p:anim>
                                    <p:anim calcmode="lin" valueType="num">
                                      <p:cBhvr>
                                        <p:cTn id="171" dur="1250"/>
                                        <p:tgtEl>
                                          <p:spTgt spid="13"/>
                                        </p:tgtEl>
                                        <p:attrNameLst>
                                          <p:attrName>ppt_h</p:attrName>
                                        </p:attrNameLst>
                                      </p:cBhvr>
                                      <p:tavLst>
                                        <p:tav tm="0">
                                          <p:val>
                                            <p:strVal val="ppt_h"/>
                                          </p:val>
                                        </p:tav>
                                        <p:tav tm="100000">
                                          <p:val>
                                            <p:fltVal val="0"/>
                                          </p:val>
                                        </p:tav>
                                      </p:tavLst>
                                    </p:anim>
                                    <p:set>
                                      <p:cBhvr>
                                        <p:cTn id="172" dur="1" fill="hold">
                                          <p:stCondLst>
                                            <p:cond delay="1249"/>
                                          </p:stCondLst>
                                        </p:cTn>
                                        <p:tgtEl>
                                          <p:spTgt spid="13"/>
                                        </p:tgtEl>
                                        <p:attrNameLst>
                                          <p:attrName>style.visibility</p:attrName>
                                        </p:attrNameLst>
                                      </p:cBhvr>
                                      <p:to>
                                        <p:strVal val="hidden"/>
                                      </p:to>
                                    </p:set>
                                  </p:childTnLst>
                                </p:cTn>
                              </p:par>
                              <p:par>
                                <p:cTn id="173" presetID="23" presetClass="exit" presetSubtype="32" fill="hold" grpId="1" nodeType="withEffect">
                                  <p:stCondLst>
                                    <p:cond delay="0"/>
                                  </p:stCondLst>
                                  <p:childTnLst>
                                    <p:anim calcmode="lin" valueType="num">
                                      <p:cBhvr>
                                        <p:cTn id="174" dur="1250"/>
                                        <p:tgtEl>
                                          <p:spTgt spid="12"/>
                                        </p:tgtEl>
                                        <p:attrNameLst>
                                          <p:attrName>ppt_w</p:attrName>
                                        </p:attrNameLst>
                                      </p:cBhvr>
                                      <p:tavLst>
                                        <p:tav tm="0">
                                          <p:val>
                                            <p:strVal val="ppt_w"/>
                                          </p:val>
                                        </p:tav>
                                        <p:tav tm="100000">
                                          <p:val>
                                            <p:fltVal val="0"/>
                                          </p:val>
                                        </p:tav>
                                      </p:tavLst>
                                    </p:anim>
                                    <p:anim calcmode="lin" valueType="num">
                                      <p:cBhvr>
                                        <p:cTn id="175" dur="1250"/>
                                        <p:tgtEl>
                                          <p:spTgt spid="12"/>
                                        </p:tgtEl>
                                        <p:attrNameLst>
                                          <p:attrName>ppt_h</p:attrName>
                                        </p:attrNameLst>
                                      </p:cBhvr>
                                      <p:tavLst>
                                        <p:tav tm="0">
                                          <p:val>
                                            <p:strVal val="ppt_h"/>
                                          </p:val>
                                        </p:tav>
                                        <p:tav tm="100000">
                                          <p:val>
                                            <p:fltVal val="0"/>
                                          </p:val>
                                        </p:tav>
                                      </p:tavLst>
                                    </p:anim>
                                    <p:set>
                                      <p:cBhvr>
                                        <p:cTn id="176" dur="1" fill="hold">
                                          <p:stCondLst>
                                            <p:cond delay="1249"/>
                                          </p:stCondLst>
                                        </p:cTn>
                                        <p:tgtEl>
                                          <p:spTgt spid="12"/>
                                        </p:tgtEl>
                                        <p:attrNameLst>
                                          <p:attrName>style.visibility</p:attrName>
                                        </p:attrNameLst>
                                      </p:cBhvr>
                                      <p:to>
                                        <p:strVal val="hidden"/>
                                      </p:to>
                                    </p:set>
                                  </p:childTnLst>
                                </p:cTn>
                              </p:par>
                              <p:par>
                                <p:cTn id="177" presetID="23" presetClass="exit" presetSubtype="32" fill="hold" grpId="1" nodeType="withEffect">
                                  <p:stCondLst>
                                    <p:cond delay="0"/>
                                  </p:stCondLst>
                                  <p:childTnLst>
                                    <p:anim calcmode="lin" valueType="num">
                                      <p:cBhvr>
                                        <p:cTn id="178" dur="1250"/>
                                        <p:tgtEl>
                                          <p:spTgt spid="10"/>
                                        </p:tgtEl>
                                        <p:attrNameLst>
                                          <p:attrName>ppt_w</p:attrName>
                                        </p:attrNameLst>
                                      </p:cBhvr>
                                      <p:tavLst>
                                        <p:tav tm="0">
                                          <p:val>
                                            <p:strVal val="ppt_w"/>
                                          </p:val>
                                        </p:tav>
                                        <p:tav tm="100000">
                                          <p:val>
                                            <p:fltVal val="0"/>
                                          </p:val>
                                        </p:tav>
                                      </p:tavLst>
                                    </p:anim>
                                    <p:anim calcmode="lin" valueType="num">
                                      <p:cBhvr>
                                        <p:cTn id="179" dur="1250"/>
                                        <p:tgtEl>
                                          <p:spTgt spid="10"/>
                                        </p:tgtEl>
                                        <p:attrNameLst>
                                          <p:attrName>ppt_h</p:attrName>
                                        </p:attrNameLst>
                                      </p:cBhvr>
                                      <p:tavLst>
                                        <p:tav tm="0">
                                          <p:val>
                                            <p:strVal val="ppt_h"/>
                                          </p:val>
                                        </p:tav>
                                        <p:tav tm="100000">
                                          <p:val>
                                            <p:fltVal val="0"/>
                                          </p:val>
                                        </p:tav>
                                      </p:tavLst>
                                    </p:anim>
                                    <p:set>
                                      <p:cBhvr>
                                        <p:cTn id="180" dur="1" fill="hold">
                                          <p:stCondLst>
                                            <p:cond delay="1249"/>
                                          </p:stCondLst>
                                        </p:cTn>
                                        <p:tgtEl>
                                          <p:spTgt spid="10"/>
                                        </p:tgtEl>
                                        <p:attrNameLst>
                                          <p:attrName>style.visibility</p:attrName>
                                        </p:attrNameLst>
                                      </p:cBhvr>
                                      <p:to>
                                        <p:strVal val="hidden"/>
                                      </p:to>
                                    </p:set>
                                  </p:childTnLst>
                                </p:cTn>
                              </p:par>
                              <p:par>
                                <p:cTn id="181" presetID="23" presetClass="exit" presetSubtype="32" fill="hold" grpId="1" nodeType="withEffect">
                                  <p:stCondLst>
                                    <p:cond delay="0"/>
                                  </p:stCondLst>
                                  <p:childTnLst>
                                    <p:anim calcmode="lin" valueType="num">
                                      <p:cBhvr>
                                        <p:cTn id="182" dur="1250"/>
                                        <p:tgtEl>
                                          <p:spTgt spid="11"/>
                                        </p:tgtEl>
                                        <p:attrNameLst>
                                          <p:attrName>ppt_w</p:attrName>
                                        </p:attrNameLst>
                                      </p:cBhvr>
                                      <p:tavLst>
                                        <p:tav tm="0">
                                          <p:val>
                                            <p:strVal val="ppt_w"/>
                                          </p:val>
                                        </p:tav>
                                        <p:tav tm="100000">
                                          <p:val>
                                            <p:fltVal val="0"/>
                                          </p:val>
                                        </p:tav>
                                      </p:tavLst>
                                    </p:anim>
                                    <p:anim calcmode="lin" valueType="num">
                                      <p:cBhvr>
                                        <p:cTn id="183" dur="1250"/>
                                        <p:tgtEl>
                                          <p:spTgt spid="11"/>
                                        </p:tgtEl>
                                        <p:attrNameLst>
                                          <p:attrName>ppt_h</p:attrName>
                                        </p:attrNameLst>
                                      </p:cBhvr>
                                      <p:tavLst>
                                        <p:tav tm="0">
                                          <p:val>
                                            <p:strVal val="ppt_h"/>
                                          </p:val>
                                        </p:tav>
                                        <p:tav tm="100000">
                                          <p:val>
                                            <p:fltVal val="0"/>
                                          </p:val>
                                        </p:tav>
                                      </p:tavLst>
                                    </p:anim>
                                    <p:set>
                                      <p:cBhvr>
                                        <p:cTn id="184" dur="1" fill="hold">
                                          <p:stCondLst>
                                            <p:cond delay="1249"/>
                                          </p:stCondLst>
                                        </p:cTn>
                                        <p:tgtEl>
                                          <p:spTgt spid="11"/>
                                        </p:tgtEl>
                                        <p:attrNameLst>
                                          <p:attrName>style.visibility</p:attrName>
                                        </p:attrNameLst>
                                      </p:cBhvr>
                                      <p:to>
                                        <p:strVal val="hidden"/>
                                      </p:to>
                                    </p:set>
                                  </p:childTnLst>
                                </p:cTn>
                              </p:par>
                              <p:par>
                                <p:cTn id="185" presetID="0" presetClass="path" presetSubtype="0" accel="50000" decel="50000" fill="hold" grpId="3" nodeType="withEffect">
                                  <p:stCondLst>
                                    <p:cond delay="0"/>
                                  </p:stCondLst>
                                  <p:childTnLst>
                                    <p:animMotion origin="layout" path="M -8.33333E-7 -1.85185E-6 L -0.18837 0.17824 " pathEditMode="relative" rAng="0" ptsTypes="AA">
                                      <p:cBhvr>
                                        <p:cTn id="186" dur="1250" fill="hold"/>
                                        <p:tgtEl>
                                          <p:spTgt spid="11"/>
                                        </p:tgtEl>
                                        <p:attrNameLst>
                                          <p:attrName>ppt_x</p:attrName>
                                          <p:attrName>ppt_y</p:attrName>
                                        </p:attrNameLst>
                                      </p:cBhvr>
                                      <p:rCtr x="-9427" y="8912"/>
                                    </p:animMotion>
                                  </p:childTnLst>
                                </p:cTn>
                              </p:par>
                              <p:par>
                                <p:cTn id="187" presetID="0" presetClass="path" presetSubtype="0" accel="50000" decel="50000" fill="hold" grpId="3" nodeType="withEffect">
                                  <p:stCondLst>
                                    <p:cond delay="0"/>
                                  </p:stCondLst>
                                  <p:childTnLst>
                                    <p:animMotion origin="layout" path="M -4.16667E-6 2.22222E-6 L -0.32795 -0.09144 " pathEditMode="relative" rAng="0" ptsTypes="AA">
                                      <p:cBhvr>
                                        <p:cTn id="188" dur="1250" fill="hold"/>
                                        <p:tgtEl>
                                          <p:spTgt spid="10"/>
                                        </p:tgtEl>
                                        <p:attrNameLst>
                                          <p:attrName>ppt_x</p:attrName>
                                          <p:attrName>ppt_y</p:attrName>
                                        </p:attrNameLst>
                                      </p:cBhvr>
                                      <p:rCtr x="-16406" y="-4583"/>
                                    </p:animMotion>
                                  </p:childTnLst>
                                </p:cTn>
                              </p:par>
                              <p:par>
                                <p:cTn id="189" presetID="0" presetClass="path" presetSubtype="0" accel="50000" decel="50000" fill="hold" grpId="3" nodeType="withEffect">
                                  <p:stCondLst>
                                    <p:cond delay="0"/>
                                  </p:stCondLst>
                                  <p:childTnLst>
                                    <p:animMotion origin="layout" path="M 2.77778E-7 -3.7037E-7 L -0.48958 0.05949 " pathEditMode="relative" rAng="0" ptsTypes="AA">
                                      <p:cBhvr>
                                        <p:cTn id="190" dur="1250" fill="hold"/>
                                        <p:tgtEl>
                                          <p:spTgt spid="12"/>
                                        </p:tgtEl>
                                        <p:attrNameLst>
                                          <p:attrName>ppt_x</p:attrName>
                                          <p:attrName>ppt_y</p:attrName>
                                        </p:attrNameLst>
                                      </p:cBhvr>
                                      <p:rCtr x="-24479" y="2963"/>
                                    </p:animMotion>
                                  </p:childTnLst>
                                </p:cTn>
                              </p:par>
                              <p:par>
                                <p:cTn id="191" presetID="0" presetClass="path" presetSubtype="0" accel="50000" decel="50000" fill="hold" grpId="3" nodeType="withEffect">
                                  <p:stCondLst>
                                    <p:cond delay="0"/>
                                  </p:stCondLst>
                                  <p:childTnLst>
                                    <p:animMotion origin="layout" path="M 2.5E-6 2.96296E-6 L -0.51754 0.27453 " pathEditMode="relative" rAng="0" ptsTypes="AA">
                                      <p:cBhvr>
                                        <p:cTn id="192" dur="1250" fill="hold"/>
                                        <p:tgtEl>
                                          <p:spTgt spid="13"/>
                                        </p:tgtEl>
                                        <p:attrNameLst>
                                          <p:attrName>ppt_x</p:attrName>
                                          <p:attrName>ppt_y</p:attrName>
                                        </p:attrNameLst>
                                      </p:cBhvr>
                                      <p:rCtr x="-25885" y="13727"/>
                                    </p:animMotion>
                                  </p:childTnLst>
                                </p:cTn>
                              </p:par>
                              <p:par>
                                <p:cTn id="193" presetID="0" presetClass="path" presetSubtype="0" accel="50000" decel="50000" fill="hold" grpId="3" nodeType="withEffect">
                                  <p:stCondLst>
                                    <p:cond delay="0"/>
                                  </p:stCondLst>
                                  <p:childTnLst>
                                    <p:animMotion origin="layout" path="M -5.55556E-7 4.81481E-6 L 0.05972 -0.14908 " pathEditMode="relative" rAng="0" ptsTypes="AA">
                                      <p:cBhvr>
                                        <p:cTn id="194" dur="1250" fill="hold"/>
                                        <p:tgtEl>
                                          <p:spTgt spid="14"/>
                                        </p:tgtEl>
                                        <p:attrNameLst>
                                          <p:attrName>ppt_x</p:attrName>
                                          <p:attrName>ppt_y</p:attrName>
                                        </p:attrNameLst>
                                      </p:cBhvr>
                                      <p:rCtr x="2986" y="-7454"/>
                                    </p:animMotion>
                                  </p:childTnLst>
                                </p:cTn>
                              </p:par>
                              <p:par>
                                <p:cTn id="195" presetID="0" presetClass="path" presetSubtype="0" accel="50000" decel="50000" fill="hold" grpId="3" nodeType="withEffect">
                                  <p:stCondLst>
                                    <p:cond delay="0"/>
                                  </p:stCondLst>
                                  <p:childTnLst>
                                    <p:animMotion origin="layout" path="M -3.33333E-6 3.33333E-6 L -0.45243 0.59444 " pathEditMode="relative" rAng="0" ptsTypes="AA">
                                      <p:cBhvr>
                                        <p:cTn id="196" dur="1250" fill="hold"/>
                                        <p:tgtEl>
                                          <p:spTgt spid="15"/>
                                        </p:tgtEl>
                                        <p:attrNameLst>
                                          <p:attrName>ppt_x</p:attrName>
                                          <p:attrName>ppt_y</p:attrName>
                                        </p:attrNameLst>
                                      </p:cBhvr>
                                      <p:rCtr x="-22622" y="29722"/>
                                    </p:animMotion>
                                  </p:childTnLst>
                                </p:cTn>
                              </p:par>
                              <p:par>
                                <p:cTn id="197" presetID="0" presetClass="path" presetSubtype="0" accel="50000" decel="50000" fill="hold" grpId="3" nodeType="withEffect">
                                  <p:stCondLst>
                                    <p:cond delay="0"/>
                                  </p:stCondLst>
                                  <p:childTnLst>
                                    <p:animMotion origin="layout" path="M -1.11111E-6 3.33333E-6 L -0.26128 0.42615 " pathEditMode="relative" rAng="0" ptsTypes="AA">
                                      <p:cBhvr>
                                        <p:cTn id="198" dur="1250" fill="hold"/>
                                        <p:tgtEl>
                                          <p:spTgt spid="16"/>
                                        </p:tgtEl>
                                        <p:attrNameLst>
                                          <p:attrName>ppt_x</p:attrName>
                                          <p:attrName>ppt_y</p:attrName>
                                        </p:attrNameLst>
                                      </p:cBhvr>
                                      <p:rCtr x="-13073" y="21296"/>
                                    </p:animMotion>
                                  </p:childTnLst>
                                </p:cTn>
                              </p:par>
                              <p:par>
                                <p:cTn id="199" presetID="0" presetClass="path" presetSubtype="0" accel="50000" decel="50000" fill="hold" grpId="3" nodeType="withEffect">
                                  <p:stCondLst>
                                    <p:cond delay="0"/>
                                  </p:stCondLst>
                                  <p:childTnLst>
                                    <p:animMotion origin="layout" path="M 2.22222E-6 4.81481E-6 L 0.10955 0.31365 " pathEditMode="relative" rAng="0" ptsTypes="AA">
                                      <p:cBhvr>
                                        <p:cTn id="200" dur="1250" fill="hold"/>
                                        <p:tgtEl>
                                          <p:spTgt spid="17"/>
                                        </p:tgtEl>
                                        <p:attrNameLst>
                                          <p:attrName>ppt_x</p:attrName>
                                          <p:attrName>ppt_y</p:attrName>
                                        </p:attrNameLst>
                                      </p:cBhvr>
                                      <p:rCtr x="5469" y="15671"/>
                                    </p:animMotion>
                                  </p:childTnLst>
                                </p:cTn>
                              </p:par>
                              <p:par>
                                <p:cTn id="201" presetID="0" presetClass="path" presetSubtype="0" accel="50000" decel="50000" fill="hold" grpId="3" nodeType="withEffect">
                                  <p:stCondLst>
                                    <p:cond delay="0"/>
                                  </p:stCondLst>
                                  <p:childTnLst>
                                    <p:animMotion origin="layout" path="M -1.66667E-6 -4.81481E-6 L 0.07361 0.54051 " pathEditMode="relative" rAng="0" ptsTypes="AA">
                                      <p:cBhvr>
                                        <p:cTn id="202" dur="1250" fill="hold"/>
                                        <p:tgtEl>
                                          <p:spTgt spid="18"/>
                                        </p:tgtEl>
                                        <p:attrNameLst>
                                          <p:attrName>ppt_x</p:attrName>
                                          <p:attrName>ppt_y</p:attrName>
                                        </p:attrNameLst>
                                      </p:cBhvr>
                                      <p:rCtr x="3681" y="27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P spid="5" grpId="1"/>
      <p:bldP spid="5" grpId="2"/>
      <p:bldP spid="9" grpId="0"/>
      <p:bldP spid="3074" grpId="0"/>
      <p:bldP spid="3074" grpId="1"/>
      <p:bldP spid="7" grpId="0"/>
      <p:bldP spid="7" grpId="1"/>
      <p:bldP spid="8" grpId="0"/>
      <p:bldP spid="8" grpId="1"/>
      <p:bldP spid="11" grpId="0"/>
      <p:bldP spid="11" grpId="1"/>
      <p:bldP spid="11" grpId="2"/>
      <p:bldP spid="11" grpId="3"/>
      <p:bldP spid="10" grpId="0"/>
      <p:bldP spid="10" grpId="1"/>
      <p:bldP spid="10" grpId="2"/>
      <p:bldP spid="10"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20" grpId="0"/>
      <p:bldP spid="20" grpId="1"/>
      <p:bldP spid="21" grpId="0"/>
      <p:bldP spid="21" grpId="1"/>
      <p:bldP spid="22" grpId="0"/>
      <p:bldP spid="22" grpId="1"/>
      <p:bldP spid="23" grpId="0"/>
      <p:bldP spid="23" grpId="1"/>
      <p:bldP spid="27" grpId="0" animBg="1"/>
      <p:bldP spid="2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527"/>
          <a:stretch/>
        </p:blipFill>
        <p:spPr>
          <a:xfrm>
            <a:off x="0" y="0"/>
            <a:ext cx="9144000" cy="6858000"/>
          </a:xfrm>
          <a:prstGeom prst="rect">
            <a:avLst/>
          </a:prstGeom>
        </p:spPr>
      </p:pic>
      <p:sp>
        <p:nvSpPr>
          <p:cNvPr id="4" name="Rectangle 4"/>
          <p:cNvSpPr>
            <a:spLocks noChangeArrowheads="1"/>
          </p:cNvSpPr>
          <p:nvPr/>
        </p:nvSpPr>
        <p:spPr bwMode="auto">
          <a:xfrm>
            <a:off x="668741" y="870043"/>
            <a:ext cx="773827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2000" b="1" spc="50" dirty="0">
                <a:ln w="11430"/>
                <a:blipFill>
                  <a:blip r:embed="rId4"/>
                  <a:stretch>
                    <a:fillRect/>
                  </a:stretch>
                </a:blipFill>
                <a:effectLst>
                  <a:glow rad="76200">
                    <a:schemeClr val="tx1"/>
                  </a:glow>
                  <a:outerShdw blurRad="76200" dist="50800" dir="5400000" algn="tl" rotWithShape="0">
                    <a:srgbClr val="000000">
                      <a:alpha val="65000"/>
                    </a:srgbClr>
                  </a:outerShdw>
                </a:effectLst>
                <a:latin typeface="Calibri" panose="020F0502020204030204" pitchFamily="34" charset="0"/>
              </a:rPr>
              <a:t>Watchmen</a:t>
            </a:r>
            <a:endParaRPr lang="en-US" sz="12000" b="1" i="1" spc="50" dirty="0">
              <a:ln w="11430"/>
              <a:blipFill>
                <a:blip r:embed="rId4"/>
                <a:stretch>
                  <a:fillRect/>
                </a:stretch>
              </a:blipFill>
              <a:effectLst>
                <a:glow rad="762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1446663" y="3531845"/>
            <a:ext cx="3589361"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6000" b="1" spc="50" dirty="0">
                <a:ln w="11430"/>
                <a:blipFill>
                  <a:blip r:embed="rId4"/>
                  <a:stretch>
                    <a:fillRect/>
                  </a:stretch>
                </a:blipFill>
                <a:effectLst>
                  <a:glow rad="762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6000" b="1" i="1" spc="50" dirty="0">
              <a:ln w="11430"/>
              <a:blipFill>
                <a:blip r:embed="rId4"/>
                <a:stretch>
                  <a:fillRect/>
                </a:stretch>
              </a:blipFill>
              <a:effectLst>
                <a:glow rad="762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852057" y="5029200"/>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4"/>
                  <a:stretch>
                    <a:fillRect/>
                  </a:stretch>
                </a:blipFill>
                <a:effectLst>
                  <a:glow rad="76200">
                    <a:schemeClr val="tx1"/>
                  </a:glow>
                  <a:outerShdw blurRad="76200" dist="50800" dir="5400000" algn="tl" rotWithShape="0">
                    <a:srgbClr val="000000">
                      <a:alpha val="65000"/>
                    </a:srgbClr>
                  </a:outerShdw>
                </a:effectLst>
                <a:latin typeface="Calibri" panose="020F0502020204030204" pitchFamily="34" charset="0"/>
              </a:rPr>
              <a:t>January 15, 2017</a:t>
            </a:r>
            <a:endParaRPr lang="en-US" altLang="en-US" sz="4800" b="1" i="1" spc="50" dirty="0">
              <a:ln w="11430"/>
              <a:blipFill>
                <a:blip r:embed="rId4"/>
                <a:stretch>
                  <a:fillRect/>
                </a:stretch>
              </a:blipFill>
              <a:effectLst>
                <a:glow rad="762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3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6" presetClass="emph" presetSubtype="0" fill="hold" grpId="3" nodeType="withEffect">
                                  <p:stCondLst>
                                    <p:cond delay="0"/>
                                  </p:stCondLst>
                                  <p:childTnLst>
                                    <p:animScale>
                                      <p:cBhvr>
                                        <p:cTn id="30" dur="1000" fill="hold"/>
                                        <p:tgtEl>
                                          <p:spTgt spid="4"/>
                                        </p:tgtEl>
                                      </p:cBhvr>
                                      <p:by x="5000" y="5000"/>
                                    </p:animScale>
                                  </p:childTnLst>
                                </p:cTn>
                              </p:par>
                              <p:par>
                                <p:cTn id="31" presetID="8" presetClass="emph" presetSubtype="0" fill="hold" grpId="4" nodeType="withEffect">
                                  <p:stCondLst>
                                    <p:cond delay="0"/>
                                  </p:stCondLst>
                                  <p:childTnLst>
                                    <p:animRot by="1500000">
                                      <p:cBhvr>
                                        <p:cTn id="32" dur="1000" fill="hold"/>
                                        <p:tgtEl>
                                          <p:spTgt spid="4"/>
                                        </p:tgtEl>
                                        <p:attrNameLst>
                                          <p:attrName>r</p:attrName>
                                        </p:attrNameLst>
                                      </p:cBhvr>
                                    </p:animRot>
                                  </p:childTnLst>
                                </p:cTn>
                              </p:par>
                              <p:par>
                                <p:cTn id="33" presetID="42" presetClass="path" presetSubtype="0" accel="50000" decel="50000" fill="hold" grpId="2" nodeType="withEffect">
                                  <p:stCondLst>
                                    <p:cond delay="0"/>
                                  </p:stCondLst>
                                  <p:childTnLst>
                                    <p:animMotion origin="layout" path="M -5.55556E-7 3.7037E-7 L -0.06163 0.25417 " pathEditMode="relative" rAng="0" ptsTypes="AA">
                                      <p:cBhvr>
                                        <p:cTn id="34" dur="1000" fill="hold"/>
                                        <p:tgtEl>
                                          <p:spTgt spid="4"/>
                                        </p:tgtEl>
                                        <p:attrNameLst>
                                          <p:attrName>ppt_x</p:attrName>
                                          <p:attrName>ppt_y</p:attrName>
                                        </p:attrNameLst>
                                      </p:cBhvr>
                                      <p:rCtr x="-3090" y="12708"/>
                                    </p:animMotion>
                                  </p:childTnLst>
                                </p:cTn>
                              </p:par>
                              <p:par>
                                <p:cTn id="35" presetID="9" presetClass="exit" presetSubtype="0" fill="hold" grpId="1" nodeType="withEffect">
                                  <p:stCondLst>
                                    <p:cond delay="25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250"/>
                                  </p:stCondLst>
                                  <p:childTnLst>
                                    <p:animMotion origin="layout" path="M -2.77778E-7 -4.07407E-6 L -2.77778E-7 0.23033 " pathEditMode="relative" rAng="0" ptsTypes="AA">
                                      <p:cBhvr>
                                        <p:cTn id="39" dur="1500" fill="hold"/>
                                        <p:tgtEl>
                                          <p:spTgt spid="5"/>
                                        </p:tgtEl>
                                        <p:attrNameLst>
                                          <p:attrName>ppt_x</p:attrName>
                                          <p:attrName>ppt_y</p:attrName>
                                        </p:attrNameLst>
                                      </p:cBhvr>
                                      <p:rCtr x="0" y="11505"/>
                                    </p:animMotion>
                                  </p:childTnLst>
                                </p:cTn>
                              </p:par>
                              <p:par>
                                <p:cTn id="40" presetID="31" presetClass="exit" presetSubtype="0" fill="hold" grpId="1" nodeType="withEffect">
                                  <p:stCondLst>
                                    <p:cond delay="50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0" presetClass="path" presetSubtype="0" accel="50000" decel="50000" fill="hold" grpId="2" nodeType="withEffect">
                                  <p:stCondLst>
                                    <p:cond delay="500"/>
                                  </p:stCondLst>
                                  <p:childTnLst>
                                    <p:animMotion origin="layout" path="M 0.00017 -1.11111E-6 L -0.27743 -0.24282 " pathEditMode="relative" rAng="0" ptsTypes="AA">
                                      <p:cBhvr>
                                        <p:cTn id="47" dur="1000" fill="hold"/>
                                        <p:tgtEl>
                                          <p:spTgt spid="6"/>
                                        </p:tgtEl>
                                        <p:attrNameLst>
                                          <p:attrName>ppt_x</p:attrName>
                                          <p:attrName>ppt_y</p:attrName>
                                        </p:attrNameLst>
                                      </p:cBhvr>
                                      <p:rCtr x="-13889" y="-12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026"/>
          <a:stretch/>
        </p:blipFill>
        <p:spPr>
          <a:xfrm>
            <a:off x="-23149" y="0"/>
            <a:ext cx="9193276" cy="6858000"/>
          </a:xfrm>
          <a:prstGeom prst="rect">
            <a:avLst/>
          </a:prstGeom>
        </p:spPr>
      </p:pic>
      <p:sp>
        <p:nvSpPr>
          <p:cNvPr id="5" name="Title 1"/>
          <p:cNvSpPr txBox="1">
            <a:spLocks/>
          </p:cNvSpPr>
          <p:nvPr/>
        </p:nvSpPr>
        <p:spPr>
          <a:xfrm>
            <a:off x="5892271" y="505502"/>
            <a:ext cx="2335427"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listen</a:t>
            </a:r>
          </a:p>
        </p:txBody>
      </p:sp>
      <p:sp>
        <p:nvSpPr>
          <p:cNvPr id="6" name="Title 1"/>
          <p:cNvSpPr txBox="1">
            <a:spLocks/>
          </p:cNvSpPr>
          <p:nvPr/>
        </p:nvSpPr>
        <p:spPr>
          <a:xfrm>
            <a:off x="5846965" y="2511645"/>
            <a:ext cx="1404548"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find</a:t>
            </a:r>
          </a:p>
        </p:txBody>
      </p:sp>
      <p:sp>
        <p:nvSpPr>
          <p:cNvPr id="7" name="Title 1"/>
          <p:cNvSpPr txBox="1">
            <a:spLocks/>
          </p:cNvSpPr>
          <p:nvPr/>
        </p:nvSpPr>
        <p:spPr>
          <a:xfrm>
            <a:off x="7068063" y="2602494"/>
            <a:ext cx="1302995" cy="9713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life</a:t>
            </a:r>
          </a:p>
        </p:txBody>
      </p:sp>
      <p:sp>
        <p:nvSpPr>
          <p:cNvPr id="3074" name="Rectangle 2"/>
          <p:cNvSpPr>
            <a:spLocks noGrp="1" noChangeArrowheads="1"/>
          </p:cNvSpPr>
          <p:nvPr>
            <p:ph type="title"/>
          </p:nvPr>
        </p:nvSpPr>
        <p:spPr>
          <a:xfrm>
            <a:off x="381000" y="503238"/>
            <a:ext cx="8382000" cy="582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is the man who listens to me, Watching daily at my gates, Waiting at the posts of my doors. For whoever finds me finds life, And obtains favor from the LORD; But he who sins against me wrongs his own soul; All those who hate me love death."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8:34-36 </a:t>
            </a:r>
          </a:p>
        </p:txBody>
      </p:sp>
      <p:sp>
        <p:nvSpPr>
          <p:cNvPr id="4" name="Rectangle 2"/>
          <p:cNvSpPr txBox="1">
            <a:spLocks noChangeArrowheads="1"/>
          </p:cNvSpPr>
          <p:nvPr/>
        </p:nvSpPr>
        <p:spPr bwMode="auto">
          <a:xfrm>
            <a:off x="1508317" y="1218794"/>
            <a:ext cx="2226361"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422403" y="452209"/>
            <a:ext cx="2602479" cy="1219200"/>
          </a:xfrm>
          <a:prstGeom prst="rect">
            <a:avLst/>
          </a:prstGeom>
        </p:spPr>
        <p:txBody>
          <a:bodyPr vert="horz" lIns="91440" tIns="45720" rIns="91440" bIns="45720" rtlCol="0" anchor="ctr">
            <a:normAutofit/>
            <a:scene3d>
              <a:camera prst="orthographicFront"/>
              <a:lightRig rig="glow" dir="t"/>
            </a:scene3d>
            <a:sp3d contourW="12700">
              <a:bevelT w="38100" h="38100"/>
              <a:contourClr>
                <a:srgbClr val="FA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solidFill>
                  <a:srgbClr val="CC9900"/>
                </a:solidFill>
                <a:latin typeface="Calibri" panose="020F0502020204030204" pitchFamily="34" charset="0"/>
                <a:ea typeface="+mn-ea"/>
                <a:cs typeface="Calibri" panose="020F0502020204030204" pitchFamily="34" charset="0"/>
              </a:rPr>
              <a:t>Blessed</a:t>
            </a:r>
          </a:p>
        </p:txBody>
      </p:sp>
      <p:sp>
        <p:nvSpPr>
          <p:cNvPr id="10" name="Title 1"/>
          <p:cNvSpPr txBox="1">
            <a:spLocks/>
          </p:cNvSpPr>
          <p:nvPr/>
        </p:nvSpPr>
        <p:spPr>
          <a:xfrm>
            <a:off x="3046139" y="3139617"/>
            <a:ext cx="5820561" cy="1219200"/>
          </a:xfrm>
          <a:prstGeom prst="rect">
            <a:avLst/>
          </a:prstGeom>
        </p:spPr>
        <p:txBody>
          <a:bodyPr vert="horz" lIns="91440" tIns="45720" rIns="91440" bIns="45720" rtlCol="0" anchor="ctr">
            <a:normAutofit/>
            <a:scene3d>
              <a:camera prst="orthographicFront"/>
              <a:lightRig rig="glow" dir="t"/>
            </a:scene3d>
            <a:sp3d contourW="12700">
              <a:bevelT w="38100" h="38100"/>
              <a:contourClr>
                <a:srgbClr val="FA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solidFill>
                  <a:srgbClr val="CC9900"/>
                </a:solidFill>
                <a:latin typeface="Calibri" panose="020F0502020204030204" pitchFamily="34" charset="0"/>
                <a:ea typeface="+mn-ea"/>
                <a:cs typeface="Calibri" panose="020F0502020204030204" pitchFamily="34" charset="0"/>
              </a:rPr>
              <a:t>favor from the LORD</a:t>
            </a:r>
          </a:p>
        </p:txBody>
      </p:sp>
      <p:sp>
        <p:nvSpPr>
          <p:cNvPr id="11" name="Rectangle 2"/>
          <p:cNvSpPr txBox="1">
            <a:spLocks noChangeArrowheads="1"/>
          </p:cNvSpPr>
          <p:nvPr/>
        </p:nvSpPr>
        <p:spPr bwMode="auto">
          <a:xfrm>
            <a:off x="381000" y="503238"/>
            <a:ext cx="8382000" cy="582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chemeClr val="bg1">
                    <a:lumMod val="50000"/>
                  </a:schemeClr>
                </a:solidFill>
                <a:effectLst>
                  <a:glow rad="63500">
                    <a:schemeClr val="tx1"/>
                  </a:glow>
                  <a:outerShdw blurRad="50800" algn="tl" rotWithShape="0">
                    <a:srgbClr val="000000"/>
                  </a:outerShdw>
                </a:effectLst>
                <a:latin typeface="Calibri" panose="020F0502020204030204" pitchFamily="34" charset="0"/>
              </a:rPr>
              <a:t>"Blessed is the man who listens to me, Watching daily at my gates, Waiting at the posts of my doors. For whoever finds me finds life, And obtains favor from the LORD; </a:t>
            </a: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he who sins against me wrongs his own soul; All those who hate me love death</a:t>
            </a:r>
            <a:r>
              <a:rPr lang="en-US" altLang="en-US" b="1" kern="0" dirty="0">
                <a:ln w="17780" cmpd="sng">
                  <a:noFill/>
                  <a:prstDash val="solid"/>
                  <a:miter lim="800000"/>
                </a:ln>
                <a:solidFill>
                  <a:schemeClr val="bg1">
                    <a:lumMod val="50000"/>
                  </a:schemeClr>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noFill/>
                  <a:prstDash val="solid"/>
                  <a:miter lim="800000"/>
                </a:ln>
                <a:solidFill>
                  <a:schemeClr val="bg1">
                    <a:lumMod val="50000"/>
                  </a:schemeClr>
                </a:solidFill>
                <a:effectLst>
                  <a:glow rad="63500">
                    <a:schemeClr val="tx1"/>
                  </a:glow>
                  <a:outerShdw blurRad="50800" algn="tl" rotWithShape="0">
                    <a:srgbClr val="000000"/>
                  </a:outerShdw>
                </a:effectLst>
                <a:latin typeface="Calibri" panose="020F0502020204030204" pitchFamily="34" charset="0"/>
              </a:rPr>
              <a:t>— Proverbs 8:34-36</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20" name="Title 1">
            <a:extLst>
              <a:ext uri="{FF2B5EF4-FFF2-40B4-BE49-F238E27FC236}">
                <a16:creationId xmlns:a16="http://schemas.microsoft.com/office/drawing/2014/main" id="{4FCC86DB-E388-485A-BFA7-52084309C18E}"/>
              </a:ext>
            </a:extLst>
          </p:cNvPr>
          <p:cNvSpPr txBox="1">
            <a:spLocks/>
          </p:cNvSpPr>
          <p:nvPr/>
        </p:nvSpPr>
        <p:spPr>
          <a:xfrm>
            <a:off x="4002698" y="3142661"/>
            <a:ext cx="432317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present yourself</a:t>
            </a:r>
          </a:p>
        </p:txBody>
      </p:sp>
      <p:sp>
        <p:nvSpPr>
          <p:cNvPr id="12" name="Rectangle 2"/>
          <p:cNvSpPr txBox="1">
            <a:spLocks noChangeArrowheads="1"/>
          </p:cNvSpPr>
          <p:nvPr/>
        </p:nvSpPr>
        <p:spPr bwMode="auto">
          <a:xfrm>
            <a:off x="557463" y="3208429"/>
            <a:ext cx="8001000"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diligent to present yourself approved to God, a worker who does not need to be ashamed, rightly dividing the word of truth.</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2</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2:15</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Title 1"/>
          <p:cNvSpPr txBox="1">
            <a:spLocks/>
          </p:cNvSpPr>
          <p:nvPr/>
        </p:nvSpPr>
        <p:spPr>
          <a:xfrm>
            <a:off x="4281350" y="3656240"/>
            <a:ext cx="4234543"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Come out of her</a:t>
            </a:r>
          </a:p>
        </p:txBody>
      </p:sp>
      <p:sp>
        <p:nvSpPr>
          <p:cNvPr id="16" name="Rectangle 2"/>
          <p:cNvSpPr txBox="1">
            <a:spLocks noChangeArrowheads="1"/>
          </p:cNvSpPr>
          <p:nvPr/>
        </p:nvSpPr>
        <p:spPr bwMode="auto">
          <a:xfrm>
            <a:off x="144380" y="3223327"/>
            <a:ext cx="8843210"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effectLst>
                <a:latin typeface="Calibri" panose="020F0502020204030204" pitchFamily="34" charset="0"/>
              </a:rPr>
              <a:t>And I heard another voice from heaven saying, "</a:t>
            </a:r>
            <a:r>
              <a:rPr lang="en-US" altLang="en-US" b="1" u="sng" kern="0" dirty="0">
                <a:ln w="3175" cmpd="sng">
                  <a:solidFill>
                    <a:srgbClr val="FFFFFF"/>
                  </a:solidFill>
                  <a:prstDash val="solid"/>
                  <a:miter lim="800000"/>
                </a:ln>
                <a:solidFill>
                  <a:srgbClr val="FF0000"/>
                </a:solidFill>
                <a:effectLst/>
                <a:latin typeface="Calibri" panose="020F0502020204030204" pitchFamily="34" charset="0"/>
              </a:rPr>
              <a:t>Come out of her</a:t>
            </a:r>
            <a:r>
              <a:rPr lang="en-US" altLang="en-US" b="1" kern="0" dirty="0">
                <a:ln w="17780" cmpd="sng">
                  <a:solidFill>
                    <a:srgbClr val="FFFFFF"/>
                  </a:solidFill>
                  <a:prstDash val="solid"/>
                  <a:miter lim="800000"/>
                </a:ln>
                <a:solidFill>
                  <a:srgbClr val="0066FF"/>
                </a:solidFill>
                <a:effectLst>
                  <a:glow rad="101600">
                    <a:schemeClr val="tx1"/>
                  </a:glow>
                </a:effectLst>
                <a:latin typeface="Calibri" panose="020F0502020204030204" pitchFamily="34" charset="0"/>
              </a:rPr>
              <a:t>,  my people, lest you share in her sins, and lest you receive of her plagues.</a:t>
            </a:r>
            <a:r>
              <a:rPr lang="en-US" altLang="en-US" sz="3200" b="1" i="1" kern="0" dirty="0">
                <a:ln w="17780" cmpd="sng">
                  <a:solidFill>
                    <a:srgbClr val="FFFFFF"/>
                  </a:solidFill>
                  <a:prstDash val="solid"/>
                  <a:miter lim="800000"/>
                </a:ln>
                <a:solidFill>
                  <a:srgbClr val="0066FF"/>
                </a:solidFill>
                <a:effectLst>
                  <a:glow rad="101600">
                    <a:schemeClr val="tx1"/>
                  </a:glow>
                </a:effectLst>
                <a:latin typeface="Calibri" panose="020F0502020204030204" pitchFamily="34" charset="0"/>
              </a:rPr>
              <a:t>                — Revelation 18:4</a:t>
            </a:r>
            <a:endParaRPr lang="en-US" altLang="en-US" sz="4000" b="1" i="1" kern="0" dirty="0">
              <a:ln w="17780" cmpd="sng">
                <a:solidFill>
                  <a:srgbClr val="FFFFFF"/>
                </a:solidFill>
                <a:prstDash val="solid"/>
                <a:miter lim="800000"/>
              </a:ln>
              <a:solidFill>
                <a:srgbClr val="0066FF"/>
              </a:solidFill>
              <a:effectLst>
                <a:glow rad="101600">
                  <a:schemeClr val="tx1"/>
                </a:glow>
              </a:effectLst>
              <a:latin typeface="Calibri" panose="020F0502020204030204" pitchFamily="34" charset="0"/>
            </a:endParaRPr>
          </a:p>
        </p:txBody>
      </p:sp>
      <p:sp>
        <p:nvSpPr>
          <p:cNvPr id="23" name="Rectangle 2">
            <a:extLst>
              <a:ext uri="{FF2B5EF4-FFF2-40B4-BE49-F238E27FC236}">
                <a16:creationId xmlns:a16="http://schemas.microsoft.com/office/drawing/2014/main" id="{B789AED4-85B1-4481-BDC3-32746E6A4829}"/>
              </a:ext>
            </a:extLst>
          </p:cNvPr>
          <p:cNvSpPr txBox="1">
            <a:spLocks noChangeArrowheads="1"/>
          </p:cNvSpPr>
          <p:nvPr/>
        </p:nvSpPr>
        <p:spPr bwMode="auto">
          <a:xfrm>
            <a:off x="144380" y="3223327"/>
            <a:ext cx="8843210"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 heard another voice from heaven saying, "</a:t>
            </a: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Come out of her</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my people, lest you share in her sins, and lest you receive of her plagues.</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Revelation 18:4</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144380" y="3223327"/>
            <a:ext cx="8843210"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 heard another voice from heaven saying, "Come out of her,  my people, lest you share in her sins, and lest you receive of her plagues.</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Revelation 18:4</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221D34E2-F469-4C64-BEA8-1D9B9A5AA631}"/>
              </a:ext>
            </a:extLst>
          </p:cNvPr>
          <p:cNvSpPr txBox="1">
            <a:spLocks noChangeArrowheads="1"/>
          </p:cNvSpPr>
          <p:nvPr/>
        </p:nvSpPr>
        <p:spPr bwMode="auto">
          <a:xfrm>
            <a:off x="6119447" y="674393"/>
            <a:ext cx="1883934" cy="77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listen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24DE1828-F39E-4C20-9065-3963654B0BEA}"/>
              </a:ext>
            </a:extLst>
          </p:cNvPr>
          <p:cNvSpPr txBox="1">
            <a:spLocks noChangeArrowheads="1"/>
          </p:cNvSpPr>
          <p:nvPr/>
        </p:nvSpPr>
        <p:spPr bwMode="auto">
          <a:xfrm>
            <a:off x="5802922" y="2690764"/>
            <a:ext cx="1490847" cy="764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find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6496A5B9-A20A-4388-B755-38E00E434D11}"/>
              </a:ext>
            </a:extLst>
          </p:cNvPr>
          <p:cNvSpPr txBox="1">
            <a:spLocks noChangeArrowheads="1"/>
          </p:cNvSpPr>
          <p:nvPr/>
        </p:nvSpPr>
        <p:spPr bwMode="auto">
          <a:xfrm>
            <a:off x="7127630" y="2690763"/>
            <a:ext cx="1184032" cy="76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B3648849-D638-4D01-A82C-8A53BA7FE719}"/>
              </a:ext>
            </a:extLst>
          </p:cNvPr>
          <p:cNvSpPr txBox="1">
            <a:spLocks noChangeArrowheads="1"/>
          </p:cNvSpPr>
          <p:nvPr/>
        </p:nvSpPr>
        <p:spPr bwMode="auto">
          <a:xfrm>
            <a:off x="3878241" y="3083719"/>
            <a:ext cx="4580118" cy="750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present yourself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E30ACEE0-3135-4FBD-ADF8-20F5907FE38A}"/>
              </a:ext>
            </a:extLst>
          </p:cNvPr>
          <p:cNvSpPr txBox="1">
            <a:spLocks noChangeArrowheads="1"/>
          </p:cNvSpPr>
          <p:nvPr/>
        </p:nvSpPr>
        <p:spPr bwMode="auto">
          <a:xfrm>
            <a:off x="4113768" y="3748737"/>
            <a:ext cx="4570651" cy="78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 out of her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p:cNvSpPr txBox="1">
            <a:spLocks noChangeArrowheads="1"/>
          </p:cNvSpPr>
          <p:nvPr/>
        </p:nvSpPr>
        <p:spPr bwMode="auto">
          <a:xfrm>
            <a:off x="726894" y="2138463"/>
            <a:ext cx="2226361"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Watch</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18" presetClass="emph" presetSubtype="0" fill="hold" grpId="1" nodeType="withEffect">
                                  <p:stCondLst>
                                    <p:cond delay="0"/>
                                  </p:stCondLst>
                                  <p:childTnLst>
                                    <p:set>
                                      <p:cBhvr override="childStyle">
                                        <p:cTn id="39" dur="500" fill="hold"/>
                                        <p:tgtEl>
                                          <p:spTgt spid="7"/>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75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750"/>
                                        <p:tgtEl>
                                          <p:spTgt spid="11"/>
                                        </p:tgtEl>
                                      </p:cBhvr>
                                    </p:animEffec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10"/>
                                        </p:tgtEl>
                                      </p:cBhvr>
                                    </p:animEffect>
                                    <p:set>
                                      <p:cBhvr>
                                        <p:cTn id="58" dur="1" fill="hold">
                                          <p:stCondLst>
                                            <p:cond delay="999"/>
                                          </p:stCondLst>
                                        </p:cTn>
                                        <p:tgtEl>
                                          <p:spTgt spid="10"/>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11"/>
                                        </p:tgtEl>
                                      </p:cBhvr>
                                    </p:animEffect>
                                    <p:set>
                                      <p:cBhvr>
                                        <p:cTn id="81" dur="1" fill="hold">
                                          <p:stCondLst>
                                            <p:cond delay="999"/>
                                          </p:stCondLst>
                                        </p:cTn>
                                        <p:tgtEl>
                                          <p:spTgt spid="11"/>
                                        </p:tgtEl>
                                        <p:attrNameLst>
                                          <p:attrName>style.visibility</p:attrName>
                                        </p:attrNameLst>
                                      </p:cBhvr>
                                      <p:to>
                                        <p:strVal val="hidden"/>
                                      </p:to>
                                    </p:set>
                                  </p:childTnLst>
                                </p:cTn>
                              </p:par>
                              <p:par>
                                <p:cTn id="82" presetID="10" presetClass="exit" presetSubtype="0" fill="hold" grpId="1" nodeType="withEffect">
                                  <p:stCondLst>
                                    <p:cond delay="750"/>
                                  </p:stCondLst>
                                  <p:childTnLst>
                                    <p:animEffect transition="out" filter="fade">
                                      <p:cBhvr>
                                        <p:cTn id="83" dur="1500"/>
                                        <p:tgtEl>
                                          <p:spTgt spid="3074"/>
                                        </p:tgtEl>
                                      </p:cBhvr>
                                    </p:animEffect>
                                    <p:set>
                                      <p:cBhvr>
                                        <p:cTn id="84" dur="1" fill="hold">
                                          <p:stCondLst>
                                            <p:cond delay="1499"/>
                                          </p:stCondLst>
                                        </p:cTn>
                                        <p:tgtEl>
                                          <p:spTgt spid="3074"/>
                                        </p:tgtEl>
                                        <p:attrNameLst>
                                          <p:attrName>style.visibility</p:attrName>
                                        </p:attrNameLst>
                                      </p:cBhvr>
                                      <p:to>
                                        <p:strVal val="hidden"/>
                                      </p:to>
                                    </p:set>
                                  </p:childTnLst>
                                </p:cTn>
                              </p:par>
                              <p:par>
                                <p:cTn id="85" presetID="10" presetClass="entr" presetSubtype="0" fill="hold" grpId="0" nodeType="withEffect">
                                  <p:stCondLst>
                                    <p:cond delay="0"/>
                                  </p:stCondLst>
                                  <p:iterate type="lt">
                                    <p:tmPct val="0"/>
                                  </p:iterate>
                                  <p:childTnLst>
                                    <p:set>
                                      <p:cBhvr>
                                        <p:cTn id="86" dur="1" fill="hold">
                                          <p:stCondLst>
                                            <p:cond delay="0"/>
                                          </p:stCondLst>
                                        </p:cTn>
                                        <p:tgtEl>
                                          <p:spTgt spid="4"/>
                                        </p:tgtEl>
                                        <p:attrNameLst>
                                          <p:attrName>style.visibility</p:attrName>
                                        </p:attrNameLst>
                                      </p:cBhvr>
                                      <p:to>
                                        <p:strVal val="visible"/>
                                      </p:to>
                                    </p:set>
                                    <p:animEffect transition="in" filter="fade">
                                      <p:cBhvr>
                                        <p:cTn id="87" dur="250"/>
                                        <p:tgtEl>
                                          <p:spTgt spid="4"/>
                                        </p:tgtEl>
                                      </p:cBhvr>
                                    </p:animEffect>
                                  </p:childTnLst>
                                </p:cTn>
                              </p:par>
                              <p:par>
                                <p:cTn id="88" presetID="34" presetClass="emph" presetSubtype="0" fill="hold" grpId="2" nodeType="withEffect">
                                  <p:stCondLst>
                                    <p:cond delay="1250"/>
                                  </p:stCondLst>
                                  <p:iterate type="lt">
                                    <p:tmPct val="10000"/>
                                  </p:iterate>
                                  <p:childTnLst>
                                    <p:animMotion origin="layout" path="M -1.94444E-6 -7.40741E-7 L 0.00174 0.25532 " pathEditMode="relative" rAng="0" ptsTypes="AA">
                                      <p:cBhvr>
                                        <p:cTn id="89" dur="375" accel="50000" decel="50000" autoRev="1" fill="hold">
                                          <p:stCondLst>
                                            <p:cond delay="0"/>
                                          </p:stCondLst>
                                        </p:cTn>
                                        <p:tgtEl>
                                          <p:spTgt spid="4"/>
                                        </p:tgtEl>
                                        <p:attrNameLst>
                                          <p:attrName>ppt_x</p:attrName>
                                          <p:attrName>ppt_y</p:attrName>
                                        </p:attrNameLst>
                                      </p:cBhvr>
                                      <p:rCtr x="87" y="12755"/>
                                    </p:animMotion>
                                    <p:animRot by="1500000">
                                      <p:cBhvr>
                                        <p:cTn id="90" dur="188" fill="hold">
                                          <p:stCondLst>
                                            <p:cond delay="0"/>
                                          </p:stCondLst>
                                        </p:cTn>
                                        <p:tgtEl>
                                          <p:spTgt spid="4"/>
                                        </p:tgtEl>
                                        <p:attrNameLst>
                                          <p:attrName>r</p:attrName>
                                        </p:attrNameLst>
                                      </p:cBhvr>
                                    </p:animRot>
                                    <p:animRot by="-1500000">
                                      <p:cBhvr>
                                        <p:cTn id="91" dur="188" fill="hold">
                                          <p:stCondLst>
                                            <p:cond delay="188"/>
                                          </p:stCondLst>
                                        </p:cTn>
                                        <p:tgtEl>
                                          <p:spTgt spid="4"/>
                                        </p:tgtEl>
                                        <p:attrNameLst>
                                          <p:attrName>r</p:attrName>
                                        </p:attrNameLst>
                                      </p:cBhvr>
                                    </p:animRot>
                                    <p:animRot by="-1500000">
                                      <p:cBhvr>
                                        <p:cTn id="92" dur="188" fill="hold">
                                          <p:stCondLst>
                                            <p:cond delay="375"/>
                                          </p:stCondLst>
                                        </p:cTn>
                                        <p:tgtEl>
                                          <p:spTgt spid="4"/>
                                        </p:tgtEl>
                                        <p:attrNameLst>
                                          <p:attrName>r</p:attrName>
                                        </p:attrNameLst>
                                      </p:cBhvr>
                                    </p:animRot>
                                    <p:animRot by="1500000">
                                      <p:cBhvr>
                                        <p:cTn id="93" dur="188" fill="hold">
                                          <p:stCondLst>
                                            <p:cond delay="563"/>
                                          </p:stCondLst>
                                        </p:cTn>
                                        <p:tgtEl>
                                          <p:spTgt spid="4"/>
                                        </p:tgtEl>
                                        <p:attrNameLst>
                                          <p:attrName>r</p:attrName>
                                        </p:attrNameLst>
                                      </p:cBhvr>
                                    </p:animRot>
                                  </p:childTnLst>
                                </p:cTn>
                              </p:par>
                              <p:par>
                                <p:cTn id="94" presetID="42" presetClass="entr" presetSubtype="0" fill="hold" grpId="0" nodeType="withEffect">
                                  <p:stCondLst>
                                    <p:cond delay="1250"/>
                                  </p:stCondLst>
                                  <p:childTnLst>
                                    <p:set>
                                      <p:cBhvr>
                                        <p:cTn id="95" dur="1" fill="hold">
                                          <p:stCondLst>
                                            <p:cond delay="0"/>
                                          </p:stCondLst>
                                        </p:cTn>
                                        <p:tgtEl>
                                          <p:spTgt spid="12"/>
                                        </p:tgtEl>
                                        <p:attrNameLst>
                                          <p:attrName>style.visibility</p:attrName>
                                        </p:attrNameLst>
                                      </p:cBhvr>
                                      <p:to>
                                        <p:strVal val="visible"/>
                                      </p:to>
                                    </p:set>
                                    <p:animEffect transition="in" filter="fade">
                                      <p:cBhvr>
                                        <p:cTn id="96" dur="1000"/>
                                        <p:tgtEl>
                                          <p:spTgt spid="12"/>
                                        </p:tgtEl>
                                      </p:cBhvr>
                                    </p:animEffect>
                                    <p:anim calcmode="lin" valueType="num">
                                      <p:cBhvr>
                                        <p:cTn id="97" dur="1000" fill="hold"/>
                                        <p:tgtEl>
                                          <p:spTgt spid="12"/>
                                        </p:tgtEl>
                                        <p:attrNameLst>
                                          <p:attrName>ppt_x</p:attrName>
                                        </p:attrNameLst>
                                      </p:cBhvr>
                                      <p:tavLst>
                                        <p:tav tm="0">
                                          <p:val>
                                            <p:strVal val="#ppt_x"/>
                                          </p:val>
                                        </p:tav>
                                        <p:tav tm="100000">
                                          <p:val>
                                            <p:strVal val="#ppt_x"/>
                                          </p:val>
                                        </p:tav>
                                      </p:tavLst>
                                    </p:anim>
                                    <p:anim calcmode="lin" valueType="num">
                                      <p:cBhvr>
                                        <p:cTn id="9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left)">
                                      <p:cBhvr>
                                        <p:cTn id="103" dur="500"/>
                                        <p:tgtEl>
                                          <p:spTgt spid="20"/>
                                        </p:tgtEl>
                                      </p:cBhvr>
                                    </p:animEffect>
                                  </p:childTnLst>
                                </p:cTn>
                              </p:par>
                              <p:par>
                                <p:cTn id="104" presetID="18" presetClass="emph" presetSubtype="0" fill="hold" grpId="1" nodeType="withEffect">
                                  <p:stCondLst>
                                    <p:cond delay="0"/>
                                  </p:stCondLst>
                                  <p:childTnLst>
                                    <p:set>
                                      <p:cBhvr override="childStyle">
                                        <p:cTn id="105" dur="500" fill="hold"/>
                                        <p:tgtEl>
                                          <p:spTgt spid="20"/>
                                        </p:tgtEl>
                                        <p:attrNameLst>
                                          <p:attrName>style.textDecorationUnderline</p:attrName>
                                        </p:attrNameLst>
                                      </p:cBhvr>
                                      <p:to>
                                        <p:strVal val="true"/>
                                      </p:to>
                                    </p:set>
                                  </p:childTnLst>
                                </p:cTn>
                              </p:par>
                              <p:par>
                                <p:cTn id="106" presetID="22" presetClass="entr" presetSubtype="8" fill="hold" grpId="0"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2" fill="hold" grpId="0" nodeType="clickEffect">
                                  <p:stCondLst>
                                    <p:cond delay="500"/>
                                  </p:stCondLst>
                                  <p:childTnLst>
                                    <p:set>
                                      <p:cBhvr>
                                        <p:cTn id="112" dur="1" fill="hold">
                                          <p:stCondLst>
                                            <p:cond delay="0"/>
                                          </p:stCondLst>
                                        </p:cTn>
                                        <p:tgtEl>
                                          <p:spTgt spid="14"/>
                                        </p:tgtEl>
                                        <p:attrNameLst>
                                          <p:attrName>style.visibility</p:attrName>
                                        </p:attrNameLst>
                                      </p:cBhvr>
                                      <p:to>
                                        <p:strVal val="visible"/>
                                      </p:to>
                                    </p:set>
                                    <p:anim calcmode="lin" valueType="num">
                                      <p:cBhvr additive="base">
                                        <p:cTn id="113" dur="500" fill="hold"/>
                                        <p:tgtEl>
                                          <p:spTgt spid="14"/>
                                        </p:tgtEl>
                                        <p:attrNameLst>
                                          <p:attrName>ppt_x</p:attrName>
                                        </p:attrNameLst>
                                      </p:cBhvr>
                                      <p:tavLst>
                                        <p:tav tm="0">
                                          <p:val>
                                            <p:strVal val="1+#ppt_w/2"/>
                                          </p:val>
                                        </p:tav>
                                        <p:tav tm="100000">
                                          <p:val>
                                            <p:strVal val="#ppt_x"/>
                                          </p:val>
                                        </p:tav>
                                      </p:tavLst>
                                    </p:anim>
                                    <p:anim calcmode="lin" valueType="num">
                                      <p:cBhvr additive="base">
                                        <p:cTn id="114" dur="500" fill="hold"/>
                                        <p:tgtEl>
                                          <p:spTgt spid="14"/>
                                        </p:tgtEl>
                                        <p:attrNameLst>
                                          <p:attrName>ppt_y</p:attrName>
                                        </p:attrNameLst>
                                      </p:cBhvr>
                                      <p:tavLst>
                                        <p:tav tm="0">
                                          <p:val>
                                            <p:strVal val="#ppt_y"/>
                                          </p:val>
                                        </p:tav>
                                        <p:tav tm="100000">
                                          <p:val>
                                            <p:strVal val="#ppt_y"/>
                                          </p:val>
                                        </p:tav>
                                      </p:tavLst>
                                    </p:anim>
                                  </p:childTnLst>
                                </p:cTn>
                              </p:par>
                              <p:par>
                                <p:cTn id="115" presetID="2" presetClass="exit" presetSubtype="2" accel="100000" fill="hold" grpId="2" nodeType="withEffect">
                                  <p:stCondLst>
                                    <p:cond delay="0"/>
                                  </p:stCondLst>
                                  <p:childTnLst>
                                    <p:anim calcmode="lin" valueType="num">
                                      <p:cBhvr additive="base">
                                        <p:cTn id="116" dur="500"/>
                                        <p:tgtEl>
                                          <p:spTgt spid="12"/>
                                        </p:tgtEl>
                                        <p:attrNameLst>
                                          <p:attrName>ppt_x</p:attrName>
                                        </p:attrNameLst>
                                      </p:cBhvr>
                                      <p:tavLst>
                                        <p:tav tm="0">
                                          <p:val>
                                            <p:strVal val="ppt_x"/>
                                          </p:val>
                                        </p:tav>
                                        <p:tav tm="100000">
                                          <p:val>
                                            <p:strVal val="1+ppt_w/2"/>
                                          </p:val>
                                        </p:tav>
                                      </p:tavLst>
                                    </p:anim>
                                    <p:anim calcmode="lin" valueType="num">
                                      <p:cBhvr additive="base">
                                        <p:cTn id="117" dur="500"/>
                                        <p:tgtEl>
                                          <p:spTgt spid="12"/>
                                        </p:tgtEl>
                                        <p:attrNameLst>
                                          <p:attrName>ppt_y</p:attrName>
                                        </p:attrNameLst>
                                      </p:cBhvr>
                                      <p:tavLst>
                                        <p:tav tm="0">
                                          <p:val>
                                            <p:strVal val="ppt_y"/>
                                          </p:val>
                                        </p:tav>
                                        <p:tav tm="100000">
                                          <p:val>
                                            <p:strVal val="ppt_y"/>
                                          </p:val>
                                        </p:tav>
                                      </p:tavLst>
                                    </p:anim>
                                    <p:set>
                                      <p:cBhvr>
                                        <p:cTn id="118" dur="1" fill="hold">
                                          <p:stCondLst>
                                            <p:cond delay="499"/>
                                          </p:stCondLst>
                                        </p:cTn>
                                        <p:tgtEl>
                                          <p:spTgt spid="12"/>
                                        </p:tgtEl>
                                        <p:attrNameLst>
                                          <p:attrName>style.visibility</p:attrName>
                                        </p:attrNameLst>
                                      </p:cBhvr>
                                      <p:to>
                                        <p:strVal val="hidden"/>
                                      </p:to>
                                    </p:set>
                                  </p:childTnLst>
                                </p:cTn>
                              </p:par>
                              <p:par>
                                <p:cTn id="119" presetID="2" presetClass="exit" presetSubtype="2" fill="hold" grpId="1" nodeType="withEffect">
                                  <p:stCondLst>
                                    <p:cond delay="0"/>
                                  </p:stCondLst>
                                  <p:childTnLst>
                                    <p:anim calcmode="lin" valueType="num">
                                      <p:cBhvr additive="base">
                                        <p:cTn id="120" dur="500"/>
                                        <p:tgtEl>
                                          <p:spTgt spid="21"/>
                                        </p:tgtEl>
                                        <p:attrNameLst>
                                          <p:attrName>ppt_x</p:attrName>
                                        </p:attrNameLst>
                                      </p:cBhvr>
                                      <p:tavLst>
                                        <p:tav tm="0">
                                          <p:val>
                                            <p:strVal val="ppt_x"/>
                                          </p:val>
                                        </p:tav>
                                        <p:tav tm="100000">
                                          <p:val>
                                            <p:strVal val="1+ppt_w/2"/>
                                          </p:val>
                                        </p:tav>
                                      </p:tavLst>
                                    </p:anim>
                                    <p:anim calcmode="lin" valueType="num">
                                      <p:cBhvr additive="base">
                                        <p:cTn id="121" dur="500"/>
                                        <p:tgtEl>
                                          <p:spTgt spid="21"/>
                                        </p:tgtEl>
                                        <p:attrNameLst>
                                          <p:attrName>ppt_y</p:attrName>
                                        </p:attrNameLst>
                                      </p:cBhvr>
                                      <p:tavLst>
                                        <p:tav tm="0">
                                          <p:val>
                                            <p:strVal val="ppt_y"/>
                                          </p:val>
                                        </p:tav>
                                        <p:tav tm="100000">
                                          <p:val>
                                            <p:strVal val="ppt_y"/>
                                          </p:val>
                                        </p:tav>
                                      </p:tavLst>
                                    </p:anim>
                                    <p:set>
                                      <p:cBhvr>
                                        <p:cTn id="122" dur="1" fill="hold">
                                          <p:stCondLst>
                                            <p:cond delay="499"/>
                                          </p:stCondLst>
                                        </p:cTn>
                                        <p:tgtEl>
                                          <p:spTgt spid="21"/>
                                        </p:tgtEl>
                                        <p:attrNameLst>
                                          <p:attrName>style.visibility</p:attrName>
                                        </p:attrNameLst>
                                      </p:cBhvr>
                                      <p:to>
                                        <p:strVal val="hidden"/>
                                      </p:to>
                                    </p:set>
                                  </p:childTnLst>
                                </p:cTn>
                              </p:par>
                              <p:par>
                                <p:cTn id="123" presetID="2" presetClass="exit" presetSubtype="2" fill="hold" grpId="2" nodeType="withEffect">
                                  <p:stCondLst>
                                    <p:cond delay="0"/>
                                  </p:stCondLst>
                                  <p:childTnLst>
                                    <p:anim calcmode="lin" valueType="num">
                                      <p:cBhvr additive="base">
                                        <p:cTn id="124" dur="500"/>
                                        <p:tgtEl>
                                          <p:spTgt spid="20"/>
                                        </p:tgtEl>
                                        <p:attrNameLst>
                                          <p:attrName>ppt_x</p:attrName>
                                        </p:attrNameLst>
                                      </p:cBhvr>
                                      <p:tavLst>
                                        <p:tav tm="0">
                                          <p:val>
                                            <p:strVal val="ppt_x"/>
                                          </p:val>
                                        </p:tav>
                                        <p:tav tm="100000">
                                          <p:val>
                                            <p:strVal val="1+ppt_w/2"/>
                                          </p:val>
                                        </p:tav>
                                      </p:tavLst>
                                    </p:anim>
                                    <p:anim calcmode="lin" valueType="num">
                                      <p:cBhvr additive="base">
                                        <p:cTn id="125" dur="500"/>
                                        <p:tgtEl>
                                          <p:spTgt spid="20"/>
                                        </p:tgtEl>
                                        <p:attrNameLst>
                                          <p:attrName>ppt_y</p:attrName>
                                        </p:attrNameLst>
                                      </p:cBhvr>
                                      <p:tavLst>
                                        <p:tav tm="0">
                                          <p:val>
                                            <p:strVal val="ppt_y"/>
                                          </p:val>
                                        </p:tav>
                                        <p:tav tm="100000">
                                          <p:val>
                                            <p:strVal val="ppt_y"/>
                                          </p:val>
                                        </p:tav>
                                      </p:tavLst>
                                    </p:anim>
                                    <p:set>
                                      <p:cBhvr>
                                        <p:cTn id="126" dur="1" fill="hold">
                                          <p:stCondLst>
                                            <p:cond delay="499"/>
                                          </p:stCondLst>
                                        </p:cTn>
                                        <p:tgtEl>
                                          <p:spTgt spid="2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wipe(left)">
                                      <p:cBhvr>
                                        <p:cTn id="131" dur="500"/>
                                        <p:tgtEl>
                                          <p:spTgt spid="15"/>
                                        </p:tgtEl>
                                      </p:cBhvr>
                                    </p:animEffect>
                                  </p:childTnLst>
                                </p:cTn>
                              </p:par>
                              <p:par>
                                <p:cTn id="132" presetID="18" presetClass="emph" presetSubtype="0" fill="hold" grpId="1" nodeType="withEffect">
                                  <p:stCondLst>
                                    <p:cond delay="0"/>
                                  </p:stCondLst>
                                  <p:childTnLst>
                                    <p:set>
                                      <p:cBhvr override="childStyle">
                                        <p:cTn id="133" dur="500" fill="hold"/>
                                        <p:tgtEl>
                                          <p:spTgt spid="15"/>
                                        </p:tgtEl>
                                        <p:attrNameLst>
                                          <p:attrName>style.textDecorationUnderline</p:attrName>
                                        </p:attrNameLst>
                                      </p:cBhvr>
                                      <p:to>
                                        <p:strVal val="true"/>
                                      </p:to>
                                    </p:set>
                                  </p:childTnLst>
                                </p:cTn>
                              </p:par>
                              <p:par>
                                <p:cTn id="134" presetID="22" presetClass="entr" presetSubtype="8" fill="hold" grpId="0"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wipe(left)">
                                      <p:cBhvr>
                                        <p:cTn id="136" dur="500"/>
                                        <p:tgtEl>
                                          <p:spTgt spid="22"/>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1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3"/>
                                        </p:tgtEl>
                                        <p:attrNameLst>
                                          <p:attrName>style.visibility</p:attrName>
                                        </p:attrNameLst>
                                      </p:cBhvr>
                                      <p:to>
                                        <p:strVal val="visible"/>
                                      </p:to>
                                    </p:set>
                                  </p:childTnLst>
                                </p:cTn>
                              </p:par>
                              <p:par>
                                <p:cTn id="143" presetID="1" presetClass="exit" presetSubtype="0" fill="hold" grpId="1" nodeType="withEffect">
                                  <p:stCondLst>
                                    <p:cond delay="0"/>
                                  </p:stCondLst>
                                  <p:childTnLst>
                                    <p:set>
                                      <p:cBhvr>
                                        <p:cTn id="144" dur="1" fill="hold">
                                          <p:stCondLst>
                                            <p:cond delay="0"/>
                                          </p:stCondLst>
                                        </p:cTn>
                                        <p:tgtEl>
                                          <p:spTgt spid="14"/>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15"/>
                                        </p:tgtEl>
                                        <p:attrNameLst>
                                          <p:attrName>style.visibility</p:attrName>
                                        </p:attrNameLst>
                                      </p:cBhvr>
                                      <p:to>
                                        <p:strVal val="hidden"/>
                                      </p:to>
                                    </p:set>
                                  </p:childTnLst>
                                </p:cTn>
                              </p:par>
                              <p:par>
                                <p:cTn id="149" presetID="23" presetClass="exit" presetSubtype="32" fill="hold" grpId="1" nodeType="withEffect">
                                  <p:stCondLst>
                                    <p:cond delay="0"/>
                                  </p:stCondLst>
                                  <p:childTnLst>
                                    <p:anim calcmode="lin" valueType="num">
                                      <p:cBhvr>
                                        <p:cTn id="150" dur="1500"/>
                                        <p:tgtEl>
                                          <p:spTgt spid="16"/>
                                        </p:tgtEl>
                                        <p:attrNameLst>
                                          <p:attrName>ppt_w</p:attrName>
                                        </p:attrNameLst>
                                      </p:cBhvr>
                                      <p:tavLst>
                                        <p:tav tm="0">
                                          <p:val>
                                            <p:strVal val="ppt_w"/>
                                          </p:val>
                                        </p:tav>
                                        <p:tav tm="100000">
                                          <p:val>
                                            <p:fltVal val="0"/>
                                          </p:val>
                                        </p:tav>
                                      </p:tavLst>
                                    </p:anim>
                                    <p:anim calcmode="lin" valueType="num">
                                      <p:cBhvr>
                                        <p:cTn id="151" dur="1500"/>
                                        <p:tgtEl>
                                          <p:spTgt spid="16"/>
                                        </p:tgtEl>
                                        <p:attrNameLst>
                                          <p:attrName>ppt_h</p:attrName>
                                        </p:attrNameLst>
                                      </p:cBhvr>
                                      <p:tavLst>
                                        <p:tav tm="0">
                                          <p:val>
                                            <p:strVal val="ppt_h"/>
                                          </p:val>
                                        </p:tav>
                                        <p:tav tm="100000">
                                          <p:val>
                                            <p:fltVal val="0"/>
                                          </p:val>
                                        </p:tav>
                                      </p:tavLst>
                                    </p:anim>
                                    <p:set>
                                      <p:cBhvr>
                                        <p:cTn id="152" dur="1" fill="hold">
                                          <p:stCondLst>
                                            <p:cond delay="1499"/>
                                          </p:stCondLst>
                                        </p:cTn>
                                        <p:tgtEl>
                                          <p:spTgt spid="16"/>
                                        </p:tgtEl>
                                        <p:attrNameLst>
                                          <p:attrName>style.visibility</p:attrName>
                                        </p:attrNameLst>
                                      </p:cBhvr>
                                      <p:to>
                                        <p:strVal val="hidden"/>
                                      </p:to>
                                    </p:set>
                                  </p:childTnLst>
                                </p:cTn>
                              </p:par>
                              <p:par>
                                <p:cTn id="153" presetID="23" presetClass="exit" presetSubtype="32" fill="hold" grpId="1" nodeType="withEffect">
                                  <p:stCondLst>
                                    <p:cond delay="0"/>
                                  </p:stCondLst>
                                  <p:childTnLst>
                                    <p:anim calcmode="lin" valueType="num">
                                      <p:cBhvr>
                                        <p:cTn id="154" dur="1500"/>
                                        <p:tgtEl>
                                          <p:spTgt spid="23"/>
                                        </p:tgtEl>
                                        <p:attrNameLst>
                                          <p:attrName>ppt_w</p:attrName>
                                        </p:attrNameLst>
                                      </p:cBhvr>
                                      <p:tavLst>
                                        <p:tav tm="0">
                                          <p:val>
                                            <p:strVal val="ppt_w"/>
                                          </p:val>
                                        </p:tav>
                                        <p:tav tm="100000">
                                          <p:val>
                                            <p:fltVal val="0"/>
                                          </p:val>
                                        </p:tav>
                                      </p:tavLst>
                                    </p:anim>
                                    <p:anim calcmode="lin" valueType="num">
                                      <p:cBhvr>
                                        <p:cTn id="155" dur="1500"/>
                                        <p:tgtEl>
                                          <p:spTgt spid="23"/>
                                        </p:tgtEl>
                                        <p:attrNameLst>
                                          <p:attrName>ppt_h</p:attrName>
                                        </p:attrNameLst>
                                      </p:cBhvr>
                                      <p:tavLst>
                                        <p:tav tm="0">
                                          <p:val>
                                            <p:strVal val="ppt_h"/>
                                          </p:val>
                                        </p:tav>
                                        <p:tav tm="100000">
                                          <p:val>
                                            <p:fltVal val="0"/>
                                          </p:val>
                                        </p:tav>
                                      </p:tavLst>
                                    </p:anim>
                                    <p:set>
                                      <p:cBhvr>
                                        <p:cTn id="156" dur="1" fill="hold">
                                          <p:stCondLst>
                                            <p:cond delay="1499"/>
                                          </p:stCondLst>
                                        </p:cTn>
                                        <p:tgtEl>
                                          <p:spTgt spid="23"/>
                                        </p:tgtEl>
                                        <p:attrNameLst>
                                          <p:attrName>style.visibility</p:attrName>
                                        </p:attrNameLst>
                                      </p:cBhvr>
                                      <p:to>
                                        <p:strVal val="hidden"/>
                                      </p:to>
                                    </p:set>
                                  </p:childTnLst>
                                </p:cTn>
                              </p:par>
                              <p:par>
                                <p:cTn id="157" presetID="0" presetClass="path" presetSubtype="0" accel="50000" decel="50000" fill="hold" grpId="2" nodeType="withEffect">
                                  <p:stCondLst>
                                    <p:cond delay="0"/>
                                  </p:stCondLst>
                                  <p:childTnLst>
                                    <p:animMotion origin="layout" path="M 4.44444E-6 2.59259E-6 L 0.02013 -0.33889 " pathEditMode="relative" rAng="0" ptsTypes="AA">
                                      <p:cBhvr>
                                        <p:cTn id="158" dur="1500" fill="hold"/>
                                        <p:tgtEl>
                                          <p:spTgt spid="16"/>
                                        </p:tgtEl>
                                        <p:attrNameLst>
                                          <p:attrName>ppt_x</p:attrName>
                                          <p:attrName>ppt_y</p:attrName>
                                        </p:attrNameLst>
                                      </p:cBhvr>
                                      <p:rCtr x="1007" y="-16944"/>
                                    </p:animMotion>
                                  </p:childTnLst>
                                </p:cTn>
                              </p:par>
                              <p:par>
                                <p:cTn id="159" presetID="0" presetClass="path" presetSubtype="0" accel="50000" decel="50000" fill="hold" grpId="2" nodeType="withEffect">
                                  <p:stCondLst>
                                    <p:cond delay="0"/>
                                  </p:stCondLst>
                                  <p:childTnLst>
                                    <p:animMotion origin="layout" path="M 4.44444E-6 -3.51526E-7 L 0.02013 -0.33881 " pathEditMode="relative" rAng="0" ptsTypes="AA">
                                      <p:cBhvr>
                                        <p:cTn id="160" dur="1500" fill="hold"/>
                                        <p:tgtEl>
                                          <p:spTgt spid="23"/>
                                        </p:tgtEl>
                                        <p:attrNameLst>
                                          <p:attrName>ppt_x</p:attrName>
                                          <p:attrName>ppt_y</p:attrName>
                                        </p:attrNameLst>
                                      </p:cBhvr>
                                      <p:rCtr x="1007" y="-16952"/>
                                    </p:animMotion>
                                  </p:childTnLst>
                                </p:cTn>
                              </p:par>
                              <p:par>
                                <p:cTn id="161" presetID="0" presetClass="path" presetSubtype="0" accel="50000" decel="50000" fill="hold" grpId="1" nodeType="withEffect">
                                  <p:stCondLst>
                                    <p:cond delay="0"/>
                                  </p:stCondLst>
                                  <p:iterate type="lt">
                                    <p:tmPct val="0"/>
                                  </p:iterate>
                                  <p:childTnLst>
                                    <p:animMotion origin="layout" path="M -1.94444E-6 -7.40741E-7 L -0.08541 0.13403 " pathEditMode="relative" rAng="0" ptsTypes="AA">
                                      <p:cBhvr>
                                        <p:cTn id="162" dur="2000" fill="hold"/>
                                        <p:tgtEl>
                                          <p:spTgt spid="4"/>
                                        </p:tgtEl>
                                        <p:attrNameLst>
                                          <p:attrName>ppt_x</p:attrName>
                                          <p:attrName>ppt_y</p:attrName>
                                        </p:attrNameLst>
                                      </p:cBhvr>
                                      <p:rCtr x="-4271" y="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3074" grpId="0"/>
      <p:bldP spid="3074" grpId="1"/>
      <p:bldP spid="4" grpId="0"/>
      <p:bldP spid="4" grpId="1"/>
      <p:bldP spid="4" grpId="2"/>
      <p:bldP spid="9" grpId="0"/>
      <p:bldP spid="9" grpId="1"/>
      <p:bldP spid="10" grpId="0"/>
      <p:bldP spid="10" grpId="1"/>
      <p:bldP spid="11" grpId="0"/>
      <p:bldP spid="11" grpId="1"/>
      <p:bldP spid="20" grpId="0"/>
      <p:bldP spid="20" grpId="1"/>
      <p:bldP spid="20" grpId="2"/>
      <p:bldP spid="12" grpId="0"/>
      <p:bldP spid="12" grpId="2"/>
      <p:bldP spid="15" grpId="0"/>
      <p:bldP spid="15" grpId="1"/>
      <p:bldP spid="15" grpId="2"/>
      <p:bldP spid="16" grpId="0"/>
      <p:bldP spid="16" grpId="1"/>
      <p:bldP spid="16" grpId="2"/>
      <p:bldP spid="23" grpId="0"/>
      <p:bldP spid="23" grpId="1"/>
      <p:bldP spid="23" grpId="2"/>
      <p:bldP spid="14" grpId="0"/>
      <p:bldP spid="14" grpId="1"/>
      <p:bldP spid="17" grpId="0"/>
      <p:bldP spid="17" grpId="1"/>
      <p:bldP spid="18" grpId="0"/>
      <p:bldP spid="18" grpId="1"/>
      <p:bldP spid="19" grpId="0"/>
      <p:bldP spid="19" grpId="1"/>
      <p:bldP spid="21" grpId="0"/>
      <p:bldP spid="21" grpId="1"/>
      <p:bldP spid="22" grpId="0"/>
      <p:bldP spid="2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p:cNvSpPr txBox="1">
            <a:spLocks/>
          </p:cNvSpPr>
          <p:nvPr/>
        </p:nvSpPr>
        <p:spPr>
          <a:xfrm>
            <a:off x="6153921" y="2760714"/>
            <a:ext cx="127321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a:t>
            </a:r>
          </a:p>
        </p:txBody>
      </p:sp>
      <p:sp>
        <p:nvSpPr>
          <p:cNvPr id="7" name="Title 1"/>
          <p:cNvSpPr txBox="1">
            <a:spLocks/>
          </p:cNvSpPr>
          <p:nvPr/>
        </p:nvSpPr>
        <p:spPr>
          <a:xfrm>
            <a:off x="3690371" y="3432046"/>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done with love</a:t>
            </a:r>
          </a:p>
        </p:txBody>
      </p:sp>
      <p:sp>
        <p:nvSpPr>
          <p:cNvPr id="3074" name="Rectangle 2"/>
          <p:cNvSpPr>
            <a:spLocks noGrp="1" noChangeArrowheads="1"/>
          </p:cNvSpPr>
          <p:nvPr>
            <p:ph type="title"/>
          </p:nvPr>
        </p:nvSpPr>
        <p:spPr>
          <a:xfrm>
            <a:off x="533400" y="2133600"/>
            <a:ext cx="80010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Watch, stand fast in the faith,   be brave, be strong. Let all that you do be done with love.</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16:13-14</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726894" y="2138463"/>
            <a:ext cx="2226361"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4"/>
          <p:cNvSpPr>
            <a:spLocks noChangeArrowheads="1"/>
          </p:cNvSpPr>
          <p:nvPr/>
        </p:nvSpPr>
        <p:spPr bwMode="auto">
          <a:xfrm>
            <a:off x="5104020" y="2140813"/>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6121103" y="3482239"/>
            <a:ext cx="1601014"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0538109-D4C3-4178-B38A-33A2574C3E36}"/>
              </a:ext>
            </a:extLst>
          </p:cNvPr>
          <p:cNvSpPr txBox="1">
            <a:spLocks noChangeArrowheads="1"/>
          </p:cNvSpPr>
          <p:nvPr/>
        </p:nvSpPr>
        <p:spPr bwMode="auto">
          <a:xfrm>
            <a:off x="6377354" y="2948672"/>
            <a:ext cx="830690" cy="75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8E0F40E4-0D2D-4ECE-BBEC-8554FF067444}"/>
              </a:ext>
            </a:extLst>
          </p:cNvPr>
          <p:cNvSpPr txBox="1">
            <a:spLocks noChangeArrowheads="1"/>
          </p:cNvSpPr>
          <p:nvPr/>
        </p:nvSpPr>
        <p:spPr bwMode="auto">
          <a:xfrm>
            <a:off x="3645876" y="3607595"/>
            <a:ext cx="4066993" cy="79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done with love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p:cNvSpPr txBox="1">
            <a:spLocks noChangeArrowheads="1"/>
          </p:cNvSpPr>
          <p:nvPr/>
        </p:nvSpPr>
        <p:spPr bwMode="auto">
          <a:xfrm>
            <a:off x="4014510" y="2220599"/>
            <a:ext cx="1601014"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love</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stCondLst>
                                            <p:cond delay="0"/>
                                          </p:stCondLst>
                                        </p:cTn>
                                        <p:tgtEl>
                                          <p:spTgt spid="5"/>
                                        </p:tgtEl>
                                      </p:cBhvr>
                                    </p:animEffect>
                                    <p:anim to="" calcmode="lin" valueType="num">
                                      <p:cBhvr>
                                        <p:cTn id="1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18" presetClass="emph" presetSubtype="0" fill="hold" grpId="1" nodeType="withEffect">
                                  <p:stCondLst>
                                    <p:cond delay="0"/>
                                  </p:stCondLst>
                                  <p:childTnLst>
                                    <p:set>
                                      <p:cBhvr override="childStyle">
                                        <p:cTn id="35" dur="500" fill="hold"/>
                                        <p:tgtEl>
                                          <p:spTgt spid="7"/>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0" presetClass="path" presetSubtype="0" accel="50000" decel="50000" fill="hold" grpId="1" nodeType="withEffect">
                                  <p:stCondLst>
                                    <p:cond delay="0"/>
                                  </p:stCondLst>
                                  <p:childTnLst>
                                    <p:animMotion origin="layout" path="M -4.44444E-6 -3.33333E-6 L -0.2302 -0.18379 " pathEditMode="relative" rAng="0" ptsTypes="AA">
                                      <p:cBhvr>
                                        <p:cTn id="45" dur="2000" fill="hold"/>
                                        <p:tgtEl>
                                          <p:spTgt spid="8"/>
                                        </p:tgtEl>
                                        <p:attrNameLst>
                                          <p:attrName>ppt_x</p:attrName>
                                          <p:attrName>ppt_y</p:attrName>
                                        </p:attrNameLst>
                                      </p:cBhvr>
                                      <p:rCtr x="-11510" y="-9190"/>
                                    </p:animMotion>
                                  </p:childTnLst>
                                </p:cTn>
                              </p:par>
                              <p:par>
                                <p:cTn id="46" presetID="10" presetClass="exit" presetSubtype="0" fill="hold" grpId="1" nodeType="withEffect">
                                  <p:stCondLst>
                                    <p:cond delay="0"/>
                                  </p:stCondLst>
                                  <p:childTnLst>
                                    <p:animEffect transition="out" filter="fade">
                                      <p:cBhvr>
                                        <p:cTn id="47" dur="1500"/>
                                        <p:tgtEl>
                                          <p:spTgt spid="3074"/>
                                        </p:tgtEl>
                                      </p:cBhvr>
                                    </p:animEffect>
                                    <p:set>
                                      <p:cBhvr>
                                        <p:cTn id="48" dur="1" fill="hold">
                                          <p:stCondLst>
                                            <p:cond delay="1499"/>
                                          </p:stCondLst>
                                        </p:cTn>
                                        <p:tgtEl>
                                          <p:spTgt spid="307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4" grpId="2"/>
      <p:bldP spid="5" grpId="0"/>
      <p:bldP spid="5" grpId="1"/>
      <p:bldP spid="8" grpId="0"/>
      <p:bldP spid="8" grpId="1"/>
      <p:bldP spid="10" grpId="0"/>
      <p:bldP spid="10" grpId="1"/>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C85EB4C-703A-40DA-8A74-A0192BE5842E}"/>
              </a:ext>
            </a:extLst>
          </p:cNvPr>
          <p:cNvPicPr>
            <a:picLocks noChangeAspect="1"/>
          </p:cNvPicPr>
          <p:nvPr/>
        </p:nvPicPr>
        <p:blipFill rotWithShape="1">
          <a:blip r:embed="rId3">
            <a:extLst>
              <a:ext uri="{28A0092B-C50C-407E-A947-70E740481C1C}">
                <a14:useLocalDpi xmlns:a14="http://schemas.microsoft.com/office/drawing/2010/main" val="0"/>
              </a:ext>
            </a:extLst>
          </a:blip>
          <a:srcRect b="2527"/>
          <a:stretch/>
        </p:blipFill>
        <p:spPr>
          <a:xfrm>
            <a:off x="0" y="0"/>
            <a:ext cx="9144000" cy="6858000"/>
          </a:xfrm>
          <a:prstGeom prst="rect">
            <a:avLst/>
          </a:prstGeom>
        </p:spPr>
      </p:pic>
      <p:pic>
        <p:nvPicPr>
          <p:cNvPr id="6" name="Picture 1">
            <a:extLst>
              <a:ext uri="{FF2B5EF4-FFF2-40B4-BE49-F238E27FC236}">
                <a16:creationId xmlns:a16="http://schemas.microsoft.com/office/drawing/2014/main" id="{1955F2F3-EBAB-4716-996D-0DAD75FFD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8F26FB26-2463-4FA3-8B50-82F5A6704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
            <a:extLst>
              <a:ext uri="{FF2B5EF4-FFF2-40B4-BE49-F238E27FC236}">
                <a16:creationId xmlns:a16="http://schemas.microsoft.com/office/drawing/2014/main" id="{DC7BA628-A5C3-49ED-ACE8-DB361F8096F9}"/>
              </a:ext>
            </a:extLst>
          </p:cNvPr>
          <p:cNvPicPr>
            <a:picLocks noChangeAspect="1"/>
          </p:cNvPicPr>
          <p:nvPr/>
        </p:nvPicPr>
        <p:blipFill rotWithShape="1">
          <a:blip r:embed="rId6">
            <a:extLst>
              <a:ext uri="{28A0092B-C50C-407E-A947-70E740481C1C}">
                <a14:useLocalDpi xmlns:a14="http://schemas.microsoft.com/office/drawing/2010/main" val="0"/>
              </a:ext>
            </a:extLst>
          </a:blip>
          <a:srcRect l="19327" r="25453"/>
          <a:stretch/>
        </p:blipFill>
        <p:spPr>
          <a:xfrm>
            <a:off x="0" y="0"/>
            <a:ext cx="9144000" cy="6934200"/>
          </a:xfrm>
          <a:prstGeom prst="rect">
            <a:avLst/>
          </a:prstGeom>
        </p:spPr>
      </p:pic>
      <p:pic>
        <p:nvPicPr>
          <p:cNvPr id="9" name="Picture 1">
            <a:extLst>
              <a:ext uri="{FF2B5EF4-FFF2-40B4-BE49-F238E27FC236}">
                <a16:creationId xmlns:a16="http://schemas.microsoft.com/office/drawing/2014/main" id="{2A5F1D90-E58C-4ECF-B3D2-BDBBB73ED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4">
            <a:extLst>
              <a:ext uri="{FF2B5EF4-FFF2-40B4-BE49-F238E27FC236}">
                <a16:creationId xmlns:a16="http://schemas.microsoft.com/office/drawing/2014/main" id="{6A55481C-FF38-4509-9470-D8BC23460377}"/>
              </a:ext>
            </a:extLst>
          </p:cNvPr>
          <p:cNvPicPr>
            <a:picLocks noChangeAspect="1"/>
          </p:cNvPicPr>
          <p:nvPr/>
        </p:nvPicPr>
        <p:blipFill rotWithShape="1">
          <a:blip r:embed="rId8">
            <a:extLst>
              <a:ext uri="{28A0092B-C50C-407E-A947-70E740481C1C}">
                <a14:useLocalDpi xmlns:a14="http://schemas.microsoft.com/office/drawing/2010/main" val="0"/>
              </a:ext>
            </a:extLst>
          </a:blip>
          <a:srcRect l="19355" r="3226"/>
          <a:stretch/>
        </p:blipFill>
        <p:spPr>
          <a:xfrm>
            <a:off x="0" y="0"/>
            <a:ext cx="9144000" cy="6858000"/>
          </a:xfrm>
          <a:prstGeom prst="rect">
            <a:avLst/>
          </a:prstGeom>
        </p:spPr>
      </p:pic>
      <p:pic>
        <p:nvPicPr>
          <p:cNvPr id="11" name="Picture 1">
            <a:extLst>
              <a:ext uri="{FF2B5EF4-FFF2-40B4-BE49-F238E27FC236}">
                <a16:creationId xmlns:a16="http://schemas.microsoft.com/office/drawing/2014/main" id="{647BAA08-5D77-423F-BB11-5326BC9297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E98603EE-21E6-46EC-A692-1BC4EE28E2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
            <a:extLst>
              <a:ext uri="{FF2B5EF4-FFF2-40B4-BE49-F238E27FC236}">
                <a16:creationId xmlns:a16="http://schemas.microsoft.com/office/drawing/2014/main" id="{E93E28DB-7C2E-40BC-8A6E-FE07C74811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
            <a:extLst>
              <a:ext uri="{FF2B5EF4-FFF2-40B4-BE49-F238E27FC236}">
                <a16:creationId xmlns:a16="http://schemas.microsoft.com/office/drawing/2014/main" id="{1F2B97F5-8BAB-4FC8-A3AD-4608F2E643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2A92BF7C-0AFB-458F-B530-F9226C6C386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41559"/>
          <a:stretch/>
        </p:blipFill>
        <p:spPr>
          <a:xfrm>
            <a:off x="0" y="0"/>
            <a:ext cx="9144000" cy="6858000"/>
          </a:xfrm>
          <a:prstGeom prst="rect">
            <a:avLst/>
          </a:prstGeom>
        </p:spPr>
      </p:pic>
      <p:pic>
        <p:nvPicPr>
          <p:cNvPr id="16" name="Picture 2">
            <a:extLst>
              <a:ext uri="{FF2B5EF4-FFF2-40B4-BE49-F238E27FC236}">
                <a16:creationId xmlns:a16="http://schemas.microsoft.com/office/drawing/2014/main" id="{4F2F178A-A6D0-4F59-BC49-B2C4993A7AD5}"/>
              </a:ext>
            </a:extLst>
          </p:cNvPr>
          <p:cNvPicPr>
            <a:picLocks noChangeAspect="1"/>
          </p:cNvPicPr>
          <p:nvPr/>
        </p:nvPicPr>
        <p:blipFill rotWithShape="1">
          <a:blip r:embed="rId14">
            <a:extLst>
              <a:ext uri="{28A0092B-C50C-407E-A947-70E740481C1C}">
                <a14:useLocalDpi xmlns:a14="http://schemas.microsoft.com/office/drawing/2010/main" val="0"/>
              </a:ext>
            </a:extLst>
          </a:blip>
          <a:srcRect l="3226"/>
          <a:stretch/>
        </p:blipFill>
        <p:spPr>
          <a:xfrm>
            <a:off x="0" y="0"/>
            <a:ext cx="9144000" cy="6858000"/>
          </a:xfrm>
          <a:prstGeom prst="rect">
            <a:avLst/>
          </a:prstGeom>
        </p:spPr>
      </p:pic>
      <p:pic>
        <p:nvPicPr>
          <p:cNvPr id="17" name="Picture 2">
            <a:extLst>
              <a:ext uri="{FF2B5EF4-FFF2-40B4-BE49-F238E27FC236}">
                <a16:creationId xmlns:a16="http://schemas.microsoft.com/office/drawing/2014/main" id="{E19677E5-1DDF-4772-ADC9-9ED44B54E48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181" y="0"/>
            <a:ext cx="9232362" cy="6858000"/>
          </a:xfrm>
          <a:prstGeom prst="rect">
            <a:avLst/>
          </a:prstGeom>
        </p:spPr>
      </p:pic>
      <p:pic>
        <p:nvPicPr>
          <p:cNvPr id="18" name="Picture 1">
            <a:extLst>
              <a:ext uri="{FF2B5EF4-FFF2-40B4-BE49-F238E27FC236}">
                <a16:creationId xmlns:a16="http://schemas.microsoft.com/office/drawing/2014/main" id="{41ACA2FF-1B5C-457F-B47C-073BD43B2F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
            <a:extLst>
              <a:ext uri="{FF2B5EF4-FFF2-40B4-BE49-F238E27FC236}">
                <a16:creationId xmlns:a16="http://schemas.microsoft.com/office/drawing/2014/main" id="{7CAE1BE8-943F-4000-ABCF-72048440E5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
            <a:extLst>
              <a:ext uri="{FF2B5EF4-FFF2-40B4-BE49-F238E27FC236}">
                <a16:creationId xmlns:a16="http://schemas.microsoft.com/office/drawing/2014/main" id="{65940B8E-8A7F-4563-8725-BB308E3847EC}"/>
              </a:ext>
            </a:extLst>
          </p:cNvPr>
          <p:cNvPicPr>
            <a:picLocks noChangeAspect="1"/>
          </p:cNvPicPr>
          <p:nvPr/>
        </p:nvPicPr>
        <p:blipFill rotWithShape="1">
          <a:blip r:embed="rId18">
            <a:extLst>
              <a:ext uri="{28A0092B-C50C-407E-A947-70E740481C1C}">
                <a14:useLocalDpi xmlns:a14="http://schemas.microsoft.com/office/drawing/2010/main" val="0"/>
              </a:ext>
            </a:extLst>
          </a:blip>
          <a:srcRect l="11272"/>
          <a:stretch/>
        </p:blipFill>
        <p:spPr>
          <a:xfrm>
            <a:off x="0" y="0"/>
            <a:ext cx="9144000" cy="6858000"/>
          </a:xfrm>
          <a:prstGeom prst="rect">
            <a:avLst/>
          </a:prstGeom>
        </p:spPr>
      </p:pic>
      <p:pic>
        <p:nvPicPr>
          <p:cNvPr id="21" name="Picture 1">
            <a:extLst>
              <a:ext uri="{FF2B5EF4-FFF2-40B4-BE49-F238E27FC236}">
                <a16:creationId xmlns:a16="http://schemas.microsoft.com/office/drawing/2014/main" id="{E35CF4FE-6550-4BAD-9826-81E1F056BA71}"/>
              </a:ext>
            </a:extLst>
          </p:cNvPr>
          <p:cNvPicPr>
            <a:picLocks noChangeAspect="1"/>
          </p:cNvPicPr>
          <p:nvPr/>
        </p:nvPicPr>
        <p:blipFill rotWithShape="1">
          <a:blip r:embed="rId19">
            <a:extLst>
              <a:ext uri="{28A0092B-C50C-407E-A947-70E740481C1C}">
                <a14:useLocalDpi xmlns:a14="http://schemas.microsoft.com/office/drawing/2010/main" val="0"/>
              </a:ext>
            </a:extLst>
          </a:blip>
          <a:srcRect l="8897"/>
          <a:stretch/>
        </p:blipFill>
        <p:spPr>
          <a:xfrm>
            <a:off x="0" y="0"/>
            <a:ext cx="9144000" cy="6858000"/>
          </a:xfrm>
          <a:prstGeom prst="rect">
            <a:avLst/>
          </a:prstGeom>
        </p:spPr>
      </p:pic>
      <p:pic>
        <p:nvPicPr>
          <p:cNvPr id="22" name="Picture 3">
            <a:extLst>
              <a:ext uri="{FF2B5EF4-FFF2-40B4-BE49-F238E27FC236}">
                <a16:creationId xmlns:a16="http://schemas.microsoft.com/office/drawing/2014/main" id="{77C216E7-0645-4777-B24C-A523EEC80FF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1">
            <a:extLst>
              <a:ext uri="{FF2B5EF4-FFF2-40B4-BE49-F238E27FC236}">
                <a16:creationId xmlns:a16="http://schemas.microsoft.com/office/drawing/2014/main" id="{D94D86C3-3A8C-4E28-AE79-4F35E9D22E9E}"/>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0026"/>
          <a:stretch/>
        </p:blipFill>
        <p:spPr>
          <a:xfrm>
            <a:off x="-49276" y="0"/>
            <a:ext cx="9193276" cy="6858000"/>
          </a:xfrm>
          <a:prstGeom prst="rect">
            <a:avLst/>
          </a:prstGeom>
        </p:spPr>
      </p:pic>
      <p:pic>
        <p:nvPicPr>
          <p:cNvPr id="24" name="Picture 1">
            <a:extLst>
              <a:ext uri="{FF2B5EF4-FFF2-40B4-BE49-F238E27FC236}">
                <a16:creationId xmlns:a16="http://schemas.microsoft.com/office/drawing/2014/main" id="{BBD9DCDF-75FA-4074-9C0C-D85683E72B8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5" name="Picture 5">
            <a:extLst>
              <a:ext uri="{FF2B5EF4-FFF2-40B4-BE49-F238E27FC236}">
                <a16:creationId xmlns:a16="http://schemas.microsoft.com/office/drawing/2014/main" id="{F7D9004F-8BB1-47E1-8B23-0A6092FF034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Picture 2">
            <a:extLst>
              <a:ext uri="{FF2B5EF4-FFF2-40B4-BE49-F238E27FC236}">
                <a16:creationId xmlns:a16="http://schemas.microsoft.com/office/drawing/2014/main" id="{63394CBE-DA19-436E-8A8A-AFE1E900594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7" name="Rectangle 2">
            <a:extLst>
              <a:ext uri="{FF2B5EF4-FFF2-40B4-BE49-F238E27FC236}">
                <a16:creationId xmlns:a16="http://schemas.microsoft.com/office/drawing/2014/main" id="{FB47FA59-97A1-45EF-A3C5-3EA91D570F5E}"/>
              </a:ext>
            </a:extLst>
          </p:cNvPr>
          <p:cNvSpPr txBox="1">
            <a:spLocks noChangeArrowheads="1"/>
          </p:cNvSpPr>
          <p:nvPr/>
        </p:nvSpPr>
        <p:spPr bwMode="auto">
          <a:xfrm>
            <a:off x="4172650" y="2218718"/>
            <a:ext cx="439356"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185F438A-7164-459F-90DC-2A8B4CC0F1EB}"/>
              </a:ext>
            </a:extLst>
          </p:cNvPr>
          <p:cNvSpPr txBox="1">
            <a:spLocks noChangeArrowheads="1"/>
          </p:cNvSpPr>
          <p:nvPr/>
        </p:nvSpPr>
        <p:spPr bwMode="auto">
          <a:xfrm>
            <a:off x="4375785" y="2218839"/>
            <a:ext cx="472102"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DAA9D888-FDA5-4881-857B-EE1B0A39FFCC}"/>
              </a:ext>
            </a:extLst>
          </p:cNvPr>
          <p:cNvSpPr txBox="1">
            <a:spLocks noChangeArrowheads="1"/>
          </p:cNvSpPr>
          <p:nvPr/>
        </p:nvSpPr>
        <p:spPr bwMode="auto">
          <a:xfrm>
            <a:off x="4697729" y="2221177"/>
            <a:ext cx="399183"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8BF8276D-C0FC-433D-A108-B71F94D06E0B}"/>
              </a:ext>
            </a:extLst>
          </p:cNvPr>
          <p:cNvSpPr txBox="1">
            <a:spLocks noChangeArrowheads="1"/>
          </p:cNvSpPr>
          <p:nvPr/>
        </p:nvSpPr>
        <p:spPr bwMode="auto">
          <a:xfrm>
            <a:off x="4892040" y="2218284"/>
            <a:ext cx="546518"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43D2EA16-0AF4-4F26-A842-E41D6827AD29}"/>
              </a:ext>
            </a:extLst>
          </p:cNvPr>
          <p:cNvSpPr>
            <a:spLocks noGrp="1" noChangeArrowheads="1"/>
          </p:cNvSpPr>
          <p:nvPr>
            <p:ph type="title"/>
          </p:nvPr>
        </p:nvSpPr>
        <p:spPr>
          <a:xfrm>
            <a:off x="609600" y="1265238"/>
            <a:ext cx="7848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sanctify the Lord God in your hearts, and always be ready to give a defense to everyone who asks you a reason for the hope that is in you, with meekness and fear;</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3:15</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2" name="Text Box 6">
            <a:extLst>
              <a:ext uri="{FF2B5EF4-FFF2-40B4-BE49-F238E27FC236}">
                <a16:creationId xmlns:a16="http://schemas.microsoft.com/office/drawing/2014/main" id="{95CD5E0C-BA25-4401-BD73-D8288D131614}"/>
              </a:ext>
            </a:extLst>
          </p:cNvPr>
          <p:cNvSpPr txBox="1">
            <a:spLocks noChangeArrowheads="1"/>
          </p:cNvSpPr>
          <p:nvPr/>
        </p:nvSpPr>
        <p:spPr bwMode="auto">
          <a:xfrm>
            <a:off x="881461" y="1986119"/>
            <a:ext cx="147963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prstMaterial="plastic">
              <a:bevelT w="38100" h="38100"/>
            </a:sp3d>
          </a:bodyPr>
          <a:lstStyle/>
          <a:p>
            <a:pPr fontAlgn="auto">
              <a:spcBef>
                <a:spcPct val="50000"/>
              </a:spcBef>
              <a:spcAft>
                <a:spcPts val="0"/>
              </a:spcAft>
            </a:pPr>
            <a:r>
              <a:rPr lang="en-US" altLang="en-US" sz="4420" b="1" dirty="0">
                <a:solidFill>
                  <a:srgbClr val="FF0000"/>
                </a:solidFill>
                <a:effectLst>
                  <a:glow rad="38100">
                    <a:schemeClr val="tx1"/>
                  </a:glow>
                </a:effectLst>
                <a:latin typeface="Calibri"/>
              </a:rPr>
              <a:t>heart</a:t>
            </a:r>
          </a:p>
        </p:txBody>
      </p:sp>
      <p:sp>
        <p:nvSpPr>
          <p:cNvPr id="33" name="Rectangle 6">
            <a:extLst>
              <a:ext uri="{FF2B5EF4-FFF2-40B4-BE49-F238E27FC236}">
                <a16:creationId xmlns:a16="http://schemas.microsoft.com/office/drawing/2014/main" id="{DDCE2E48-65C0-453D-9920-FC41FA318B40}"/>
              </a:ext>
            </a:extLst>
          </p:cNvPr>
          <p:cNvSpPr>
            <a:spLocks noChangeArrowheads="1"/>
          </p:cNvSpPr>
          <p:nvPr/>
        </p:nvSpPr>
        <p:spPr bwMode="auto">
          <a:xfrm>
            <a:off x="1064853" y="1124636"/>
            <a:ext cx="610969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CC9900"/>
                </a:solidFill>
                <a:latin typeface="Calibri" panose="020F0502020204030204" pitchFamily="34" charset="0"/>
                <a:cs typeface="Calibri" panose="020F0502020204030204" pitchFamily="34" charset="0"/>
              </a:rPr>
              <a:t>sanctify the Lord God</a:t>
            </a:r>
            <a:endParaRPr lang="en-US" sz="3200" b="1" i="1" dirty="0">
              <a:solidFill>
                <a:srgbClr val="CC9900"/>
              </a:solidFill>
              <a:latin typeface="Calibri" panose="020F0502020204030204" pitchFamily="34" charset="0"/>
              <a:cs typeface="Calibri" panose="020F0502020204030204" pitchFamily="34" charset="0"/>
            </a:endParaRPr>
          </a:p>
        </p:txBody>
      </p:sp>
      <p:sp>
        <p:nvSpPr>
          <p:cNvPr id="34" name="Rectangle 4">
            <a:extLst>
              <a:ext uri="{FF2B5EF4-FFF2-40B4-BE49-F238E27FC236}">
                <a16:creationId xmlns:a16="http://schemas.microsoft.com/office/drawing/2014/main" id="{6551AE14-5A2D-4946-83AF-D01EBAF287EF}"/>
              </a:ext>
            </a:extLst>
          </p:cNvPr>
          <p:cNvSpPr>
            <a:spLocks noChangeArrowheads="1"/>
          </p:cNvSpPr>
          <p:nvPr/>
        </p:nvSpPr>
        <p:spPr bwMode="auto">
          <a:xfrm>
            <a:off x="6550358" y="1172901"/>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5" name="Rectangle 2">
            <a:extLst>
              <a:ext uri="{FF2B5EF4-FFF2-40B4-BE49-F238E27FC236}">
                <a16:creationId xmlns:a16="http://schemas.microsoft.com/office/drawing/2014/main" id="{255497A3-FED4-4864-843E-AD901A858E5F}"/>
              </a:ext>
            </a:extLst>
          </p:cNvPr>
          <p:cNvSpPr txBox="1">
            <a:spLocks noChangeArrowheads="1"/>
          </p:cNvSpPr>
          <p:nvPr/>
        </p:nvSpPr>
        <p:spPr bwMode="auto">
          <a:xfrm>
            <a:off x="4014510" y="2220599"/>
            <a:ext cx="1601014" cy="10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6" name="Text Box 6">
            <a:extLst>
              <a:ext uri="{FF2B5EF4-FFF2-40B4-BE49-F238E27FC236}">
                <a16:creationId xmlns:a16="http://schemas.microsoft.com/office/drawing/2014/main" id="{95B62B01-3C8F-4E00-AE31-0CF2AE181155}"/>
              </a:ext>
            </a:extLst>
          </p:cNvPr>
          <p:cNvSpPr txBox="1">
            <a:spLocks noChangeArrowheads="1"/>
          </p:cNvSpPr>
          <p:nvPr/>
        </p:nvSpPr>
        <p:spPr bwMode="auto">
          <a:xfrm>
            <a:off x="6811533" y="3328951"/>
            <a:ext cx="147963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scene3d>
            <a:sp3d extrusionH="57150" prstMaterial="plastic">
              <a:bevelT w="38100" h="38100"/>
            </a:sp3d>
          </a:bodyPr>
          <a:lstStyle/>
          <a:p>
            <a:pPr fontAlgn="auto">
              <a:spcBef>
                <a:spcPct val="50000"/>
              </a:spcBef>
              <a:spcAft>
                <a:spcPts val="0"/>
              </a:spcAft>
            </a:pPr>
            <a:r>
              <a:rPr lang="en-US" altLang="en-US" sz="4420" b="1" dirty="0">
                <a:solidFill>
                  <a:schemeClr val="bg1"/>
                </a:solidFill>
                <a:effectLst>
                  <a:glow rad="38100">
                    <a:schemeClr val="tx1"/>
                  </a:glow>
                </a:effectLst>
                <a:latin typeface="Calibri"/>
              </a:rPr>
              <a:t>hope</a:t>
            </a:r>
          </a:p>
        </p:txBody>
      </p:sp>
    </p:spTree>
    <p:extLst>
      <p:ext uri="{BB962C8B-B14F-4D97-AF65-F5344CB8AC3E}">
        <p14:creationId xmlns:p14="http://schemas.microsoft.com/office/powerpoint/2010/main" val="541571822"/>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0"/>
                                          </p:stCondLst>
                                        </p:cTn>
                                        <p:tgtEl>
                                          <p:spTgt spid="35"/>
                                        </p:tgtEl>
                                        <p:attrNameLst>
                                          <p:attrName>style.visibility</p:attrName>
                                        </p:attrNameLst>
                                      </p:cBhvr>
                                      <p:to>
                                        <p:strVal val="hidden"/>
                                      </p:to>
                                    </p:set>
                                  </p:childTnLst>
                                </p:cTn>
                              </p:par>
                              <p:par>
                                <p:cTn id="7" presetID="1" presetClass="entr" presetSubtype="0" fill="hold" grpId="0" nodeType="withEffect">
                                  <p:stCondLst>
                                    <p:cond delay="25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25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30"/>
                                        </p:tgtEl>
                                        <p:attrNameLst>
                                          <p:attrName>style.visibility</p:attrName>
                                        </p:attrNameLst>
                                      </p:cBhvr>
                                      <p:to>
                                        <p:strVal val="visible"/>
                                      </p:to>
                                    </p:set>
                                  </p:childTnLst>
                                </p:cTn>
                              </p:par>
                              <p:par>
                                <p:cTn id="15" presetID="0" presetClass="path" presetSubtype="0" decel="50000" fill="hold" grpId="1" nodeType="withEffect">
                                  <p:stCondLst>
                                    <p:cond delay="250"/>
                                  </p:stCondLst>
                                  <p:childTnLst>
                                    <p:animMotion origin="layout" path="M 1.66667E-6 -4.07407E-6 L -0.03524 -0.0537 " pathEditMode="relative" rAng="0" ptsTypes="AA">
                                      <p:cBhvr>
                                        <p:cTn id="16" dur="2000" fill="hold"/>
                                        <p:tgtEl>
                                          <p:spTgt spid="27"/>
                                        </p:tgtEl>
                                        <p:attrNameLst>
                                          <p:attrName>ppt_x</p:attrName>
                                          <p:attrName>ppt_y</p:attrName>
                                        </p:attrNameLst>
                                      </p:cBhvr>
                                      <p:rCtr x="-1771" y="-2685"/>
                                    </p:animMotion>
                                  </p:childTnLst>
                                </p:cTn>
                              </p:par>
                              <p:par>
                                <p:cTn id="17" presetID="0" presetClass="path" presetSubtype="0" accel="23000" decel="50000" fill="hold" grpId="1" nodeType="withEffect">
                                  <p:stCondLst>
                                    <p:cond delay="250"/>
                                  </p:stCondLst>
                                  <p:childTnLst>
                                    <p:animMotion origin="layout" path="M -2.77778E-7 -4.07407E-6 L -0.09844 0.23982 " pathEditMode="relative" rAng="0" ptsTypes="AA">
                                      <p:cBhvr>
                                        <p:cTn id="18" dur="2000" fill="hold"/>
                                        <p:tgtEl>
                                          <p:spTgt spid="28"/>
                                        </p:tgtEl>
                                        <p:attrNameLst>
                                          <p:attrName>ppt_x</p:attrName>
                                          <p:attrName>ppt_y</p:attrName>
                                        </p:attrNameLst>
                                      </p:cBhvr>
                                      <p:rCtr x="-4931" y="11991"/>
                                    </p:animMotion>
                                  </p:childTnLst>
                                </p:cTn>
                              </p:par>
                              <p:par>
                                <p:cTn id="19" presetID="0" presetClass="path" presetSubtype="0" accel="82000" decel="18000" fill="hold" grpId="1" nodeType="withEffect">
                                  <p:stCondLst>
                                    <p:cond delay="250"/>
                                  </p:stCondLst>
                                  <p:childTnLst>
                                    <p:animMotion origin="layout" path="M -2.77778E-7 4.44444E-6 L -0.3849 0.04421 " pathEditMode="relative" rAng="0" ptsTypes="AA">
                                      <p:cBhvr>
                                        <p:cTn id="20" dur="2000" fill="hold"/>
                                        <p:tgtEl>
                                          <p:spTgt spid="29"/>
                                        </p:tgtEl>
                                        <p:attrNameLst>
                                          <p:attrName>ppt_x</p:attrName>
                                          <p:attrName>ppt_y</p:attrName>
                                        </p:attrNameLst>
                                      </p:cBhvr>
                                      <p:rCtr x="-19253" y="2199"/>
                                    </p:animMotion>
                                  </p:childTnLst>
                                </p:cTn>
                              </p:par>
                              <p:par>
                                <p:cTn id="21" presetID="0" presetClass="path" presetSubtype="0" accel="50000" decel="50000" fill="hold" grpId="1" nodeType="withEffect">
                                  <p:stCondLst>
                                    <p:cond delay="250"/>
                                  </p:stCondLst>
                                  <p:childTnLst>
                                    <p:animMotion origin="layout" path="M -5.55556E-7 -2.59259E-6 L 0.30417 0.1426 " pathEditMode="relative" rAng="0" ptsTypes="AA">
                                      <p:cBhvr>
                                        <p:cTn id="22" dur="2000" fill="hold"/>
                                        <p:tgtEl>
                                          <p:spTgt spid="30"/>
                                        </p:tgtEl>
                                        <p:attrNameLst>
                                          <p:attrName>ppt_x</p:attrName>
                                          <p:attrName>ppt_y</p:attrName>
                                        </p:attrNameLst>
                                      </p:cBhvr>
                                      <p:rCtr x="15208" y="7130"/>
                                    </p:animMotion>
                                  </p:childTnLst>
                                </p:cTn>
                              </p:par>
                            </p:childTnLst>
                          </p:cTn>
                        </p:par>
                        <p:par>
                          <p:cTn id="23" fill="hold">
                            <p:stCondLst>
                              <p:cond delay="2250"/>
                            </p:stCondLst>
                            <p:childTnLst>
                              <p:par>
                                <p:cTn id="24" presetID="50" presetClass="entr" presetSubtype="0" decel="10000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1000" fill="hold"/>
                                        <p:tgtEl>
                                          <p:spTgt spid="31"/>
                                        </p:tgtEl>
                                        <p:attrNameLst>
                                          <p:attrName>ppt_w</p:attrName>
                                        </p:attrNameLst>
                                      </p:cBhvr>
                                      <p:tavLst>
                                        <p:tav tm="0">
                                          <p:val>
                                            <p:strVal val="#ppt_w+.3"/>
                                          </p:val>
                                        </p:tav>
                                        <p:tav tm="100000">
                                          <p:val>
                                            <p:strVal val="#ppt_w"/>
                                          </p:val>
                                        </p:tav>
                                      </p:tavLst>
                                    </p:anim>
                                    <p:anim calcmode="lin" valueType="num">
                                      <p:cBhvr>
                                        <p:cTn id="27" dur="1000" fill="hold"/>
                                        <p:tgtEl>
                                          <p:spTgt spid="31"/>
                                        </p:tgtEl>
                                        <p:attrNameLst>
                                          <p:attrName>ppt_h</p:attrName>
                                        </p:attrNameLst>
                                      </p:cBhvr>
                                      <p:tavLst>
                                        <p:tav tm="0">
                                          <p:val>
                                            <p:strVal val="#ppt_h"/>
                                          </p:val>
                                        </p:tav>
                                        <p:tav tm="100000">
                                          <p:val>
                                            <p:strVal val="#ppt_h"/>
                                          </p:val>
                                        </p:tav>
                                      </p:tavLst>
                                    </p:anim>
                                    <p:animEffect transition="in" filter="fade">
                                      <p:cBhvr>
                                        <p:cTn id="28" dur="1000"/>
                                        <p:tgtEl>
                                          <p:spTgt spid="31"/>
                                        </p:tgtEl>
                                      </p:cBhvr>
                                    </p:animEffect>
                                  </p:childTnLst>
                                </p:cTn>
                              </p:par>
                            </p:childTnLst>
                          </p:cTn>
                        </p:par>
                        <p:par>
                          <p:cTn id="29" fill="hold">
                            <p:stCondLst>
                              <p:cond delay="3250"/>
                            </p:stCondLst>
                            <p:childTnLst>
                              <p:par>
                                <p:cTn id="30" presetID="10" presetClass="exit" presetSubtype="0" fill="hold" grpId="2" nodeType="afterEffect">
                                  <p:stCondLst>
                                    <p:cond delay="0"/>
                                  </p:stCondLst>
                                  <p:childTnLst>
                                    <p:animEffect transition="out" filter="fade">
                                      <p:cBhvr>
                                        <p:cTn id="31" dur="250"/>
                                        <p:tgtEl>
                                          <p:spTgt spid="27"/>
                                        </p:tgtEl>
                                      </p:cBhvr>
                                    </p:animEffect>
                                    <p:set>
                                      <p:cBhvr>
                                        <p:cTn id="32" dur="1" fill="hold">
                                          <p:stCondLst>
                                            <p:cond delay="249"/>
                                          </p:stCondLst>
                                        </p:cTn>
                                        <p:tgtEl>
                                          <p:spTgt spid="27"/>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250"/>
                                        <p:tgtEl>
                                          <p:spTgt spid="28"/>
                                        </p:tgtEl>
                                      </p:cBhvr>
                                    </p:animEffect>
                                    <p:set>
                                      <p:cBhvr>
                                        <p:cTn id="35" dur="1" fill="hold">
                                          <p:stCondLst>
                                            <p:cond delay="249"/>
                                          </p:stCondLst>
                                        </p:cTn>
                                        <p:tgtEl>
                                          <p:spTgt spid="28"/>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250"/>
                                        <p:tgtEl>
                                          <p:spTgt spid="29"/>
                                        </p:tgtEl>
                                      </p:cBhvr>
                                    </p:animEffect>
                                    <p:set>
                                      <p:cBhvr>
                                        <p:cTn id="38" dur="1" fill="hold">
                                          <p:stCondLst>
                                            <p:cond delay="249"/>
                                          </p:stCondLst>
                                        </p:cTn>
                                        <p:tgtEl>
                                          <p:spTgt spid="29"/>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250"/>
                                        <p:tgtEl>
                                          <p:spTgt spid="30"/>
                                        </p:tgtEl>
                                      </p:cBhvr>
                                    </p:animEffect>
                                    <p:set>
                                      <p:cBhvr>
                                        <p:cTn id="41" dur="1" fill="hold">
                                          <p:stCondLst>
                                            <p:cond delay="249"/>
                                          </p:stCondLst>
                                        </p:cTn>
                                        <p:tgtEl>
                                          <p:spTgt spid="3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iterate type="lt">
                                    <p:tmPct val="10000"/>
                                  </p:iterate>
                                  <p:childTnLst>
                                    <p:set>
                                      <p:cBhvr>
                                        <p:cTn id="45" dur="1" fill="hold">
                                          <p:stCondLst>
                                            <p:cond delay="0"/>
                                          </p:stCondLst>
                                        </p:cTn>
                                        <p:tgtEl>
                                          <p:spTgt spid="33"/>
                                        </p:tgtEl>
                                        <p:attrNameLst>
                                          <p:attrName>style.visibility</p:attrName>
                                        </p:attrNameLst>
                                      </p:cBhvr>
                                      <p:to>
                                        <p:strVal val="visible"/>
                                      </p:to>
                                    </p:set>
                                    <p:animEffect transition="in" filter="dissolve">
                                      <p:cBhvr>
                                        <p:cTn id="46" dur="500">
                                          <p:stCondLst>
                                            <p:cond delay="0"/>
                                          </p:stCondLst>
                                        </p:cTn>
                                        <p:tgtEl>
                                          <p:spTgt spid="33"/>
                                        </p:tgtEl>
                                      </p:cBhvr>
                                    </p:animEffect>
                                    <p:anim to="" calcmode="lin" valueType="num">
                                      <p:cBhvr>
                                        <p:cTn id="47" dur="500" fill="hold">
                                          <p:stCondLst>
                                            <p:cond delay="0"/>
                                          </p:stCondLst>
                                        </p:cTn>
                                        <p:tgtEl>
                                          <p:spTgt spid="33"/>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33"/>
                                        </p:tgtEl>
                                        <p:attrNameLst>
                                          <p:attrName>ppt_h</p:attrName>
                                        </p:attrNameLst>
                                      </p:cBhvr>
                                      <p:tavLst>
                                        <p:tav tm="0">
                                          <p:val>
                                            <p:strVal val="#ppt_h*4"/>
                                          </p:val>
                                        </p:tav>
                                        <p:tav tm="100000">
                                          <p:val>
                                            <p:strVal val="#ppt_h"/>
                                          </p:val>
                                        </p:tav>
                                      </p:tavLst>
                                    </p:anim>
                                  </p:childTnLst>
                                </p:cTn>
                              </p:par>
                            </p:childTnLst>
                          </p:cTn>
                        </p:par>
                        <p:par>
                          <p:cTn id="49" fill="hold">
                            <p:stCondLst>
                              <p:cond delay="1350"/>
                            </p:stCondLst>
                            <p:childTnLst>
                              <p:par>
                                <p:cTn id="50" presetID="26" presetClass="emph" presetSubtype="0" fill="hold" grpId="1" nodeType="afterEffect">
                                  <p:stCondLst>
                                    <p:cond delay="0"/>
                                  </p:stCondLst>
                                  <p:iterate type="lt">
                                    <p:tmPct val="0"/>
                                  </p:iterate>
                                  <p:childTnLst>
                                    <p:animEffect transition="out" filter="fade">
                                      <p:cBhvr>
                                        <p:cTn id="51" dur="500" tmFilter="0, 0; .2, .5; .8, .5; 1, 0"/>
                                        <p:tgtEl>
                                          <p:spTgt spid="33"/>
                                        </p:tgtEl>
                                      </p:cBhvr>
                                    </p:animEffect>
                                    <p:animScale>
                                      <p:cBhvr>
                                        <p:cTn id="52" dur="250" autoRev="1" fill="hold"/>
                                        <p:tgtEl>
                                          <p:spTgt spid="33"/>
                                        </p:tgtEl>
                                      </p:cBhvr>
                                      <p:by x="105000" y="105000"/>
                                    </p:animScale>
                                  </p:childTnLst>
                                </p:cTn>
                              </p:par>
                            </p:childTnLst>
                          </p:cTn>
                        </p:par>
                        <p:par>
                          <p:cTn id="53" fill="hold">
                            <p:stCondLst>
                              <p:cond delay="1850"/>
                            </p:stCondLst>
                            <p:childTnLst>
                              <p:par>
                                <p:cTn id="54" presetID="0" presetClass="entr" presetSubtype="0"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dissolve">
                                      <p:cBhvr>
                                        <p:cTn id="56" dur="500">
                                          <p:stCondLst>
                                            <p:cond delay="0"/>
                                          </p:stCondLst>
                                        </p:cTn>
                                        <p:tgtEl>
                                          <p:spTgt spid="34"/>
                                        </p:tgtEl>
                                      </p:cBhvr>
                                    </p:animEffect>
                                    <p:anim to="" calcmode="lin" valueType="num">
                                      <p:cBhvr>
                                        <p:cTn id="57"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34"/>
                                        </p:tgtEl>
                                        <p:attrNameLst>
                                          <p:attrName>ppt_h</p:attrName>
                                        </p:attrNameLst>
                                      </p:cBhvr>
                                      <p:tavLst>
                                        <p:tav tm="0">
                                          <p:val>
                                            <p:strVal val="#ppt_h*4"/>
                                          </p:val>
                                        </p:tav>
                                        <p:tav tm="100000">
                                          <p:val>
                                            <p:strVal val="#ppt_h"/>
                                          </p:val>
                                        </p:tav>
                                      </p:tavLst>
                                    </p:anim>
                                  </p:childTnLst>
                                </p:cTn>
                              </p:par>
                            </p:childTnLst>
                          </p:cTn>
                        </p:par>
                        <p:par>
                          <p:cTn id="59" fill="hold">
                            <p:stCondLst>
                              <p:cond delay="2350"/>
                            </p:stCondLst>
                            <p:childTnLst>
                              <p:par>
                                <p:cTn id="60" presetID="50" presetClass="entr" presetSubtype="0" decel="100000"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1000" fill="hold"/>
                                        <p:tgtEl>
                                          <p:spTgt spid="32"/>
                                        </p:tgtEl>
                                        <p:attrNameLst>
                                          <p:attrName>ppt_w</p:attrName>
                                        </p:attrNameLst>
                                      </p:cBhvr>
                                      <p:tavLst>
                                        <p:tav tm="0">
                                          <p:val>
                                            <p:strVal val="#ppt_w+.3"/>
                                          </p:val>
                                        </p:tav>
                                        <p:tav tm="100000">
                                          <p:val>
                                            <p:strVal val="#ppt_w"/>
                                          </p:val>
                                        </p:tav>
                                      </p:tavLst>
                                    </p:anim>
                                    <p:anim calcmode="lin" valueType="num">
                                      <p:cBhvr>
                                        <p:cTn id="63" dur="1000" fill="hold"/>
                                        <p:tgtEl>
                                          <p:spTgt spid="32"/>
                                        </p:tgtEl>
                                        <p:attrNameLst>
                                          <p:attrName>ppt_h</p:attrName>
                                        </p:attrNameLst>
                                      </p:cBhvr>
                                      <p:tavLst>
                                        <p:tav tm="0">
                                          <p:val>
                                            <p:strVal val="#ppt_h"/>
                                          </p:val>
                                        </p:tav>
                                        <p:tav tm="100000">
                                          <p:val>
                                            <p:strVal val="#ppt_h"/>
                                          </p:val>
                                        </p:tav>
                                      </p:tavLst>
                                    </p:anim>
                                    <p:animEffect transition="in" filter="fade">
                                      <p:cBhvr>
                                        <p:cTn id="64" dur="10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p:cTn id="69" dur="500" fill="hold"/>
                                        <p:tgtEl>
                                          <p:spTgt spid="36"/>
                                        </p:tgtEl>
                                        <p:attrNameLst>
                                          <p:attrName>ppt_w</p:attrName>
                                        </p:attrNameLst>
                                      </p:cBhvr>
                                      <p:tavLst>
                                        <p:tav tm="0">
                                          <p:val>
                                            <p:fltVal val="0"/>
                                          </p:val>
                                        </p:tav>
                                        <p:tav tm="100000">
                                          <p:val>
                                            <p:strVal val="#ppt_w"/>
                                          </p:val>
                                        </p:tav>
                                      </p:tavLst>
                                    </p:anim>
                                    <p:anim calcmode="lin" valueType="num">
                                      <p:cBhvr>
                                        <p:cTn id="70"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P spid="28" grpId="0"/>
      <p:bldP spid="28" grpId="1"/>
      <p:bldP spid="28" grpId="2"/>
      <p:bldP spid="29" grpId="0"/>
      <p:bldP spid="29" grpId="1"/>
      <p:bldP spid="29" grpId="2"/>
      <p:bldP spid="30" grpId="0"/>
      <p:bldP spid="30" grpId="1"/>
      <p:bldP spid="30" grpId="2"/>
      <p:bldP spid="31" grpId="0"/>
      <p:bldP spid="32" grpId="0"/>
      <p:bldP spid="33" grpId="0"/>
      <p:bldP spid="33" grpId="1"/>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85405FF9-B84C-41A9-BD95-20D7773E137B}"/>
              </a:ext>
            </a:extLst>
          </p:cNvPr>
          <p:cNvPicPr>
            <a:picLocks noChangeAspect="1"/>
          </p:cNvPicPr>
          <p:nvPr/>
        </p:nvPicPr>
        <p:blipFill rotWithShape="1">
          <a:blip r:embed="rId3">
            <a:extLst>
              <a:ext uri="{28A0092B-C50C-407E-A947-70E740481C1C}">
                <a14:useLocalDpi xmlns:a14="http://schemas.microsoft.com/office/drawing/2010/main" val="0"/>
              </a:ext>
            </a:extLst>
          </a:blip>
          <a:srcRect b="2527"/>
          <a:stretch/>
        </p:blipFill>
        <p:spPr>
          <a:xfrm>
            <a:off x="0" y="0"/>
            <a:ext cx="1819747" cy="1376127"/>
          </a:xfrm>
          <a:prstGeom prst="rect">
            <a:avLst/>
          </a:prstGeom>
        </p:spPr>
      </p:pic>
      <p:pic>
        <p:nvPicPr>
          <p:cNvPr id="4" name="Picture 1">
            <a:extLst>
              <a:ext uri="{FF2B5EF4-FFF2-40B4-BE49-F238E27FC236}">
                <a16:creationId xmlns:a16="http://schemas.microsoft.com/office/drawing/2014/main" id="{E494FE39-889A-482D-BA80-0B3325A08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8157" y="0"/>
            <a:ext cx="1828800" cy="1371600"/>
          </a:xfrm>
          <a:prstGeom prst="rect">
            <a:avLst/>
          </a:prstGeom>
        </p:spPr>
      </p:pic>
      <p:pic>
        <p:nvPicPr>
          <p:cNvPr id="5" name="Picture 1">
            <a:extLst>
              <a:ext uri="{FF2B5EF4-FFF2-40B4-BE49-F238E27FC236}">
                <a16:creationId xmlns:a16="http://schemas.microsoft.com/office/drawing/2014/main" id="{27F035B1-8335-43F2-894E-D469C8C50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493" y="0"/>
            <a:ext cx="1833844" cy="1367073"/>
          </a:xfrm>
          <a:prstGeom prst="rect">
            <a:avLst/>
          </a:prstGeom>
        </p:spPr>
      </p:pic>
      <p:pic>
        <p:nvPicPr>
          <p:cNvPr id="6" name="Picture 1">
            <a:extLst>
              <a:ext uri="{FF2B5EF4-FFF2-40B4-BE49-F238E27FC236}">
                <a16:creationId xmlns:a16="http://schemas.microsoft.com/office/drawing/2014/main" id="{79EEC839-2809-4320-9C6A-DB87FA943A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27" r="25453"/>
          <a:stretch/>
        </p:blipFill>
        <p:spPr>
          <a:xfrm>
            <a:off x="5468935" y="0"/>
            <a:ext cx="1807075" cy="1370365"/>
          </a:xfrm>
          <a:prstGeom prst="rect">
            <a:avLst/>
          </a:prstGeom>
        </p:spPr>
      </p:pic>
      <p:pic>
        <p:nvPicPr>
          <p:cNvPr id="7" name="Picture 1">
            <a:extLst>
              <a:ext uri="{FF2B5EF4-FFF2-40B4-BE49-F238E27FC236}">
                <a16:creationId xmlns:a16="http://schemas.microsoft.com/office/drawing/2014/main" id="{F3619289-69F8-4677-8CB4-068625DA92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2949" y="0"/>
            <a:ext cx="1881051" cy="1371600"/>
          </a:xfrm>
          <a:prstGeom prst="rect">
            <a:avLst/>
          </a:prstGeom>
        </p:spPr>
      </p:pic>
      <p:pic>
        <p:nvPicPr>
          <p:cNvPr id="8" name="Picture 4">
            <a:extLst>
              <a:ext uri="{FF2B5EF4-FFF2-40B4-BE49-F238E27FC236}">
                <a16:creationId xmlns:a16="http://schemas.microsoft.com/office/drawing/2014/main" id="{80C4AC5E-0E3B-4274-BC88-C574D2CCE02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355" r="3226"/>
          <a:stretch/>
        </p:blipFill>
        <p:spPr>
          <a:xfrm>
            <a:off x="3618412" y="1364055"/>
            <a:ext cx="1832673" cy="1363180"/>
          </a:xfrm>
          <a:prstGeom prst="rect">
            <a:avLst/>
          </a:prstGeom>
        </p:spPr>
      </p:pic>
      <p:pic>
        <p:nvPicPr>
          <p:cNvPr id="9" name="Picture 1">
            <a:extLst>
              <a:ext uri="{FF2B5EF4-FFF2-40B4-BE49-F238E27FC236}">
                <a16:creationId xmlns:a16="http://schemas.microsoft.com/office/drawing/2014/main" id="{24AB9C13-FAA0-484E-B492-0C61499E16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1371599"/>
            <a:ext cx="1819126" cy="1362547"/>
          </a:xfrm>
          <a:prstGeom prst="rect">
            <a:avLst/>
          </a:prstGeom>
        </p:spPr>
      </p:pic>
      <p:pic>
        <p:nvPicPr>
          <p:cNvPr id="10" name="Picture 2">
            <a:extLst>
              <a:ext uri="{FF2B5EF4-FFF2-40B4-BE49-F238E27FC236}">
                <a16:creationId xmlns:a16="http://schemas.microsoft.com/office/drawing/2014/main" id="{81CF3B3A-E14A-435F-A772-4A16BB5127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42857" y="1362891"/>
            <a:ext cx="1828800" cy="1371600"/>
          </a:xfrm>
          <a:prstGeom prst="rect">
            <a:avLst/>
          </a:prstGeom>
        </p:spPr>
      </p:pic>
      <p:pic>
        <p:nvPicPr>
          <p:cNvPr id="11" name="Picture 1">
            <a:extLst>
              <a:ext uri="{FF2B5EF4-FFF2-40B4-BE49-F238E27FC236}">
                <a16:creationId xmlns:a16="http://schemas.microsoft.com/office/drawing/2014/main" id="{91A5000A-DD44-4C49-B0DA-DC72DB1139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4286" y="1370148"/>
            <a:ext cx="1809449" cy="1367016"/>
          </a:xfrm>
          <a:prstGeom prst="rect">
            <a:avLst/>
          </a:prstGeom>
        </p:spPr>
      </p:pic>
      <p:pic>
        <p:nvPicPr>
          <p:cNvPr id="12" name="Picture 1">
            <a:extLst>
              <a:ext uri="{FF2B5EF4-FFF2-40B4-BE49-F238E27FC236}">
                <a16:creationId xmlns:a16="http://schemas.microsoft.com/office/drawing/2014/main" id="{F675512F-766D-465A-8056-5904F59848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57143" y="1348377"/>
            <a:ext cx="1886857" cy="1389820"/>
          </a:xfrm>
          <a:prstGeom prst="rect">
            <a:avLst/>
          </a:prstGeom>
        </p:spPr>
      </p:pic>
      <p:pic>
        <p:nvPicPr>
          <p:cNvPr id="13" name="Picture 2">
            <a:extLst>
              <a:ext uri="{FF2B5EF4-FFF2-40B4-BE49-F238E27FC236}">
                <a16:creationId xmlns:a16="http://schemas.microsoft.com/office/drawing/2014/main" id="{9A2FEE8A-3288-49C4-91EC-E655D379EA0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41559"/>
          <a:stretch/>
        </p:blipFill>
        <p:spPr>
          <a:xfrm>
            <a:off x="5434149" y="2728112"/>
            <a:ext cx="1820094" cy="1373626"/>
          </a:xfrm>
          <a:prstGeom prst="rect">
            <a:avLst/>
          </a:prstGeom>
        </p:spPr>
      </p:pic>
      <p:pic>
        <p:nvPicPr>
          <p:cNvPr id="14" name="Picture 2">
            <a:extLst>
              <a:ext uri="{FF2B5EF4-FFF2-40B4-BE49-F238E27FC236}">
                <a16:creationId xmlns:a16="http://schemas.microsoft.com/office/drawing/2014/main" id="{EA9752B8-7E0F-43A5-9F02-460A7EC6263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226"/>
          <a:stretch/>
        </p:blipFill>
        <p:spPr>
          <a:xfrm>
            <a:off x="-1" y="2733040"/>
            <a:ext cx="1843890" cy="1381760"/>
          </a:xfrm>
          <a:prstGeom prst="rect">
            <a:avLst/>
          </a:prstGeom>
        </p:spPr>
      </p:pic>
      <p:pic>
        <p:nvPicPr>
          <p:cNvPr id="15" name="Picture 2">
            <a:extLst>
              <a:ext uri="{FF2B5EF4-FFF2-40B4-BE49-F238E27FC236}">
                <a16:creationId xmlns:a16="http://schemas.microsoft.com/office/drawing/2014/main" id="{8060635F-BCDA-41FE-B58F-5193467191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120671"/>
            <a:ext cx="1846907" cy="1358472"/>
          </a:xfrm>
          <a:prstGeom prst="rect">
            <a:avLst/>
          </a:prstGeom>
        </p:spPr>
      </p:pic>
      <p:pic>
        <p:nvPicPr>
          <p:cNvPr id="16" name="Picture 1">
            <a:extLst>
              <a:ext uri="{FF2B5EF4-FFF2-40B4-BE49-F238E27FC236}">
                <a16:creationId xmlns:a16="http://schemas.microsoft.com/office/drawing/2014/main" id="{B566B065-0829-454D-89E5-4104AB7986B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21085" y="4105466"/>
            <a:ext cx="1863937" cy="1398894"/>
          </a:xfrm>
          <a:prstGeom prst="rect">
            <a:avLst/>
          </a:prstGeom>
        </p:spPr>
      </p:pic>
      <p:pic>
        <p:nvPicPr>
          <p:cNvPr id="17" name="Picture 1">
            <a:extLst>
              <a:ext uri="{FF2B5EF4-FFF2-40B4-BE49-F238E27FC236}">
                <a16:creationId xmlns:a16="http://schemas.microsoft.com/office/drawing/2014/main" id="{2DE67C63-60D1-4EEC-B83C-F8D00BD1C04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1826" y="2728111"/>
            <a:ext cx="1892174" cy="1373109"/>
          </a:xfrm>
          <a:prstGeom prst="rect">
            <a:avLst/>
          </a:prstGeom>
        </p:spPr>
      </p:pic>
      <p:pic>
        <p:nvPicPr>
          <p:cNvPr id="18" name="Picture 1">
            <a:extLst>
              <a:ext uri="{FF2B5EF4-FFF2-40B4-BE49-F238E27FC236}">
                <a16:creationId xmlns:a16="http://schemas.microsoft.com/office/drawing/2014/main" id="{BDC91582-33AF-4B90-982A-24BE19998E04}"/>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1272"/>
          <a:stretch/>
        </p:blipFill>
        <p:spPr>
          <a:xfrm>
            <a:off x="-1" y="5476603"/>
            <a:ext cx="1841863" cy="1381398"/>
          </a:xfrm>
          <a:prstGeom prst="rect">
            <a:avLst/>
          </a:prstGeom>
        </p:spPr>
      </p:pic>
      <p:pic>
        <p:nvPicPr>
          <p:cNvPr id="19" name="Picture 1">
            <a:extLst>
              <a:ext uri="{FF2B5EF4-FFF2-40B4-BE49-F238E27FC236}">
                <a16:creationId xmlns:a16="http://schemas.microsoft.com/office/drawing/2014/main" id="{BF3CF004-9D71-40EE-9394-081635E3E43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897"/>
          <a:stretch/>
        </p:blipFill>
        <p:spPr>
          <a:xfrm>
            <a:off x="1841863" y="5486400"/>
            <a:ext cx="1755914" cy="1371600"/>
          </a:xfrm>
          <a:prstGeom prst="rect">
            <a:avLst/>
          </a:prstGeom>
        </p:spPr>
      </p:pic>
      <p:pic>
        <p:nvPicPr>
          <p:cNvPr id="20" name="Picture 3">
            <a:extLst>
              <a:ext uri="{FF2B5EF4-FFF2-40B4-BE49-F238E27FC236}">
                <a16:creationId xmlns:a16="http://schemas.microsoft.com/office/drawing/2014/main" id="{B3B47059-B2B6-4388-B11A-C357DC37CA2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03059" y="5486400"/>
            <a:ext cx="1828800" cy="1371600"/>
          </a:xfrm>
          <a:prstGeom prst="rect">
            <a:avLst/>
          </a:prstGeom>
        </p:spPr>
      </p:pic>
      <p:pic>
        <p:nvPicPr>
          <p:cNvPr id="21" name="Picture 1">
            <a:extLst>
              <a:ext uri="{FF2B5EF4-FFF2-40B4-BE49-F238E27FC236}">
                <a16:creationId xmlns:a16="http://schemas.microsoft.com/office/drawing/2014/main" id="{667DD9C2-2F9C-459E-AD32-BC449D49B069}"/>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0026"/>
          <a:stretch/>
        </p:blipFill>
        <p:spPr>
          <a:xfrm>
            <a:off x="7285022" y="4098202"/>
            <a:ext cx="1858980" cy="1372295"/>
          </a:xfrm>
          <a:prstGeom prst="rect">
            <a:avLst/>
          </a:prstGeom>
        </p:spPr>
      </p:pic>
      <p:pic>
        <p:nvPicPr>
          <p:cNvPr id="22" name="Picture 1">
            <a:extLst>
              <a:ext uri="{FF2B5EF4-FFF2-40B4-BE49-F238E27FC236}">
                <a16:creationId xmlns:a16="http://schemas.microsoft.com/office/drawing/2014/main" id="{71A85754-F453-4F68-B47B-3FBD104C155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75443" y="5471310"/>
            <a:ext cx="1868557" cy="1386689"/>
          </a:xfrm>
          <a:prstGeom prst="rect">
            <a:avLst/>
          </a:prstGeom>
        </p:spPr>
      </p:pic>
      <p:pic>
        <p:nvPicPr>
          <p:cNvPr id="23" name="Picture 5">
            <a:extLst>
              <a:ext uri="{FF2B5EF4-FFF2-40B4-BE49-F238E27FC236}">
                <a16:creationId xmlns:a16="http://schemas.microsoft.com/office/drawing/2014/main" id="{16B6F264-73B3-4AAB-8D41-E92010B9704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26044" y="5486400"/>
            <a:ext cx="1854837" cy="1371600"/>
          </a:xfrm>
          <a:prstGeom prst="rect">
            <a:avLst/>
          </a:prstGeom>
        </p:spPr>
      </p:pic>
      <p:pic>
        <p:nvPicPr>
          <p:cNvPr id="24" name="Picture 2">
            <a:extLst>
              <a:ext uri="{FF2B5EF4-FFF2-40B4-BE49-F238E27FC236}">
                <a16:creationId xmlns:a16="http://schemas.microsoft.com/office/drawing/2014/main" id="{34CB28A4-0E78-4F07-B08F-BE0F8D027A4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43274" y="2729782"/>
            <a:ext cx="3590875" cy="2756618"/>
          </a:xfrm>
          <a:prstGeom prst="rect">
            <a:avLst/>
          </a:prstGeom>
        </p:spPr>
      </p:pic>
    </p:spTree>
    <p:extLst>
      <p:ext uri="{BB962C8B-B14F-4D97-AF65-F5344CB8AC3E}">
        <p14:creationId xmlns:p14="http://schemas.microsoft.com/office/powerpoint/2010/main" val="156214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Watch for we do not know when the Lord is coming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Watch and pray, lest you enter into temptation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ready always to receive the master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Times of false teaching and deception are upon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sleep but watch and be sober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Salvation is in His word and keeping prayerful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end is here so be seriously watchful in prayer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Hold fast and repent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Blessed are who keep His ways and do not disdain 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those who hate me love death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Watch, stand fast in the faith, be brave, &amp; be strong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all that you do be done with love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Sanctify the Lord God in your heart-ready to answer</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959885">
            <a:off x="749745" y="1295474"/>
            <a:ext cx="8366098" cy="434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a:blip r:embed="rId4"/>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Watching for the Lord welcomes His coming</a:t>
            </a:r>
          </a:p>
        </p:txBody>
      </p:sp>
    </p:spTree>
    <p:extLst>
      <p:ext uri="{BB962C8B-B14F-4D97-AF65-F5344CB8AC3E}">
        <p14:creationId xmlns:p14="http://schemas.microsoft.com/office/powerpoint/2010/main" val="155454591"/>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3.05556E-6 3.7037E-6 L 0.00348 0.54282 " pathEditMode="relative" rAng="0" ptsTypes="AA">
                                      <p:cBhvr>
                                        <p:cTn id="190" dur="1750" fill="hold"/>
                                        <p:tgtEl>
                                          <p:spTgt spid="4">
                                            <p:txEl>
                                              <p:pRg st="0" end="0"/>
                                            </p:txEl>
                                          </p:spTgt>
                                        </p:tgtEl>
                                        <p:attrNameLst>
                                          <p:attrName>ppt_x</p:attrName>
                                          <p:attrName>ppt_y</p:attrName>
                                        </p:attrNameLst>
                                      </p:cBhvr>
                                      <p:rCtr x="174" y="27130"/>
                                    </p:animMotion>
                                  </p:childTnLst>
                                </p:cTn>
                              </p:par>
                              <p:par>
                                <p:cTn id="191" presetID="0" presetClass="path" presetSubtype="0" accel="50000" decel="50000" fill="hold" nodeType="withEffect">
                                  <p:stCondLst>
                                    <p:cond delay="0"/>
                                  </p:stCondLst>
                                  <p:childTnLst>
                                    <p:animMotion origin="layout" path="M -3.33333E-6 -2.96296E-6 L 0.05035 0.47616 " pathEditMode="relative" rAng="0" ptsTypes="AA">
                                      <p:cBhvr>
                                        <p:cTn id="192" dur="1750" fill="hold"/>
                                        <p:tgtEl>
                                          <p:spTgt spid="4">
                                            <p:txEl>
                                              <p:pRg st="1" end="1"/>
                                            </p:txEl>
                                          </p:spTgt>
                                        </p:tgtEl>
                                        <p:attrNameLst>
                                          <p:attrName>ppt_x</p:attrName>
                                          <p:attrName>ppt_y</p:attrName>
                                        </p:attrNameLst>
                                      </p:cBhvr>
                                      <p:rCtr x="2517" y="23796"/>
                                    </p:animMotion>
                                  </p:childTnLst>
                                </p:cTn>
                              </p:par>
                              <p:par>
                                <p:cTn id="193" presetID="0" presetClass="path" presetSubtype="0" accel="50000" decel="50000" fill="hold" nodeType="withEffect">
                                  <p:stCondLst>
                                    <p:cond delay="0"/>
                                  </p:stCondLst>
                                  <p:childTnLst>
                                    <p:animMotion origin="layout" path="M -1.66667E-6 -2.59259E-6 L 0.12396 0.40278 " pathEditMode="relative" rAng="0" ptsTypes="AA">
                                      <p:cBhvr>
                                        <p:cTn id="194" dur="1750" fill="hold"/>
                                        <p:tgtEl>
                                          <p:spTgt spid="4">
                                            <p:txEl>
                                              <p:pRg st="2" end="2"/>
                                            </p:txEl>
                                          </p:spTgt>
                                        </p:tgtEl>
                                        <p:attrNameLst>
                                          <p:attrName>ppt_x</p:attrName>
                                          <p:attrName>ppt_y</p:attrName>
                                        </p:attrNameLst>
                                      </p:cBhvr>
                                      <p:rCtr x="6198" y="20139"/>
                                    </p:animMotion>
                                  </p:childTnLst>
                                </p:cTn>
                              </p:par>
                              <p:par>
                                <p:cTn id="195" presetID="0" presetClass="path" presetSubtype="0" accel="50000" decel="50000" fill="hold" nodeType="withEffect">
                                  <p:stCondLst>
                                    <p:cond delay="0"/>
                                  </p:stCondLst>
                                  <p:childTnLst>
                                    <p:animMotion origin="layout" path="M -2.77778E-6 0.00047 L 0.0191 0.3294 " pathEditMode="relative" rAng="0" ptsTypes="AA">
                                      <p:cBhvr>
                                        <p:cTn id="196" dur="1750" fill="hold"/>
                                        <p:tgtEl>
                                          <p:spTgt spid="4">
                                            <p:txEl>
                                              <p:pRg st="3" end="3"/>
                                            </p:txEl>
                                          </p:spTgt>
                                        </p:tgtEl>
                                        <p:attrNameLst>
                                          <p:attrName>ppt_x</p:attrName>
                                          <p:attrName>ppt_y</p:attrName>
                                        </p:attrNameLst>
                                      </p:cBhvr>
                                      <p:rCtr x="955" y="16435"/>
                                    </p:animMotion>
                                  </p:childTnLst>
                                </p:cTn>
                              </p:par>
                              <p:par>
                                <p:cTn id="197" presetID="0" presetClass="path" presetSubtype="0" accel="50000" decel="50000" fill="hold" nodeType="withEffect">
                                  <p:stCondLst>
                                    <p:cond delay="0"/>
                                  </p:stCondLst>
                                  <p:childTnLst>
                                    <p:animMotion origin="layout" path="M 1.38889E-6 0.00069 L 0.13542 0.26296 " pathEditMode="relative" rAng="0" ptsTypes="AA">
                                      <p:cBhvr>
                                        <p:cTn id="198" dur="1750" fill="hold"/>
                                        <p:tgtEl>
                                          <p:spTgt spid="4">
                                            <p:txEl>
                                              <p:pRg st="4" end="4"/>
                                            </p:txEl>
                                          </p:spTgt>
                                        </p:tgtEl>
                                        <p:attrNameLst>
                                          <p:attrName>ppt_x</p:attrName>
                                          <p:attrName>ppt_y</p:attrName>
                                        </p:attrNameLst>
                                      </p:cBhvr>
                                      <p:rCtr x="6771" y="13102"/>
                                    </p:animMotion>
                                  </p:childTnLst>
                                </p:cTn>
                              </p:par>
                              <p:par>
                                <p:cTn id="199" presetID="0" presetClass="path" presetSubtype="0" accel="50000" decel="50000" fill="hold" nodeType="withEffect">
                                  <p:stCondLst>
                                    <p:cond delay="0"/>
                                  </p:stCondLst>
                                  <p:childTnLst>
                                    <p:animMotion origin="layout" path="M 4.16667E-6 0.00046 L 0.05885 0.18634 " pathEditMode="relative" rAng="0" ptsTypes="AA">
                                      <p:cBhvr>
                                        <p:cTn id="200" dur="1750" fill="hold"/>
                                        <p:tgtEl>
                                          <p:spTgt spid="4">
                                            <p:txEl>
                                              <p:pRg st="5" end="5"/>
                                            </p:txEl>
                                          </p:spTgt>
                                        </p:tgtEl>
                                        <p:attrNameLst>
                                          <p:attrName>ppt_x</p:attrName>
                                          <p:attrName>ppt_y</p:attrName>
                                        </p:attrNameLst>
                                      </p:cBhvr>
                                      <p:rCtr x="2934" y="9282"/>
                                    </p:animMotion>
                                  </p:childTnLst>
                                </p:cTn>
                              </p:par>
                              <p:par>
                                <p:cTn id="201" presetID="0" presetClass="path" presetSubtype="0" accel="50000" decel="50000" fill="hold" nodeType="withEffect">
                                  <p:stCondLst>
                                    <p:cond delay="0"/>
                                  </p:stCondLst>
                                  <p:childTnLst>
                                    <p:animMotion origin="layout" path="M -1.11111E-6 0.00046 L 0.02882 0.10949 " pathEditMode="relative" rAng="0" ptsTypes="AA">
                                      <p:cBhvr>
                                        <p:cTn id="202" dur="1750" fill="hold"/>
                                        <p:tgtEl>
                                          <p:spTgt spid="4">
                                            <p:txEl>
                                              <p:pRg st="6" end="6"/>
                                            </p:txEl>
                                          </p:spTgt>
                                        </p:tgtEl>
                                        <p:attrNameLst>
                                          <p:attrName>ppt_x</p:attrName>
                                          <p:attrName>ppt_y</p:attrName>
                                        </p:attrNameLst>
                                      </p:cBhvr>
                                      <p:rCtr x="1441" y="5440"/>
                                    </p:animMotion>
                                  </p:childTnLst>
                                </p:cTn>
                              </p:par>
                              <p:par>
                                <p:cTn id="203" presetID="0" presetClass="path" presetSubtype="0" accel="50000" decel="50000" fill="hold" nodeType="withEffect">
                                  <p:stCondLst>
                                    <p:cond delay="0"/>
                                  </p:stCondLst>
                                  <p:childTnLst>
                                    <p:animMotion origin="layout" path="M 2.77778E-6 0.00046 L 0.28472 0.03958 " pathEditMode="relative" rAng="0" ptsTypes="AA">
                                      <p:cBhvr>
                                        <p:cTn id="204" dur="1750" fill="hold"/>
                                        <p:tgtEl>
                                          <p:spTgt spid="4">
                                            <p:txEl>
                                              <p:pRg st="7" end="7"/>
                                            </p:txEl>
                                          </p:spTgt>
                                        </p:tgtEl>
                                        <p:attrNameLst>
                                          <p:attrName>ppt_x</p:attrName>
                                          <p:attrName>ppt_y</p:attrName>
                                        </p:attrNameLst>
                                      </p:cBhvr>
                                      <p:rCtr x="14236" y="1944"/>
                                    </p:animMotion>
                                  </p:childTnLst>
                                </p:cTn>
                              </p:par>
                              <p:par>
                                <p:cTn id="205" presetID="0" presetClass="path" presetSubtype="0" accel="50000" decel="50000" fill="hold" nodeType="withEffect">
                                  <p:stCondLst>
                                    <p:cond delay="0"/>
                                  </p:stCondLst>
                                  <p:childTnLst>
                                    <p:animMotion origin="layout" path="M 3.33333E-6 0.00069 L 0.00451 -0.03565 " pathEditMode="relative" rAng="0" ptsTypes="AA">
                                      <p:cBhvr>
                                        <p:cTn id="206" dur="1750" fill="hold"/>
                                        <p:tgtEl>
                                          <p:spTgt spid="4">
                                            <p:txEl>
                                              <p:pRg st="8" end="8"/>
                                            </p:txEl>
                                          </p:spTgt>
                                        </p:tgtEl>
                                        <p:attrNameLst>
                                          <p:attrName>ppt_x</p:attrName>
                                          <p:attrName>ppt_y</p:attrName>
                                        </p:attrNameLst>
                                      </p:cBhvr>
                                      <p:rCtr x="226" y="-1829"/>
                                    </p:animMotion>
                                  </p:childTnLst>
                                </p:cTn>
                              </p:par>
                              <p:par>
                                <p:cTn id="207" presetID="0" presetClass="path" presetSubtype="0" accel="50000" decel="50000" fill="hold" nodeType="withEffect">
                                  <p:stCondLst>
                                    <p:cond delay="0"/>
                                  </p:stCondLst>
                                  <p:childTnLst>
                                    <p:animMotion origin="layout" path="M 4.72222E-6 0.00023 L 0.1625 -0.10695 " pathEditMode="relative" rAng="0" ptsTypes="AA">
                                      <p:cBhvr>
                                        <p:cTn id="208" dur="1750" fill="hold"/>
                                        <p:tgtEl>
                                          <p:spTgt spid="4">
                                            <p:txEl>
                                              <p:pRg st="9" end="9"/>
                                            </p:txEl>
                                          </p:spTgt>
                                        </p:tgtEl>
                                        <p:attrNameLst>
                                          <p:attrName>ppt_x</p:attrName>
                                          <p:attrName>ppt_y</p:attrName>
                                        </p:attrNameLst>
                                      </p:cBhvr>
                                      <p:rCtr x="8125" y="-5370"/>
                                    </p:animMotion>
                                  </p:childTnLst>
                                </p:cTn>
                              </p:par>
                              <p:par>
                                <p:cTn id="209" presetID="0" presetClass="path" presetSubtype="0" accel="50000" decel="50000" fill="hold" nodeType="withEffect">
                                  <p:stCondLst>
                                    <p:cond delay="0"/>
                                  </p:stCondLst>
                                  <p:childTnLst>
                                    <p:animMotion origin="layout" path="M -4.72222E-6 0.00046 L 0.0099 -0.18033 " pathEditMode="relative" rAng="0" ptsTypes="AA">
                                      <p:cBhvr>
                                        <p:cTn id="210" dur="1750" fill="hold"/>
                                        <p:tgtEl>
                                          <p:spTgt spid="4">
                                            <p:txEl>
                                              <p:pRg st="10" end="10"/>
                                            </p:txEl>
                                          </p:spTgt>
                                        </p:tgtEl>
                                        <p:attrNameLst>
                                          <p:attrName>ppt_x</p:attrName>
                                          <p:attrName>ppt_y</p:attrName>
                                        </p:attrNameLst>
                                      </p:cBhvr>
                                      <p:rCtr x="486" y="-9051"/>
                                    </p:animMotion>
                                  </p:childTnLst>
                                </p:cTn>
                              </p:par>
                              <p:par>
                                <p:cTn id="211" presetID="0" presetClass="path" presetSubtype="0" accel="50000" decel="50000" fill="hold" nodeType="withEffect">
                                  <p:stCondLst>
                                    <p:cond delay="0"/>
                                  </p:stCondLst>
                                  <p:childTnLst>
                                    <p:animMotion origin="layout" path="M 2.77778E-7 0.00092 L 0.13802 -0.25718 " pathEditMode="relative" rAng="0" ptsTypes="AA">
                                      <p:cBhvr>
                                        <p:cTn id="212" dur="1750" fill="hold"/>
                                        <p:tgtEl>
                                          <p:spTgt spid="4">
                                            <p:txEl>
                                              <p:pRg st="11" end="11"/>
                                            </p:txEl>
                                          </p:spTgt>
                                        </p:tgtEl>
                                        <p:attrNameLst>
                                          <p:attrName>ppt_x</p:attrName>
                                          <p:attrName>ppt_y</p:attrName>
                                        </p:attrNameLst>
                                      </p:cBhvr>
                                      <p:rCtr x="6892" y="-12917"/>
                                    </p:animMotion>
                                  </p:childTnLst>
                                </p:cTn>
                              </p:par>
                              <p:par>
                                <p:cTn id="213" presetID="0" presetClass="path" presetSubtype="0" accel="50000" decel="50000" fill="hold" nodeType="withEffect">
                                  <p:stCondLst>
                                    <p:cond delay="0"/>
                                  </p:stCondLst>
                                  <p:childTnLst>
                                    <p:animMotion origin="layout" path="M 2.22222E-6 0.00069 L 0.00434 -0.32824 " pathEditMode="relative" rAng="0" ptsTypes="AA">
                                      <p:cBhvr>
                                        <p:cTn id="214" dur="1750" fill="hold"/>
                                        <p:tgtEl>
                                          <p:spTgt spid="4">
                                            <p:txEl>
                                              <p:pRg st="12" end="12"/>
                                            </p:txEl>
                                          </p:spTgt>
                                        </p:tgtEl>
                                        <p:attrNameLst>
                                          <p:attrName>ppt_x</p:attrName>
                                          <p:attrName>ppt_y</p:attrName>
                                        </p:attrNameLst>
                                      </p:cBhvr>
                                      <p:rCtr x="208" y="-16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
        <p:nvSpPr>
          <p:cNvPr id="6" name="Title 1">
            <a:extLst>
              <a:ext uri="{FF2B5EF4-FFF2-40B4-BE49-F238E27FC236}">
                <a16:creationId xmlns:a16="http://schemas.microsoft.com/office/drawing/2014/main" id="{680D1702-F66B-4178-8791-510B2D7C0B55}"/>
              </a:ext>
            </a:extLst>
          </p:cNvPr>
          <p:cNvSpPr>
            <a:spLocks noGrp="1"/>
          </p:cNvSpPr>
          <p:nvPr>
            <p:ph type="title"/>
          </p:nvPr>
        </p:nvSpPr>
        <p:spPr>
          <a:xfrm>
            <a:off x="177800" y="1219200"/>
            <a:ext cx="8686800" cy="2849562"/>
          </a:xfrm>
        </p:spPr>
        <p:txBody>
          <a:bodyPr>
            <a:normAutofit/>
          </a:bodyPr>
          <a:lstStyle/>
          <a:p>
            <a:r>
              <a:rPr lang="en-US" sz="5400" b="1" dirty="0">
                <a:solidFill>
                  <a:srgbClr val="FF0000"/>
                </a:solidFill>
              </a:rPr>
              <a:t>Please visit </a:t>
            </a:r>
            <a:br>
              <a:rPr lang="en-US" b="1" dirty="0"/>
            </a:br>
            <a:r>
              <a:rPr lang="en-US" sz="3400" b="1" u="sng" dirty="0">
                <a:solidFill>
                  <a:srgbClr val="3333FF"/>
                </a:solidFill>
              </a:rPr>
              <a:t>http://www.RonBert.com/watchmen.htm</a:t>
            </a:r>
            <a:br>
              <a:rPr lang="en-US" b="1" dirty="0"/>
            </a:br>
            <a:r>
              <a:rPr lang="en-US" sz="4800" b="1" dirty="0">
                <a:solidFill>
                  <a:srgbClr val="FF0000"/>
                </a:solidFill>
              </a:rPr>
              <a:t>to explore further</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3"/>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
                                          </p:val>
                                        </p:tav>
                                        <p:tav tm="100000">
                                          <p:val>
                                            <p:strVal val="#ppt_y"/>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ppt_w</p:attrName>
                                        </p:attrNameLst>
                                      </p:cBhvr>
                                      <p:tavLst>
                                        <p:tav tm="0" fmla="#ppt_w*sin(2.5*pi*$)">
                                          <p:val>
                                            <p:fltVal val="0"/>
                                          </p:val>
                                        </p:tav>
                                        <p:tav tm="100000">
                                          <p:val>
                                            <p:fltVal val="1"/>
                                          </p:val>
                                        </p:tav>
                                      </p:tavLst>
                                    </p:anim>
                                    <p:anim calcmode="lin" valueType="num">
                                      <p:cBhvr>
                                        <p:cTn id="21"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120140" y="466725"/>
            <a:ext cx="2133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0000"/>
                </a:solidFill>
                <a:latin typeface="Calibri" panose="020F0502020204030204" pitchFamily="34" charset="0"/>
              </a:rPr>
              <a:t>Watch</a:t>
            </a:r>
          </a:p>
        </p:txBody>
      </p:sp>
      <p:sp>
        <p:nvSpPr>
          <p:cNvPr id="3074" name="Rectangle 2"/>
          <p:cNvSpPr>
            <a:spLocks noGrp="1" noChangeArrowheads="1"/>
          </p:cNvSpPr>
          <p:nvPr>
            <p:ph type="title"/>
          </p:nvPr>
        </p:nvSpPr>
        <p:spPr>
          <a:xfrm>
            <a:off x="457200" y="503238"/>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"Watch therefore, for you do    not know what hour your Lord     is coming. But know this, that       if the master of the house had known what hour the thief would come, he would have watched and not allowed his house to be broken into."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24:42-43 </a:t>
            </a:r>
          </a:p>
        </p:txBody>
      </p:sp>
      <p:sp>
        <p:nvSpPr>
          <p:cNvPr id="4" name="Rectangle 2"/>
          <p:cNvSpPr txBox="1">
            <a:spLocks noChangeArrowheads="1"/>
          </p:cNvSpPr>
          <p:nvPr/>
        </p:nvSpPr>
        <p:spPr bwMode="auto">
          <a:xfrm>
            <a:off x="769620" y="1775460"/>
            <a:ext cx="28956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is coming</a:t>
            </a:r>
            <a:endParaRPr lang="en-US" altLang="en-US" sz="3200" b="1" i="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endParaRPr>
          </a:p>
        </p:txBody>
      </p:sp>
      <p:sp>
        <p:nvSpPr>
          <p:cNvPr id="7" name="Title 1"/>
          <p:cNvSpPr txBox="1">
            <a:spLocks/>
          </p:cNvSpPr>
          <p:nvPr/>
        </p:nvSpPr>
        <p:spPr>
          <a:xfrm>
            <a:off x="4031801" y="1742860"/>
            <a:ext cx="2923830" cy="12432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know this</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2AECDCA-373F-4A94-B131-66D7B5BCBEEF}"/>
              </a:ext>
            </a:extLst>
          </p:cNvPr>
          <p:cNvSpPr txBox="1">
            <a:spLocks noChangeArrowheads="1"/>
          </p:cNvSpPr>
          <p:nvPr/>
        </p:nvSpPr>
        <p:spPr bwMode="auto">
          <a:xfrm>
            <a:off x="1314451" y="649421"/>
            <a:ext cx="1758156" cy="75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Watch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93799032-746B-4E8D-94F0-A6D3F10BE44E}"/>
              </a:ext>
            </a:extLst>
          </p:cNvPr>
          <p:cNvSpPr txBox="1">
            <a:spLocks noChangeArrowheads="1"/>
          </p:cNvSpPr>
          <p:nvPr/>
        </p:nvSpPr>
        <p:spPr bwMode="auto">
          <a:xfrm>
            <a:off x="3001056" y="4008142"/>
            <a:ext cx="5390469" cy="74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would have watched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1" name="SpotlightShape1_rendered">
            <a:extLst>
              <a:ext uri="{FF2B5EF4-FFF2-40B4-BE49-F238E27FC236}">
                <a16:creationId xmlns:a16="http://schemas.microsoft.com/office/drawing/2014/main" id="{EA453BDA-C74C-44AA-959A-447B35AE3920}"/>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2" name="Rectangle 2">
            <a:extLst>
              <a:ext uri="{FF2B5EF4-FFF2-40B4-BE49-F238E27FC236}">
                <a16:creationId xmlns:a16="http://schemas.microsoft.com/office/drawing/2014/main" id="{F7425528-FB1D-49EC-AC61-3952988F9B0E}"/>
              </a:ext>
            </a:extLst>
          </p:cNvPr>
          <p:cNvSpPr txBox="1">
            <a:spLocks noChangeArrowheads="1"/>
          </p:cNvSpPr>
          <p:nvPr/>
        </p:nvSpPr>
        <p:spPr bwMode="auto">
          <a:xfrm>
            <a:off x="2764268" y="596601"/>
            <a:ext cx="1390874" cy="86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the</a:t>
            </a:r>
            <a:endParaRPr lang="en-US" altLang="en-US" sz="3200" b="1" i="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endParaRPr>
          </a:p>
        </p:txBody>
      </p:sp>
      <p:sp>
        <p:nvSpPr>
          <p:cNvPr id="13" name="Rectangle 2">
            <a:extLst>
              <a:ext uri="{FF2B5EF4-FFF2-40B4-BE49-F238E27FC236}">
                <a16:creationId xmlns:a16="http://schemas.microsoft.com/office/drawing/2014/main" id="{C4340C34-345D-4906-A148-82D1021CCBA4}"/>
              </a:ext>
            </a:extLst>
          </p:cNvPr>
          <p:cNvSpPr txBox="1">
            <a:spLocks noChangeArrowheads="1"/>
          </p:cNvSpPr>
          <p:nvPr/>
        </p:nvSpPr>
        <p:spPr bwMode="auto">
          <a:xfrm>
            <a:off x="6637020" y="1242060"/>
            <a:ext cx="1915309" cy="896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effectLst>
              <a:latin typeface="Calibri" panose="020F0502020204030204" pitchFamily="34" charset="0"/>
            </a:endParaRPr>
          </a:p>
        </p:txBody>
      </p:sp>
      <p:sp>
        <p:nvSpPr>
          <p:cNvPr id="6" name="Rectangle 2" hidden="1"/>
          <p:cNvSpPr txBox="1">
            <a:spLocks noChangeArrowheads="1"/>
          </p:cNvSpPr>
          <p:nvPr/>
        </p:nvSpPr>
        <p:spPr bwMode="auto">
          <a:xfrm>
            <a:off x="5033010" y="2475030"/>
            <a:ext cx="28956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is coming</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4" name="Rectangle 2" hidden="1">
            <a:extLst>
              <a:ext uri="{FF2B5EF4-FFF2-40B4-BE49-F238E27FC236}">
                <a16:creationId xmlns:a16="http://schemas.microsoft.com/office/drawing/2014/main" id="{C3C4093F-C955-4611-9F1B-63BA08504852}"/>
              </a:ext>
            </a:extLst>
          </p:cNvPr>
          <p:cNvSpPr txBox="1">
            <a:spLocks noChangeArrowheads="1"/>
          </p:cNvSpPr>
          <p:nvPr/>
        </p:nvSpPr>
        <p:spPr bwMode="auto">
          <a:xfrm>
            <a:off x="545502" y="2595281"/>
            <a:ext cx="2466639" cy="84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latin typeface="Calibri" panose="020F0502020204030204" pitchFamily="34" charset="0"/>
              </a:rPr>
              <a:t>the Lord</a:t>
            </a:r>
            <a:endParaRPr lang="en-US" altLang="en-US" sz="3200" b="1" i="1" kern="0" dirty="0">
              <a:ln w="17780" cmpd="sng">
                <a:noFill/>
                <a:prstDash val="solid"/>
                <a:miter lim="800000"/>
              </a:ln>
              <a:solidFill>
                <a:srgbClr val="FF0000"/>
              </a:solidFill>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25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0" presetClass="path" presetSubtype="0" accel="50000" decel="50000" fill="hold" grpId="1" nodeType="withEffect">
                                  <p:stCondLst>
                                    <p:cond delay="250"/>
                                  </p:stCondLst>
                                  <p:childTnLst>
                                    <p:animMotion origin="layout" path="M -4.72222E-6 -2.96296E-6 L 0.46615 0.10255 " pathEditMode="relative" rAng="0" ptsTypes="AA">
                                      <p:cBhvr>
                                        <p:cTn id="40" dur="2000" fill="hold"/>
                                        <p:tgtEl>
                                          <p:spTgt spid="4"/>
                                        </p:tgtEl>
                                        <p:attrNameLst>
                                          <p:attrName>ppt_x</p:attrName>
                                          <p:attrName>ppt_y</p:attrName>
                                        </p:attrNameLst>
                                      </p:cBhvr>
                                      <p:rCtr x="23299" y="5116"/>
                                    </p:animMotion>
                                  </p:childTnLst>
                                </p:cTn>
                              </p:par>
                              <p:par>
                                <p:cTn id="41" presetID="10" presetClass="exit" presetSubtype="0" fill="hold" grpId="1" nodeType="withEffect">
                                  <p:stCondLst>
                                    <p:cond delay="250"/>
                                  </p:stCondLst>
                                  <p:childTnLst>
                                    <p:animEffect transition="out" filter="fade">
                                      <p:cBhvr>
                                        <p:cTn id="42" dur="1500"/>
                                        <p:tgtEl>
                                          <p:spTgt spid="3074"/>
                                        </p:tgtEl>
                                      </p:cBhvr>
                                    </p:animEffect>
                                    <p:set>
                                      <p:cBhvr>
                                        <p:cTn id="43" dur="1" fill="hold">
                                          <p:stCondLst>
                                            <p:cond delay="149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25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25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25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ntr" presetSubtype="0" fill="hold" grpId="0" nodeType="withEffect">
                                  <p:stCondLst>
                                    <p:cond delay="25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250"/>
                                        <p:tgtEl>
                                          <p:spTgt spid="12"/>
                                        </p:tgtEl>
                                      </p:cBhvr>
                                    </p:animEffect>
                                  </p:childTnLst>
                                </p:cTn>
                              </p:par>
                              <p:par>
                                <p:cTn id="62" presetID="10" presetClass="entr" presetSubtype="0" fill="hold" grpId="0" nodeType="withEffect">
                                  <p:stCondLst>
                                    <p:cond delay="25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250"/>
                                        <p:tgtEl>
                                          <p:spTgt spid="13"/>
                                        </p:tgtEl>
                                      </p:cBhvr>
                                    </p:animEffect>
                                  </p:childTnLst>
                                </p:cTn>
                              </p:par>
                              <p:par>
                                <p:cTn id="65" presetID="0" presetClass="path" presetSubtype="0" accel="50000" decel="50000" fill="hold" grpId="1" nodeType="withEffect">
                                  <p:stCondLst>
                                    <p:cond delay="250"/>
                                  </p:stCondLst>
                                  <p:childTnLst>
                                    <p:animMotion origin="layout" path="M 1.38889E-6 -1.48148E-6 L -0.24688 0.28958 " pathEditMode="relative" rAng="0" ptsTypes="AA">
                                      <p:cBhvr>
                                        <p:cTn id="66" dur="2000" fill="hold"/>
                                        <p:tgtEl>
                                          <p:spTgt spid="12"/>
                                        </p:tgtEl>
                                        <p:attrNameLst>
                                          <p:attrName>ppt_x</p:attrName>
                                          <p:attrName>ppt_y</p:attrName>
                                        </p:attrNameLst>
                                      </p:cBhvr>
                                      <p:rCtr x="-12344" y="14468"/>
                                    </p:animMotion>
                                  </p:childTnLst>
                                </p:cTn>
                              </p:par>
                              <p:par>
                                <p:cTn id="67" presetID="37" presetClass="path" presetSubtype="0" accel="50000" decel="50000" fill="hold" grpId="1" nodeType="withEffect">
                                  <p:stCondLst>
                                    <p:cond delay="250"/>
                                  </p:stCondLst>
                                  <p:childTnLst>
                                    <p:animMotion origin="layout" path="M 4.44444E-6 -0.00093 C -0.0224 -0.03866 -0.05139 -0.09537 -0.10243 -0.12269 C -0.15296 -0.15 -0.24896 -0.17014 -0.30643 -0.16436 C -0.36355 -0.15186 -0.44341 -0.10695 -0.49428 -0.04514 C -0.54705 0.01689 -0.57674 0.13657 -0.58681 0.19282 " pathEditMode="relative" rAng="0" ptsTypes="AAAAA">
                                      <p:cBhvr>
                                        <p:cTn id="68" dur="2000" fill="hold"/>
                                        <p:tgtEl>
                                          <p:spTgt spid="13"/>
                                        </p:tgtEl>
                                        <p:attrNameLst>
                                          <p:attrName>ppt_x</p:attrName>
                                          <p:attrName>ppt_y</p:attrName>
                                        </p:attrNameLst>
                                      </p:cBhvr>
                                      <p:rCtr x="-29340" y="1458"/>
                                    </p:animMotion>
                                  </p:childTnLst>
                                </p:cTn>
                              </p:par>
                            </p:childTnLst>
                          </p:cTn>
                        </p:par>
                        <p:par>
                          <p:cTn id="69" fill="hold">
                            <p:stCondLst>
                              <p:cond delay="2250"/>
                            </p:stCondLst>
                            <p:childTnLst>
                              <p:par>
                                <p:cTn id="70" presetID="2" presetClass="exit" presetSubtype="1" fill="hold" grpId="2" nodeType="afterEffect">
                                  <p:stCondLst>
                                    <p:cond delay="500"/>
                                  </p:stCondLst>
                                  <p:childTnLst>
                                    <p:anim calcmode="lin" valueType="num">
                                      <p:cBhvr additive="base">
                                        <p:cTn id="71" dur="1000"/>
                                        <p:tgtEl>
                                          <p:spTgt spid="12"/>
                                        </p:tgtEl>
                                        <p:attrNameLst>
                                          <p:attrName>ppt_x</p:attrName>
                                        </p:attrNameLst>
                                      </p:cBhvr>
                                      <p:tavLst>
                                        <p:tav tm="0">
                                          <p:val>
                                            <p:strVal val="ppt_x"/>
                                          </p:val>
                                        </p:tav>
                                        <p:tav tm="100000">
                                          <p:val>
                                            <p:strVal val="ppt_x"/>
                                          </p:val>
                                        </p:tav>
                                      </p:tavLst>
                                    </p:anim>
                                    <p:anim calcmode="lin" valueType="num">
                                      <p:cBhvr additive="base">
                                        <p:cTn id="72" dur="1000"/>
                                        <p:tgtEl>
                                          <p:spTgt spid="12"/>
                                        </p:tgtEl>
                                        <p:attrNameLst>
                                          <p:attrName>ppt_y</p:attrName>
                                        </p:attrNameLst>
                                      </p:cBhvr>
                                      <p:tavLst>
                                        <p:tav tm="0">
                                          <p:val>
                                            <p:strVal val="ppt_y"/>
                                          </p:val>
                                        </p:tav>
                                        <p:tav tm="100000">
                                          <p:val>
                                            <p:strVal val="0-ppt_h/2"/>
                                          </p:val>
                                        </p:tav>
                                      </p:tavLst>
                                    </p:anim>
                                    <p:set>
                                      <p:cBhvr>
                                        <p:cTn id="73" dur="1" fill="hold">
                                          <p:stCondLst>
                                            <p:cond delay="999"/>
                                          </p:stCondLst>
                                        </p:cTn>
                                        <p:tgtEl>
                                          <p:spTgt spid="12"/>
                                        </p:tgtEl>
                                        <p:attrNameLst>
                                          <p:attrName>style.visibility</p:attrName>
                                        </p:attrNameLst>
                                      </p:cBhvr>
                                      <p:to>
                                        <p:strVal val="hidden"/>
                                      </p:to>
                                    </p:set>
                                  </p:childTnLst>
                                </p:cTn>
                              </p:par>
                              <p:par>
                                <p:cTn id="74" presetID="2" presetClass="exit" presetSubtype="1" fill="hold" grpId="2" nodeType="withEffect">
                                  <p:stCondLst>
                                    <p:cond delay="500"/>
                                  </p:stCondLst>
                                  <p:childTnLst>
                                    <p:anim calcmode="lin" valueType="num">
                                      <p:cBhvr additive="base">
                                        <p:cTn id="75" dur="1000"/>
                                        <p:tgtEl>
                                          <p:spTgt spid="13"/>
                                        </p:tgtEl>
                                        <p:attrNameLst>
                                          <p:attrName>ppt_x</p:attrName>
                                        </p:attrNameLst>
                                      </p:cBhvr>
                                      <p:tavLst>
                                        <p:tav tm="0">
                                          <p:val>
                                            <p:strVal val="ppt_x"/>
                                          </p:val>
                                        </p:tav>
                                        <p:tav tm="100000">
                                          <p:val>
                                            <p:strVal val="ppt_x"/>
                                          </p:val>
                                        </p:tav>
                                      </p:tavLst>
                                    </p:anim>
                                    <p:anim calcmode="lin" valueType="num">
                                      <p:cBhvr additive="base">
                                        <p:cTn id="76" dur="1000"/>
                                        <p:tgtEl>
                                          <p:spTgt spid="13"/>
                                        </p:tgtEl>
                                        <p:attrNameLst>
                                          <p:attrName>ppt_y</p:attrName>
                                        </p:attrNameLst>
                                      </p:cBhvr>
                                      <p:tavLst>
                                        <p:tav tm="0">
                                          <p:val>
                                            <p:strVal val="ppt_y"/>
                                          </p:val>
                                        </p:tav>
                                        <p:tav tm="100000">
                                          <p:val>
                                            <p:strVal val="0-ppt_h/2"/>
                                          </p:val>
                                        </p:tav>
                                      </p:tavLst>
                                    </p:anim>
                                    <p:set>
                                      <p:cBhvr>
                                        <p:cTn id="77"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1"/>
      <p:bldP spid="7" grpId="0"/>
      <p:bldP spid="7" grpId="1"/>
      <p:bldP spid="8" grpId="0"/>
      <p:bldP spid="8" grpId="1"/>
      <p:bldP spid="9" grpId="0"/>
      <p:bldP spid="9" grpId="1"/>
      <p:bldP spid="12" grpId="0"/>
      <p:bldP spid="12" grpId="1"/>
      <p:bldP spid="12" grpId="2"/>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5486693" y="1900897"/>
            <a:ext cx="2672862"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ready</a:t>
            </a:r>
          </a:p>
        </p:txBody>
      </p:sp>
      <p:sp>
        <p:nvSpPr>
          <p:cNvPr id="3074" name="Rectangle 2"/>
          <p:cNvSpPr>
            <a:spLocks noGrp="1" noChangeArrowheads="1"/>
          </p:cNvSpPr>
          <p:nvPr>
            <p:ph type="title"/>
          </p:nvPr>
        </p:nvSpPr>
        <p:spPr>
          <a:xfrm>
            <a:off x="762000" y="1981200"/>
            <a:ext cx="75438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you also be ready, for the Son of Man is coming at an hour you do not expect."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24:44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033010" y="2475030"/>
            <a:ext cx="28956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 coming</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2276475" y="2528369"/>
            <a:ext cx="3326130" cy="106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Son of Man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43F8E84-CC58-41B6-A657-DD5C75D61586}"/>
              </a:ext>
            </a:extLst>
          </p:cNvPr>
          <p:cNvSpPr txBox="1">
            <a:spLocks noChangeArrowheads="1"/>
          </p:cNvSpPr>
          <p:nvPr/>
        </p:nvSpPr>
        <p:spPr bwMode="auto">
          <a:xfrm>
            <a:off x="5503069" y="2005940"/>
            <a:ext cx="2637631" cy="77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ready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9697016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50" presetClass="exit" presetSubtype="0" accel="100000" fill="hold" grpId="1" nodeType="withEffect">
                                  <p:stCondLst>
                                    <p:cond delay="0"/>
                                  </p:stCondLst>
                                  <p:childTnLst>
                                    <p:anim calcmode="lin" valueType="num">
                                      <p:cBhvr>
                                        <p:cTn id="31" dur="1000"/>
                                        <p:tgtEl>
                                          <p:spTgt spid="3074"/>
                                        </p:tgtEl>
                                        <p:attrNameLst>
                                          <p:attrName>ppt_w</p:attrName>
                                        </p:attrNameLst>
                                      </p:cBhvr>
                                      <p:tavLst>
                                        <p:tav tm="0">
                                          <p:val>
                                            <p:strVal val="ppt_w"/>
                                          </p:val>
                                        </p:tav>
                                        <p:tav tm="100000">
                                          <p:val>
                                            <p:strVal val="ppt_w+.3"/>
                                          </p:val>
                                        </p:tav>
                                      </p:tavLst>
                                    </p:anim>
                                    <p:anim calcmode="lin" valueType="num">
                                      <p:cBhvr>
                                        <p:cTn id="32" dur="1000"/>
                                        <p:tgtEl>
                                          <p:spTgt spid="3074"/>
                                        </p:tgtEl>
                                        <p:attrNameLst>
                                          <p:attrName>ppt_h</p:attrName>
                                        </p:attrNameLst>
                                      </p:cBhvr>
                                      <p:tavLst>
                                        <p:tav tm="0">
                                          <p:val>
                                            <p:strVal val="ppt_h"/>
                                          </p:val>
                                        </p:tav>
                                        <p:tav tm="100000">
                                          <p:val>
                                            <p:strVal val="ppt_h"/>
                                          </p:val>
                                        </p:tav>
                                      </p:tavLst>
                                    </p:anim>
                                    <p:animEffect transition="out" filter="fade">
                                      <p:cBhvr>
                                        <p:cTn id="33" dur="1000"/>
                                        <p:tgtEl>
                                          <p:spTgt spid="3074"/>
                                        </p:tgtEl>
                                      </p:cBhvr>
                                    </p:animEffect>
                                    <p:set>
                                      <p:cBhvr>
                                        <p:cTn id="34" dur="1" fill="hold">
                                          <p:stCondLst>
                                            <p:cond delay="999"/>
                                          </p:stCondLst>
                                        </p:cTn>
                                        <p:tgtEl>
                                          <p:spTgt spid="307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250"/>
                                        <p:tgtEl>
                                          <p:spTgt spid="7"/>
                                        </p:tgtEl>
                                      </p:cBhvr>
                                    </p:animEffect>
                                    <p:set>
                                      <p:cBhvr>
                                        <p:cTn id="40"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6" grpId="0"/>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327" r="25453"/>
          <a:stretch/>
        </p:blipFill>
        <p:spPr>
          <a:xfrm>
            <a:off x="0" y="0"/>
            <a:ext cx="9144000" cy="6934200"/>
          </a:xfrm>
          <a:prstGeom prst="rect">
            <a:avLst/>
          </a:prstGeom>
        </p:spPr>
      </p:pic>
      <p:sp>
        <p:nvSpPr>
          <p:cNvPr id="5" name="Title 1"/>
          <p:cNvSpPr txBox="1">
            <a:spLocks/>
          </p:cNvSpPr>
          <p:nvPr/>
        </p:nvSpPr>
        <p:spPr>
          <a:xfrm>
            <a:off x="969852" y="2128837"/>
            <a:ext cx="3962400" cy="11057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0000"/>
                </a:solidFill>
                <a:latin typeface="Calibri" panose="020F0502020204030204" pitchFamily="34" charset="0"/>
              </a:rPr>
              <a:t>Watch and pray</a:t>
            </a:r>
          </a:p>
        </p:txBody>
      </p:sp>
      <p:sp>
        <p:nvSpPr>
          <p:cNvPr id="3074" name="Rectangle 2"/>
          <p:cNvSpPr>
            <a:spLocks noGrp="1" noChangeArrowheads="1"/>
          </p:cNvSpPr>
          <p:nvPr>
            <p:ph type="title"/>
          </p:nvPr>
        </p:nvSpPr>
        <p:spPr>
          <a:xfrm>
            <a:off x="457200" y="2286000"/>
            <a:ext cx="8229600" cy="2697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"Watch and pray, lest you enter into temptation. The spirit indeed is willing, but the flesh is weak."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26:41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85800" y="2066925"/>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276475" y="2528369"/>
            <a:ext cx="3326130" cy="106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Son of Man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76C0F52-C95A-483C-8C60-4C6B42EB4002}"/>
              </a:ext>
            </a:extLst>
          </p:cNvPr>
          <p:cNvSpPr txBox="1">
            <a:spLocks noChangeArrowheads="1"/>
          </p:cNvSpPr>
          <p:nvPr/>
        </p:nvSpPr>
        <p:spPr bwMode="auto">
          <a:xfrm>
            <a:off x="752474" y="2278990"/>
            <a:ext cx="4402932" cy="75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Watch and pray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60DCF51-C73E-4897-932A-2841A3F18CF5}"/>
              </a:ext>
            </a:extLst>
          </p:cNvPr>
          <p:cNvSpPr txBox="1">
            <a:spLocks noChangeArrowheads="1"/>
          </p:cNvSpPr>
          <p:nvPr/>
        </p:nvSpPr>
        <p:spPr bwMode="auto">
          <a:xfrm>
            <a:off x="3539265" y="2288381"/>
            <a:ext cx="1468504" cy="74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pray</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p:cNvSpPr txBox="1">
            <a:spLocks noChangeArrowheads="1"/>
          </p:cNvSpPr>
          <p:nvPr/>
        </p:nvSpPr>
        <p:spPr bwMode="auto">
          <a:xfrm>
            <a:off x="1684020" y="2674474"/>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Watch</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7"/>
                                        </p:tgtEl>
                                        <p:attrNameLst>
                                          <p:attrName>ppt_w</p:attrName>
                                        </p:attrNameLst>
                                      </p:cBhvr>
                                      <p:tavLst>
                                        <p:tav tm="0">
                                          <p:val>
                                            <p:strVal val="ppt_w"/>
                                          </p:val>
                                        </p:tav>
                                        <p:tav tm="100000">
                                          <p:val>
                                            <p:strVal val="ppt_w+.3"/>
                                          </p:val>
                                        </p:tav>
                                      </p:tavLst>
                                    </p:anim>
                                    <p:anim calcmode="lin" valueType="num">
                                      <p:cBhvr>
                                        <p:cTn id="7" dur="1000"/>
                                        <p:tgtEl>
                                          <p:spTgt spid="7"/>
                                        </p:tgtEl>
                                        <p:attrNameLst>
                                          <p:attrName>ppt_h</p:attrName>
                                        </p:attrNameLst>
                                      </p:cBhvr>
                                      <p:tavLst>
                                        <p:tav tm="0">
                                          <p:val>
                                            <p:strVal val="ppt_h"/>
                                          </p:val>
                                        </p:tav>
                                        <p:tav tm="100000">
                                          <p:val>
                                            <p:strVal val="ppt_h"/>
                                          </p:val>
                                        </p:tav>
                                      </p:tavLst>
                                    </p:anim>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childTnLst>
                                </p:cTn>
                              </p:par>
                              <p:par>
                                <p:cTn id="15" presetID="0" presetClass="path" presetSubtype="0" accel="50000" decel="50000" fill="hold" grpId="2" nodeType="withEffect">
                                  <p:stCondLst>
                                    <p:cond delay="0"/>
                                  </p:stCondLst>
                                  <p:childTnLst>
                                    <p:animMotion origin="layout" path="M 0 0 L -0.00139 -0.59367 " pathEditMode="relative" ptsTypes="AA">
                                      <p:cBhvr>
                                        <p:cTn id="16" dur="1000" spd="-100000" fill="hold"/>
                                        <p:tgtEl>
                                          <p:spTgt spid="3074"/>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8)">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par>
                                <p:cTn id="37" presetID="0" presetClass="path" presetSubtype="0" accel="50000" decel="50000" fill="hold" grpId="1" nodeType="withEffect">
                                  <p:stCondLst>
                                    <p:cond delay="0"/>
                                  </p:stCondLst>
                                  <p:childTnLst>
                                    <p:animMotion origin="layout" path="M 3.33333E-6 4.44444E-6 L 0.10972 0.08912 " pathEditMode="relative" rAng="0" ptsTypes="AA">
                                      <p:cBhvr>
                                        <p:cTn id="38" dur="2000" fill="hold"/>
                                        <p:tgtEl>
                                          <p:spTgt spid="4"/>
                                        </p:tgtEl>
                                        <p:attrNameLst>
                                          <p:attrName>ppt_x</p:attrName>
                                          <p:attrName>ppt_y</p:attrName>
                                        </p:attrNameLst>
                                      </p:cBhvr>
                                      <p:rCtr x="5486" y="4444"/>
                                    </p:animMotion>
                                  </p:childTnLst>
                                </p:cTn>
                              </p:par>
                              <p:par>
                                <p:cTn id="39" presetID="10" presetClass="exit" presetSubtype="0" fill="hold" grpId="1" nodeType="withEffect">
                                  <p:stCondLst>
                                    <p:cond delay="0"/>
                                  </p:stCondLst>
                                  <p:childTnLst>
                                    <p:animEffect transition="out" filter="fade">
                                      <p:cBhvr>
                                        <p:cTn id="40" dur="1500"/>
                                        <p:tgtEl>
                                          <p:spTgt spid="3074"/>
                                        </p:tgtEl>
                                      </p:cBhvr>
                                    </p:animEffect>
                                    <p:set>
                                      <p:cBhvr>
                                        <p:cTn id="41" dur="1" fill="hold">
                                          <p:stCondLst>
                                            <p:cond delay="149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4" grpId="0"/>
      <p:bldP spid="4" grpId="1"/>
      <p:bldP spid="7" grpId="0"/>
      <p:bldP spid="8" grpId="0"/>
      <p:bldP spid="8" grpId="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8763D00E-FCCF-42C1-B32F-977A122C2D15}"/>
              </a:ext>
            </a:extLst>
          </p:cNvPr>
          <p:cNvSpPr txBox="1">
            <a:spLocks/>
          </p:cNvSpPr>
          <p:nvPr/>
        </p:nvSpPr>
        <p:spPr>
          <a:xfrm>
            <a:off x="3691630" y="1364351"/>
            <a:ext cx="3097577" cy="6962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master</a:t>
            </a:r>
          </a:p>
        </p:txBody>
      </p:sp>
      <p:sp>
        <p:nvSpPr>
          <p:cNvPr id="12" name="Title 1">
            <a:extLst>
              <a:ext uri="{FF2B5EF4-FFF2-40B4-BE49-F238E27FC236}">
                <a16:creationId xmlns:a16="http://schemas.microsoft.com/office/drawing/2014/main" id="{AD2892BF-F2F3-4B5C-AA5A-D42499130771}"/>
              </a:ext>
            </a:extLst>
          </p:cNvPr>
          <p:cNvSpPr txBox="1">
            <a:spLocks/>
          </p:cNvSpPr>
          <p:nvPr/>
        </p:nvSpPr>
        <p:spPr>
          <a:xfrm>
            <a:off x="1977435" y="2042096"/>
            <a:ext cx="2671838" cy="688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is coming</a:t>
            </a:r>
          </a:p>
        </p:txBody>
      </p:sp>
      <p:sp>
        <p:nvSpPr>
          <p:cNvPr id="5" name="Rectangle 2"/>
          <p:cNvSpPr txBox="1">
            <a:spLocks noChangeArrowheads="1"/>
          </p:cNvSpPr>
          <p:nvPr/>
        </p:nvSpPr>
        <p:spPr bwMode="auto">
          <a:xfrm>
            <a:off x="541020" y="426574"/>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2805430" y="5126209"/>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457200"/>
            <a:ext cx="8229600" cy="582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"Watch therefore, for you do not know when the master of the house is coming -- in the evening, at midnight, at the crowing of the rooster, or in the morning -- lest, coming suddenly, he find you sleeping. And what I say to you, I say to all: Watch!"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Mark 13:35-37 </a:t>
            </a:r>
          </a:p>
        </p:txBody>
      </p:sp>
      <p:sp>
        <p:nvSpPr>
          <p:cNvPr id="6" name="Rectangle 2"/>
          <p:cNvSpPr txBox="1">
            <a:spLocks noChangeArrowheads="1"/>
          </p:cNvSpPr>
          <p:nvPr/>
        </p:nvSpPr>
        <p:spPr bwMode="auto">
          <a:xfrm>
            <a:off x="4513271" y="1105230"/>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master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1684020" y="2674474"/>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hidden="1"/>
          <p:cNvSpPr txBox="1">
            <a:spLocks noChangeArrowheads="1"/>
          </p:cNvSpPr>
          <p:nvPr/>
        </p:nvSpPr>
        <p:spPr bwMode="auto">
          <a:xfrm>
            <a:off x="2794223" y="3210186"/>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master</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D678C21-8AA6-4B77-AF00-C39FB78A6C5C}"/>
              </a:ext>
            </a:extLst>
          </p:cNvPr>
          <p:cNvSpPr txBox="1">
            <a:spLocks noChangeArrowheads="1"/>
          </p:cNvSpPr>
          <p:nvPr/>
        </p:nvSpPr>
        <p:spPr bwMode="auto">
          <a:xfrm>
            <a:off x="3626336" y="1305918"/>
            <a:ext cx="3232952" cy="7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master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3EA250F-425D-4527-9F4A-1AA6DA7EC257}"/>
              </a:ext>
            </a:extLst>
          </p:cNvPr>
          <p:cNvSpPr txBox="1">
            <a:spLocks noChangeArrowheads="1"/>
          </p:cNvSpPr>
          <p:nvPr/>
        </p:nvSpPr>
        <p:spPr bwMode="auto">
          <a:xfrm>
            <a:off x="1984157" y="1980771"/>
            <a:ext cx="2672844" cy="76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coming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0" presetClass="path" presetSubtype="0" accel="50000" decel="50000" fill="hold" grpId="1" nodeType="withEffect">
                                  <p:stCondLst>
                                    <p:cond delay="0"/>
                                  </p:stCondLst>
                                  <p:childTnLst>
                                    <p:animMotion origin="layout" path="M 0.00017 4.81481E-6 L 0.12482 0.32777 " pathEditMode="relative" rAng="0" ptsTypes="AA">
                                      <p:cBhvr>
                                        <p:cTn id="12" dur="2000" spd="-100000" fill="hold"/>
                                        <p:tgtEl>
                                          <p:spTgt spid="5"/>
                                        </p:tgtEl>
                                        <p:attrNameLst>
                                          <p:attrName>ppt_x</p:attrName>
                                          <p:attrName>ppt_y</p:attrName>
                                        </p:attrNameLst>
                                      </p:cBhvr>
                                      <p:rCtr x="6233" y="16389"/>
                                    </p:animMotion>
                                  </p:childTnLst>
                                </p:cTn>
                              </p:par>
                              <p:par>
                                <p:cTn id="13" presetID="0" presetClass="path" presetSubtype="0" accel="50000" decel="50000" fill="hold" grpId="1" nodeType="withEffect">
                                  <p:stCondLst>
                                    <p:cond delay="0"/>
                                  </p:stCondLst>
                                  <p:childTnLst>
                                    <p:animMotion origin="layout" path="M 2.5E-6 -3.7037E-7 L -0.12257 -0.35741 " pathEditMode="relative" rAng="0" ptsTypes="AA">
                                      <p:cBhvr>
                                        <p:cTn id="14" dur="2000" spd="-100000" fill="hold"/>
                                        <p:tgtEl>
                                          <p:spTgt spid="8"/>
                                        </p:tgtEl>
                                        <p:attrNameLst>
                                          <p:attrName>ppt_x</p:attrName>
                                          <p:attrName>ppt_y</p:attrName>
                                        </p:attrNameLst>
                                      </p:cBhvr>
                                      <p:rCtr x="-6128" y="-17870"/>
                                    </p:animMotion>
                                  </p:childTnLst>
                                </p:cTn>
                              </p:par>
                              <p:par>
                                <p:cTn id="15" presetID="21" presetClass="entr" presetSubtype="8" fill="hold" grpId="0" nodeType="withEffect">
                                  <p:stCondLst>
                                    <p:cond delay="1800"/>
                                  </p:stCondLst>
                                  <p:childTnLst>
                                    <p:set>
                                      <p:cBhvr>
                                        <p:cTn id="16" dur="1" fill="hold">
                                          <p:stCondLst>
                                            <p:cond delay="0"/>
                                          </p:stCondLst>
                                        </p:cTn>
                                        <p:tgtEl>
                                          <p:spTgt spid="3074"/>
                                        </p:tgtEl>
                                        <p:attrNameLst>
                                          <p:attrName>style.visibility</p:attrName>
                                        </p:attrNameLst>
                                      </p:cBhvr>
                                      <p:to>
                                        <p:strVal val="visible"/>
                                      </p:to>
                                    </p:set>
                                    <p:animEffect transition="in" filter="wheel(8)">
                                      <p:cBhvr>
                                        <p:cTn id="17" dur="1250"/>
                                        <p:tgtEl>
                                          <p:spTgt spid="3074"/>
                                        </p:tgtEl>
                                      </p:cBhvr>
                                    </p:animEffect>
                                  </p:childTnLst>
                                </p:cTn>
                              </p:par>
                            </p:childTnLst>
                          </p:cTn>
                        </p:par>
                        <p:par>
                          <p:cTn id="18" fill="hold">
                            <p:stCondLst>
                              <p:cond delay="3050"/>
                            </p:stCondLst>
                            <p:childTnLst>
                              <p:par>
                                <p:cTn id="19" presetID="10" presetClass="exit" presetSubtype="0" fill="hold" grpId="2" nodeType="afterEffect">
                                  <p:stCondLst>
                                    <p:cond delay="0"/>
                                  </p:stCondLst>
                                  <p:childTnLst>
                                    <p:animEffect transition="out" filter="fade">
                                      <p:cBhvr>
                                        <p:cTn id="20" dur="250"/>
                                        <p:tgtEl>
                                          <p:spTgt spid="8"/>
                                        </p:tgtEl>
                                      </p:cBhvr>
                                    </p:animEffect>
                                    <p:set>
                                      <p:cBhvr>
                                        <p:cTn id="21" dur="1" fill="hold">
                                          <p:stCondLst>
                                            <p:cond delay="249"/>
                                          </p:stCondLst>
                                        </p:cTn>
                                        <p:tgtEl>
                                          <p:spTgt spid="8"/>
                                        </p:tgtEl>
                                        <p:attrNameLst>
                                          <p:attrName>style.visibility</p:attrName>
                                        </p:attrNameLst>
                                      </p:cBhvr>
                                      <p:to>
                                        <p:strVal val="hidden"/>
                                      </p:to>
                                    </p:set>
                                  </p:childTnLst>
                                </p:cTn>
                              </p:par>
                              <p:par>
                                <p:cTn id="22" presetID="10" presetClass="exit" presetSubtype="0" fill="hold" grpId="2" nodeType="withEffect">
                                  <p:stCondLst>
                                    <p:cond delay="0"/>
                                  </p:stCondLst>
                                  <p:childTnLst>
                                    <p:animEffect transition="out" filter="fade">
                                      <p:cBhvr>
                                        <p:cTn id="23" dur="250"/>
                                        <p:tgtEl>
                                          <p:spTgt spid="5"/>
                                        </p:tgtEl>
                                      </p:cBhvr>
                                    </p:animEffect>
                                    <p:set>
                                      <p:cBhvr>
                                        <p:cTn id="24" dur="1" fill="hold">
                                          <p:stCondLst>
                                            <p:cond delay="24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18" presetClass="emph" presetSubtype="0" fill="hold" grpId="1" nodeType="withEffect">
                                  <p:stCondLst>
                                    <p:cond delay="0"/>
                                  </p:stCondLst>
                                  <p:childTnLst>
                                    <p:set>
                                      <p:cBhvr override="childStyle">
                                        <p:cTn id="31" dur="500" fill="hold"/>
                                        <p:tgtEl>
                                          <p:spTgt spid="10"/>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22" presetClass="entr" presetSubtype="8" fill="hold" grpId="0" nodeType="withEffect">
                                  <p:stCondLst>
                                    <p:cond delay="40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18" presetClass="emph" presetSubtype="0" fill="hold" grpId="1" nodeType="withEffect">
                                  <p:stCondLst>
                                    <p:cond delay="400"/>
                                  </p:stCondLst>
                                  <p:childTnLst>
                                    <p:set>
                                      <p:cBhvr override="childStyle">
                                        <p:cTn id="39" dur="500" fill="hold"/>
                                        <p:tgtEl>
                                          <p:spTgt spid="12"/>
                                        </p:tgtEl>
                                        <p:attrNameLst>
                                          <p:attrName>style.textDecorationUnderline</p:attrName>
                                        </p:attrNameLst>
                                      </p:cBhvr>
                                      <p:to>
                                        <p:strVal val="true"/>
                                      </p:to>
                                    </p:set>
                                  </p:childTnLst>
                                </p:cTn>
                              </p:par>
                              <p:par>
                                <p:cTn id="40" presetID="22" presetClass="entr" presetSubtype="8" fill="hold" grpId="0" nodeType="withEffect">
                                  <p:stCondLst>
                                    <p:cond delay="40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50"/>
                                        <p:tgtEl>
                                          <p:spTgt spid="6"/>
                                        </p:tgtEl>
                                      </p:cBhvr>
                                    </p:animEffect>
                                  </p:childTnLst>
                                </p:cTn>
                              </p:par>
                              <p:par>
                                <p:cTn id="48" presetID="10" presetClass="entr" presetSubtype="0" fill="hold" grpId="4"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grpId="4"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par>
                                <p:cTn id="54" presetID="0" presetClass="path" presetSubtype="0" accel="50000" decel="50000" fill="hold" grpId="1" nodeType="withEffect">
                                  <p:stCondLst>
                                    <p:cond delay="0"/>
                                  </p:stCondLst>
                                  <p:childTnLst>
                                    <p:animMotion origin="layout" path="M -3.05556E-6 2.22222E-6 L -0.18802 0.30694 " pathEditMode="relative" rAng="0" ptsTypes="AA">
                                      <p:cBhvr>
                                        <p:cTn id="55" dur="2000" fill="hold"/>
                                        <p:tgtEl>
                                          <p:spTgt spid="6"/>
                                        </p:tgtEl>
                                        <p:attrNameLst>
                                          <p:attrName>ppt_x</p:attrName>
                                          <p:attrName>ppt_y</p:attrName>
                                        </p:attrNameLst>
                                      </p:cBhvr>
                                      <p:rCtr x="-9497" y="15347"/>
                                    </p:animMotion>
                                  </p:childTnLst>
                                </p:cTn>
                              </p:par>
                              <p:par>
                                <p:cTn id="56" presetID="0" presetClass="path" presetSubtype="0" accel="50000" decel="50000" fill="hold" grpId="3" nodeType="withEffect">
                                  <p:stCondLst>
                                    <p:cond delay="0"/>
                                  </p:stCondLst>
                                  <p:childTnLst>
                                    <p:animMotion origin="layout" path="M 0 0 L -0.00504 -0.28171 " pathEditMode="relative" ptsTypes="AA">
                                      <p:cBhvr>
                                        <p:cTn id="57" dur="2000" fill="hold"/>
                                        <p:tgtEl>
                                          <p:spTgt spid="8"/>
                                        </p:tgtEl>
                                        <p:attrNameLst>
                                          <p:attrName>ppt_x</p:attrName>
                                          <p:attrName>ppt_y</p:attrName>
                                        </p:attrNameLst>
                                      </p:cBhvr>
                                    </p:animMotion>
                                  </p:childTnLst>
                                </p:cTn>
                              </p:par>
                              <p:par>
                                <p:cTn id="58" presetID="0" presetClass="path" presetSubtype="0" accel="50000" decel="50000" fill="hold" grpId="3" nodeType="withEffect">
                                  <p:stCondLst>
                                    <p:cond delay="0"/>
                                  </p:stCondLst>
                                  <p:childTnLst>
                                    <p:animMotion origin="layout" path="M 0 0 L 0.24131 0.40162 " pathEditMode="relative" ptsTypes="AA">
                                      <p:cBhvr>
                                        <p:cTn id="59" dur="2000" fill="hold"/>
                                        <p:tgtEl>
                                          <p:spTgt spid="5"/>
                                        </p:tgtEl>
                                        <p:attrNameLst>
                                          <p:attrName>ppt_x</p:attrName>
                                          <p:attrName>ppt_y</p:attrName>
                                        </p:attrNameLst>
                                      </p:cBhvr>
                                    </p:animMotion>
                                  </p:childTnLst>
                                </p:cTn>
                              </p:par>
                              <p:par>
                                <p:cTn id="60" presetID="10" presetClass="exit" presetSubtype="0" fill="hold" grpId="1" nodeType="withEffect">
                                  <p:stCondLst>
                                    <p:cond delay="0"/>
                                  </p:stCondLst>
                                  <p:childTnLst>
                                    <p:animEffect transition="out" filter="fade">
                                      <p:cBhvr>
                                        <p:cTn id="61" dur="1500"/>
                                        <p:tgtEl>
                                          <p:spTgt spid="3074"/>
                                        </p:tgtEl>
                                      </p:cBhvr>
                                    </p:animEffect>
                                    <p:set>
                                      <p:cBhvr>
                                        <p:cTn id="62" dur="1" fill="hold">
                                          <p:stCondLst>
                                            <p:cond delay="1499"/>
                                          </p:stCondLst>
                                        </p:cTn>
                                        <p:tgtEl>
                                          <p:spTgt spid="307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23" presetClass="exit" presetSubtype="16" fill="hold" grpId="5" nodeType="withEffect">
                                  <p:stCondLst>
                                    <p:cond delay="250"/>
                                  </p:stCondLst>
                                  <p:childTnLst>
                                    <p:anim calcmode="lin" valueType="num">
                                      <p:cBhvr>
                                        <p:cTn id="76" dur="1650"/>
                                        <p:tgtEl>
                                          <p:spTgt spid="8"/>
                                        </p:tgtEl>
                                        <p:attrNameLst>
                                          <p:attrName>ppt_w</p:attrName>
                                        </p:attrNameLst>
                                      </p:cBhvr>
                                      <p:tavLst>
                                        <p:tav tm="0">
                                          <p:val>
                                            <p:strVal val="ppt_w"/>
                                          </p:val>
                                        </p:tav>
                                        <p:tav tm="100000">
                                          <p:val>
                                            <p:strVal val="4*ppt_w"/>
                                          </p:val>
                                        </p:tav>
                                      </p:tavLst>
                                    </p:anim>
                                    <p:anim calcmode="lin" valueType="num">
                                      <p:cBhvr>
                                        <p:cTn id="77" dur="1650"/>
                                        <p:tgtEl>
                                          <p:spTgt spid="8"/>
                                        </p:tgtEl>
                                        <p:attrNameLst>
                                          <p:attrName>ppt_h</p:attrName>
                                        </p:attrNameLst>
                                      </p:cBhvr>
                                      <p:tavLst>
                                        <p:tav tm="0">
                                          <p:val>
                                            <p:strVal val="ppt_h"/>
                                          </p:val>
                                        </p:tav>
                                        <p:tav tm="100000">
                                          <p:val>
                                            <p:strVal val="4*ppt_h"/>
                                          </p:val>
                                        </p:tav>
                                      </p:tavLst>
                                    </p:anim>
                                    <p:set>
                                      <p:cBhvr>
                                        <p:cTn id="78" dur="1" fill="hold">
                                          <p:stCondLst>
                                            <p:cond delay="1649"/>
                                          </p:stCondLst>
                                        </p:cTn>
                                        <p:tgtEl>
                                          <p:spTgt spid="8"/>
                                        </p:tgtEl>
                                        <p:attrNameLst>
                                          <p:attrName>style.visibility</p:attrName>
                                        </p:attrNameLst>
                                      </p:cBhvr>
                                      <p:to>
                                        <p:strVal val="hidden"/>
                                      </p:to>
                                    </p:set>
                                  </p:childTnLst>
                                </p:cTn>
                              </p:par>
                              <p:par>
                                <p:cTn id="79" presetID="23" presetClass="exit" presetSubtype="16" fill="hold" grpId="5" nodeType="withEffect">
                                  <p:stCondLst>
                                    <p:cond delay="250"/>
                                  </p:stCondLst>
                                  <p:childTnLst>
                                    <p:anim calcmode="lin" valueType="num">
                                      <p:cBhvr>
                                        <p:cTn id="80" dur="1650"/>
                                        <p:tgtEl>
                                          <p:spTgt spid="5"/>
                                        </p:tgtEl>
                                        <p:attrNameLst>
                                          <p:attrName>ppt_w</p:attrName>
                                        </p:attrNameLst>
                                      </p:cBhvr>
                                      <p:tavLst>
                                        <p:tav tm="0">
                                          <p:val>
                                            <p:strVal val="ppt_w"/>
                                          </p:val>
                                        </p:tav>
                                        <p:tav tm="100000">
                                          <p:val>
                                            <p:strVal val="4*ppt_w"/>
                                          </p:val>
                                        </p:tav>
                                      </p:tavLst>
                                    </p:anim>
                                    <p:anim calcmode="lin" valueType="num">
                                      <p:cBhvr>
                                        <p:cTn id="81" dur="1650"/>
                                        <p:tgtEl>
                                          <p:spTgt spid="5"/>
                                        </p:tgtEl>
                                        <p:attrNameLst>
                                          <p:attrName>ppt_h</p:attrName>
                                        </p:attrNameLst>
                                      </p:cBhvr>
                                      <p:tavLst>
                                        <p:tav tm="0">
                                          <p:val>
                                            <p:strVal val="ppt_h"/>
                                          </p:val>
                                        </p:tav>
                                        <p:tav tm="100000">
                                          <p:val>
                                            <p:strVal val="4*ppt_h"/>
                                          </p:val>
                                        </p:tav>
                                      </p:tavLst>
                                    </p:anim>
                                    <p:set>
                                      <p:cBhvr>
                                        <p:cTn id="82" dur="1" fill="hold">
                                          <p:stCondLst>
                                            <p:cond delay="1649"/>
                                          </p:stCondLst>
                                        </p:cTn>
                                        <p:tgtEl>
                                          <p:spTgt spid="5"/>
                                        </p:tgtEl>
                                        <p:attrNameLst>
                                          <p:attrName>style.visibility</p:attrName>
                                        </p:attrNameLst>
                                      </p:cBhvr>
                                      <p:to>
                                        <p:strVal val="hidden"/>
                                      </p:to>
                                    </p:set>
                                  </p:childTnLst>
                                </p:cTn>
                              </p:par>
                              <p:par>
                                <p:cTn id="83" presetID="10" presetClass="exit" presetSubtype="0" fill="hold" grpId="6" nodeType="withEffect">
                                  <p:stCondLst>
                                    <p:cond delay="750"/>
                                  </p:stCondLst>
                                  <p:childTnLst>
                                    <p:animEffect transition="out" filter="fade">
                                      <p:cBhvr>
                                        <p:cTn id="84" dur="1150"/>
                                        <p:tgtEl>
                                          <p:spTgt spid="8"/>
                                        </p:tgtEl>
                                      </p:cBhvr>
                                    </p:animEffect>
                                    <p:set>
                                      <p:cBhvr>
                                        <p:cTn id="85" dur="1" fill="hold">
                                          <p:stCondLst>
                                            <p:cond delay="1149"/>
                                          </p:stCondLst>
                                        </p:cTn>
                                        <p:tgtEl>
                                          <p:spTgt spid="8"/>
                                        </p:tgtEl>
                                        <p:attrNameLst>
                                          <p:attrName>style.visibility</p:attrName>
                                        </p:attrNameLst>
                                      </p:cBhvr>
                                      <p:to>
                                        <p:strVal val="hidden"/>
                                      </p:to>
                                    </p:set>
                                  </p:childTnLst>
                                </p:cTn>
                              </p:par>
                              <p:par>
                                <p:cTn id="86" presetID="10" presetClass="exit" presetSubtype="0" fill="hold" grpId="6" nodeType="withEffect">
                                  <p:stCondLst>
                                    <p:cond delay="750"/>
                                  </p:stCondLst>
                                  <p:childTnLst>
                                    <p:animEffect transition="out" filter="fade">
                                      <p:cBhvr>
                                        <p:cTn id="87" dur="1150"/>
                                        <p:tgtEl>
                                          <p:spTgt spid="5"/>
                                        </p:tgtEl>
                                      </p:cBhvr>
                                    </p:animEffect>
                                    <p:set>
                                      <p:cBhvr>
                                        <p:cTn id="88" dur="1" fill="hold">
                                          <p:stCondLst>
                                            <p:cond delay="11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2" grpId="0"/>
      <p:bldP spid="12" grpId="1"/>
      <p:bldP spid="12" grpId="2"/>
      <p:bldP spid="5" grpId="0"/>
      <p:bldP spid="5" grpId="1"/>
      <p:bldP spid="5" grpId="2"/>
      <p:bldP spid="5" grpId="3"/>
      <p:bldP spid="5" grpId="4"/>
      <p:bldP spid="5" grpId="5"/>
      <p:bldP spid="5" grpId="6"/>
      <p:bldP spid="8" grpId="0"/>
      <p:bldP spid="8" grpId="1"/>
      <p:bldP spid="8" grpId="2"/>
      <p:bldP spid="8" grpId="3"/>
      <p:bldP spid="8" grpId="4"/>
      <p:bldP spid="8" grpId="5"/>
      <p:bldP spid="8" grpId="6"/>
      <p:bldP spid="3074" grpId="0"/>
      <p:bldP spid="3074" grpId="1"/>
      <p:bldP spid="6" grpId="0"/>
      <p:bldP spid="6" grpId="1"/>
      <p:bldP spid="7" grpId="1"/>
      <p:bldP spid="11" grpId="0"/>
      <p:bldP spid="11" grpId="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355" r="3226"/>
          <a:stretch/>
        </p:blipFill>
        <p:spPr>
          <a:xfrm>
            <a:off x="0" y="0"/>
            <a:ext cx="9144000" cy="6858000"/>
          </a:xfrm>
          <a:prstGeom prst="rect">
            <a:avLst/>
          </a:prstGeom>
        </p:spPr>
      </p:pic>
      <p:sp>
        <p:nvSpPr>
          <p:cNvPr id="6" name="Title 1"/>
          <p:cNvSpPr txBox="1">
            <a:spLocks/>
          </p:cNvSpPr>
          <p:nvPr/>
        </p:nvSpPr>
        <p:spPr>
          <a:xfrm>
            <a:off x="2194712" y="589852"/>
            <a:ext cx="3274541" cy="11082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your heart</a:t>
            </a:r>
          </a:p>
        </p:txBody>
      </p:sp>
      <p:sp>
        <p:nvSpPr>
          <p:cNvPr id="7" name="Title 1"/>
          <p:cNvSpPr txBox="1">
            <a:spLocks/>
          </p:cNvSpPr>
          <p:nvPr/>
        </p:nvSpPr>
        <p:spPr>
          <a:xfrm>
            <a:off x="2231834" y="1888451"/>
            <a:ext cx="3715267"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lamps burning</a:t>
            </a:r>
          </a:p>
        </p:txBody>
      </p:sp>
      <p:sp>
        <p:nvSpPr>
          <p:cNvPr id="8" name="Title 1"/>
          <p:cNvSpPr txBox="1">
            <a:spLocks/>
          </p:cNvSpPr>
          <p:nvPr/>
        </p:nvSpPr>
        <p:spPr>
          <a:xfrm>
            <a:off x="6006310" y="2559745"/>
            <a:ext cx="254549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wait</a:t>
            </a:r>
          </a:p>
        </p:txBody>
      </p:sp>
      <p:sp>
        <p:nvSpPr>
          <p:cNvPr id="3074" name="Rectangle 2"/>
          <p:cNvSpPr>
            <a:spLocks noGrp="1" noChangeArrowheads="1"/>
          </p:cNvSpPr>
          <p:nvPr>
            <p:ph type="title"/>
          </p:nvPr>
        </p:nvSpPr>
        <p:spPr>
          <a:xfrm>
            <a:off x="457200" y="152400"/>
            <a:ext cx="8229600" cy="6553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where your treasure is,   there your heart will be also.       Let your waist be girded and    your lamps burning; and you yourselves be like men who wait for their master, when he will return from the wedding, that when he comes and knocks they may open to him immediately."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12:34-36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794223" y="3210186"/>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master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5859379" y="2707106"/>
            <a:ext cx="2836308" cy="8261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who wait</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2" name="Rectangle 11"/>
          <p:cNvSpPr>
            <a:spLocks noChangeArrowheads="1"/>
          </p:cNvSpPr>
          <p:nvPr/>
        </p:nvSpPr>
        <p:spPr bwMode="auto">
          <a:xfrm>
            <a:off x="5076413" y="0"/>
            <a:ext cx="2277319" cy="88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treasure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467AE294-75D1-4E2B-A32B-D424AB09A314}"/>
              </a:ext>
            </a:extLst>
          </p:cNvPr>
          <p:cNvSpPr txBox="1">
            <a:spLocks noChangeArrowheads="1"/>
          </p:cNvSpPr>
          <p:nvPr/>
        </p:nvSpPr>
        <p:spPr bwMode="auto">
          <a:xfrm>
            <a:off x="2221705" y="733010"/>
            <a:ext cx="3203897" cy="75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9F10F482-DD2E-49CC-BD89-B01322EC2899}"/>
              </a:ext>
            </a:extLst>
          </p:cNvPr>
          <p:cNvSpPr txBox="1">
            <a:spLocks noChangeArrowheads="1"/>
          </p:cNvSpPr>
          <p:nvPr/>
        </p:nvSpPr>
        <p:spPr bwMode="auto">
          <a:xfrm>
            <a:off x="2112728" y="2057716"/>
            <a:ext cx="3952511" cy="79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lamps burning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Heart 10"/>
          <p:cNvSpPr/>
          <p:nvPr/>
        </p:nvSpPr>
        <p:spPr bwMode="auto">
          <a:xfrm>
            <a:off x="4065446" y="798998"/>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3" name="Rectangle 2"/>
          <p:cNvSpPr txBox="1">
            <a:spLocks noChangeArrowheads="1"/>
          </p:cNvSpPr>
          <p:nvPr/>
        </p:nvSpPr>
        <p:spPr bwMode="auto">
          <a:xfrm>
            <a:off x="3722079" y="1978167"/>
            <a:ext cx="2240694" cy="94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gradFill>
                  <a:gsLst>
                    <a:gs pos="0">
                      <a:srgbClr val="FFF200"/>
                    </a:gs>
                    <a:gs pos="45000">
                      <a:srgbClr val="FF7A00"/>
                    </a:gs>
                    <a:gs pos="70000">
                      <a:srgbClr val="FF0300"/>
                    </a:gs>
                    <a:gs pos="100000">
                      <a:srgbClr val="4D0808"/>
                    </a:gs>
                  </a:gsLst>
                  <a:lin ang="5400000" scaled="0"/>
                </a:gradFill>
                <a:effectLst>
                  <a:glow rad="63500">
                    <a:schemeClr val="tx1"/>
                  </a:glow>
                  <a:outerShdw blurRad="50800" algn="tl" rotWithShape="0">
                    <a:srgbClr val="000000"/>
                  </a:outerShdw>
                </a:effectLst>
                <a:latin typeface="Calibri" panose="020F0502020204030204" pitchFamily="34" charset="0"/>
              </a:rPr>
              <a:t>burning</a:t>
            </a:r>
            <a:endParaRPr lang="en-US" altLang="en-US" sz="3200" b="1" i="1" kern="0" dirty="0">
              <a:ln w="17780" cmpd="sng">
                <a:noFill/>
                <a:prstDash val="solid"/>
                <a:miter lim="800000"/>
              </a:ln>
              <a:gradFill>
                <a:gsLst>
                  <a:gs pos="0">
                    <a:srgbClr val="FFF200"/>
                  </a:gs>
                  <a:gs pos="45000">
                    <a:srgbClr val="FF7A00"/>
                  </a:gs>
                  <a:gs pos="70000">
                    <a:srgbClr val="FF0300"/>
                  </a:gs>
                  <a:gs pos="100000">
                    <a:srgbClr val="4D0808"/>
                  </a:gs>
                </a:gsLst>
                <a:lin ang="5400000" scaled="0"/>
              </a:gra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hidden="1"/>
          <p:cNvSpPr txBox="1">
            <a:spLocks noChangeArrowheads="1"/>
          </p:cNvSpPr>
          <p:nvPr/>
        </p:nvSpPr>
        <p:spPr bwMode="auto">
          <a:xfrm>
            <a:off x="1342767" y="1575181"/>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master</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17" presetClass="entr" presetSubtype="4" fill="hold" grpId="3"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ppt_x</p:attrName>
                                        </p:attrNameLst>
                                      </p:cBhvr>
                                      <p:tavLst>
                                        <p:tav tm="0">
                                          <p:val>
                                            <p:strVal val="#ppt_x"/>
                                          </p:val>
                                        </p:tav>
                                        <p:tav tm="100000">
                                          <p:val>
                                            <p:strVal val="#ppt_x"/>
                                          </p:val>
                                        </p:tav>
                                      </p:tavLst>
                                    </p:anim>
                                    <p:anim calcmode="lin" valueType="num">
                                      <p:cBhvr>
                                        <p:cTn id="12" dur="1000" fill="hold"/>
                                        <p:tgtEl>
                                          <p:spTgt spid="3074"/>
                                        </p:tgtEl>
                                        <p:attrNameLst>
                                          <p:attrName>ppt_y</p:attrName>
                                        </p:attrNameLst>
                                      </p:cBhvr>
                                      <p:tavLst>
                                        <p:tav tm="0">
                                          <p:val>
                                            <p:strVal val="#ppt_y+#ppt_h/2"/>
                                          </p:val>
                                        </p:tav>
                                        <p:tav tm="100000">
                                          <p:val>
                                            <p:strVal val="#ppt_y"/>
                                          </p:val>
                                        </p:tav>
                                      </p:tavLst>
                                    </p:anim>
                                    <p:anim calcmode="lin" valueType="num">
                                      <p:cBhvr>
                                        <p:cTn id="13" dur="1000" fill="hold"/>
                                        <p:tgtEl>
                                          <p:spTgt spid="3074"/>
                                        </p:tgtEl>
                                        <p:attrNameLst>
                                          <p:attrName>ppt_w</p:attrName>
                                        </p:attrNameLst>
                                      </p:cBhvr>
                                      <p:tavLst>
                                        <p:tav tm="0">
                                          <p:val>
                                            <p:strVal val="#ppt_w"/>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childTnLst>
                                </p:cTn>
                              </p:par>
                              <p:par>
                                <p:cTn id="15" presetID="0" presetClass="path" presetSubtype="0" accel="50000" decel="50000" fill="hold" grpId="2" nodeType="withEffect">
                                  <p:stCondLst>
                                    <p:cond delay="0"/>
                                  </p:stCondLst>
                                  <p:childTnLst>
                                    <p:animMotion origin="layout" path="M 0 0 L 0.0875 0 " pathEditMode="relative" ptsTypes="AA">
                                      <p:cBhvr>
                                        <p:cTn id="16" dur="1000" spd="-100000" fill="hold"/>
                                        <p:tgtEl>
                                          <p:spTgt spid="3074"/>
                                        </p:tgtEl>
                                        <p:attrNameLst>
                                          <p:attrName>ppt_x</p:attrName>
                                          <p:attrName>ppt_y</p:attrName>
                                        </p:attrNameLst>
                                      </p:cBhvr>
                                    </p:animMotion>
                                  </p:childTnLst>
                                </p:cTn>
                              </p:par>
                            </p:childTnLst>
                          </p:cTn>
                        </p:par>
                        <p:par>
                          <p:cTn id="17" fill="hold">
                            <p:stCondLst>
                              <p:cond delay="1000"/>
                            </p:stCondLst>
                            <p:childTnLst>
                              <p:par>
                                <p:cTn id="18" presetID="10" presetClass="exit" presetSubtype="0" fill="hold" grpId="2" nodeType="afterEffect">
                                  <p:stCondLst>
                                    <p:cond delay="0"/>
                                  </p:stCondLst>
                                  <p:childTnLst>
                                    <p:animEffect transition="out" filter="fade">
                                      <p:cBhvr>
                                        <p:cTn id="19" dur="250"/>
                                        <p:tgtEl>
                                          <p:spTgt spid="4"/>
                                        </p:tgtEl>
                                      </p:cBhvr>
                                    </p:animEffect>
                                    <p:set>
                                      <p:cBhvr>
                                        <p:cTn id="20" dur="1" fill="hold">
                                          <p:stCondLst>
                                            <p:cond delay="24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750"/>
                                        <p:tgtEl>
                                          <p:spTgt spid="7"/>
                                        </p:tgtEl>
                                      </p:cBhvr>
                                    </p:animEffect>
                                  </p:childTnLst>
                                </p:cTn>
                              </p:par>
                              <p:par>
                                <p:cTn id="36" presetID="18" presetClass="emph" presetSubtype="0" fill="hold" grpId="1" nodeType="withEffect">
                                  <p:stCondLst>
                                    <p:cond delay="0"/>
                                  </p:stCondLst>
                                  <p:childTnLst>
                                    <p:set>
                                      <p:cBhvr override="childStyle">
                                        <p:cTn id="37" dur="750" fill="hold"/>
                                        <p:tgtEl>
                                          <p:spTgt spid="7"/>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750"/>
                                        <p:tgtEl>
                                          <p:spTgt spid="15"/>
                                        </p:tgtEl>
                                      </p:cBhvr>
                                    </p:animEffect>
                                  </p:childTnLst>
                                </p:cTn>
                              </p:par>
                              <p:par>
                                <p:cTn id="41" presetID="23"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750" fill="hold"/>
                                        <p:tgtEl>
                                          <p:spTgt spid="11"/>
                                        </p:tgtEl>
                                        <p:attrNameLst>
                                          <p:attrName>ppt_w</p:attrName>
                                        </p:attrNameLst>
                                      </p:cBhvr>
                                      <p:tavLst>
                                        <p:tav tm="0">
                                          <p:val>
                                            <p:fltVal val="0"/>
                                          </p:val>
                                        </p:tav>
                                        <p:tav tm="100000">
                                          <p:val>
                                            <p:strVal val="#ppt_w"/>
                                          </p:val>
                                        </p:tav>
                                      </p:tavLst>
                                    </p:anim>
                                    <p:anim calcmode="lin" valueType="num">
                                      <p:cBhvr>
                                        <p:cTn id="44" dur="750" fill="hold"/>
                                        <p:tgtEl>
                                          <p:spTgt spid="11"/>
                                        </p:tgtEl>
                                        <p:attrNameLst>
                                          <p:attrName>ppt_h</p:attrName>
                                        </p:attrNameLst>
                                      </p:cBhvr>
                                      <p:tavLst>
                                        <p:tav tm="0">
                                          <p:val>
                                            <p:fltVal val="0"/>
                                          </p:val>
                                        </p:tav>
                                        <p:tav tm="100000">
                                          <p:val>
                                            <p:strVal val="#ppt_h"/>
                                          </p:val>
                                        </p:tav>
                                      </p:tavLst>
                                    </p:anim>
                                  </p:childTnLst>
                                </p:cTn>
                              </p:par>
                              <p:par>
                                <p:cTn id="45" presetID="0" presetClass="path" presetSubtype="0" accel="50000" decel="50000" fill="hold" grpId="3" nodeType="withEffect">
                                  <p:stCondLst>
                                    <p:cond delay="0"/>
                                  </p:stCondLst>
                                  <p:childTnLst>
                                    <p:animMotion origin="layout" path="M -1.38889E-6 1.48148E-6 L -1.38889E-6 0.17824 " pathEditMode="relative" rAng="0" ptsTypes="AA">
                                      <p:cBhvr>
                                        <p:cTn id="46" dur="750" fill="hold"/>
                                        <p:tgtEl>
                                          <p:spTgt spid="11"/>
                                        </p:tgtEl>
                                        <p:attrNameLst>
                                          <p:attrName>ppt_x</p:attrName>
                                          <p:attrName>ppt_y</p:attrName>
                                        </p:attrNameLst>
                                      </p:cBhvr>
                                      <p:rCtr x="0" y="8912"/>
                                    </p:animMotion>
                                  </p:childTnLst>
                                </p:cTn>
                              </p:par>
                              <p:par>
                                <p:cTn id="47" presetID="23" presetClass="exit" presetSubtype="16" fill="hold" grpId="1" nodeType="withEffect">
                                  <p:stCondLst>
                                    <p:cond delay="0"/>
                                  </p:stCondLst>
                                  <p:childTnLst>
                                    <p:anim calcmode="lin" valueType="num">
                                      <p:cBhvr>
                                        <p:cTn id="48" dur="750"/>
                                        <p:tgtEl>
                                          <p:spTgt spid="11"/>
                                        </p:tgtEl>
                                        <p:attrNameLst>
                                          <p:attrName>ppt_w</p:attrName>
                                        </p:attrNameLst>
                                      </p:cBhvr>
                                      <p:tavLst>
                                        <p:tav tm="0">
                                          <p:val>
                                            <p:strVal val="ppt_w"/>
                                          </p:val>
                                        </p:tav>
                                        <p:tav tm="100000">
                                          <p:val>
                                            <p:strVal val="4*ppt_w"/>
                                          </p:val>
                                        </p:tav>
                                      </p:tavLst>
                                    </p:anim>
                                    <p:anim calcmode="lin" valueType="num">
                                      <p:cBhvr>
                                        <p:cTn id="49" dur="750"/>
                                        <p:tgtEl>
                                          <p:spTgt spid="11"/>
                                        </p:tgtEl>
                                        <p:attrNameLst>
                                          <p:attrName>ppt_h</p:attrName>
                                        </p:attrNameLst>
                                      </p:cBhvr>
                                      <p:tavLst>
                                        <p:tav tm="0">
                                          <p:val>
                                            <p:strVal val="ppt_h"/>
                                          </p:val>
                                        </p:tav>
                                        <p:tav tm="100000">
                                          <p:val>
                                            <p:strVal val="4*ppt_h"/>
                                          </p:val>
                                        </p:tav>
                                      </p:tavLst>
                                    </p:anim>
                                    <p:set>
                                      <p:cBhvr>
                                        <p:cTn id="50" dur="1" fill="hold">
                                          <p:stCondLst>
                                            <p:cond delay="749"/>
                                          </p:stCondLst>
                                        </p:cTn>
                                        <p:tgtEl>
                                          <p:spTgt spid="11"/>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750"/>
                                        <p:tgtEl>
                                          <p:spTgt spid="11"/>
                                        </p:tgtEl>
                                      </p:cBhvr>
                                    </p:animEffect>
                                    <p:set>
                                      <p:cBhvr>
                                        <p:cTn id="53" dur="1" fill="hold">
                                          <p:stCondLst>
                                            <p:cond delay="74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75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entr" presetSubtype="0" fill="hold" grpId="0" nodeType="clickEffect">
                                  <p:stCondLst>
                                    <p:cond delay="0"/>
                                  </p:stCondLst>
                                  <p:iterate type="lt">
                                    <p:tmPct val="10000"/>
                                  </p:iterate>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stCondLst>
                                            <p:cond delay="0"/>
                                          </p:stCondLst>
                                        </p:cTn>
                                        <p:tgtEl>
                                          <p:spTgt spid="12"/>
                                        </p:tgtEl>
                                      </p:cBhvr>
                                    </p:animEffect>
                                    <p:anim to="" calcmode="lin" valueType="num">
                                      <p:cBhvr>
                                        <p:cTn id="6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66" fill="hold">
                            <p:stCondLst>
                              <p:cond delay="850"/>
                            </p:stCondLst>
                            <p:childTnLst>
                              <p:par>
                                <p:cTn id="67" presetID="26" presetClass="emph" presetSubtype="0" fill="hold" grpId="1" nodeType="afterEffect">
                                  <p:stCondLst>
                                    <p:cond delay="0"/>
                                  </p:stCondLst>
                                  <p:iterate type="lt">
                                    <p:tmPct val="0"/>
                                  </p:iterate>
                                  <p:childTnLst>
                                    <p:animEffect transition="out" filter="fade">
                                      <p:cBhvr>
                                        <p:cTn id="68" dur="500" tmFilter="0, 0; .2, .5; .8, .5; 1, 0"/>
                                        <p:tgtEl>
                                          <p:spTgt spid="12"/>
                                        </p:tgtEl>
                                      </p:cBhvr>
                                    </p:animEffect>
                                    <p:animScale>
                                      <p:cBhvr>
                                        <p:cTn id="69" dur="250" autoRev="1" fill="hold"/>
                                        <p:tgtEl>
                                          <p:spTgt spid="12"/>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par>
                                <p:cTn id="75" presetID="18" presetClass="emph" presetSubtype="0" fill="hold" grpId="1" nodeType="withEffect">
                                  <p:stCondLst>
                                    <p:cond delay="0"/>
                                  </p:stCondLst>
                                  <p:childTnLst>
                                    <p:set>
                                      <p:cBhvr override="childStyle">
                                        <p:cTn id="76" dur="500" fill="hold"/>
                                        <p:tgtEl>
                                          <p:spTgt spid="8"/>
                                        </p:tgtEl>
                                        <p:attrNameLst>
                                          <p:attrName>style.textDecorationUnderline</p:attrName>
                                        </p:attrNameLst>
                                      </p:cBhvr>
                                      <p:to>
                                        <p:strVal val="true"/>
                                      </p:to>
                                    </p:set>
                                  </p:childTnLst>
                                </p:cTn>
                              </p:par>
                              <p:par>
                                <p:cTn id="77" presetID="22" presetClass="entr" presetSubtype="8"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par>
                                <p:cTn id="80" presetID="10" presetClass="exit" presetSubtype="0" fill="hold" grpId="2" nodeType="withEffect">
                                  <p:stCondLst>
                                    <p:cond delay="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2" nodeType="withEffect">
                                  <p:stCondLst>
                                    <p:cond delay="0"/>
                                  </p:stCondLst>
                                  <p:iterate type="lt">
                                    <p:tmPct val="0"/>
                                  </p:iterate>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250"/>
                                        <p:tgtEl>
                                          <p:spTgt spid="13"/>
                                        </p:tgtEl>
                                      </p:cBhvr>
                                    </p:animEffect>
                                    <p:set>
                                      <p:cBhvr>
                                        <p:cTn id="97" dur="1" fill="hold">
                                          <p:stCondLst>
                                            <p:cond delay="249"/>
                                          </p:stCondLst>
                                        </p:cTn>
                                        <p:tgtEl>
                                          <p:spTgt spid="1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250"/>
                                        <p:tgtEl>
                                          <p:spTgt spid="4"/>
                                        </p:tgtEl>
                                      </p:cBhvr>
                                    </p:animEffect>
                                  </p:childTnLst>
                                </p:cTn>
                              </p:par>
                              <p:par>
                                <p:cTn id="103" presetID="0" presetClass="path" presetSubtype="0" accel="50000" decel="50000" fill="hold" grpId="1" nodeType="withEffect">
                                  <p:stCondLst>
                                    <p:cond delay="0"/>
                                  </p:stCondLst>
                                  <p:childTnLst>
                                    <p:animMotion origin="layout" path="M -2.22222E-6 -2.22222E-6 L -0.1585 -0.23819 " pathEditMode="relative" rAng="0" ptsTypes="AA">
                                      <p:cBhvr>
                                        <p:cTn id="104" dur="2000" fill="hold"/>
                                        <p:tgtEl>
                                          <p:spTgt spid="4"/>
                                        </p:tgtEl>
                                        <p:attrNameLst>
                                          <p:attrName>ppt_x</p:attrName>
                                          <p:attrName>ppt_y</p:attrName>
                                        </p:attrNameLst>
                                      </p:cBhvr>
                                      <p:rCtr x="-7934" y="-11921"/>
                                    </p:animMotion>
                                  </p:childTnLst>
                                </p:cTn>
                              </p:par>
                              <p:par>
                                <p:cTn id="105" presetID="10" presetClass="exit" presetSubtype="0" fill="hold" grpId="1" nodeType="withEffect">
                                  <p:stCondLst>
                                    <p:cond delay="0"/>
                                  </p:stCondLst>
                                  <p:childTnLst>
                                    <p:animEffect transition="out" filter="fade">
                                      <p:cBhvr>
                                        <p:cTn id="106" dur="1500"/>
                                        <p:tgtEl>
                                          <p:spTgt spid="3074"/>
                                        </p:tgtEl>
                                      </p:cBhvr>
                                    </p:animEffect>
                                    <p:set>
                                      <p:cBhvr>
                                        <p:cTn id="107" dur="1" fill="hold">
                                          <p:stCondLst>
                                            <p:cond delay="1499"/>
                                          </p:stCondLst>
                                        </p:cTn>
                                        <p:tgtEl>
                                          <p:spTgt spid="3074"/>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1000"/>
                                        <p:tgtEl>
                                          <p:spTgt spid="10"/>
                                        </p:tgtEl>
                                      </p:cBhvr>
                                    </p:animEffect>
                                    <p:set>
                                      <p:cBhvr>
                                        <p:cTn id="110" dur="1" fill="hold">
                                          <p:stCondLst>
                                            <p:cond delay="999"/>
                                          </p:stCondLst>
                                        </p:cTn>
                                        <p:tgtEl>
                                          <p:spTgt spid="10"/>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8"/>
                                        </p:tgtEl>
                                      </p:cBhvr>
                                    </p:animEffect>
                                    <p:set>
                                      <p:cBhvr>
                                        <p:cTn id="1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3074" grpId="0"/>
      <p:bldP spid="3074" grpId="1"/>
      <p:bldP spid="3074" grpId="2"/>
      <p:bldP spid="3074" grpId="3"/>
      <p:bldP spid="4" grpId="0"/>
      <p:bldP spid="4" grpId="1"/>
      <p:bldP spid="4" grpId="2"/>
      <p:bldP spid="10" grpId="0"/>
      <p:bldP spid="10" grpId="1"/>
      <p:bldP spid="12" grpId="0"/>
      <p:bldP spid="12" grpId="1"/>
      <p:bldP spid="12" grpId="2"/>
      <p:bldP spid="14" grpId="0"/>
      <p:bldP spid="14" grpId="1"/>
      <p:bldP spid="15" grpId="0"/>
      <p:bldP spid="15" grpId="1"/>
      <p:bldP spid="11" grpId="0" animBg="1"/>
      <p:bldP spid="11" grpId="1" animBg="1"/>
      <p:bldP spid="11" grpId="2" animBg="1"/>
      <p:bldP spid="11" grpId="3" animBg="1"/>
      <p:bldP spid="13" grpId="0"/>
      <p:bldP spid="13"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1342767" y="1575181"/>
            <a:ext cx="23622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master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960438"/>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are those servants whom the master, when he comes, will find watching. Assuredly, I say to you that he will gird himself and have them sit down to eat, and will come and serve them."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12:37 </a:t>
            </a:r>
          </a:p>
        </p:txBody>
      </p:sp>
      <p:sp>
        <p:nvSpPr>
          <p:cNvPr id="5" name="Title 1"/>
          <p:cNvSpPr txBox="1">
            <a:spLocks/>
          </p:cNvSpPr>
          <p:nvPr/>
        </p:nvSpPr>
        <p:spPr>
          <a:xfrm>
            <a:off x="376712" y="878152"/>
            <a:ext cx="4963063" cy="12236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rPr>
              <a:t>Blessed are those</a:t>
            </a:r>
            <a:endParaRPr lang="en-US" b="1" dirty="0">
              <a:ln w="17780" cmpd="sng">
                <a:no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1317300" y="2213610"/>
            <a:ext cx="3095002" cy="1243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rPr>
              <a:t>watching</a:t>
            </a:r>
            <a:endParaRPr lang="en-US" b="1" dirty="0">
              <a:ln w="17780" cmpd="sng">
                <a:no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endParaRPr>
          </a:p>
        </p:txBody>
      </p:sp>
      <p:pic>
        <p:nvPicPr>
          <p:cNvPr id="7" name="Picture 21">
            <a:extLst>
              <a:ext uri="{FF2B5EF4-FFF2-40B4-BE49-F238E27FC236}">
                <a16:creationId xmlns:a16="http://schemas.microsoft.com/office/drawing/2014/main" id="{680F7FFF-D125-484C-B981-FDB6F0EBD91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ounded Rectangle 26">
            <a:extLst>
              <a:ext uri="{FF2B5EF4-FFF2-40B4-BE49-F238E27FC236}">
                <a16:creationId xmlns:a16="http://schemas.microsoft.com/office/drawing/2014/main" id="{016D0272-5BF3-47F9-9DE1-34584A34ED42}"/>
              </a:ext>
            </a:extLst>
          </p:cNvPr>
          <p:cNvSpPr/>
          <p:nvPr/>
        </p:nvSpPr>
        <p:spPr>
          <a:xfrm>
            <a:off x="692331" y="1854925"/>
            <a:ext cx="2756263" cy="692332"/>
          </a:xfrm>
          <a:prstGeom prst="roundRect">
            <a:avLst/>
          </a:prstGeom>
          <a:blipFill>
            <a:blip r:embed="rId5"/>
            <a:stretch>
              <a:fillRect/>
            </a:stretch>
          </a:blipFill>
          <a:ln w="25400" cap="flat" cmpd="sng" algn="ctr">
            <a:noFill/>
            <a:prstDash val="solid"/>
          </a:ln>
          <a:effectLst>
            <a:softEdge rad="10385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7">
            <a:extLst>
              <a:ext uri="{FF2B5EF4-FFF2-40B4-BE49-F238E27FC236}">
                <a16:creationId xmlns:a16="http://schemas.microsoft.com/office/drawing/2014/main" id="{D29EE550-871F-4161-BAA7-0DA9D5492619}"/>
              </a:ext>
            </a:extLst>
          </p:cNvPr>
          <p:cNvSpPr/>
          <p:nvPr/>
        </p:nvSpPr>
        <p:spPr>
          <a:xfrm>
            <a:off x="3513909" y="3161211"/>
            <a:ext cx="1084217" cy="731520"/>
          </a:xfrm>
          <a:prstGeom prst="roundRect">
            <a:avLst/>
          </a:prstGeom>
          <a:blipFill>
            <a:blip r:embed="rId6"/>
            <a:stretch>
              <a:fillRect/>
            </a:stretch>
          </a:blipFill>
          <a:ln w="25400" cap="flat" cmpd="sng" algn="ctr">
            <a:noFill/>
            <a:prstDash val="solid"/>
          </a:ln>
          <a:effectLst>
            <a:softEdge rad="10972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8">
            <a:extLst>
              <a:ext uri="{FF2B5EF4-FFF2-40B4-BE49-F238E27FC236}">
                <a16:creationId xmlns:a16="http://schemas.microsoft.com/office/drawing/2014/main" id="{8EDA621B-B4B2-4991-9272-D932A897A6DF}"/>
              </a:ext>
            </a:extLst>
          </p:cNvPr>
          <p:cNvSpPr/>
          <p:nvPr/>
        </p:nvSpPr>
        <p:spPr>
          <a:xfrm>
            <a:off x="4676503" y="4493623"/>
            <a:ext cx="2808514" cy="731520"/>
          </a:xfrm>
          <a:prstGeom prst="roundRect">
            <a:avLst/>
          </a:prstGeom>
          <a:blipFill>
            <a:blip r:embed="rId7"/>
            <a:stretch>
              <a:fillRect/>
            </a:stretch>
          </a:blipFill>
          <a:ln w="25400" cap="flat" cmpd="sng" algn="ctr">
            <a:noFill/>
            <a:prstDash val="solid"/>
          </a:ln>
          <a:effectLst>
            <a:softEdge rad="10972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97016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4.81481E-6 L 0.36233 -0.44491 " pathEditMode="relative" rAng="0" ptsTypes="AA">
                                      <p:cBhvr>
                                        <p:cTn id="10" dur="1000" spd="-100000" fill="hold"/>
                                        <p:tgtEl>
                                          <p:spTgt spid="3074"/>
                                        </p:tgtEl>
                                        <p:attrNameLst>
                                          <p:attrName>ppt_x</p:attrName>
                                          <p:attrName>ppt_y</p:attrName>
                                        </p:attrNameLst>
                                      </p:cBhvr>
                                      <p:rCtr x="18108" y="-22245"/>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5" grpId="0"/>
      <p:bldP spid="6" grpId="0"/>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079772" y="2017065"/>
            <a:ext cx="2792629" cy="1169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3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Therefore</a:t>
            </a:r>
          </a:p>
        </p:txBody>
      </p:sp>
      <p:sp>
        <p:nvSpPr>
          <p:cNvPr id="3074" name="Rectangle 2"/>
          <p:cNvSpPr>
            <a:spLocks noGrp="1" noChangeArrowheads="1"/>
          </p:cNvSpPr>
          <p:nvPr>
            <p:ph type="title"/>
          </p:nvPr>
        </p:nvSpPr>
        <p:spPr>
          <a:xfrm>
            <a:off x="762000" y="2133600"/>
            <a:ext cx="75438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you also be ready, for the Son of Man is coming  at an hour you do not expect."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12:40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Title 1"/>
          <p:cNvSpPr txBox="1">
            <a:spLocks/>
          </p:cNvSpPr>
          <p:nvPr/>
        </p:nvSpPr>
        <p:spPr>
          <a:xfrm>
            <a:off x="5419882" y="1972965"/>
            <a:ext cx="279815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rPr>
              <a:t>be ready</a:t>
            </a:r>
            <a:endParaRPr lang="en-US" b="1" dirty="0">
              <a:ln w="17780" cmpd="sng">
                <a:no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3736055-95B4-4497-B0B1-E545A465328F}"/>
              </a:ext>
            </a:extLst>
          </p:cNvPr>
          <p:cNvSpPr txBox="1">
            <a:spLocks noChangeArrowheads="1"/>
          </p:cNvSpPr>
          <p:nvPr/>
        </p:nvSpPr>
        <p:spPr bwMode="auto">
          <a:xfrm>
            <a:off x="1008183" y="2198393"/>
            <a:ext cx="2939929" cy="76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Therefore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96970169"/>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 0 L 0.24688 -0.27176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1"/>
      <p:bldP spid="5" grpId="0"/>
      <p:bldP spid="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3081</TotalTime>
  <Words>3459</Words>
  <Application>Microsoft Office PowerPoint</Application>
  <PresentationFormat>On-screen Show (4:3)</PresentationFormat>
  <Paragraphs>283</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Aharoni</vt:lpstr>
      <vt:lpstr>Arial</vt:lpstr>
      <vt:lpstr>Calibri</vt:lpstr>
      <vt:lpstr>Showcard Gothic</vt:lpstr>
      <vt:lpstr>Default Design</vt:lpstr>
      <vt:lpstr>PowerPoint Presentation</vt:lpstr>
      <vt:lpstr>PowerPoint Presentation</vt:lpstr>
      <vt:lpstr>"Watch therefore, for you do    not know what hour your Lord     is coming. But know this, that       if the master of the house had known what hour the thief would come, he would have watched and not allowed his house to be broken into." — Matthew 24:42-43 </vt:lpstr>
      <vt:lpstr>"Therefore you also be ready, for the Son of Man is coming at an hour you do not expect."    — Matthew 24:44  </vt:lpstr>
      <vt:lpstr>"Watch and pray, lest you enter into temptation. The spirit indeed is willing, but the flesh is weak."  — Matthew 26:41  </vt:lpstr>
      <vt:lpstr>"Watch therefore, for you do not know when the master of the house is coming -- in the evening, at midnight, at the crowing of the rooster, or in the morning -- lest, coming suddenly, he find you sleeping. And what I say to you, I say to all: Watch!" — Mark 13:35-37 </vt:lpstr>
      <vt:lpstr>"For where your treasure is,   there your heart will be also.       Let your waist be girded and    your lamps burning; and you yourselves be like men who wait for their master, when he will return from the wedding, that when he comes and knocks they may open to him immediately."    — Luke 12:34-36  </vt:lpstr>
      <vt:lpstr>"Blessed are those servants whom the master, when he comes, will find watching. Assuredly, I say to you that he will gird himself and have them sit down to eat, and will come and serve them."           — Luke 12:37 </vt:lpstr>
      <vt:lpstr>"Therefore you also be ready, for the Son of Man is coming  at an hour you do not expect."    — Luke 12:40  </vt:lpstr>
      <vt:lpstr>For the time will come when they will not endure sound doctrine, but according to their own desires, because they have itching ears, they will heap up for themselves teachers; — 2nd Timothy 4:3 </vt:lpstr>
      <vt:lpstr>… and they will turn their ears away from the truth, and be turned aside to fables. But you   be watchful in all things, endure afflictions, do the work of an evangelist, fulfill your ministry.      —  2nd Timothy 4:4-5 </vt:lpstr>
      <vt:lpstr>You are all sons of light and    sons of the day. We are not of the night nor of darkness. Therefore let us not sleep, as others do,   but let us watch and be sober.     — 1st Thessalonians 5:5-6  </vt:lpstr>
      <vt:lpstr>For those who sleep, sleep at night, and those who get drunk are drunk at night. But let us who are of the day be sober, putting on the breastplate of faith and love, and as a helmet the hope of salvation. — 1st Thessalonians 5:7-8 </vt:lpstr>
      <vt:lpstr>And take the helmet of salvation, and the sword of the Spirit, which is the word of God; praying always with all prayer and supplication in the Spirit, being watchful to this end with all perseverance and supplication for all the saints         — Ephesians 6:17-18 </vt:lpstr>
      <vt:lpstr>But the end of all things is at hand; therefore be serious and watchful in your prayers. And above all things have fervent love for one another, for "love will cover a multitude of sins."             — 1st Peter 4:7-8  </vt:lpstr>
      <vt:lpstr>"Be watchful, and strengthen the things which remain, that are ready to die, for I have not found your works perfect before God."  — Revelation 3:2  </vt:lpstr>
      <vt:lpstr>"Remember therefore how you have received and heard; hold fast and repent. Therefore if you will not watch, I will come upon you as a thief, and you will not know what hour I will come upon you.  — Revelation 3:3 </vt:lpstr>
      <vt:lpstr>"Behold, I am coming as a thief. Blessed is he who watches, and keeps his garments, lest he walk naked and they see his shame."   — Revelation 16:15  </vt:lpstr>
      <vt:lpstr>"Now therefore, listen to me,    my children, For blessed are  those who keep my ways. Hear instruction and be wise, And do not disdain it."  — Proverbs 8:32-33 </vt:lpstr>
      <vt:lpstr>"Blessed is the man who listens to me, Watching daily at my gates, Waiting at the posts of my doors. For whoever finds me finds life, And obtains favor from the LORD; But he who sins against me wrongs his own soul; All those who hate me love death." — Proverbs 8:34-36 </vt:lpstr>
      <vt:lpstr>Watch, stand fast in the faith,   be brave, be strong. Let all that you do be done with love.                — 1st Corinthians 16:13-14 </vt:lpstr>
      <vt:lpstr>But sanctify the Lord God in your hearts, and always be ready to give a defense to everyone who asks you a reason for the hope that is in you, with meekness and fear; — 1st Peter 3:15 </vt:lpstr>
      <vt:lpstr>PowerPoint Presentation</vt:lpstr>
      <vt:lpstr>PowerPoint Presentation</vt:lpstr>
      <vt:lpstr>PowerPoint Presentation</vt:lpstr>
      <vt:lpstr>Please visit  http://www.RonBert.com/watchmen.htm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313</cp:revision>
  <dcterms:created xsi:type="dcterms:W3CDTF">2014-04-12T23:55:49Z</dcterms:created>
  <dcterms:modified xsi:type="dcterms:W3CDTF">2021-01-04T20:42:15Z</dcterms:modified>
</cp:coreProperties>
</file>