
<file path=[Content_Types].xml><?xml version="1.0" encoding="utf-8"?>
<Types xmlns="http://schemas.openxmlformats.org/package/2006/content-types">
  <Default Extension="jpeg" ContentType="image/jpeg"/>
  <Default Extension="jpg" ContentType="image/jpeg"/>
  <Default Extension="jxr"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46" r:id="rId3"/>
    <p:sldId id="639" r:id="rId4"/>
    <p:sldId id="675" r:id="rId5"/>
    <p:sldId id="640" r:id="rId6"/>
    <p:sldId id="674" r:id="rId7"/>
    <p:sldId id="680" r:id="rId8"/>
    <p:sldId id="641" r:id="rId9"/>
    <p:sldId id="642" r:id="rId10"/>
    <p:sldId id="643" r:id="rId11"/>
    <p:sldId id="644" r:id="rId12"/>
    <p:sldId id="645" r:id="rId13"/>
    <p:sldId id="646" r:id="rId14"/>
    <p:sldId id="647" r:id="rId15"/>
    <p:sldId id="648" r:id="rId16"/>
    <p:sldId id="649" r:id="rId17"/>
    <p:sldId id="650" r:id="rId18"/>
    <p:sldId id="651" r:id="rId19"/>
    <p:sldId id="667" r:id="rId20"/>
    <p:sldId id="670" r:id="rId21"/>
    <p:sldId id="687" r:id="rId22"/>
    <p:sldId id="669" r:id="rId23"/>
    <p:sldId id="668" r:id="rId24"/>
    <p:sldId id="685" r:id="rId25"/>
    <p:sldId id="686" r:id="rId26"/>
    <p:sldId id="653" r:id="rId27"/>
    <p:sldId id="654" r:id="rId28"/>
    <p:sldId id="655" r:id="rId29"/>
    <p:sldId id="656" r:id="rId30"/>
    <p:sldId id="657" r:id="rId31"/>
    <p:sldId id="658" r:id="rId32"/>
    <p:sldId id="661" r:id="rId33"/>
    <p:sldId id="659" r:id="rId34"/>
    <p:sldId id="660" r:id="rId35"/>
    <p:sldId id="662" r:id="rId36"/>
    <p:sldId id="684" r:id="rId37"/>
    <p:sldId id="663" r:id="rId38"/>
    <p:sldId id="664" r:id="rId39"/>
    <p:sldId id="665" r:id="rId40"/>
    <p:sldId id="359" r:id="rId41"/>
    <p:sldId id="677" r:id="rId42"/>
    <p:sldId id="676" r:id="rId43"/>
    <p:sldId id="350" r:id="rId44"/>
    <p:sldId id="283" r:id="rId45"/>
    <p:sldId id="382" r:id="rId4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5841"/>
    <a:srgbClr val="700000"/>
    <a:srgbClr val="9A0000"/>
    <a:srgbClr val="462B12"/>
    <a:srgbClr val="F6E5A0"/>
    <a:srgbClr val="9933FF"/>
    <a:srgbClr val="0D2443"/>
    <a:srgbClr val="593A1E"/>
    <a:srgbClr val="9C7B50"/>
    <a:srgbClr val="C3A3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2" autoAdjust="0"/>
    <p:restoredTop sz="94538" autoAdjust="0"/>
  </p:normalViewPr>
  <p:slideViewPr>
    <p:cSldViewPr snapToGrid="0">
      <p:cViewPr varScale="1">
        <p:scale>
          <a:sx n="90" d="100"/>
          <a:sy n="90" d="100"/>
        </p:scale>
        <p:origin x="1440" y="9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6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27866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events on hearing the word, The Holy Spirit came upon men, clarifying that Gentiles, all peoples, were included in God’s invitation to return to Him through the offering and sacrifice of Jesus Christ. To enhance this understanding, miracles were performed to establish beyond any, and all shadows of doubt, that this was in fact, the will of God’s truth to be known for all time. The Holy Spirit decided when and where it was appropriate to enact these miraculous divine interventions, and it is not such a casual event that man can muster it up, all on his own, as modern day charlatans propose.</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17816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at Pentecost, blessings of miraculous powers, here also, fell upon the Gentiles, confirming this message of unity in faith for all peoples.</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739199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many times as various miracles occurred, only God knows, but what has been revealed for us to know teaches us that He loves us. His will is to wash us of all unrighteousness. </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628195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for remission of sins, and subsequently, the receiving of the gift of the Holy Spirit’s promise, is what was taught. As prophesized by Jesus, Paul and God’s Apostles laid hands on those that would find the astonishments of God’s own blessings and miracles. The power of tongues cut through all barriers of language and dialect confusion which had been previously placed among men.</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84528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hierarchical list of God’s appointed message, and truth’s conveyance, tongues appear as one of the more minimal miracles. Of more relevance would be the message shared among men, with healings and genuine offerings of help. God employed tongues to jump start a message of love that would extend to heaven itself. Truth without barriers.</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576073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foretold these various miracles would subside as they were meant as a means to express, to all mankind, the eternal love God has for all the life in His creation. Written on the bottom of all hearts is a natural nature to return to love as the greatest desire. This is the vision of His image. </a:t>
            </a:r>
            <a:r>
              <a:rPr lang="en-US" dirty="0" err="1"/>
              <a:t>Unabused</a:t>
            </a:r>
            <a:r>
              <a:rPr lang="en-US" dirty="0"/>
              <a:t> animals clearly reflect this ability to naturally love. The more excellent way is to know God who is love.</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930637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Bible distinctly states without love, all else is vain. We know if one does not know love, one does not know God, and then perhaps God is just an abstraction in a bitter life. Sorrowful for sure are those who have not the comfort love delivers.</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3630105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Bible states miraculous tongues would cease, after the light of God’s own truth established itself, independent of mans ability to destroy it. In the simplicity that is man, most of what has been has been forgotten, just today. In our siren filled society, how can it be that we really know more than what God has proclaimed? The key to understanding truth is to hear what has been written.</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379208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134460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646995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come together to clearly understand what the Lord would have us to utter in His creation, in and among ourselves, and back to Him in worship.</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4001466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0024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Tongues were a special perplexing event translating through all barriers assisting in the work of God. Plainly stated, His message has much more weight than tongues, in what God delivered to mankind, to know Him, and His will for us to live by words given, united under Him. Who can say which ancient languages are no longer heard or spoken.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0903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hierarchical list of God’s appointed message, and truth’s conveyance, tongues appear as one of the more minimal miracles. Of more relevance would be the message shared among men, with healings and genuine offerings of help. God employed tongues to jump start a message of love that would extend to heaven itself. Truth without barriers.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779546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Tongues were a special perplexing event translating through all barriers assisting in the work of God. Plainly stated, His message has much more weight than tongues, in what God delivered to mankind, to know Him, and His will for us to live by words given, united under Him. Who can say which ancient languages are no longer heard or spoken.</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39989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have occurred that through tongues that one of the residual benefits came in abilities to interpret across the various languages of all nations. The word clearly states that tongues without knowledge or revelation is useless. </a:t>
            </a:r>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4241410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 is the truth that tongues without understanding is useless in edifying one another. As babbling upon the air, what use in edification would it hold if nonsensical?</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855535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acknowledges many languages in the world and that misunderstanding is common. Since we are all removed from those first century events, one can only conjecture as to the nature of tongues and where they may have had limitations or not. Why would man want to bring back what has already completed its’ intended purpose? Candy churches lure suckers from all corners.</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17074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indicates repeatedly that tongues assisted in interpreting, with divine understanding, through the various languages in the world. Tongues in itself appears to have had little benefit for the individual, rather the benefit came more to the recipient. edification</a:t>
            </a:r>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520374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Quite frank is the call to have understanding over confusion.</a:t>
            </a:r>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95206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Judgment will come by what we live by, as to how we communicate with each other, either in peace or hate, soft or harsh; the day will declare it.</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6640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Tongues used without understanding has no value to teach and or instruct. Babel was a lesson left for a previous time and God is now instructing men to grow in understanding leaving behind those childhood things that gave birth to His church.</a:t>
            </a:r>
          </a:p>
        </p:txBody>
      </p:sp>
      <p:sp>
        <p:nvSpPr>
          <p:cNvPr id="4" name="Slide Number Placeholder 3"/>
          <p:cNvSpPr>
            <a:spLocks noGrp="1"/>
          </p:cNvSpPr>
          <p:nvPr>
            <p:ph type="sldNum" sz="quarter" idx="5"/>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4285477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prophesized He would use tongues to speak to all peoples of the earth. It was for a time left past, where again, clearly stated, it was a vehicle to instruct all unbelievers foreign to the intimate truths of God, during those first century times. Miracles of any kind are more than convincing, to draw one closer to believing. It is truly curious that if tongues were a sign for unbelievers, how now in our times, supposed believers need tongues to claim faith. These claims of speaking in tongues is a feeble attempt to deceive the weak, foreign to God’s own knowledge and truth. Do we exalt God or man? However, teaching, unlike tongues, endures through all ages and understanding is the premium God looks for us to have.</a:t>
            </a:r>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4003206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Tongues appear to have become somewhat of an amusement without universal enduring purpose. After tongues inception, it came to outgrow itself as more of an oddity than a means of edification to build the faithful in His church. Education seems to have become more the theme as the church matured.</a:t>
            </a:r>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857003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God’s word is what opens the heart, and not hoarding gifts used to impress men among men. Yes, God spreads talents variously throughout His creation. None of what He gives is intended to abuse or use others He has chosen to love. Talents are meant to increase the edification of us all, and they were never meant to be exclusively reserved for the few. It is not about showing people how high we have climbed, it is helping others on the climb we travel together.</a:t>
            </a:r>
          </a:p>
        </p:txBody>
      </p:sp>
      <p:sp>
        <p:nvSpPr>
          <p:cNvPr id="4" name="Slide Number Placeholder 3"/>
          <p:cNvSpPr>
            <a:spLocks noGrp="1"/>
          </p:cNvSpPr>
          <p:nvPr>
            <p:ph type="sldNum" sz="quarter" idx="5"/>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7318479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God’s word is what opens the heart, and not hoarding gifts used to impress men among men. Yes, God spreads talents variously throughout His creation. None of what He gives is intended to abuse or use others He has chosen to love. Talents are meant to increase the edification of us all, and they were never meant to be exclusively reserved for the few. It is not about showing people how high we have climbed, it is helping others on the climb we travel together.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3266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tongues were winding down, in God’s establishment of His church, instructions not to use the gift without interpretation was given.</a:t>
            </a:r>
          </a:p>
        </p:txBody>
      </p:sp>
      <p:sp>
        <p:nvSpPr>
          <p:cNvPr id="4" name="Slide Number Placeholder 3"/>
          <p:cNvSpPr>
            <a:spLocks noGrp="1"/>
          </p:cNvSpPr>
          <p:nvPr>
            <p:ph type="sldNum" sz="quarter" idx="5"/>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537089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God is not an author of confusion, so it is His will in His creation, that we put a high precedence on understanding over any confusion. To obtain the peace He desires in the hearts of all men, His plan must be followed over the fantasies of man’s creation, which attempts to establish superiority over that of God’s own announced commands. He calls for clear common sense and wisdom without foolishness.</a:t>
            </a:r>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65166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Self-control is essential when speaking, without wrath or seeking personal praise, other than magnifying His glory and grace with a thankful heart. Methodical thinking to assist everyone's edification has purpose without measure. Many find the butterfly effect in the good a praising word can spread. In this, the heights of heaven can be seen.</a:t>
            </a:r>
          </a:p>
        </p:txBody>
      </p:sp>
      <p:sp>
        <p:nvSpPr>
          <p:cNvPr id="4" name="Slide Number Placeholder 3"/>
          <p:cNvSpPr>
            <a:spLocks noGrp="1"/>
          </p:cNvSpPr>
          <p:nvPr>
            <p:ph type="sldNum" sz="quarter" idx="5"/>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404221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is to love life and to purge all that would be evil maintaining a pure conscience. Doubt sinks below all that would be tall. Now with heaven in view, let us walk together to His tearless pastures.</a:t>
            </a:r>
          </a:p>
        </p:txBody>
      </p:sp>
      <p:sp>
        <p:nvSpPr>
          <p:cNvPr id="4" name="Slide Number Placeholder 3"/>
          <p:cNvSpPr>
            <a:spLocks noGrp="1"/>
          </p:cNvSpPr>
          <p:nvPr>
            <p:ph type="sldNum" sz="quarter" idx="5"/>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138476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doubt, God calls us to have knowledge as a means of mature communication. Reflective intelligence is a sign of a knowing heart. </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01564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64695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flower God’s kingdom blooms upon all believers.</a:t>
            </a:r>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4062607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45</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282827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Himself in the flesh has given commands of how to return to His presence. Crucial is understanding His word, and how it applies in His time and ways. In modern man’s haste, to exalt himself, many misconceptions have come to transpire misleading people into false precepts.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6259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Jesus stated tongues would be spoken as a miraculous event. Remember, God imposed the power to confuse the languages of people when they were found to be disobedient, at the Tower of Babel. Jesus is now declaring that there can be unity in Him through faith past all the barriers created by man.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202375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day of Pentecost the Holy Spirit descended upon </a:t>
            </a:r>
            <a:r>
              <a:rPr lang="en-US"/>
              <a:t>the apostles </a:t>
            </a:r>
            <a:r>
              <a:rPr lang="en-US" dirty="0"/>
              <a:t>allowing them to speak in tongues. Multiple languages of many nations were present  in Jerusalem.</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549904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Astoundingly, these chosen Apostles, Galileans, were able to utter, in speech, language understood by all dialects. One spoken voice understood in all languages. This was the power of tongues, and God’s unleashing of understanding, under His new covenant of faith. Clearly tongues were employed as a method to get awareness across in a miraculous way. How it worked is still quite enigmatic but certainly divinely conceived to unite the moment.</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296768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publicdomainpictures.net/view-image.php?image=201780&amp;picture=red-sparkling-background" TargetMode="Externa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5.jpg"/><Relationship Id="rId2" Type="http://schemas.openxmlformats.org/officeDocument/2006/relationships/notesSlide" Target="../notesSlides/notesSlide18.xml"/><Relationship Id="rId16"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8.jpg"/><Relationship Id="rId5" Type="http://schemas.openxmlformats.org/officeDocument/2006/relationships/image" Target="../media/image6.jpg"/><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3.jpg"/><Relationship Id="rId9" Type="http://schemas.openxmlformats.org/officeDocument/2006/relationships/image" Target="../media/image16.jpg"/><Relationship Id="rId1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en.wikipedia.org/wiki/Medulloepithelioma"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jpg"/><Relationship Id="rId12" Type="http://schemas.openxmlformats.org/officeDocument/2006/relationships/image" Target="../media/image30.jpeg"/><Relationship Id="rId17" Type="http://schemas.openxmlformats.org/officeDocument/2006/relationships/image" Target="../media/image33.jpeg"/><Relationship Id="rId2" Type="http://schemas.openxmlformats.org/officeDocument/2006/relationships/notesSlide" Target="../notesSlides/notesSlide19.xml"/><Relationship Id="rId16"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29.jpeg"/><Relationship Id="rId5" Type="http://schemas.openxmlformats.org/officeDocument/2006/relationships/image" Target="../media/image6.jpg"/><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27.jpeg"/><Relationship Id="rId9" Type="http://schemas.openxmlformats.org/officeDocument/2006/relationships/image" Target="../media/image28.jpeg"/><Relationship Id="rId1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hyperlink" Target="http://www.photos-public-domain.com/2012/04/10/water-texture/"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en.wikipedia.org/wiki/Medulloepithelioma" TargetMode="Externa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13" Type="http://schemas.openxmlformats.org/officeDocument/2006/relationships/image" Target="../media/image39.png"/><Relationship Id="rId18" Type="http://schemas.openxmlformats.org/officeDocument/2006/relationships/image" Target="../media/image40.png"/><Relationship Id="rId26" Type="http://schemas.openxmlformats.org/officeDocument/2006/relationships/slide" Target="slide8.xml"/><Relationship Id="rId39" Type="http://schemas.openxmlformats.org/officeDocument/2006/relationships/image" Target="../media/image47.png"/><Relationship Id="rId21" Type="http://schemas.openxmlformats.org/officeDocument/2006/relationships/image" Target="../media/image41.png"/><Relationship Id="rId34" Type="http://schemas.openxmlformats.org/officeDocument/2006/relationships/image" Target="../media/image46.png"/><Relationship Id="rId42" Type="http://schemas.openxmlformats.org/officeDocument/2006/relationships/image" Target="../media/image48.png"/><Relationship Id="rId47" Type="http://schemas.openxmlformats.org/officeDocument/2006/relationships/slide" Target="slide16.xml"/><Relationship Id="rId50" Type="http://schemas.openxmlformats.org/officeDocument/2006/relationships/slide" Target="slide17.xml"/><Relationship Id="rId55" Type="http://schemas.openxmlformats.org/officeDocument/2006/relationships/image" Target="../media/image53.png"/><Relationship Id="rId7" Type="http://schemas.openxmlformats.org/officeDocument/2006/relationships/image" Target="../media/image37.png"/><Relationship Id="rId2" Type="http://schemas.openxmlformats.org/officeDocument/2006/relationships/notesSlide" Target="../notesSlides/notesSlide22.xml"/><Relationship Id="rId16" Type="http://schemas.openxmlformats.org/officeDocument/2006/relationships/image" Target="../media/image40.png"/><Relationship Id="rId20" Type="http://schemas.openxmlformats.org/officeDocument/2006/relationships/slide" Target="slide6.xml"/><Relationship Id="rId29" Type="http://schemas.openxmlformats.org/officeDocument/2006/relationships/slide" Target="slide9.xml"/><Relationship Id="rId41" Type="http://schemas.openxmlformats.org/officeDocument/2006/relationships/slide" Target="slide13.xml"/><Relationship Id="rId54"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hyperlink" Target="http://www.publicdomainpictures.net/view-image.php?image=201780&amp;picture=red-sparkling-background" TargetMode="External"/><Relationship Id="rId11" Type="http://schemas.openxmlformats.org/officeDocument/2006/relationships/slide" Target="slide3.xml"/><Relationship Id="rId24" Type="http://schemas.openxmlformats.org/officeDocument/2006/relationships/image" Target="../media/image42.png"/><Relationship Id="rId32" Type="http://schemas.openxmlformats.org/officeDocument/2006/relationships/slide" Target="slide10.xml"/><Relationship Id="rId37" Type="http://schemas.openxmlformats.org/officeDocument/2006/relationships/image" Target="../media/image47.png"/><Relationship Id="rId40" Type="http://schemas.openxmlformats.org/officeDocument/2006/relationships/image" Target="../media/image48.png"/><Relationship Id="rId45" Type="http://schemas.openxmlformats.org/officeDocument/2006/relationships/image" Target="../media/image49.png"/><Relationship Id="rId53" Type="http://schemas.openxmlformats.org/officeDocument/2006/relationships/slide" Target="slide18.xml"/><Relationship Id="rId58" Type="http://schemas.openxmlformats.org/officeDocument/2006/relationships/image" Target="../media/image54.png"/><Relationship Id="rId5" Type="http://schemas.openxmlformats.org/officeDocument/2006/relationships/image" Target="../media/image23.jpg"/><Relationship Id="rId15" Type="http://schemas.openxmlformats.org/officeDocument/2006/relationships/image" Target="../media/image39.png"/><Relationship Id="rId23" Type="http://schemas.openxmlformats.org/officeDocument/2006/relationships/slide" Target="slide7.xml"/><Relationship Id="rId28" Type="http://schemas.openxmlformats.org/officeDocument/2006/relationships/image" Target="../media/image44.png"/><Relationship Id="rId36" Type="http://schemas.openxmlformats.org/officeDocument/2006/relationships/image" Target="../media/image46.png"/><Relationship Id="rId49" Type="http://schemas.openxmlformats.org/officeDocument/2006/relationships/image" Target="../media/image51.png"/><Relationship Id="rId57" Type="http://schemas.openxmlformats.org/officeDocument/2006/relationships/image" Target="../media/image53.png"/><Relationship Id="rId61" Type="http://schemas.openxmlformats.org/officeDocument/2006/relationships/image" Target="../media/image55.png"/><Relationship Id="rId10" Type="http://schemas.openxmlformats.org/officeDocument/2006/relationships/image" Target="../media/image38.png"/><Relationship Id="rId19" Type="http://schemas.openxmlformats.org/officeDocument/2006/relationships/image" Target="../media/image41.png"/><Relationship Id="rId31" Type="http://schemas.openxmlformats.org/officeDocument/2006/relationships/image" Target="../media/image45.png"/><Relationship Id="rId44" Type="http://schemas.openxmlformats.org/officeDocument/2006/relationships/slide" Target="slide14.xml"/><Relationship Id="rId52" Type="http://schemas.openxmlformats.org/officeDocument/2006/relationships/image" Target="../media/image52.png"/><Relationship Id="rId60" Type="http://schemas.openxmlformats.org/officeDocument/2006/relationships/image" Target="../media/image54.png"/><Relationship Id="rId4" Type="http://schemas.openxmlformats.org/officeDocument/2006/relationships/image" Target="../media/image36.jpg"/><Relationship Id="rId9" Type="http://schemas.openxmlformats.org/officeDocument/2006/relationships/image" Target="../media/image37.png"/><Relationship Id="rId14" Type="http://schemas.openxmlformats.org/officeDocument/2006/relationships/slide" Target="slide4.xml"/><Relationship Id="rId22" Type="http://schemas.openxmlformats.org/officeDocument/2006/relationships/image" Target="../media/image42.png"/><Relationship Id="rId27" Type="http://schemas.openxmlformats.org/officeDocument/2006/relationships/image" Target="../media/image43.png"/><Relationship Id="rId30" Type="http://schemas.openxmlformats.org/officeDocument/2006/relationships/image" Target="../media/image44.png"/><Relationship Id="rId35" Type="http://schemas.openxmlformats.org/officeDocument/2006/relationships/slide" Target="slide11.xml"/><Relationship Id="rId43" Type="http://schemas.openxmlformats.org/officeDocument/2006/relationships/image" Target="../media/image49.png"/><Relationship Id="rId48" Type="http://schemas.openxmlformats.org/officeDocument/2006/relationships/image" Target="../media/image490.png"/><Relationship Id="rId56" Type="http://schemas.openxmlformats.org/officeDocument/2006/relationships/slide" Target="slide19.xml"/><Relationship Id="rId8" Type="http://schemas.openxmlformats.org/officeDocument/2006/relationships/slide" Target="slide2.xml"/><Relationship Id="rId51" Type="http://schemas.openxmlformats.org/officeDocument/2006/relationships/image" Target="../media/image51.png"/><Relationship Id="rId3" Type="http://schemas.openxmlformats.org/officeDocument/2006/relationships/image" Target="../media/image35.png"/><Relationship Id="rId12" Type="http://schemas.openxmlformats.org/officeDocument/2006/relationships/image" Target="../media/image38.png"/><Relationship Id="rId17" Type="http://schemas.openxmlformats.org/officeDocument/2006/relationships/slide" Target="slide5.xml"/><Relationship Id="rId25" Type="http://schemas.openxmlformats.org/officeDocument/2006/relationships/image" Target="../media/image43.png"/><Relationship Id="rId33" Type="http://schemas.openxmlformats.org/officeDocument/2006/relationships/image" Target="../media/image45.png"/><Relationship Id="rId38" Type="http://schemas.openxmlformats.org/officeDocument/2006/relationships/slide" Target="slide12.xml"/><Relationship Id="rId46" Type="http://schemas.openxmlformats.org/officeDocument/2006/relationships/image" Target="../media/image50.png"/><Relationship Id="rId59"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hyperlink" Target="http://www.publicdomainpictures.net/view-image.php?image=201780&amp;picture=red-sparkling-background" TargetMode="External"/><Relationship Id="rId3" Type="http://schemas.openxmlformats.org/officeDocument/2006/relationships/image" Target="../media/image36.jpg"/><Relationship Id="rId7"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melodycphotography.deviantart.com/art/Gems-1-136844289" TargetMode="External"/><Relationship Id="rId5" Type="http://schemas.openxmlformats.org/officeDocument/2006/relationships/image" Target="../media/image62.jpe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g"/><Relationship Id="rId7"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4.jxr"/><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1.jpg"/><Relationship Id="rId18" Type="http://schemas.openxmlformats.org/officeDocument/2006/relationships/image" Target="../media/image86.jpg"/><Relationship Id="rId3" Type="http://schemas.openxmlformats.org/officeDocument/2006/relationships/image" Target="../media/image1.png"/><Relationship Id="rId7" Type="http://schemas.openxmlformats.org/officeDocument/2006/relationships/image" Target="../media/image66.jpg"/><Relationship Id="rId12" Type="http://schemas.openxmlformats.org/officeDocument/2006/relationships/image" Target="../media/image80.jpg"/><Relationship Id="rId17" Type="http://schemas.openxmlformats.org/officeDocument/2006/relationships/image" Target="../media/image85.jpg"/><Relationship Id="rId2" Type="http://schemas.openxmlformats.org/officeDocument/2006/relationships/notesSlide" Target="../notesSlides/notesSlide39.xml"/><Relationship Id="rId16" Type="http://schemas.openxmlformats.org/officeDocument/2006/relationships/image" Target="../media/image84.jxr"/><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image" Target="../media/image78.jpg"/><Relationship Id="rId5" Type="http://schemas.openxmlformats.org/officeDocument/2006/relationships/image" Target="../media/image60.jpg"/><Relationship Id="rId15" Type="http://schemas.openxmlformats.org/officeDocument/2006/relationships/image" Target="../media/image83.jpg"/><Relationship Id="rId10" Type="http://schemas.openxmlformats.org/officeDocument/2006/relationships/image" Target="../media/image75.jpg"/><Relationship Id="rId4" Type="http://schemas.openxmlformats.org/officeDocument/2006/relationships/image" Target="../media/image36.jpg"/><Relationship Id="rId9" Type="http://schemas.openxmlformats.org/officeDocument/2006/relationships/image" Target="../media/image69.jpg"/><Relationship Id="rId14" Type="http://schemas.openxmlformats.org/officeDocument/2006/relationships/image" Target="../media/image82.jpg"/></Relationships>
</file>

<file path=ppt/slides/_rels/slide42.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82.jpg"/><Relationship Id="rId3" Type="http://schemas.openxmlformats.org/officeDocument/2006/relationships/image" Target="../media/image36.jpg"/><Relationship Id="rId7" Type="http://schemas.openxmlformats.org/officeDocument/2006/relationships/image" Target="../media/image68.png"/><Relationship Id="rId12" Type="http://schemas.openxmlformats.org/officeDocument/2006/relationships/image" Target="../media/image90.jpeg"/><Relationship Id="rId17" Type="http://schemas.openxmlformats.org/officeDocument/2006/relationships/image" Target="../media/image86.jpg"/><Relationship Id="rId2" Type="http://schemas.openxmlformats.org/officeDocument/2006/relationships/image" Target="../media/image1.png"/><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89.jpeg"/><Relationship Id="rId5" Type="http://schemas.openxmlformats.org/officeDocument/2006/relationships/image" Target="../media/image63.jpg"/><Relationship Id="rId15" Type="http://schemas.openxmlformats.org/officeDocument/2006/relationships/image" Target="../media/image84.jxr"/><Relationship Id="rId10" Type="http://schemas.openxmlformats.org/officeDocument/2006/relationships/image" Target="../media/image88.jpeg"/><Relationship Id="rId4" Type="http://schemas.openxmlformats.org/officeDocument/2006/relationships/image" Target="../media/image60.jpg"/><Relationship Id="rId9" Type="http://schemas.openxmlformats.org/officeDocument/2006/relationships/image" Target="../media/image87.jpeg"/><Relationship Id="rId1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8904C-C40D-4D58-B847-41694FC163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BD1AD126-EAF3-4823-9093-B54A8DC8F023}"/>
              </a:ext>
            </a:extLst>
          </p:cNvPr>
          <p:cNvSpPr txBox="1">
            <a:spLocks/>
          </p:cNvSpPr>
          <p:nvPr/>
        </p:nvSpPr>
        <p:spPr>
          <a:xfrm>
            <a:off x="7279549" y="4568528"/>
            <a:ext cx="1339808" cy="7782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hear</a:t>
            </a:r>
          </a:p>
        </p:txBody>
      </p:sp>
      <p:sp>
        <p:nvSpPr>
          <p:cNvPr id="6" name="Title 1">
            <a:extLst>
              <a:ext uri="{FF2B5EF4-FFF2-40B4-BE49-F238E27FC236}">
                <a16:creationId xmlns:a16="http://schemas.microsoft.com/office/drawing/2014/main" id="{58D1682C-83EF-424D-A109-F10F92ACACF0}"/>
              </a:ext>
            </a:extLst>
          </p:cNvPr>
          <p:cNvSpPr txBox="1">
            <a:spLocks/>
          </p:cNvSpPr>
          <p:nvPr/>
        </p:nvSpPr>
        <p:spPr>
          <a:xfrm>
            <a:off x="67102" y="5107644"/>
            <a:ext cx="70948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each in our own language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when this sound occurred, the multitude came together, and were confused, because everyone heard them speak in his own language. Then they were all amazed and marveled, saying to one another, "Look, are not all these who speak Galileans? And how is it that we hear, each in our own language in which we were born?"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2:6-8 </a:t>
            </a:r>
          </a:p>
        </p:txBody>
      </p:sp>
      <p:sp>
        <p:nvSpPr>
          <p:cNvPr id="7" name="Rectangle 2">
            <a:extLst>
              <a:ext uri="{FF2B5EF4-FFF2-40B4-BE49-F238E27FC236}">
                <a16:creationId xmlns:a16="http://schemas.microsoft.com/office/drawing/2014/main" id="{63A1D32B-19ED-4824-B5F5-6BB1A4B8F6A8}"/>
              </a:ext>
            </a:extLst>
          </p:cNvPr>
          <p:cNvSpPr txBox="1">
            <a:spLocks noChangeArrowheads="1"/>
          </p:cNvSpPr>
          <p:nvPr/>
        </p:nvSpPr>
        <p:spPr bwMode="auto">
          <a:xfrm>
            <a:off x="2176338" y="2066885"/>
            <a:ext cx="15915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50257AB-C5DE-4DC2-9B59-ACB1A2F2AE14}"/>
              </a:ext>
            </a:extLst>
          </p:cNvPr>
          <p:cNvSpPr txBox="1">
            <a:spLocks noChangeArrowheads="1"/>
          </p:cNvSpPr>
          <p:nvPr/>
        </p:nvSpPr>
        <p:spPr bwMode="auto">
          <a:xfrm>
            <a:off x="6797550" y="3898860"/>
            <a:ext cx="15915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C8C9E26F-9CB3-40DC-A8E1-6D8F9377B91F}"/>
              </a:ext>
            </a:extLst>
          </p:cNvPr>
          <p:cNvSpPr>
            <a:spLocks noChangeArrowheads="1"/>
          </p:cNvSpPr>
          <p:nvPr/>
        </p:nvSpPr>
        <p:spPr bwMode="auto">
          <a:xfrm>
            <a:off x="3584486" y="4582525"/>
            <a:ext cx="2277482" cy="7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how is it</a:t>
            </a:r>
          </a:p>
        </p:txBody>
      </p:sp>
      <p:sp>
        <p:nvSpPr>
          <p:cNvPr id="11" name="Rectangle 2">
            <a:extLst>
              <a:ext uri="{FF2B5EF4-FFF2-40B4-BE49-F238E27FC236}">
                <a16:creationId xmlns:a16="http://schemas.microsoft.com/office/drawing/2014/main" id="{7BF29188-9701-4319-BBA6-9AD23A453986}"/>
              </a:ext>
            </a:extLst>
          </p:cNvPr>
          <p:cNvSpPr txBox="1">
            <a:spLocks noChangeArrowheads="1"/>
          </p:cNvSpPr>
          <p:nvPr/>
        </p:nvSpPr>
        <p:spPr bwMode="auto">
          <a:xfrm>
            <a:off x="7277577" y="4560570"/>
            <a:ext cx="13487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483D0A66-07D9-4DBB-A2DA-58B5BCB67D66}"/>
              </a:ext>
            </a:extLst>
          </p:cNvPr>
          <p:cNvSpPr txBox="1">
            <a:spLocks noChangeArrowheads="1"/>
          </p:cNvSpPr>
          <p:nvPr/>
        </p:nvSpPr>
        <p:spPr bwMode="auto">
          <a:xfrm>
            <a:off x="670083" y="5169693"/>
            <a:ext cx="59093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each in our own language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EDDFB510-4E02-4B6A-A118-70D91D037C71}"/>
              </a:ext>
            </a:extLst>
          </p:cNvPr>
          <p:cNvSpPr txBox="1">
            <a:spLocks noChangeArrowheads="1"/>
          </p:cNvSpPr>
          <p:nvPr/>
        </p:nvSpPr>
        <p:spPr bwMode="auto">
          <a:xfrm>
            <a:off x="5778374" y="299203"/>
            <a:ext cx="17439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speak</a:t>
            </a:r>
            <a:endParaRPr lang="en-US" altLang="en-US" sz="438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5105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0" presetClass="exit" presetSubtype="0" fill="hold" grpId="3"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900"/>
                            </p:stCondLst>
                            <p:childTnLst>
                              <p:par>
                                <p:cTn id="34" presetID="0"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stCondLst>
                                            <p:cond delay="0"/>
                                          </p:stCondLst>
                                        </p:cTn>
                                        <p:tgtEl>
                                          <p:spTgt spid="10"/>
                                        </p:tgtEl>
                                      </p:cBhvr>
                                    </p:animEffect>
                                    <p:anim to="" calcmode="lin" valueType="num">
                                      <p:cBhvr>
                                        <p:cTn id="3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25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250"/>
                                        <p:tgtEl>
                                          <p:spTgt spid="8"/>
                                        </p:tgtEl>
                                      </p:cBhvr>
                                    </p:animEffect>
                                  </p:childTnLst>
                                </p:cTn>
                              </p:par>
                              <p:par>
                                <p:cTn id="47" presetID="42" presetClass="path" presetSubtype="0" accel="50000" decel="50000" fill="hold" grpId="1" nodeType="withEffect">
                                  <p:stCondLst>
                                    <p:cond delay="0"/>
                                  </p:stCondLst>
                                  <p:childTnLst>
                                    <p:animMotion origin="layout" path="M 5.55112E-17 -3.7037E-7 L 0.40208 -0.25718 " pathEditMode="relative" rAng="0" ptsTypes="AA">
                                      <p:cBhvr>
                                        <p:cTn id="48" dur="2000" fill="hold"/>
                                        <p:tgtEl>
                                          <p:spTgt spid="7"/>
                                        </p:tgtEl>
                                        <p:attrNameLst>
                                          <p:attrName>ppt_x</p:attrName>
                                          <p:attrName>ppt_y</p:attrName>
                                        </p:attrNameLst>
                                      </p:cBhvr>
                                      <p:rCtr x="20104" y="-12870"/>
                                    </p:animMotion>
                                  </p:childTnLst>
                                </p:cTn>
                              </p:par>
                              <p:par>
                                <p:cTn id="49" presetID="42" presetClass="path" presetSubtype="0" accel="50000" decel="50000" fill="hold" grpId="1" nodeType="withEffect">
                                  <p:stCondLst>
                                    <p:cond delay="0"/>
                                  </p:stCondLst>
                                  <p:childTnLst>
                                    <p:animMotion origin="layout" path="M -1.94444E-6 1.11022E-16 L -0.1033 -0.52431 " pathEditMode="relative" rAng="0" ptsTypes="AA">
                                      <p:cBhvr>
                                        <p:cTn id="50" dur="2000" fill="hold"/>
                                        <p:tgtEl>
                                          <p:spTgt spid="8"/>
                                        </p:tgtEl>
                                        <p:attrNameLst>
                                          <p:attrName>ppt_x</p:attrName>
                                          <p:attrName>ppt_y</p:attrName>
                                        </p:attrNameLst>
                                      </p:cBhvr>
                                      <p:rCtr x="-5174" y="-26227"/>
                                    </p:animMotion>
                                  </p:childTnLst>
                                </p:cTn>
                              </p:par>
                              <p:par>
                                <p:cTn id="51" presetID="6" presetClass="emph" presetSubtype="0" fill="hold" grpId="2" nodeType="withEffect">
                                  <p:stCondLst>
                                    <p:cond delay="0"/>
                                  </p:stCondLst>
                                  <p:childTnLst>
                                    <p:animScale>
                                      <p:cBhvr>
                                        <p:cTn id="52" dur="2000" fill="hold"/>
                                        <p:tgtEl>
                                          <p:spTgt spid="7"/>
                                        </p:tgtEl>
                                      </p:cBhvr>
                                      <p:by x="107000" y="107000"/>
                                    </p:animScale>
                                  </p:childTnLst>
                                </p:cTn>
                              </p:par>
                              <p:par>
                                <p:cTn id="53" presetID="6" presetClass="emph" presetSubtype="0" fill="hold" grpId="2" nodeType="withEffect">
                                  <p:stCondLst>
                                    <p:cond delay="0"/>
                                  </p:stCondLst>
                                  <p:childTnLst>
                                    <p:animScale>
                                      <p:cBhvr>
                                        <p:cTn id="54" dur="2000" fill="hold"/>
                                        <p:tgtEl>
                                          <p:spTgt spid="8"/>
                                        </p:tgtEl>
                                      </p:cBhvr>
                                      <p:by x="107000" y="107000"/>
                                    </p:animScale>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250"/>
                                        <p:tgtEl>
                                          <p:spTgt spid="6"/>
                                        </p:tgtEl>
                                      </p:cBhvr>
                                    </p:animEffect>
                                    <p:set>
                                      <p:cBhvr>
                                        <p:cTn id="69" dur="1" fill="hold">
                                          <p:stCondLst>
                                            <p:cond delay="24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250"/>
                                        <p:tgtEl>
                                          <p:spTgt spid="5"/>
                                        </p:tgtEl>
                                      </p:cBhvr>
                                    </p:animEffect>
                                    <p:set>
                                      <p:cBhvr>
                                        <p:cTn id="72" dur="1" fill="hold">
                                          <p:stCondLst>
                                            <p:cond delay="249"/>
                                          </p:stCondLst>
                                        </p:cTn>
                                        <p:tgtEl>
                                          <p:spTgt spid="5"/>
                                        </p:tgtEl>
                                        <p:attrNameLst>
                                          <p:attrName>style.visibility</p:attrName>
                                        </p:attrNameLst>
                                      </p:cBhvr>
                                      <p:to>
                                        <p:strVal val="hidden"/>
                                      </p:to>
                                    </p:set>
                                  </p:childTnLst>
                                </p:cTn>
                              </p:par>
                            </p:childTnLst>
                          </p:cTn>
                        </p:par>
                        <p:par>
                          <p:cTn id="73" fill="hold">
                            <p:stCondLst>
                              <p:cond delay="2000"/>
                            </p:stCondLst>
                            <p:childTnLst>
                              <p:par>
                                <p:cTn id="74" presetID="10" presetClass="exit" presetSubtype="0" fill="hold" grpId="4" nodeType="afterEffect">
                                  <p:stCondLst>
                                    <p:cond delay="0"/>
                                  </p:stCondLst>
                                  <p:childTnLst>
                                    <p:animEffect transition="out" filter="fade">
                                      <p:cBhvr>
                                        <p:cTn id="75" dur="250"/>
                                        <p:tgtEl>
                                          <p:spTgt spid="7"/>
                                        </p:tgtEl>
                                      </p:cBhvr>
                                    </p:animEffect>
                                    <p:set>
                                      <p:cBhvr>
                                        <p:cTn id="76"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0"/>
      <p:bldP spid="7" grpId="1"/>
      <p:bldP spid="7" grpId="2"/>
      <p:bldP spid="7" grpId="3"/>
      <p:bldP spid="7" grpId="4"/>
      <p:bldP spid="8" grpId="0"/>
      <p:bldP spid="8" grpId="1"/>
      <p:bldP spid="8" grpId="2"/>
      <p:bldP spid="10" grpId="0"/>
      <p:bldP spid="10" grpId="1"/>
      <p:bldP spid="11" grpId="0"/>
      <p:bldP spid="11" grpId="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13ACD-02F1-4D87-8FF6-16D2F4D706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7EBFF57-8047-4D1A-9CE0-969F86B47585}"/>
              </a:ext>
            </a:extLst>
          </p:cNvPr>
          <p:cNvSpPr txBox="1">
            <a:spLocks/>
          </p:cNvSpPr>
          <p:nvPr/>
        </p:nvSpPr>
        <p:spPr>
          <a:xfrm>
            <a:off x="965494" y="1761103"/>
            <a:ext cx="2495005" cy="6606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fell upon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While Peter was still speaking these words, the Holy Spirit          fell upon all those who heard       the word. And those of the circumcision who believed were astonished, as many as came with Peter, because the gift of the Holy Spirit had been poured out on the Gentiles also.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10:44-45 </a:t>
            </a:r>
          </a:p>
        </p:txBody>
      </p:sp>
      <p:sp>
        <p:nvSpPr>
          <p:cNvPr id="6" name="Rectangle 2">
            <a:extLst>
              <a:ext uri="{FF2B5EF4-FFF2-40B4-BE49-F238E27FC236}">
                <a16:creationId xmlns:a16="http://schemas.microsoft.com/office/drawing/2014/main" id="{1021093F-CC1C-4714-8495-F531A19BC739}"/>
              </a:ext>
            </a:extLst>
          </p:cNvPr>
          <p:cNvSpPr txBox="1">
            <a:spLocks noChangeArrowheads="1"/>
          </p:cNvSpPr>
          <p:nvPr/>
        </p:nvSpPr>
        <p:spPr bwMode="auto">
          <a:xfrm>
            <a:off x="5778374" y="299203"/>
            <a:ext cx="17439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6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a:t>
            </a:r>
            <a:endParaRPr lang="en-US" altLang="en-US" sz="436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8FB7C39-661E-4082-BBAD-E71C57A60A0E}"/>
              </a:ext>
            </a:extLst>
          </p:cNvPr>
          <p:cNvSpPr txBox="1">
            <a:spLocks noChangeArrowheads="1"/>
          </p:cNvSpPr>
          <p:nvPr/>
        </p:nvSpPr>
        <p:spPr bwMode="auto">
          <a:xfrm>
            <a:off x="5262528" y="971008"/>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Holy Spirit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6">
            <a:extLst>
              <a:ext uri="{FF2B5EF4-FFF2-40B4-BE49-F238E27FC236}">
                <a16:creationId xmlns:a16="http://schemas.microsoft.com/office/drawing/2014/main" id="{00496A21-753A-456C-87F2-B0BE8A5903C4}"/>
              </a:ext>
            </a:extLst>
          </p:cNvPr>
          <p:cNvSpPr>
            <a:spLocks noChangeArrowheads="1"/>
          </p:cNvSpPr>
          <p:nvPr/>
        </p:nvSpPr>
        <p:spPr bwMode="auto">
          <a:xfrm>
            <a:off x="5195801" y="1041937"/>
            <a:ext cx="276626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Holy Spirit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20C4D7A3-A561-4ACE-9580-A4B5E39B67DD}"/>
              </a:ext>
            </a:extLst>
          </p:cNvPr>
          <p:cNvSpPr>
            <a:spLocks noChangeArrowheads="1"/>
          </p:cNvSpPr>
          <p:nvPr/>
        </p:nvSpPr>
        <p:spPr bwMode="auto">
          <a:xfrm>
            <a:off x="4730168" y="4280176"/>
            <a:ext cx="143727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gift</a:t>
            </a:r>
          </a:p>
        </p:txBody>
      </p:sp>
      <p:sp>
        <p:nvSpPr>
          <p:cNvPr id="13" name="Rectangle 2">
            <a:extLst>
              <a:ext uri="{FF2B5EF4-FFF2-40B4-BE49-F238E27FC236}">
                <a16:creationId xmlns:a16="http://schemas.microsoft.com/office/drawing/2014/main" id="{49FDA98A-BED0-4372-9395-46598DEEFD6E}"/>
              </a:ext>
            </a:extLst>
          </p:cNvPr>
          <p:cNvSpPr txBox="1">
            <a:spLocks noChangeArrowheads="1"/>
          </p:cNvSpPr>
          <p:nvPr/>
        </p:nvSpPr>
        <p:spPr bwMode="auto">
          <a:xfrm>
            <a:off x="1044892" y="1692593"/>
            <a:ext cx="23202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fell upon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F05ABC1B-81C8-4DFD-8D77-4E6EF357933F}"/>
              </a:ext>
            </a:extLst>
          </p:cNvPr>
          <p:cNvSpPr txBox="1">
            <a:spLocks noChangeArrowheads="1"/>
          </p:cNvSpPr>
          <p:nvPr/>
        </p:nvSpPr>
        <p:spPr bwMode="auto">
          <a:xfrm>
            <a:off x="5498975" y="120610"/>
            <a:ext cx="15915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speak</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1" name="Rectangle 2" hidden="1">
            <a:extLst>
              <a:ext uri="{FF2B5EF4-FFF2-40B4-BE49-F238E27FC236}">
                <a16:creationId xmlns:a16="http://schemas.microsoft.com/office/drawing/2014/main" id="{41336A37-871C-4EE2-B135-F376755F36D5}"/>
              </a:ext>
            </a:extLst>
          </p:cNvPr>
          <p:cNvSpPr txBox="1">
            <a:spLocks noChangeArrowheads="1"/>
          </p:cNvSpPr>
          <p:nvPr/>
        </p:nvSpPr>
        <p:spPr bwMode="auto">
          <a:xfrm>
            <a:off x="360935" y="3321302"/>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18203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9" fill="hold">
                            <p:stCondLst>
                              <p:cond delay="9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stCondLst>
                                            <p:cond delay="0"/>
                                          </p:stCondLst>
                                        </p:cTn>
                                        <p:tgtEl>
                                          <p:spTgt spid="12"/>
                                        </p:tgtEl>
                                      </p:cBhvr>
                                    </p:animEffect>
                                    <p:anim to="" calcmode="lin" valueType="num">
                                      <p:cBhvr>
                                        <p:cTn id="38"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50"/>
                                        <p:tgtEl>
                                          <p:spTgt spid="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6" presetClass="emph" presetSubtype="0" fill="hold" grpId="3" nodeType="withEffect">
                                  <p:stCondLst>
                                    <p:cond delay="0"/>
                                  </p:stCondLst>
                                  <p:childTnLst>
                                    <p:animScale>
                                      <p:cBhvr>
                                        <p:cTn id="49" dur="2000" fill="hold"/>
                                        <p:tgtEl>
                                          <p:spTgt spid="6"/>
                                        </p:tgtEl>
                                      </p:cBhvr>
                                      <p:by x="95000" y="95000"/>
                                    </p:animScale>
                                  </p:childTnLst>
                                </p:cTn>
                              </p:par>
                              <p:par>
                                <p:cTn id="50" presetID="6" presetClass="emph" presetSubtype="0" fill="hold" grpId="2" nodeType="withEffect">
                                  <p:stCondLst>
                                    <p:cond delay="0"/>
                                  </p:stCondLst>
                                  <p:childTnLst>
                                    <p:animScale>
                                      <p:cBhvr>
                                        <p:cTn id="51" dur="2000" fill="hold"/>
                                        <p:tgtEl>
                                          <p:spTgt spid="10"/>
                                        </p:tgtEl>
                                      </p:cBhvr>
                                      <p:by x="95000" y="100000"/>
                                    </p:animScale>
                                  </p:childTnLst>
                                </p:cTn>
                              </p:par>
                              <p:par>
                                <p:cTn id="52" presetID="42" presetClass="path" presetSubtype="0" accel="50000" decel="50000" fill="hold" grpId="1" nodeType="withEffect">
                                  <p:stCondLst>
                                    <p:cond delay="0"/>
                                  </p:stCondLst>
                                  <p:childTnLst>
                                    <p:animMotion origin="layout" path="M 3.05556E-6 1.38778E-17 L -0.03959 -0.02662 " pathEditMode="relative" rAng="0" ptsTypes="AA">
                                      <p:cBhvr>
                                        <p:cTn id="53" dur="2000" fill="hold"/>
                                        <p:tgtEl>
                                          <p:spTgt spid="6"/>
                                        </p:tgtEl>
                                        <p:attrNameLst>
                                          <p:attrName>ppt_x</p:attrName>
                                          <p:attrName>ppt_y</p:attrName>
                                        </p:attrNameLst>
                                      </p:cBhvr>
                                      <p:rCtr x="-1979" y="-1343"/>
                                    </p:animMotion>
                                  </p:childTnLst>
                                </p:cTn>
                              </p:par>
                              <p:par>
                                <p:cTn id="54" presetID="42" presetClass="path" presetSubtype="0" accel="50000" decel="50000" fill="hold" grpId="1" nodeType="withEffect">
                                  <p:stCondLst>
                                    <p:cond delay="0"/>
                                  </p:stCondLst>
                                  <p:childTnLst>
                                    <p:animMotion origin="layout" path="M -4.44444E-6 1.85185E-6 L -0.53541 0.34236 " pathEditMode="relative" rAng="0" ptsTypes="AA">
                                      <p:cBhvr>
                                        <p:cTn id="55" dur="2000" fill="hold"/>
                                        <p:tgtEl>
                                          <p:spTgt spid="10"/>
                                        </p:tgtEl>
                                        <p:attrNameLst>
                                          <p:attrName>ppt_x</p:attrName>
                                          <p:attrName>ppt_y</p:attrName>
                                        </p:attrNameLst>
                                      </p:cBhvr>
                                      <p:rCtr x="-26771" y="17106"/>
                                    </p:animMotion>
                                  </p:childTnLst>
                                </p:cTn>
                              </p:par>
                              <p:par>
                                <p:cTn id="56" presetID="10" presetClass="exit" presetSubtype="0" fill="hold" grpId="1" nodeType="withEffect">
                                  <p:stCondLst>
                                    <p:cond delay="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5"/>
                                        </p:tgtEl>
                                      </p:cBhvr>
                                    </p:animEffect>
                                    <p:set>
                                      <p:cBhvr>
                                        <p:cTn id="67" dur="1" fill="hold">
                                          <p:stCondLst>
                                            <p:cond delay="249"/>
                                          </p:stCondLst>
                                        </p:cTn>
                                        <p:tgtEl>
                                          <p:spTgt spid="5"/>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250"/>
                                        <p:tgtEl>
                                          <p:spTgt spid="7"/>
                                        </p:tgtEl>
                                      </p:cBhvr>
                                    </p:animEffect>
                                    <p:set>
                                      <p:cBhvr>
                                        <p:cTn id="70"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6" grpId="2"/>
      <p:bldP spid="6" grpId="3"/>
      <p:bldP spid="10" grpId="0"/>
      <p:bldP spid="10" grpId="1"/>
      <p:bldP spid="10" grpId="2"/>
      <p:bldP spid="7" grpId="0"/>
      <p:bldP spid="7" grpId="1"/>
      <p:bldP spid="7" grpId="2"/>
      <p:bldP spid="12" grpId="0"/>
      <p:bldP spid="12" grpId="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7AA1E-291A-4C6F-97BC-8162CD06B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Title 1">
            <a:extLst>
              <a:ext uri="{FF2B5EF4-FFF2-40B4-BE49-F238E27FC236}">
                <a16:creationId xmlns:a16="http://schemas.microsoft.com/office/drawing/2014/main" id="{4E6113B4-43CB-4053-957B-220B5DA74070}"/>
              </a:ext>
            </a:extLst>
          </p:cNvPr>
          <p:cNvSpPr txBox="1">
            <a:spLocks/>
          </p:cNvSpPr>
          <p:nvPr/>
        </p:nvSpPr>
        <p:spPr>
          <a:xfrm>
            <a:off x="2546629" y="103166"/>
            <a:ext cx="48028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heard them speak</a:t>
            </a:r>
          </a:p>
        </p:txBody>
      </p:sp>
      <p:sp>
        <p:nvSpPr>
          <p:cNvPr id="8" name="Title 1">
            <a:extLst>
              <a:ext uri="{FF2B5EF4-FFF2-40B4-BE49-F238E27FC236}">
                <a16:creationId xmlns:a16="http://schemas.microsoft.com/office/drawing/2014/main" id="{7208B88D-1C44-4CBE-BCE3-E694CC4FF07C}"/>
              </a:ext>
            </a:extLst>
          </p:cNvPr>
          <p:cNvSpPr txBox="1">
            <a:spLocks/>
          </p:cNvSpPr>
          <p:nvPr/>
        </p:nvSpPr>
        <p:spPr>
          <a:xfrm>
            <a:off x="726667" y="871666"/>
            <a:ext cx="2335427" cy="6624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tongues</a:t>
            </a:r>
          </a:p>
        </p:txBody>
      </p:sp>
      <p:sp>
        <p:nvSpPr>
          <p:cNvPr id="3074" name="Rectangle 2"/>
          <p:cNvSpPr>
            <a:spLocks noGrp="1" noChangeArrowheads="1"/>
          </p:cNvSpPr>
          <p:nvPr>
            <p:ph type="title"/>
          </p:nvPr>
        </p:nvSpPr>
        <p:spPr>
          <a:xfrm>
            <a:off x="359764" y="274638"/>
            <a:ext cx="8327036"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they heard them speak with tongues and magnify God. Then Peter answered, "Can anyone forbid water, that these should not be baptized who have received the Holy Spirit just as we have?" And he commanded them to be baptized in the name of the Lord. Then they asked him to stay a few days.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Acts 10:46-48 </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1DF946CD-2B00-4DD1-870E-C23161DCACBC}"/>
              </a:ext>
            </a:extLst>
          </p:cNvPr>
          <p:cNvSpPr txBox="1">
            <a:spLocks noChangeArrowheads="1"/>
          </p:cNvSpPr>
          <p:nvPr/>
        </p:nvSpPr>
        <p:spPr bwMode="auto">
          <a:xfrm>
            <a:off x="5498975" y="120610"/>
            <a:ext cx="15915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a:t>
            </a:r>
            <a:endParaRPr lang="en-US" altLang="en-US" sz="42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3A2488BB-F836-4926-A473-93F6A3CDEA5F}"/>
              </a:ext>
            </a:extLst>
          </p:cNvPr>
          <p:cNvSpPr txBox="1">
            <a:spLocks noChangeArrowheads="1"/>
          </p:cNvSpPr>
          <p:nvPr/>
        </p:nvSpPr>
        <p:spPr bwMode="auto">
          <a:xfrm>
            <a:off x="360935" y="3321302"/>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323011D-4854-47D6-A169-47BA7AFA1766}"/>
              </a:ext>
            </a:extLst>
          </p:cNvPr>
          <p:cNvSpPr txBox="1">
            <a:spLocks noChangeArrowheads="1"/>
          </p:cNvSpPr>
          <p:nvPr/>
        </p:nvSpPr>
        <p:spPr bwMode="auto">
          <a:xfrm>
            <a:off x="2791301" y="168592"/>
            <a:ext cx="43091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heard them speak</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E789B561-E91E-4E94-8730-56DAF7FF089F}"/>
              </a:ext>
            </a:extLst>
          </p:cNvPr>
          <p:cNvSpPr txBox="1">
            <a:spLocks noChangeArrowheads="1"/>
          </p:cNvSpPr>
          <p:nvPr/>
        </p:nvSpPr>
        <p:spPr bwMode="auto">
          <a:xfrm>
            <a:off x="805339" y="808673"/>
            <a:ext cx="21488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tongues</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F2FB007A-7ED6-47B7-BFE1-D0ECB5417F6A}"/>
              </a:ext>
            </a:extLst>
          </p:cNvPr>
          <p:cNvSpPr txBox="1">
            <a:spLocks noChangeArrowheads="1"/>
          </p:cNvSpPr>
          <p:nvPr/>
        </p:nvSpPr>
        <p:spPr bwMode="auto">
          <a:xfrm>
            <a:off x="3401209" y="997839"/>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0124058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1000" fill="hold"/>
                                        <p:tgtEl>
                                          <p:spTgt spid="4"/>
                                        </p:tgtEl>
                                        <p:attrNameLst>
                                          <p:attrName>style.color</p:attrName>
                                        </p:attrNameLst>
                                      </p:cBhvr>
                                      <p:to>
                                        <a:srgbClr val="FFCC00"/>
                                      </p:to>
                                    </p:animClr>
                                  </p:childTnLst>
                                </p:cTn>
                              </p:par>
                              <p:par>
                                <p:cTn id="7" presetID="3" presetClass="emph" presetSubtype="2" fill="hold" grpId="1" nodeType="withEffect">
                                  <p:stCondLst>
                                    <p:cond delay="0"/>
                                  </p:stCondLst>
                                  <p:childTnLst>
                                    <p:animClr clrSpc="rgb" dir="cw">
                                      <p:cBhvr override="childStyle">
                                        <p:cTn id="8" dur="1000" fill="hold"/>
                                        <p:tgtEl>
                                          <p:spTgt spid="5"/>
                                        </p:tgtEl>
                                        <p:attrNameLst>
                                          <p:attrName>style.color</p:attrName>
                                        </p:attrNameLst>
                                      </p:cBhvr>
                                      <p:to>
                                        <a:srgbClr val="FFCC00"/>
                                      </p:to>
                                    </p:animClr>
                                  </p:childTnLst>
                                </p:cTn>
                              </p:par>
                              <p:par>
                                <p:cTn id="9" presetID="18" presetClass="entr" presetSubtype="3" fill="hold" grpId="0" nodeType="withEffect">
                                  <p:stCondLst>
                                    <p:cond delay="750"/>
                                  </p:stCondLst>
                                  <p:childTnLst>
                                    <p:set>
                                      <p:cBhvr>
                                        <p:cTn id="10" dur="1" fill="hold">
                                          <p:stCondLst>
                                            <p:cond delay="0"/>
                                          </p:stCondLst>
                                        </p:cTn>
                                        <p:tgtEl>
                                          <p:spTgt spid="3074"/>
                                        </p:tgtEl>
                                        <p:attrNameLst>
                                          <p:attrName>style.visibility</p:attrName>
                                        </p:attrNameLst>
                                      </p:cBhvr>
                                      <p:to>
                                        <p:strVal val="visible"/>
                                      </p:to>
                                    </p:set>
                                    <p:animEffect transition="in" filter="strips(upRight)">
                                      <p:cBhvr>
                                        <p:cTn id="11" dur="750"/>
                                        <p:tgtEl>
                                          <p:spTgt spid="3074"/>
                                        </p:tgtEl>
                                      </p:cBhvr>
                                    </p:animEffect>
                                  </p:childTnLst>
                                </p:cTn>
                              </p:par>
                            </p:childTnLst>
                          </p:cTn>
                        </p:par>
                        <p:par>
                          <p:cTn id="12" fill="hold">
                            <p:stCondLst>
                              <p:cond delay="1500"/>
                            </p:stCondLst>
                            <p:childTnLst>
                              <p:par>
                                <p:cTn id="13" presetID="10" presetClass="exit" presetSubtype="0" fill="hold" grpId="0"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50"/>
                                        <p:tgtEl>
                                          <p:spTgt spid="5"/>
                                        </p:tgtEl>
                                      </p:cBhvr>
                                    </p:animEffect>
                                    <p:set>
                                      <p:cBhvr>
                                        <p:cTn id="18" dur="1" fill="hold">
                                          <p:stCondLst>
                                            <p:cond delay="24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grpId="0" nodeType="withEffect">
                                  <p:stCondLst>
                                    <p:cond delay="4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400"/>
                                  </p:stCondLst>
                                  <p:childTnLst>
                                    <p:set>
                                      <p:cBhvr override="childStyle">
                                        <p:cTn id="33" dur="5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40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4"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3" presetClass="emph" presetSubtype="2" fill="hold" grpId="3" nodeType="withEffect">
                                  <p:stCondLst>
                                    <p:cond delay="0"/>
                                  </p:stCondLst>
                                  <p:childTnLst>
                                    <p:animClr clrSpc="rgb" dir="cw">
                                      <p:cBhvr override="childStyle">
                                        <p:cTn id="43" dur="2000" fill="hold"/>
                                        <p:tgtEl>
                                          <p:spTgt spid="5"/>
                                        </p:tgtEl>
                                        <p:attrNameLst>
                                          <p:attrName>style.color</p:attrName>
                                        </p:attrNameLst>
                                      </p:cBhvr>
                                      <p:to>
                                        <a:srgbClr val="0066FF"/>
                                      </p:to>
                                    </p:animClr>
                                  </p:childTnLst>
                                </p:cTn>
                              </p:par>
                              <p:par>
                                <p:cTn id="44" presetID="6" presetClass="emph" presetSubtype="0" fill="hold" grpId="5" nodeType="withEffect">
                                  <p:stCondLst>
                                    <p:cond delay="0"/>
                                  </p:stCondLst>
                                  <p:childTnLst>
                                    <p:animScale>
                                      <p:cBhvr>
                                        <p:cTn id="45" dur="2000" fill="hold"/>
                                        <p:tgtEl>
                                          <p:spTgt spid="5"/>
                                        </p:tgtEl>
                                      </p:cBhvr>
                                      <p:by x="104500" y="104500"/>
                                    </p:animScale>
                                  </p:childTnLst>
                                </p:cTn>
                              </p:par>
                              <p:par>
                                <p:cTn id="46" presetID="42" presetClass="path" presetSubtype="0" accel="50000" decel="50000" fill="hold" grpId="2" nodeType="withEffect">
                                  <p:stCondLst>
                                    <p:cond delay="0"/>
                                  </p:stCondLst>
                                  <p:childTnLst>
                                    <p:animMotion origin="layout" path="M 3.05556E-6 -7.40741E-7 L 0.33298 -0.33843 " pathEditMode="relative" rAng="0" ptsTypes="AA">
                                      <p:cBhvr>
                                        <p:cTn id="47" dur="2000" fill="hold"/>
                                        <p:tgtEl>
                                          <p:spTgt spid="5"/>
                                        </p:tgtEl>
                                        <p:attrNameLst>
                                          <p:attrName>ppt_x</p:attrName>
                                          <p:attrName>ppt_y</p:attrName>
                                        </p:attrNameLst>
                                      </p:cBhvr>
                                      <p:rCtr x="16649" y="-16921"/>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7"/>
                                        </p:tgtEl>
                                      </p:cBhvr>
                                    </p:animEffect>
                                    <p:set>
                                      <p:cBhvr>
                                        <p:cTn id="59" dur="1" fill="hold">
                                          <p:stCondLst>
                                            <p:cond delay="249"/>
                                          </p:stCondLst>
                                        </p:cTn>
                                        <p:tgtEl>
                                          <p:spTgt spid="7"/>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250"/>
                                        <p:tgtEl>
                                          <p:spTgt spid="8"/>
                                        </p:tgtEl>
                                      </p:cBhvr>
                                    </p:animEffect>
                                    <p:set>
                                      <p:cBhvr>
                                        <p:cTn id="62"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3074" grpId="0"/>
      <p:bldP spid="3074" grpId="1"/>
      <p:bldP spid="4" grpId="0"/>
      <p:bldP spid="4" grpId="3"/>
      <p:bldP spid="5" grpId="0"/>
      <p:bldP spid="5" grpId="1"/>
      <p:bldP spid="5" grpId="2"/>
      <p:bldP spid="5" grpId="3"/>
      <p:bldP spid="5" grpId="4"/>
      <p:bldP spid="5" grpId="5"/>
      <p:bldP spid="9" grpId="0"/>
      <p:bldP spid="9"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A5425-B4EB-4F27-90A8-012784E3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 said to them, "Did you receive the Holy Spirit when you believed?" So they said to him, "We have not so much as heard whether there is a Holy Spirit." And he said to them, "Into what then were you baptized?" So they said, "Into John's baptism."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19:2-3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852E0808-6245-452D-9501-4636848F4511}"/>
              </a:ext>
            </a:extLst>
          </p:cNvPr>
          <p:cNvSpPr txBox="1">
            <a:spLocks noChangeArrowheads="1"/>
          </p:cNvSpPr>
          <p:nvPr/>
        </p:nvSpPr>
        <p:spPr bwMode="auto">
          <a:xfrm>
            <a:off x="3401209" y="997839"/>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Holy Spirit</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1915516-ED48-4AB2-B281-07C0FF9D9D34}"/>
              </a:ext>
            </a:extLst>
          </p:cNvPr>
          <p:cNvSpPr txBox="1">
            <a:spLocks noChangeArrowheads="1"/>
          </p:cNvSpPr>
          <p:nvPr/>
        </p:nvSpPr>
        <p:spPr bwMode="auto">
          <a:xfrm>
            <a:off x="5246516" y="3015968"/>
            <a:ext cx="263398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Holy Spirit</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ECEE05AC-D068-449A-A62D-7337498883FF}"/>
              </a:ext>
            </a:extLst>
          </p:cNvPr>
          <p:cNvSpPr txBox="1">
            <a:spLocks noChangeArrowheads="1"/>
          </p:cNvSpPr>
          <p:nvPr/>
        </p:nvSpPr>
        <p:spPr bwMode="auto">
          <a:xfrm>
            <a:off x="4846629" y="4533900"/>
            <a:ext cx="2288293" cy="66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Holy Spirit</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2729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2"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6" presetClass="emph" presetSubtype="0" fill="hold" grpId="3" nodeType="withEffect">
                                  <p:stCondLst>
                                    <p:cond delay="0"/>
                                  </p:stCondLst>
                                  <p:childTnLst>
                                    <p:animScale>
                                      <p:cBhvr>
                                        <p:cTn id="21" dur="2000" fill="hold"/>
                                        <p:tgtEl>
                                          <p:spTgt spid="4"/>
                                        </p:tgtEl>
                                      </p:cBhvr>
                                      <p:by x="86000" y="86000"/>
                                    </p:animScale>
                                  </p:childTnLst>
                                </p:cTn>
                              </p:par>
                              <p:par>
                                <p:cTn id="22" presetID="6" presetClass="emph" presetSubtype="0" fill="hold" grpId="2" nodeType="withEffect">
                                  <p:stCondLst>
                                    <p:cond delay="0"/>
                                  </p:stCondLst>
                                  <p:childTnLst>
                                    <p:animScale>
                                      <p:cBhvr>
                                        <p:cTn id="23" dur="2000" fill="hold"/>
                                        <p:tgtEl>
                                          <p:spTgt spid="6"/>
                                        </p:tgtEl>
                                      </p:cBhvr>
                                      <p:by x="86000" y="86000"/>
                                    </p:animScale>
                                  </p:childTnLst>
                                </p:cTn>
                              </p:par>
                              <p:par>
                                <p:cTn id="24" presetID="0" presetClass="path" presetSubtype="0" accel="50000" decel="50000" fill="hold" grpId="0" nodeType="withEffect">
                                  <p:stCondLst>
                                    <p:cond delay="0"/>
                                  </p:stCondLst>
                                  <p:childTnLst>
                                    <p:animMotion origin="layout" path="M -0.00052 -0.00023 C -0.00347 -0.01227 -0.00989 -0.03449 -0.02604 -0.04768 C -0.04357 -0.06064 -0.08524 -0.0831 -0.12569 -0.07569 C -0.16597 -0.06805 -0.22725 -0.04583 -0.26771 -0.00208 C -0.30798 0.04144 -0.35538 0.11019 -0.36927 0.18565 C -0.38316 0.26158 -0.37291 0.38172 -0.35087 0.45186 C -0.32847 0.52199 -0.28021 0.57315 -0.23489 0.60625 C -0.18975 0.63912 -0.12725 0.64561 -0.07951 0.65023 C -0.03142 0.65486 0.02031 0.64676 0.05209 0.63403 C 0.0842 0.6213 0.09983 0.60278 0.11511 0.58125 C 0.13073 0.55949 0.13681 0.52315 0.13872 0.50186 " pathEditMode="relative" rAng="0" ptsTypes="AAAAAAAAAAA">
                                      <p:cBhvr>
                                        <p:cTn id="25" dur="2000" fill="hold"/>
                                        <p:tgtEl>
                                          <p:spTgt spid="4"/>
                                        </p:tgtEl>
                                        <p:attrNameLst>
                                          <p:attrName>ppt_x</p:attrName>
                                          <p:attrName>ppt_y</p:attrName>
                                        </p:attrNameLst>
                                      </p:cBhvr>
                                      <p:rCtr x="-11788" y="28750"/>
                                    </p:animMotion>
                                  </p:childTnLst>
                                </p:cTn>
                              </p:par>
                              <p:par>
                                <p:cTn id="26" presetID="0" presetClass="path" presetSubtype="0" accel="50000" decel="50000" fill="hold" grpId="0" nodeType="withEffect">
                                  <p:stCondLst>
                                    <p:cond delay="0"/>
                                  </p:stCondLst>
                                  <p:childTnLst>
                                    <p:animMotion origin="layout" path="M -0.00052 -0.0007 C -0.00018 -0.03982 0.00017 -0.07917 -0.01493 -0.12153 C -0.03021 -0.16389 -0.0566 -0.21945 -0.08472 -0.25672 C -0.11285 -0.29375 -0.14323 -0.32639 -0.18333 -0.34445 C -0.22344 -0.36274 -0.27604 -0.3757 -0.32552 -0.36551 C -0.37483 -0.35533 -0.43802 -0.3301 -0.47952 -0.28311 C -0.52083 -0.23588 -0.56198 -0.15811 -0.57413 -0.08287 C -0.58646 -0.00787 -0.58438 0.09791 -0.55313 0.16782 C -0.52205 0.23773 -0.44705 0.30578 -0.38733 0.33611 C -0.32778 0.36666 -0.24445 0.35601 -0.19531 0.35023 C -0.14618 0.34444 -0.11528 0.32407 -0.09271 0.30115 C -0.06997 0.27801 -0.06806 0.2412 -0.06285 0.2081 " pathEditMode="relative" rAng="0" ptsTypes="AAAAAAAAAAAA">
                                      <p:cBhvr>
                                        <p:cTn id="27" dur="2000" fill="hold"/>
                                        <p:tgtEl>
                                          <p:spTgt spid="6"/>
                                        </p:tgtEl>
                                        <p:attrNameLst>
                                          <p:attrName>ppt_x</p:attrName>
                                          <p:attrName>ppt_y</p:attrName>
                                        </p:attrNameLst>
                                      </p:cBhvr>
                                      <p:rCtr x="-29028" y="-532"/>
                                    </p:animMotion>
                                  </p:childTnLst>
                                </p:cTn>
                              </p:par>
                              <p:par>
                                <p:cTn id="28" presetID="10" presetClass="exit" presetSubtype="0" fill="hold" grpId="2"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par>
                          <p:cTn id="31" fill="hold">
                            <p:stCondLst>
                              <p:cond delay="2000"/>
                            </p:stCondLst>
                            <p:childTnLst>
                              <p:par>
                                <p:cTn id="32" presetID="10" presetClass="exit" presetSubtype="0" fill="hold" grpId="3" nodeType="afterEffect">
                                  <p:stCondLst>
                                    <p:cond delay="0"/>
                                  </p:stCondLst>
                                  <p:childTnLst>
                                    <p:animEffect transition="out" filter="fade">
                                      <p:cBhvr>
                                        <p:cTn id="33" dur="250"/>
                                        <p:tgtEl>
                                          <p:spTgt spid="6"/>
                                        </p:tgtEl>
                                      </p:cBhvr>
                                    </p:animEffect>
                                    <p:set>
                                      <p:cBhvr>
                                        <p:cTn id="3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4" grpId="0"/>
      <p:bldP spid="4" grpId="1"/>
      <p:bldP spid="4" grpId="2"/>
      <p:bldP spid="4" grpId="3"/>
      <p:bldP spid="6" grpId="0"/>
      <p:bldP spid="6" grpId="1"/>
      <p:bldP spid="6" grpId="2"/>
      <p:bldP spid="6" grpId="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958B8-BB54-4804-A001-3D9F02C1A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7E2CC0FD-146A-4D88-B31D-7A23FD7BE006}"/>
              </a:ext>
            </a:extLst>
          </p:cNvPr>
          <p:cNvSpPr txBox="1">
            <a:spLocks/>
          </p:cNvSpPr>
          <p:nvPr/>
        </p:nvSpPr>
        <p:spPr>
          <a:xfrm>
            <a:off x="4738913" y="4500833"/>
            <a:ext cx="3685406" cy="7521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33CC"/>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Holy Spirit came</a:t>
            </a:r>
          </a:p>
        </p:txBody>
      </p:sp>
      <p:sp>
        <p:nvSpPr>
          <p:cNvPr id="6" name="Title 1">
            <a:extLst>
              <a:ext uri="{FF2B5EF4-FFF2-40B4-BE49-F238E27FC236}">
                <a16:creationId xmlns:a16="http://schemas.microsoft.com/office/drawing/2014/main" id="{158C226C-D19C-4F06-8975-D5F1E1FB784C}"/>
              </a:ext>
            </a:extLst>
          </p:cNvPr>
          <p:cNvSpPr txBox="1">
            <a:spLocks/>
          </p:cNvSpPr>
          <p:nvPr/>
        </p:nvSpPr>
        <p:spPr>
          <a:xfrm>
            <a:off x="1144770" y="5094582"/>
            <a:ext cx="2554654" cy="7259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33CC"/>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upon them</a:t>
            </a:r>
          </a:p>
        </p:txBody>
      </p:sp>
      <p:sp>
        <p:nvSpPr>
          <p:cNvPr id="7" name="Title 1">
            <a:extLst>
              <a:ext uri="{FF2B5EF4-FFF2-40B4-BE49-F238E27FC236}">
                <a16:creationId xmlns:a16="http://schemas.microsoft.com/office/drawing/2014/main" id="{8C4D432B-C317-4B6D-80F0-DEA5F13242E3}"/>
              </a:ext>
            </a:extLst>
          </p:cNvPr>
          <p:cNvSpPr txBox="1">
            <a:spLocks/>
          </p:cNvSpPr>
          <p:nvPr/>
        </p:nvSpPr>
        <p:spPr>
          <a:xfrm>
            <a:off x="5473268" y="5127852"/>
            <a:ext cx="2515465" cy="6606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33CC"/>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spoke with</a:t>
            </a:r>
          </a:p>
        </p:txBody>
      </p:sp>
      <p:sp>
        <p:nvSpPr>
          <p:cNvPr id="8" name="Title 1">
            <a:extLst>
              <a:ext uri="{FF2B5EF4-FFF2-40B4-BE49-F238E27FC236}">
                <a16:creationId xmlns:a16="http://schemas.microsoft.com/office/drawing/2014/main" id="{B0D76BA3-479C-4C2C-9CD2-EE72DC390073}"/>
              </a:ext>
            </a:extLst>
          </p:cNvPr>
          <p:cNvSpPr txBox="1">
            <a:spLocks/>
          </p:cNvSpPr>
          <p:nvPr/>
        </p:nvSpPr>
        <p:spPr>
          <a:xfrm>
            <a:off x="656680" y="5693476"/>
            <a:ext cx="2019077" cy="712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33CC"/>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tongues</a:t>
            </a:r>
          </a:p>
        </p:txBody>
      </p:sp>
      <p:sp>
        <p:nvSpPr>
          <p:cNvPr id="10" name="Title 1">
            <a:extLst>
              <a:ext uri="{FF2B5EF4-FFF2-40B4-BE49-F238E27FC236}">
                <a16:creationId xmlns:a16="http://schemas.microsoft.com/office/drawing/2014/main" id="{F2A31B4C-1599-4A01-AA60-EFF9904B2956}"/>
              </a:ext>
            </a:extLst>
          </p:cNvPr>
          <p:cNvSpPr txBox="1">
            <a:spLocks/>
          </p:cNvSpPr>
          <p:nvPr/>
        </p:nvSpPr>
        <p:spPr>
          <a:xfrm>
            <a:off x="2625969" y="3341076"/>
            <a:ext cx="2211000" cy="7578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66FF33"/>
                  </a:solidFill>
                  <a:prstDash val="solid"/>
                </a:ln>
                <a:solidFill>
                  <a:srgbClr val="CCECFF"/>
                </a:solidFill>
                <a:effectLst>
                  <a:outerShdw blurRad="63500" dir="3600000" algn="tl" rotWithShape="0">
                    <a:srgbClr val="000000">
                      <a:alpha val="70000"/>
                    </a:srgbClr>
                  </a:outerShdw>
                </a:effectLst>
                <a:latin typeface="Calibri" panose="020F0502020204030204" pitchFamily="34" charset="0"/>
              </a:rPr>
              <a:t>baptized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Paul said, "John indeed baptized with a baptism of repentance, saying to the people that they should believe on Him who would come after him, that is, on Christ Jesus." When they heard this, they were baptized in the name of the Lord Jesus. And when Paul had laid hands on them, the Holy Spirit came upon them, and they spoke with tongues and prophesied.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19:4-6 </a:t>
            </a:r>
          </a:p>
        </p:txBody>
      </p:sp>
      <p:sp>
        <p:nvSpPr>
          <p:cNvPr id="9" name="Rectangle 2">
            <a:extLst>
              <a:ext uri="{FF2B5EF4-FFF2-40B4-BE49-F238E27FC236}">
                <a16:creationId xmlns:a16="http://schemas.microsoft.com/office/drawing/2014/main" id="{35357FD1-CF41-4D69-BF8A-C9FFA2D0EBCE}"/>
              </a:ext>
            </a:extLst>
          </p:cNvPr>
          <p:cNvSpPr txBox="1">
            <a:spLocks noChangeArrowheads="1"/>
          </p:cNvSpPr>
          <p:nvPr/>
        </p:nvSpPr>
        <p:spPr bwMode="auto">
          <a:xfrm>
            <a:off x="4846629" y="4533900"/>
            <a:ext cx="2288293" cy="66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Holy Spirit</a:t>
            </a:r>
            <a:endParaRPr lang="en-US" altLang="en-US" sz="38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2064C03D-9B31-40A0-9938-385D9102BA4E}"/>
              </a:ext>
            </a:extLst>
          </p:cNvPr>
          <p:cNvSpPr>
            <a:spLocks noChangeArrowheads="1"/>
          </p:cNvSpPr>
          <p:nvPr/>
        </p:nvSpPr>
        <p:spPr bwMode="auto">
          <a:xfrm>
            <a:off x="3200400" y="5634990"/>
            <a:ext cx="2743200"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explained</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2" name="Rectangle 12">
            <a:extLst>
              <a:ext uri="{FF2B5EF4-FFF2-40B4-BE49-F238E27FC236}">
                <a16:creationId xmlns:a16="http://schemas.microsoft.com/office/drawing/2014/main" id="{3AE84B8C-4315-442D-8F8E-C1CF758F1C8F}"/>
              </a:ext>
            </a:extLst>
          </p:cNvPr>
          <p:cNvSpPr>
            <a:spLocks noChangeArrowheads="1"/>
          </p:cNvSpPr>
          <p:nvPr/>
        </p:nvSpPr>
        <p:spPr bwMode="auto">
          <a:xfrm>
            <a:off x="4729594" y="4482248"/>
            <a:ext cx="3699163"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ln w="17780" cmpd="sng">
                  <a:no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Holy Spirit came</a:t>
            </a:r>
          </a:p>
        </p:txBody>
      </p:sp>
      <p:sp>
        <p:nvSpPr>
          <p:cNvPr id="14" name="Rectangle 12">
            <a:extLst>
              <a:ext uri="{FF2B5EF4-FFF2-40B4-BE49-F238E27FC236}">
                <a16:creationId xmlns:a16="http://schemas.microsoft.com/office/drawing/2014/main" id="{7ECF49A8-4541-4A76-BACB-9E76620FC9ED}"/>
              </a:ext>
            </a:extLst>
          </p:cNvPr>
          <p:cNvSpPr>
            <a:spLocks noChangeArrowheads="1"/>
          </p:cNvSpPr>
          <p:nvPr/>
        </p:nvSpPr>
        <p:spPr bwMode="auto">
          <a:xfrm>
            <a:off x="1159886" y="5051800"/>
            <a:ext cx="2521527"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ln w="17780" cmpd="sng">
                  <a:no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a typeface="+mj-ea"/>
                <a:cs typeface="+mj-cs"/>
              </a:rPr>
              <a:t>upon them</a:t>
            </a:r>
          </a:p>
        </p:txBody>
      </p:sp>
      <p:sp>
        <p:nvSpPr>
          <p:cNvPr id="15" name="Rectangle 12">
            <a:extLst>
              <a:ext uri="{FF2B5EF4-FFF2-40B4-BE49-F238E27FC236}">
                <a16:creationId xmlns:a16="http://schemas.microsoft.com/office/drawing/2014/main" id="{AC6ADD6F-9605-4F88-91BA-F12D2701EE1F}"/>
              </a:ext>
            </a:extLst>
          </p:cNvPr>
          <p:cNvSpPr>
            <a:spLocks noChangeArrowheads="1"/>
          </p:cNvSpPr>
          <p:nvPr/>
        </p:nvSpPr>
        <p:spPr bwMode="auto">
          <a:xfrm>
            <a:off x="711333" y="5637084"/>
            <a:ext cx="1911927"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a typeface="+mj-ea"/>
                <a:cs typeface="+mj-cs"/>
              </a:rPr>
              <a:t>tongues</a:t>
            </a:r>
          </a:p>
        </p:txBody>
      </p:sp>
      <p:sp>
        <p:nvSpPr>
          <p:cNvPr id="16" name="Rectangle 12">
            <a:extLst>
              <a:ext uri="{FF2B5EF4-FFF2-40B4-BE49-F238E27FC236}">
                <a16:creationId xmlns:a16="http://schemas.microsoft.com/office/drawing/2014/main" id="{DB54F534-733F-4AD9-BAA8-63391CC40946}"/>
              </a:ext>
            </a:extLst>
          </p:cNvPr>
          <p:cNvSpPr>
            <a:spLocks noChangeArrowheads="1"/>
          </p:cNvSpPr>
          <p:nvPr/>
        </p:nvSpPr>
        <p:spPr bwMode="auto">
          <a:xfrm>
            <a:off x="5415636" y="5064434"/>
            <a:ext cx="2624903"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ln w="17780"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a typeface="+mj-ea"/>
                <a:cs typeface="+mj-cs"/>
              </a:rPr>
              <a:t>spoke with</a:t>
            </a:r>
          </a:p>
        </p:txBody>
      </p:sp>
      <p:sp>
        <p:nvSpPr>
          <p:cNvPr id="18" name="Rectangle 12">
            <a:extLst>
              <a:ext uri="{FF2B5EF4-FFF2-40B4-BE49-F238E27FC236}">
                <a16:creationId xmlns:a16="http://schemas.microsoft.com/office/drawing/2014/main" id="{D9B8E927-2334-4611-B75D-FE64A21216ED}"/>
              </a:ext>
            </a:extLst>
          </p:cNvPr>
          <p:cNvSpPr>
            <a:spLocks noChangeArrowheads="1"/>
          </p:cNvSpPr>
          <p:nvPr/>
        </p:nvSpPr>
        <p:spPr bwMode="auto">
          <a:xfrm>
            <a:off x="1877651" y="3318610"/>
            <a:ext cx="3699163" cy="765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3800" b="1" dirty="0">
                <a:ln w="6350" cmpd="sng">
                  <a:solidFill>
                    <a:schemeClr val="tx1"/>
                  </a:solidFill>
                  <a:prstDash val="solid"/>
                  <a:miter lim="800000"/>
                </a:ln>
                <a:solidFill>
                  <a:srgbClr val="6699FF"/>
                </a:solidFill>
                <a:effectLst>
                  <a:glow rad="101600">
                    <a:schemeClr val="bg1"/>
                  </a:glow>
                  <a:outerShdw blurRad="50800" algn="tl" rotWithShape="0">
                    <a:srgbClr val="000000"/>
                  </a:outerShdw>
                </a:effectLst>
                <a:latin typeface="Calibri" panose="020F0502020204030204" pitchFamily="34" charset="0"/>
                <a:ea typeface="+mj-ea"/>
                <a:cs typeface="+mj-cs"/>
              </a:rPr>
              <a:t>baptized</a:t>
            </a:r>
          </a:p>
        </p:txBody>
      </p:sp>
      <p:sp>
        <p:nvSpPr>
          <p:cNvPr id="23" name="Rectangle 9">
            <a:extLst>
              <a:ext uri="{FF2B5EF4-FFF2-40B4-BE49-F238E27FC236}">
                <a16:creationId xmlns:a16="http://schemas.microsoft.com/office/drawing/2014/main" id="{F03C037F-A264-4596-97AE-29753CD45C27}"/>
              </a:ext>
            </a:extLst>
          </p:cNvPr>
          <p:cNvSpPr>
            <a:spLocks noChangeArrowheads="1"/>
          </p:cNvSpPr>
          <p:nvPr/>
        </p:nvSpPr>
        <p:spPr bwMode="auto">
          <a:xfrm>
            <a:off x="1124646" y="2767479"/>
            <a:ext cx="261991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810" b="1" dirty="0">
                <a:solidFill>
                  <a:srgbClr val="CC9900"/>
                </a:solidFill>
                <a:latin typeface="Calibri" panose="020F0502020204030204" pitchFamily="34" charset="0"/>
                <a:cs typeface="Calibri" panose="020F0502020204030204" pitchFamily="34" charset="0"/>
              </a:rPr>
              <a:t>Christ Jesus</a:t>
            </a:r>
            <a:endParaRPr lang="en-US" sz="38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556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9"/>
                                        </p:tgtEl>
                                      </p:cBhvr>
                                    </p:animEffect>
                                    <p:set>
                                      <p:cBhvr>
                                        <p:cTn id="11" dur="1" fill="hold">
                                          <p:stCondLst>
                                            <p:cond delay="249"/>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18" presetClass="emph" presetSubtype="0" fill="hold" grpId="1" nodeType="withEffect">
                                  <p:stCondLst>
                                    <p:cond delay="0"/>
                                  </p:stCondLst>
                                  <p:childTnLst>
                                    <p:set>
                                      <p:cBhvr override="childStyle">
                                        <p:cTn id="18" dur="500" fill="hold"/>
                                        <p:tgtEl>
                                          <p:spTgt spid="10"/>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0" presetClass="entr" presetSubtype="0" fill="hold" grpId="0" nodeType="withEffect">
                                  <p:stCondLst>
                                    <p:cond delay="250"/>
                                  </p:stCondLst>
                                  <p:iterate type="lt">
                                    <p:tmPct val="10000"/>
                                  </p:iterate>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stCondLst>
                                            <p:cond delay="0"/>
                                          </p:stCondLst>
                                        </p:cTn>
                                        <p:tgtEl>
                                          <p:spTgt spid="23"/>
                                        </p:tgtEl>
                                      </p:cBhvr>
                                    </p:animEffect>
                                    <p:anim to="" calcmode="lin" valueType="num">
                                      <p:cBhvr>
                                        <p:cTn id="25"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27" fill="hold">
                            <p:stCondLst>
                              <p:cond delay="12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23"/>
                                        </p:tgtEl>
                                      </p:cBhvr>
                                    </p:animEffect>
                                    <p:animScale>
                                      <p:cBhvr>
                                        <p:cTn id="30" dur="250" autoRev="1" fill="hold"/>
                                        <p:tgtEl>
                                          <p:spTgt spid="2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par>
                                <p:cTn id="36" presetID="18" presetClass="emph" presetSubtype="0" fill="hold" grpId="1" nodeType="withEffect">
                                  <p:stCondLst>
                                    <p:cond delay="0"/>
                                  </p:stCondLst>
                                  <p:childTnLst>
                                    <p:set>
                                      <p:cBhvr override="childStyle">
                                        <p:cTn id="37" dur="500" fill="hold"/>
                                        <p:tgtEl>
                                          <p:spTgt spid="5"/>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par>
                                <p:cTn id="44" presetID="18" presetClass="emph" presetSubtype="0" fill="hold" grpId="1" nodeType="withEffect">
                                  <p:stCondLst>
                                    <p:cond delay="400"/>
                                  </p:stCondLst>
                                  <p:childTnLst>
                                    <p:set>
                                      <p:cBhvr override="childStyle">
                                        <p:cTn id="45" dur="500" fill="hold"/>
                                        <p:tgtEl>
                                          <p:spTgt spid="6"/>
                                        </p:tgtEl>
                                        <p:attrNameLst>
                                          <p:attrName>style.textDecorationUnderline</p:attrName>
                                        </p:attrNameLst>
                                      </p:cBhvr>
                                      <p:to>
                                        <p:strVal val="true"/>
                                      </p:to>
                                    </p:set>
                                  </p:childTnLst>
                                </p:cTn>
                              </p:par>
                              <p:par>
                                <p:cTn id="46" presetID="22" presetClass="entr" presetSubtype="8" fill="hold" grpId="0" nodeType="withEffect">
                                  <p:stCondLst>
                                    <p:cond delay="4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par>
                                <p:cTn id="54" presetID="18" presetClass="emph" presetSubtype="0" fill="hold" grpId="1" nodeType="withEffect">
                                  <p:stCondLst>
                                    <p:cond delay="0"/>
                                  </p:stCondLst>
                                  <p:childTnLst>
                                    <p:set>
                                      <p:cBhvr override="childStyle">
                                        <p:cTn id="55" dur="500" fill="hold"/>
                                        <p:tgtEl>
                                          <p:spTgt spid="7"/>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par>
                                <p:cTn id="59" presetID="22" presetClass="entr" presetSubtype="8" fill="hold" grpId="0" nodeType="withEffect">
                                  <p:stCondLst>
                                    <p:cond delay="40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par>
                                <p:cTn id="62" presetID="18" presetClass="emph" presetSubtype="0" fill="hold" grpId="1" nodeType="withEffect">
                                  <p:stCondLst>
                                    <p:cond delay="400"/>
                                  </p:stCondLst>
                                  <p:childTnLst>
                                    <p:set>
                                      <p:cBhvr override="childStyle">
                                        <p:cTn id="63" dur="500" fill="hold"/>
                                        <p:tgtEl>
                                          <p:spTgt spid="8"/>
                                        </p:tgtEl>
                                        <p:attrNameLst>
                                          <p:attrName>style.textDecorationUnderline</p:attrName>
                                        </p:attrNameLst>
                                      </p:cBhvr>
                                      <p:to>
                                        <p:strVal val="true"/>
                                      </p:to>
                                    </p:set>
                                  </p:childTnLst>
                                </p:cTn>
                              </p:par>
                              <p:par>
                                <p:cTn id="64" presetID="22" presetClass="entr" presetSubtype="8" fill="hold" grpId="0" nodeType="withEffect">
                                  <p:stCondLst>
                                    <p:cond delay="40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72"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73"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
                                          </p:val>
                                        </p:tav>
                                        <p:tav tm="100000">
                                          <p:val>
                                            <p:strVal val="#ppt_y"/>
                                          </p:val>
                                        </p:tav>
                                      </p:tavLst>
                                    </p:anim>
                                  </p:childTnLst>
                                </p:cTn>
                              </p:par>
                              <p:par>
                                <p:cTn id="75" presetID="10" presetClass="exit" presetSubtype="0" fill="hold" grpId="2" nodeType="withEffect">
                                  <p:stCondLst>
                                    <p:cond delay="0"/>
                                  </p:stCondLst>
                                  <p:iterate type="lt">
                                    <p:tmPct val="0"/>
                                  </p:iterate>
                                  <p:childTnLst>
                                    <p:animEffect transition="out" filter="fade">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10" grpId="0"/>
      <p:bldP spid="10" grpId="1"/>
      <p:bldP spid="3074" grpId="0"/>
      <p:bldP spid="9" grpId="1"/>
      <p:bldP spid="11" grpId="0"/>
      <p:bldP spid="12" grpId="0"/>
      <p:bldP spid="14" grpId="0"/>
      <p:bldP spid="15" grpId="0"/>
      <p:bldP spid="16" grpId="0"/>
      <p:bldP spid="18" grpId="0"/>
      <p:bldP spid="23" grpId="0"/>
      <p:bldP spid="23" grpId="1"/>
      <p:bldP spid="23"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60733-0B63-4A4B-A861-810386ABE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 y="0"/>
            <a:ext cx="9235440" cy="6858000"/>
          </a:xfrm>
          <a:prstGeom prst="rect">
            <a:avLst/>
          </a:prstGeom>
        </p:spPr>
      </p:pic>
      <p:sp>
        <p:nvSpPr>
          <p:cNvPr id="3" name="Title 1">
            <a:extLst>
              <a:ext uri="{FF2B5EF4-FFF2-40B4-BE49-F238E27FC236}">
                <a16:creationId xmlns:a16="http://schemas.microsoft.com/office/drawing/2014/main" id="{89E8451B-932F-48A6-97C7-FF34767F4F0A}"/>
              </a:ext>
            </a:extLst>
          </p:cNvPr>
          <p:cNvSpPr txBox="1">
            <a:spLocks/>
          </p:cNvSpPr>
          <p:nvPr/>
        </p:nvSpPr>
        <p:spPr>
          <a:xfrm>
            <a:off x="1924478" y="5028836"/>
            <a:ext cx="51484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varieties of tongues</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you are the body of Christ, and members individually. And God has appointed these in the church: first apostles, second prophets, third teachers, after that miracles, then gifts of healings, helps, administrations, varieties of tongues.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12:27-28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10C0843-8A43-4B10-893D-57DC0F1C424D}"/>
              </a:ext>
            </a:extLst>
          </p:cNvPr>
          <p:cNvSpPr txBox="1">
            <a:spLocks noChangeArrowheads="1"/>
          </p:cNvSpPr>
          <p:nvPr/>
        </p:nvSpPr>
        <p:spPr bwMode="auto">
          <a:xfrm>
            <a:off x="534681" y="234726"/>
            <a:ext cx="8065477"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body of Christ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members individually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❶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first apostles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❷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second prophets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❸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third teachers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miracles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gifts of healings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helps, administrations</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varieties of tongues</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7" name="Arrow: Bent-Up 9">
            <a:extLst>
              <a:ext uri="{FF2B5EF4-FFF2-40B4-BE49-F238E27FC236}">
                <a16:creationId xmlns:a16="http://schemas.microsoft.com/office/drawing/2014/main" id="{912E7FF0-E669-43CD-AB2F-0483E95AB8E2}"/>
              </a:ext>
            </a:extLst>
          </p:cNvPr>
          <p:cNvSpPr/>
          <p:nvPr/>
        </p:nvSpPr>
        <p:spPr>
          <a:xfrm rot="5400000">
            <a:off x="1017347" y="1210472"/>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Bent-Up 9">
            <a:extLst>
              <a:ext uri="{FF2B5EF4-FFF2-40B4-BE49-F238E27FC236}">
                <a16:creationId xmlns:a16="http://schemas.microsoft.com/office/drawing/2014/main" id="{39382EE8-F973-48B1-9B97-A65A953A6D53}"/>
              </a:ext>
            </a:extLst>
          </p:cNvPr>
          <p:cNvSpPr/>
          <p:nvPr/>
        </p:nvSpPr>
        <p:spPr>
          <a:xfrm rot="5400000">
            <a:off x="2752363" y="520804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a:extLst>
              <a:ext uri="{FF2B5EF4-FFF2-40B4-BE49-F238E27FC236}">
                <a16:creationId xmlns:a16="http://schemas.microsoft.com/office/drawing/2014/main" id="{1317B720-F52F-4847-99B9-599909DA6D6D}"/>
              </a:ext>
            </a:extLst>
          </p:cNvPr>
          <p:cNvSpPr txBox="1">
            <a:spLocks noChangeArrowheads="1"/>
          </p:cNvSpPr>
          <p:nvPr/>
        </p:nvSpPr>
        <p:spPr bwMode="auto">
          <a:xfrm>
            <a:off x="4567420" y="344712"/>
            <a:ext cx="385689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body of Christ</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A6DDE6D-D1A8-48AF-9F2B-5ECC6DAEF476}"/>
              </a:ext>
            </a:extLst>
          </p:cNvPr>
          <p:cNvSpPr txBox="1">
            <a:spLocks noChangeArrowheads="1"/>
          </p:cNvSpPr>
          <p:nvPr/>
        </p:nvSpPr>
        <p:spPr bwMode="auto">
          <a:xfrm>
            <a:off x="1812131" y="1012927"/>
            <a:ext cx="5310554"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members individually</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5EBDFFD1-0C7C-4C92-8719-750C035B7EB8}"/>
              </a:ext>
            </a:extLst>
          </p:cNvPr>
          <p:cNvSpPr txBox="1">
            <a:spLocks noChangeArrowheads="1"/>
          </p:cNvSpPr>
          <p:nvPr/>
        </p:nvSpPr>
        <p:spPr bwMode="auto">
          <a:xfrm>
            <a:off x="2872520" y="2356502"/>
            <a:ext cx="334107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first apostles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F8B1D61-8C68-48FB-87BA-8CEA0D403FA6}"/>
              </a:ext>
            </a:extLst>
          </p:cNvPr>
          <p:cNvSpPr txBox="1">
            <a:spLocks noChangeArrowheads="1"/>
          </p:cNvSpPr>
          <p:nvPr/>
        </p:nvSpPr>
        <p:spPr bwMode="auto">
          <a:xfrm>
            <a:off x="6194545" y="2353754"/>
            <a:ext cx="1863969"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second</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7AC28DE-B600-4DEF-A17C-A5DF1B171555}"/>
              </a:ext>
            </a:extLst>
          </p:cNvPr>
          <p:cNvSpPr txBox="1">
            <a:spLocks noChangeArrowheads="1"/>
          </p:cNvSpPr>
          <p:nvPr/>
        </p:nvSpPr>
        <p:spPr bwMode="auto">
          <a:xfrm>
            <a:off x="823180" y="3026916"/>
            <a:ext cx="259080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prophets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7B9431F-C335-4CCC-9647-758329D07ABD}"/>
              </a:ext>
            </a:extLst>
          </p:cNvPr>
          <p:cNvSpPr txBox="1">
            <a:spLocks noChangeArrowheads="1"/>
          </p:cNvSpPr>
          <p:nvPr/>
        </p:nvSpPr>
        <p:spPr bwMode="auto">
          <a:xfrm>
            <a:off x="3130062" y="3031494"/>
            <a:ext cx="385689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third teachers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979A051F-BB90-4A62-8B2E-8B4EF8688910}"/>
              </a:ext>
            </a:extLst>
          </p:cNvPr>
          <p:cNvSpPr txBox="1">
            <a:spLocks noChangeArrowheads="1"/>
          </p:cNvSpPr>
          <p:nvPr/>
        </p:nvSpPr>
        <p:spPr bwMode="auto">
          <a:xfrm>
            <a:off x="2473751" y="3704472"/>
            <a:ext cx="221566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miracles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E4C6CED2-0F1C-4A52-B0D7-AFE93F991347}"/>
              </a:ext>
            </a:extLst>
          </p:cNvPr>
          <p:cNvSpPr txBox="1">
            <a:spLocks noChangeArrowheads="1"/>
          </p:cNvSpPr>
          <p:nvPr/>
        </p:nvSpPr>
        <p:spPr bwMode="auto">
          <a:xfrm>
            <a:off x="5831131" y="3740455"/>
            <a:ext cx="1992923" cy="78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gifts of</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73BDD849-9F74-4134-A925-60D17199689F}"/>
              </a:ext>
            </a:extLst>
          </p:cNvPr>
          <p:cNvSpPr txBox="1">
            <a:spLocks noChangeArrowheads="1"/>
          </p:cNvSpPr>
          <p:nvPr/>
        </p:nvSpPr>
        <p:spPr bwMode="auto">
          <a:xfrm>
            <a:off x="623705" y="4370307"/>
            <a:ext cx="2309446"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healings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B5F9A870-8489-4DC7-854A-947326EBE436}"/>
              </a:ext>
            </a:extLst>
          </p:cNvPr>
          <p:cNvSpPr txBox="1">
            <a:spLocks noChangeArrowheads="1"/>
          </p:cNvSpPr>
          <p:nvPr/>
        </p:nvSpPr>
        <p:spPr bwMode="auto">
          <a:xfrm>
            <a:off x="2824895" y="4370124"/>
            <a:ext cx="554501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helps, administrations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25AE566-D1E5-48A9-8CF2-CBED55FF3EC9}"/>
              </a:ext>
            </a:extLst>
          </p:cNvPr>
          <p:cNvSpPr txBox="1">
            <a:spLocks noChangeArrowheads="1"/>
          </p:cNvSpPr>
          <p:nvPr/>
        </p:nvSpPr>
        <p:spPr bwMode="auto">
          <a:xfrm>
            <a:off x="1875510" y="5043102"/>
            <a:ext cx="524021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varieties of tongues</a:t>
            </a:r>
            <a:endParaRPr lang="en-US" altLang="en-US"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2" name="Arrow: Right 1">
            <a:extLst>
              <a:ext uri="{FF2B5EF4-FFF2-40B4-BE49-F238E27FC236}">
                <a16:creationId xmlns:a16="http://schemas.microsoft.com/office/drawing/2014/main" id="{3CEFC4A9-594B-4FD9-A6A3-F6255EF32062}"/>
              </a:ext>
            </a:extLst>
          </p:cNvPr>
          <p:cNvSpPr/>
          <p:nvPr/>
        </p:nvSpPr>
        <p:spPr>
          <a:xfrm>
            <a:off x="921114" y="3978639"/>
            <a:ext cx="360947" cy="221457"/>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DE95AA3D-B387-42BF-92BE-039E74A21197}"/>
              </a:ext>
            </a:extLst>
          </p:cNvPr>
          <p:cNvSpPr/>
          <p:nvPr/>
        </p:nvSpPr>
        <p:spPr>
          <a:xfrm>
            <a:off x="936104" y="4645702"/>
            <a:ext cx="360947" cy="221457"/>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4C661835-49AE-4E6F-BE2E-6DAAADC4404C}"/>
              </a:ext>
            </a:extLst>
          </p:cNvPr>
          <p:cNvSpPr/>
          <p:nvPr/>
        </p:nvSpPr>
        <p:spPr>
          <a:xfrm>
            <a:off x="921114" y="5994817"/>
            <a:ext cx="360947" cy="221458"/>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 hidden="1">
            <a:extLst>
              <a:ext uri="{FF2B5EF4-FFF2-40B4-BE49-F238E27FC236}">
                <a16:creationId xmlns:a16="http://schemas.microsoft.com/office/drawing/2014/main" id="{078E65D3-19A9-4FEB-8AE2-47F6C64D7F5A}"/>
              </a:ext>
            </a:extLst>
          </p:cNvPr>
          <p:cNvSpPr txBox="1">
            <a:spLocks noChangeArrowheads="1"/>
          </p:cNvSpPr>
          <p:nvPr/>
        </p:nvSpPr>
        <p:spPr bwMode="auto">
          <a:xfrm>
            <a:off x="1920716" y="5094447"/>
            <a:ext cx="51549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varieties of tongues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3268672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42" presetClass="path" presetSubtype="0" accel="50000" decel="50000" fill="hold" grpId="1" nodeType="withEffect">
                                  <p:stCondLst>
                                    <p:cond delay="0"/>
                                  </p:stCondLst>
                                  <p:childTnLst>
                                    <p:animMotion origin="layout" path="M 3.33333E-6 -2.96296E-6 L -0.46441 -0.0118 " pathEditMode="relative" rAng="0" ptsTypes="AA">
                                      <p:cBhvr>
                                        <p:cTn id="54" dur="2000" fill="hold"/>
                                        <p:tgtEl>
                                          <p:spTgt spid="5"/>
                                        </p:tgtEl>
                                        <p:attrNameLst>
                                          <p:attrName>ppt_x</p:attrName>
                                          <p:attrName>ppt_y</p:attrName>
                                        </p:attrNameLst>
                                      </p:cBhvr>
                                      <p:rCtr x="-23229" y="-602"/>
                                    </p:animMotion>
                                  </p:childTnLst>
                                </p:cTn>
                              </p:par>
                              <p:par>
                                <p:cTn id="55" presetID="42" presetClass="path" presetSubtype="0" accel="50000" decel="50000" fill="hold" grpId="1" nodeType="withEffect">
                                  <p:stCondLst>
                                    <p:cond delay="0"/>
                                  </p:stCondLst>
                                  <p:childTnLst>
                                    <p:animMotion origin="layout" path="M -1.66667E-6 3.33333E-6 L -0.04583 -0.01181 " pathEditMode="relative" rAng="0" ptsTypes="AA">
                                      <p:cBhvr>
                                        <p:cTn id="56" dur="2000" fill="hold"/>
                                        <p:tgtEl>
                                          <p:spTgt spid="9"/>
                                        </p:tgtEl>
                                        <p:attrNameLst>
                                          <p:attrName>ppt_x</p:attrName>
                                          <p:attrName>ppt_y</p:attrName>
                                        </p:attrNameLst>
                                      </p:cBhvr>
                                      <p:rCtr x="-2292" y="-602"/>
                                    </p:animMotion>
                                  </p:childTnLst>
                                </p:cTn>
                              </p:par>
                              <p:par>
                                <p:cTn id="57" presetID="42" presetClass="path" presetSubtype="0" accel="50000" decel="50000" fill="hold" grpId="1" nodeType="withEffect">
                                  <p:stCondLst>
                                    <p:cond delay="0"/>
                                  </p:stCondLst>
                                  <p:childTnLst>
                                    <p:animMotion origin="layout" path="M -1.38889E-6 0 L 0.01389 -0.10972 " pathEditMode="relative" rAng="0" ptsTypes="AA">
                                      <p:cBhvr>
                                        <p:cTn id="58" dur="2000" fill="hold"/>
                                        <p:tgtEl>
                                          <p:spTgt spid="10"/>
                                        </p:tgtEl>
                                        <p:attrNameLst>
                                          <p:attrName>ppt_x</p:attrName>
                                          <p:attrName>ppt_y</p:attrName>
                                        </p:attrNameLst>
                                      </p:cBhvr>
                                      <p:rCtr x="694" y="-5486"/>
                                    </p:animMotion>
                                  </p:childTnLst>
                                </p:cTn>
                              </p:par>
                              <p:par>
                                <p:cTn id="59" presetID="42" presetClass="path" presetSubtype="0" accel="50000" decel="50000" fill="hold" grpId="1" nodeType="withEffect">
                                  <p:stCondLst>
                                    <p:cond delay="0"/>
                                  </p:stCondLst>
                                  <p:childTnLst>
                                    <p:animMotion origin="layout" path="M -2.77778E-7 1.48148E-6 L -0.34219 -0.01204 " pathEditMode="relative" rAng="0" ptsTypes="AA">
                                      <p:cBhvr>
                                        <p:cTn id="60" dur="2000" fill="hold"/>
                                        <p:tgtEl>
                                          <p:spTgt spid="11"/>
                                        </p:tgtEl>
                                        <p:attrNameLst>
                                          <p:attrName>ppt_x</p:attrName>
                                          <p:attrName>ppt_y</p:attrName>
                                        </p:attrNameLst>
                                      </p:cBhvr>
                                      <p:rCtr x="-17118" y="-602"/>
                                    </p:animMotion>
                                  </p:childTnLst>
                                </p:cTn>
                              </p:par>
                              <p:par>
                                <p:cTn id="61" presetID="42" presetClass="path" presetSubtype="0" accel="50000" decel="50000" fill="hold" grpId="1" nodeType="withEffect">
                                  <p:stCondLst>
                                    <p:cond delay="0"/>
                                  </p:stCondLst>
                                  <p:childTnLst>
                                    <p:animMotion origin="layout" path="M -8.33333E-7 3.33333E-6 L 0.42361 -0.10996 " pathEditMode="relative" rAng="0" ptsTypes="AA">
                                      <p:cBhvr>
                                        <p:cTn id="62" dur="2000" fill="hold"/>
                                        <p:tgtEl>
                                          <p:spTgt spid="12"/>
                                        </p:tgtEl>
                                        <p:attrNameLst>
                                          <p:attrName>ppt_x</p:attrName>
                                          <p:attrName>ppt_y</p:attrName>
                                        </p:attrNameLst>
                                      </p:cBhvr>
                                      <p:rCtr x="21181" y="-5509"/>
                                    </p:animMotion>
                                  </p:childTnLst>
                                </p:cTn>
                              </p:par>
                              <p:par>
                                <p:cTn id="63" presetID="42" presetClass="path" presetSubtype="0" accel="50000" decel="50000" fill="hold" grpId="1" nodeType="withEffect">
                                  <p:stCondLst>
                                    <p:cond delay="0"/>
                                  </p:stCondLst>
                                  <p:childTnLst>
                                    <p:animMotion origin="layout" path="M 5E-6 -1.11111E-6 L -0.02795 -0.0125 " pathEditMode="relative" rAng="0" ptsTypes="AA">
                                      <p:cBhvr>
                                        <p:cTn id="64" dur="2000" fill="hold"/>
                                        <p:tgtEl>
                                          <p:spTgt spid="13"/>
                                        </p:tgtEl>
                                        <p:attrNameLst>
                                          <p:attrName>ppt_x</p:attrName>
                                          <p:attrName>ppt_y</p:attrName>
                                        </p:attrNameLst>
                                      </p:cBhvr>
                                      <p:rCtr x="-1406" y="-625"/>
                                    </p:animMotion>
                                  </p:childTnLst>
                                </p:cTn>
                              </p:par>
                              <p:par>
                                <p:cTn id="65" presetID="42" presetClass="path" presetSubtype="0" accel="50000" decel="50000" fill="hold" grpId="1" nodeType="withEffect">
                                  <p:stCondLst>
                                    <p:cond delay="0"/>
                                  </p:stCondLst>
                                  <p:childTnLst>
                                    <p:animMotion origin="layout" path="M 3.33333E-6 2.22222E-6 L -0.11667 -0.01435 " pathEditMode="relative" rAng="0" ptsTypes="AA">
                                      <p:cBhvr>
                                        <p:cTn id="66" dur="2000" fill="hold"/>
                                        <p:tgtEl>
                                          <p:spTgt spid="14"/>
                                        </p:tgtEl>
                                        <p:attrNameLst>
                                          <p:attrName>ppt_x</p:attrName>
                                          <p:attrName>ppt_y</p:attrName>
                                        </p:attrNameLst>
                                      </p:cBhvr>
                                      <p:rCtr x="-5833" y="-718"/>
                                    </p:animMotion>
                                  </p:childTnLst>
                                </p:cTn>
                              </p:par>
                              <p:par>
                                <p:cTn id="67" presetID="42" presetClass="path" presetSubtype="0" accel="50000" decel="50000" fill="hold" grpId="1" nodeType="withEffect">
                                  <p:stCondLst>
                                    <p:cond delay="0"/>
                                  </p:stCondLst>
                                  <p:childTnLst>
                                    <p:animMotion origin="layout" path="M -1.38889E-6 -4.81481E-6 L -0.49097 0.08542 " pathEditMode="relative" rAng="0" ptsTypes="AA">
                                      <p:cBhvr>
                                        <p:cTn id="68" dur="2000" fill="hold"/>
                                        <p:tgtEl>
                                          <p:spTgt spid="15"/>
                                        </p:tgtEl>
                                        <p:attrNameLst>
                                          <p:attrName>ppt_x</p:attrName>
                                          <p:attrName>ppt_y</p:attrName>
                                        </p:attrNameLst>
                                      </p:cBhvr>
                                      <p:rCtr x="-24549" y="4259"/>
                                    </p:animMotion>
                                  </p:childTnLst>
                                </p:cTn>
                              </p:par>
                              <p:par>
                                <p:cTn id="69" presetID="42" presetClass="path" presetSubtype="0" accel="50000" decel="50000" fill="hold" grpId="1" nodeType="withEffect">
                                  <p:stCondLst>
                                    <p:cond delay="0"/>
                                  </p:stCondLst>
                                  <p:childTnLst>
                                    <p:animMotion origin="layout" path="M -4.44444E-6 0 L 0.26754 -0.0125 " pathEditMode="relative" rAng="0" ptsTypes="AA">
                                      <p:cBhvr>
                                        <p:cTn id="70" dur="2000" fill="hold"/>
                                        <p:tgtEl>
                                          <p:spTgt spid="16"/>
                                        </p:tgtEl>
                                        <p:attrNameLst>
                                          <p:attrName>ppt_x</p:attrName>
                                          <p:attrName>ppt_y</p:attrName>
                                        </p:attrNameLst>
                                      </p:cBhvr>
                                      <p:rCtr x="13368" y="-625"/>
                                    </p:animMotion>
                                  </p:childTnLst>
                                </p:cTn>
                              </p:par>
                              <p:par>
                                <p:cTn id="71" presetID="42" presetClass="path" presetSubtype="0" accel="50000" decel="50000" fill="hold" grpId="1" nodeType="withEffect">
                                  <p:stCondLst>
                                    <p:cond delay="0"/>
                                  </p:stCondLst>
                                  <p:childTnLst>
                                    <p:animMotion origin="layout" path="M 8.33333E-7 0 L 0.02847 0.08542 " pathEditMode="relative" rAng="0" ptsTypes="AA">
                                      <p:cBhvr>
                                        <p:cTn id="72" dur="2000" fill="hold"/>
                                        <p:tgtEl>
                                          <p:spTgt spid="17"/>
                                        </p:tgtEl>
                                        <p:attrNameLst>
                                          <p:attrName>ppt_x</p:attrName>
                                          <p:attrName>ppt_y</p:attrName>
                                        </p:attrNameLst>
                                      </p:cBhvr>
                                      <p:rCtr x="1424" y="4259"/>
                                    </p:animMotion>
                                  </p:childTnLst>
                                </p:cTn>
                              </p:par>
                              <p:par>
                                <p:cTn id="73" presetID="42" presetClass="path" presetSubtype="0" accel="50000" decel="50000" fill="hold" grpId="1" nodeType="withEffect">
                                  <p:stCondLst>
                                    <p:cond delay="0"/>
                                  </p:stCondLst>
                                  <p:childTnLst>
                                    <p:animMotion origin="layout" path="M -3.05556E-6 1.85185E-6 L -0.07274 0.08518 " pathEditMode="relative" rAng="0" ptsTypes="AA">
                                      <p:cBhvr>
                                        <p:cTn id="74" dur="2000" fill="hold"/>
                                        <p:tgtEl>
                                          <p:spTgt spid="18"/>
                                        </p:tgtEl>
                                        <p:attrNameLst>
                                          <p:attrName>ppt_x</p:attrName>
                                          <p:attrName>ppt_y</p:attrName>
                                        </p:attrNameLst>
                                      </p:cBhvr>
                                      <p:rCtr x="-3646" y="4259"/>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50"/>
                                        <p:tgtEl>
                                          <p:spTgt spid="6"/>
                                        </p:tgtEl>
                                      </p:cBhvr>
                                    </p:animEffect>
                                  </p:childTnLst>
                                </p:cTn>
                              </p:par>
                              <p:par>
                                <p:cTn id="88" presetID="10" presetClass="exit" presetSubtype="0" fill="hold" grpId="2"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22" presetClass="entr" presetSubtype="8"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tgtEl>
                                        <p:attrNameLst>
                                          <p:attrName>style.visibility</p:attrName>
                                        </p:attrNameLst>
                                      </p:cBhvr>
                                      <p:to>
                                        <p:strVal val="visible"/>
                                      </p:to>
                                    </p:set>
                                    <p:animEffect transition="in" filter="wipe(left)">
                                      <p:cBhvr>
                                        <p:cTn id="128" dur="500"/>
                                        <p:tgtEl>
                                          <p:spTgt spid="2"/>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left)">
                                      <p:cBhvr>
                                        <p:cTn id="133" dur="500"/>
                                        <p:tgtEl>
                                          <p:spTgt spid="20"/>
                                        </p:tgtEl>
                                      </p:cBhvr>
                                    </p:animEffect>
                                  </p:childTnLst>
                                </p:cTn>
                              </p:par>
                              <p:par>
                                <p:cTn id="134" presetID="22" presetClass="entr" presetSubtype="8" fill="hold" grpId="0" nodeType="withEffect">
                                  <p:stCondLst>
                                    <p:cond delay="25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wipe(left)">
                                      <p:cBhvr>
                                        <p:cTn id="1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6" grpId="0"/>
      <p:bldP spid="7" grpId="0" animBg="1"/>
      <p:bldP spid="8" grpId="0" animBg="1"/>
      <p:bldP spid="5" grpId="0"/>
      <p:bldP spid="5" grpId="1"/>
      <p:bldP spid="5"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 grpId="0" animBg="1"/>
      <p:bldP spid="20" grpId="0" animBg="1"/>
      <p:bldP spid="21" grpId="0" animBg="1"/>
      <p:bldP spid="22" grpId="0"/>
      <p:bldP spid="2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474E75-4E95-4972-A1B1-9CFC8968FBF0}"/>
              </a:ext>
            </a:extLst>
          </p:cNvPr>
          <p:cNvPicPr>
            <a:picLocks noChangeAspect="1"/>
          </p:cNvPicPr>
          <p:nvPr/>
        </p:nvPicPr>
        <p:blipFill rotWithShape="1">
          <a:blip r:embed="rId3">
            <a:extLst>
              <a:ext uri="{28A0092B-C50C-407E-A947-70E740481C1C}">
                <a14:useLocalDpi xmlns:a14="http://schemas.microsoft.com/office/drawing/2010/main" val="0"/>
              </a:ext>
            </a:extLst>
          </a:blip>
          <a:srcRect l="1602" r="1676"/>
          <a:stretch/>
        </p:blipFill>
        <p:spPr>
          <a:xfrm>
            <a:off x="0" y="-493776"/>
            <a:ext cx="9144000" cy="7589520"/>
          </a:xfrm>
          <a:prstGeom prst="rect">
            <a:avLst/>
          </a:prstGeom>
        </p:spPr>
      </p:pic>
      <p:sp>
        <p:nvSpPr>
          <p:cNvPr id="3" name="Title 1">
            <a:extLst>
              <a:ext uri="{FF2B5EF4-FFF2-40B4-BE49-F238E27FC236}">
                <a16:creationId xmlns:a16="http://schemas.microsoft.com/office/drawing/2014/main" id="{7B0B68F1-8B80-45B2-87C5-5588FFAADE69}"/>
              </a:ext>
            </a:extLst>
          </p:cNvPr>
          <p:cNvSpPr txBox="1">
            <a:spLocks/>
          </p:cNvSpPr>
          <p:nvPr/>
        </p:nvSpPr>
        <p:spPr>
          <a:xfrm>
            <a:off x="1401264" y="3049632"/>
            <a:ext cx="24427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tongues?</a:t>
            </a:r>
          </a:p>
        </p:txBody>
      </p:sp>
      <p:sp>
        <p:nvSpPr>
          <p:cNvPr id="4" name="Title 1">
            <a:extLst>
              <a:ext uri="{FF2B5EF4-FFF2-40B4-BE49-F238E27FC236}">
                <a16:creationId xmlns:a16="http://schemas.microsoft.com/office/drawing/2014/main" id="{0D86BF27-920D-413C-BDE6-713C5583E026}"/>
              </a:ext>
            </a:extLst>
          </p:cNvPr>
          <p:cNvSpPr txBox="1">
            <a:spLocks/>
          </p:cNvSpPr>
          <p:nvPr/>
        </p:nvSpPr>
        <p:spPr>
          <a:xfrm>
            <a:off x="1840637" y="5062469"/>
            <a:ext cx="53035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more excellent way</a:t>
            </a:r>
          </a:p>
        </p:txBody>
      </p:sp>
      <p:sp>
        <p:nvSpPr>
          <p:cNvPr id="3074" name="Rectangle 2"/>
          <p:cNvSpPr>
            <a:spLocks noGrp="1" noChangeArrowheads="1"/>
          </p:cNvSpPr>
          <p:nvPr>
            <p:ph type="title"/>
          </p:nvPr>
        </p:nvSpPr>
        <p:spPr>
          <a:xfrm>
            <a:off x="470263" y="457200"/>
            <a:ext cx="8229600" cy="60059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Are all apostles? Are all prophets? Are all teachers? Are all workers of miracles? Do all have gifts of healings? Do all speak with tongues? Do all interpret?           But earnestly desire the best        gifts. And yet I show you                                             a more excellent 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12:29-31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4F9EFEED-C34D-452E-9BF3-F858125350F0}"/>
              </a:ext>
            </a:extLst>
          </p:cNvPr>
          <p:cNvSpPr txBox="1">
            <a:spLocks noChangeArrowheads="1"/>
          </p:cNvSpPr>
          <p:nvPr/>
        </p:nvSpPr>
        <p:spPr bwMode="auto">
          <a:xfrm>
            <a:off x="1384140" y="3060144"/>
            <a:ext cx="221566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01ECAA33-238C-486B-9898-97FBA7371346}"/>
              </a:ext>
            </a:extLst>
          </p:cNvPr>
          <p:cNvSpPr>
            <a:spLocks noChangeArrowheads="1"/>
          </p:cNvSpPr>
          <p:nvPr/>
        </p:nvSpPr>
        <p:spPr bwMode="auto">
          <a:xfrm>
            <a:off x="5075715" y="4418815"/>
            <a:ext cx="1516760" cy="813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show</a:t>
            </a:r>
          </a:p>
        </p:txBody>
      </p:sp>
      <p:sp>
        <p:nvSpPr>
          <p:cNvPr id="9" name="Rectangle 2">
            <a:extLst>
              <a:ext uri="{FF2B5EF4-FFF2-40B4-BE49-F238E27FC236}">
                <a16:creationId xmlns:a16="http://schemas.microsoft.com/office/drawing/2014/main" id="{68DE4F77-EC6E-4BE2-A54C-292FB3D26DE3}"/>
              </a:ext>
            </a:extLst>
          </p:cNvPr>
          <p:cNvSpPr txBox="1">
            <a:spLocks noChangeArrowheads="1"/>
          </p:cNvSpPr>
          <p:nvPr/>
        </p:nvSpPr>
        <p:spPr bwMode="auto">
          <a:xfrm>
            <a:off x="1326357" y="3108007"/>
            <a:ext cx="258318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AFAE06DC-DC70-4F8E-AD65-C916525EF87D}"/>
              </a:ext>
            </a:extLst>
          </p:cNvPr>
          <p:cNvSpPr txBox="1">
            <a:spLocks noChangeArrowheads="1"/>
          </p:cNvSpPr>
          <p:nvPr/>
        </p:nvSpPr>
        <p:spPr bwMode="auto">
          <a:xfrm>
            <a:off x="1795463" y="5125879"/>
            <a:ext cx="54292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 more excellent way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D86851A1-1EEB-46D7-ACC3-92C65B93DFDF}"/>
              </a:ext>
            </a:extLst>
          </p:cNvPr>
          <p:cNvSpPr txBox="1">
            <a:spLocks noChangeArrowheads="1"/>
          </p:cNvSpPr>
          <p:nvPr/>
        </p:nvSpPr>
        <p:spPr bwMode="auto">
          <a:xfrm>
            <a:off x="6316358" y="1682364"/>
            <a:ext cx="221566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tongues</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732033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par>
                                <p:cTn id="30" presetID="18" presetClass="emph" presetSubtype="0" fill="hold" grpId="1" nodeType="withEffect">
                                  <p:stCondLst>
                                    <p:cond delay="0"/>
                                  </p:stCondLst>
                                  <p:childTnLst>
                                    <p:set>
                                      <p:cBhvr override="childStyle">
                                        <p:cTn id="31" dur="500" fill="hold"/>
                                        <p:tgtEl>
                                          <p:spTgt spid="4"/>
                                        </p:tgtEl>
                                        <p:attrNameLst>
                                          <p:attrName>style.textDecorationUnderline</p:attrName>
                                        </p:attrNameLst>
                                      </p:cBhvr>
                                      <p:to>
                                        <p:strVal val="true"/>
                                      </p:to>
                                    </p:se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dissolve">
                                      <p:cBhvr>
                                        <p:cTn id="38" dur="500">
                                          <p:stCondLst>
                                            <p:cond delay="0"/>
                                          </p:stCondLst>
                                        </p:cTn>
                                        <p:tgtEl>
                                          <p:spTgt spid="8"/>
                                        </p:tgtEl>
                                      </p:cBhvr>
                                    </p:animEffect>
                                    <p:anim to="" calcmode="lin" valueType="num">
                                      <p:cBhvr>
                                        <p:cTn id="39"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42" presetClass="path" presetSubtype="0" accel="50000" decel="50000" fill="hold" grpId="1" nodeType="withEffect">
                                  <p:stCondLst>
                                    <p:cond delay="0"/>
                                  </p:stCondLst>
                                  <p:childTnLst>
                                    <p:animMotion origin="layout" path="M 5.55556E-7 2.22222E-6 L 0.53976 -0.20139 " pathEditMode="relative" rAng="0" ptsTypes="AA">
                                      <p:cBhvr>
                                        <p:cTn id="47" dur="2000" fill="hold"/>
                                        <p:tgtEl>
                                          <p:spTgt spid="7"/>
                                        </p:tgtEl>
                                        <p:attrNameLst>
                                          <p:attrName>ppt_x</p:attrName>
                                          <p:attrName>ppt_y</p:attrName>
                                        </p:attrNameLst>
                                      </p:cBhvr>
                                      <p:rCtr x="26979" y="-10069"/>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4"/>
                                        </p:tgtEl>
                                      </p:cBhvr>
                                    </p:animEffect>
                                    <p:set>
                                      <p:cBhvr>
                                        <p:cTn id="53" dur="1" fill="hold">
                                          <p:stCondLst>
                                            <p:cond delay="499"/>
                                          </p:stCondLst>
                                        </p:cTn>
                                        <p:tgtEl>
                                          <p:spTgt spid="4"/>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7" grpId="0"/>
      <p:bldP spid="7" grpId="1"/>
      <p:bldP spid="8" grpId="0"/>
      <p:bldP spid="8" grpId="1"/>
      <p:bldP spid="9" grpId="0"/>
      <p:bldP spid="9" grpId="1"/>
      <p:bldP spid="10" grpId="0"/>
      <p:bldP spid="1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617F2-A4C3-43AA-81E9-92D26AA02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CB4F2190-7986-474E-9CDA-3DFAE0A10B95}"/>
              </a:ext>
            </a:extLst>
          </p:cNvPr>
          <p:cNvSpPr txBox="1">
            <a:spLocks/>
          </p:cNvSpPr>
          <p:nvPr/>
        </p:nvSpPr>
        <p:spPr>
          <a:xfrm>
            <a:off x="1420919" y="3015120"/>
            <a:ext cx="13136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074" name="Rectangle 2"/>
          <p:cNvSpPr>
            <a:spLocks noGrp="1" noChangeArrowheads="1"/>
          </p:cNvSpPr>
          <p:nvPr>
            <p:ph type="title"/>
          </p:nvPr>
        </p:nvSpPr>
        <p:spPr>
          <a:xfrm>
            <a:off x="457200" y="1595112"/>
            <a:ext cx="8229600" cy="36677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 I speak with the tongues of men and of angels, but have not love, I have become sounding brass or a clanging cymbal.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13:1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40EA6EAD-210A-42A5-922B-4567EE9EF9C7}"/>
              </a:ext>
            </a:extLst>
          </p:cNvPr>
          <p:cNvSpPr txBox="1">
            <a:spLocks noChangeArrowheads="1"/>
          </p:cNvSpPr>
          <p:nvPr/>
        </p:nvSpPr>
        <p:spPr bwMode="auto">
          <a:xfrm>
            <a:off x="6316358" y="1682364"/>
            <a:ext cx="221566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1BAFD0F-6B61-48DB-AD6E-4F9BA71F5434}"/>
              </a:ext>
            </a:extLst>
          </p:cNvPr>
          <p:cNvSpPr txBox="1">
            <a:spLocks noChangeArrowheads="1"/>
          </p:cNvSpPr>
          <p:nvPr/>
        </p:nvSpPr>
        <p:spPr bwMode="auto">
          <a:xfrm>
            <a:off x="1469231" y="3081338"/>
            <a:ext cx="12344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no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50800">
                    <a:schemeClr val="bg1"/>
                  </a:glow>
                  <a:outerShdw blurRad="76200" dist="50800" dir="5400000" algn="tl" rotWithShape="0">
                    <a:srgbClr val="000000">
                      <a:alpha val="65000"/>
                    </a:srgbClr>
                  </a:outerShdw>
                </a:effectLst>
                <a:latin typeface="Calibri" panose="020F0502020204030204" pitchFamily="34" charset="0"/>
                <a:ea typeface="+mn-ea"/>
                <a:cs typeface="+mn-cs"/>
              </a:rPr>
              <a:t>love</a:t>
            </a:r>
          </a:p>
        </p:txBody>
      </p:sp>
      <p:sp>
        <p:nvSpPr>
          <p:cNvPr id="6" name="Rectangle 2" hidden="1">
            <a:extLst>
              <a:ext uri="{FF2B5EF4-FFF2-40B4-BE49-F238E27FC236}">
                <a16:creationId xmlns:a16="http://schemas.microsoft.com/office/drawing/2014/main" id="{A0E6D2E8-974A-44C1-A5C3-8C06A032C559}"/>
              </a:ext>
            </a:extLst>
          </p:cNvPr>
          <p:cNvSpPr txBox="1">
            <a:spLocks noChangeArrowheads="1"/>
          </p:cNvSpPr>
          <p:nvPr/>
        </p:nvSpPr>
        <p:spPr bwMode="auto">
          <a:xfrm>
            <a:off x="4459839" y="1714622"/>
            <a:ext cx="221566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tongues</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738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5"/>
                                        </p:tgtEl>
                                      </p:cBhvr>
                                    </p:animEffect>
                                    <p:set>
                                      <p:cBhvr>
                                        <p:cTn id="13" dur="1" fill="hold">
                                          <p:stCondLst>
                                            <p:cond delay="24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6" presetClass="emph" presetSubtype="0" fill="hold" grpId="2" nodeType="withEffect">
                                  <p:stCondLst>
                                    <p:cond delay="0"/>
                                  </p:stCondLst>
                                  <p:childTnLst>
                                    <p:animScale>
                                      <p:cBhvr>
                                        <p:cTn id="30" dur="2000" fill="hold"/>
                                        <p:tgtEl>
                                          <p:spTgt spid="5"/>
                                        </p:tgtEl>
                                      </p:cBhvr>
                                      <p:by x="95000" y="100000"/>
                                    </p:animScale>
                                  </p:childTnLst>
                                </p:cTn>
                              </p:par>
                              <p:par>
                                <p:cTn id="31" presetID="42" presetClass="path" presetSubtype="0" accel="50000" decel="50000" fill="hold" grpId="1" nodeType="withEffect">
                                  <p:stCondLst>
                                    <p:cond delay="0"/>
                                  </p:stCondLst>
                                  <p:childTnLst>
                                    <p:animMotion origin="layout" path="M 8.33333E-7 -1.85185E-6 L -0.20347 0.00371 " pathEditMode="relative" rAng="0" ptsTypes="AA">
                                      <p:cBhvr>
                                        <p:cTn id="32" dur="2000" fill="hold"/>
                                        <p:tgtEl>
                                          <p:spTgt spid="5"/>
                                        </p:tgtEl>
                                        <p:attrNameLst>
                                          <p:attrName>ppt_x</p:attrName>
                                          <p:attrName>ppt_y</p:attrName>
                                        </p:attrNameLst>
                                      </p:cBhvr>
                                      <p:rCtr x="-10174" y="185"/>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5" grpId="0"/>
      <p:bldP spid="5" grpId="1"/>
      <p:bldP spid="5" grpId="2"/>
      <p:bldP spid="5" grpId="3"/>
      <p:bldP spid="7" grpId="0"/>
      <p:bldP spid="7"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EA67C-0449-4820-AF26-9D5A58BCA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a:extLst>
              <a:ext uri="{FF2B5EF4-FFF2-40B4-BE49-F238E27FC236}">
                <a16:creationId xmlns:a16="http://schemas.microsoft.com/office/drawing/2014/main" id="{7E3A341C-4FE9-456D-994D-485CF4282D6A}"/>
              </a:ext>
            </a:extLst>
          </p:cNvPr>
          <p:cNvSpPr txBox="1">
            <a:spLocks/>
          </p:cNvSpPr>
          <p:nvPr/>
        </p:nvSpPr>
        <p:spPr>
          <a:xfrm>
            <a:off x="290465" y="1701777"/>
            <a:ext cx="85578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whether there are tongues, they will</a:t>
            </a:r>
          </a:p>
        </p:txBody>
      </p:sp>
      <p:sp>
        <p:nvSpPr>
          <p:cNvPr id="4" name="Title 1">
            <a:extLst>
              <a:ext uri="{FF2B5EF4-FFF2-40B4-BE49-F238E27FC236}">
                <a16:creationId xmlns:a16="http://schemas.microsoft.com/office/drawing/2014/main" id="{B3B99112-05F2-4B68-8EDE-3D11379C4917}"/>
              </a:ext>
            </a:extLst>
          </p:cNvPr>
          <p:cNvSpPr txBox="1">
            <a:spLocks/>
          </p:cNvSpPr>
          <p:nvPr/>
        </p:nvSpPr>
        <p:spPr>
          <a:xfrm>
            <a:off x="490469" y="2344307"/>
            <a:ext cx="15357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cease</a:t>
            </a:r>
          </a:p>
        </p:txBody>
      </p:sp>
      <p:sp>
        <p:nvSpPr>
          <p:cNvPr id="3074" name="Rectangle 2"/>
          <p:cNvSpPr>
            <a:spLocks noGrp="1" noChangeArrowheads="1"/>
          </p:cNvSpPr>
          <p:nvPr>
            <p:ph type="title"/>
          </p:nvPr>
        </p:nvSpPr>
        <p:spPr>
          <a:xfrm>
            <a:off x="371006" y="289719"/>
            <a:ext cx="8401987"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Love never fails. But whether there are prophecies, they will fail; whether there are tongues, they will cease; whether there is knowledge, it will vanish away. For we know in part and we prophesy in part. But when that which is perfect has come, then that which is in part will be done away.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13:8-10 </a:t>
            </a:r>
          </a:p>
        </p:txBody>
      </p:sp>
      <p:sp>
        <p:nvSpPr>
          <p:cNvPr id="6" name="Rectangle 2">
            <a:extLst>
              <a:ext uri="{FF2B5EF4-FFF2-40B4-BE49-F238E27FC236}">
                <a16:creationId xmlns:a16="http://schemas.microsoft.com/office/drawing/2014/main" id="{6DF0C017-9D53-44B4-AF6E-2E38B40D152E}"/>
              </a:ext>
            </a:extLst>
          </p:cNvPr>
          <p:cNvSpPr txBox="1">
            <a:spLocks noChangeArrowheads="1"/>
          </p:cNvSpPr>
          <p:nvPr/>
        </p:nvSpPr>
        <p:spPr bwMode="auto">
          <a:xfrm>
            <a:off x="4459839" y="1714622"/>
            <a:ext cx="221566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sz="42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D7BA612-915A-41F4-8C04-2039621FF837}"/>
              </a:ext>
            </a:extLst>
          </p:cNvPr>
          <p:cNvSpPr txBox="1">
            <a:spLocks noChangeArrowheads="1"/>
          </p:cNvSpPr>
          <p:nvPr/>
        </p:nvSpPr>
        <p:spPr bwMode="auto">
          <a:xfrm>
            <a:off x="179897" y="1766761"/>
            <a:ext cx="87896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whether there are tongues, they will </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9D7A830-0FA0-409E-8EEF-AFBB14BA63BE}"/>
              </a:ext>
            </a:extLst>
          </p:cNvPr>
          <p:cNvSpPr txBox="1">
            <a:spLocks noChangeArrowheads="1"/>
          </p:cNvSpPr>
          <p:nvPr/>
        </p:nvSpPr>
        <p:spPr bwMode="auto">
          <a:xfrm>
            <a:off x="502920" y="2416017"/>
            <a:ext cx="15087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cease</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0111730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cTn>
                              </p:par>
                              <p:par>
                                <p:cTn id="19" presetID="18" presetClass="emph" presetSubtype="0" fill="hold" grpId="1" nodeType="withEffect">
                                  <p:stCondLst>
                                    <p:cond delay="0"/>
                                  </p:stCondLst>
                                  <p:childTnLst>
                                    <p:set>
                                      <p:cBhvr override="childStyle">
                                        <p:cTn id="20" dur="750" fill="hold"/>
                                        <p:tgtEl>
                                          <p:spTgt spid="3"/>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750"/>
                                        <p:tgtEl>
                                          <p:spTgt spid="7"/>
                                        </p:tgtEl>
                                      </p:cBhvr>
                                    </p:animEffect>
                                  </p:childTnLst>
                                </p:cTn>
                              </p:par>
                              <p:par>
                                <p:cTn id="24" presetID="22" presetClass="entr" presetSubtype="8" fill="hold" grpId="0" nodeType="withEffect">
                                  <p:stCondLst>
                                    <p:cond delay="65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par>
                                <p:cTn id="27" presetID="18" presetClass="emph" presetSubtype="0" fill="hold" grpId="1" nodeType="withEffect">
                                  <p:stCondLst>
                                    <p:cond delay="650"/>
                                  </p:stCondLst>
                                  <p:childTnLst>
                                    <p:set>
                                      <p:cBhvr override="childStyle">
                                        <p:cTn id="28" dur="500" fill="hold"/>
                                        <p:tgtEl>
                                          <p:spTgt spid="4"/>
                                        </p:tgtEl>
                                        <p:attrNameLst>
                                          <p:attrName>style.textDecorationUnderline</p:attrName>
                                        </p:attrNameLst>
                                      </p:cBhvr>
                                      <p:to>
                                        <p:strVal val="true"/>
                                      </p:to>
                                    </p:set>
                                  </p:childTnLst>
                                </p:cTn>
                              </p:par>
                              <p:par>
                                <p:cTn id="29" presetID="22" presetClass="entr" presetSubtype="8" fill="hold" grpId="0" nodeType="withEffect">
                                  <p:stCondLst>
                                    <p:cond delay="65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6F38E-E654-46BC-81FB-CBFBF0942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CBDDF2B6-96F9-48CC-830B-37B6FCE8B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a:extLst>
              <a:ext uri="{FF2B5EF4-FFF2-40B4-BE49-F238E27FC236}">
                <a16:creationId xmlns:a16="http://schemas.microsoft.com/office/drawing/2014/main" id="{45236BA7-512D-46F8-90DC-C6EEFD13A211}"/>
              </a:ext>
            </a:extLst>
          </p:cNvPr>
          <p:cNvPicPr>
            <a:picLocks noChangeAspect="1"/>
          </p:cNvPicPr>
          <p:nvPr/>
        </p:nvPicPr>
        <p:blipFill rotWithShape="1">
          <a:blip r:embed="rId5">
            <a:extLst>
              <a:ext uri="{28A0092B-C50C-407E-A947-70E740481C1C}">
                <a14:useLocalDpi xmlns:a14="http://schemas.microsoft.com/office/drawing/2010/main" val="0"/>
              </a:ext>
            </a:extLst>
          </a:blip>
          <a:srcRect l="20052"/>
          <a:stretch/>
        </p:blipFill>
        <p:spPr>
          <a:xfrm>
            <a:off x="0" y="0"/>
            <a:ext cx="9144000" cy="6858000"/>
          </a:xfrm>
          <a:prstGeom prst="rect">
            <a:avLst/>
          </a:prstGeom>
        </p:spPr>
      </p:pic>
      <p:pic>
        <p:nvPicPr>
          <p:cNvPr id="7" name="Picture 6">
            <a:extLst>
              <a:ext uri="{FF2B5EF4-FFF2-40B4-BE49-F238E27FC236}">
                <a16:creationId xmlns:a16="http://schemas.microsoft.com/office/drawing/2014/main" id="{B0EB786D-2A70-41C7-9907-622E56E0A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63210" cy="6858000"/>
          </a:xfrm>
          <a:prstGeom prst="rect">
            <a:avLst/>
          </a:prstGeom>
        </p:spPr>
      </p:pic>
      <p:pic>
        <p:nvPicPr>
          <p:cNvPr id="8" name="Picture 7">
            <a:extLst>
              <a:ext uri="{FF2B5EF4-FFF2-40B4-BE49-F238E27FC236}">
                <a16:creationId xmlns:a16="http://schemas.microsoft.com/office/drawing/2014/main" id="{701E2FED-5BE0-453E-A0DD-F0BF71823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9574307" cy="6858000"/>
          </a:xfrm>
          <a:prstGeom prst="rect">
            <a:avLst/>
          </a:prstGeom>
        </p:spPr>
      </p:pic>
      <p:pic>
        <p:nvPicPr>
          <p:cNvPr id="9" name="Picture 8">
            <a:extLst>
              <a:ext uri="{FF2B5EF4-FFF2-40B4-BE49-F238E27FC236}">
                <a16:creationId xmlns:a16="http://schemas.microsoft.com/office/drawing/2014/main" id="{893609E7-ABA8-486B-95B3-441C28889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164510E1-A57A-41F4-9422-91971979AA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a:extLst>
              <a:ext uri="{FF2B5EF4-FFF2-40B4-BE49-F238E27FC236}">
                <a16:creationId xmlns:a16="http://schemas.microsoft.com/office/drawing/2014/main" id="{E57D9158-C529-4925-BB63-B38DC1798A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2" name="Picture 11">
            <a:extLst>
              <a:ext uri="{FF2B5EF4-FFF2-40B4-BE49-F238E27FC236}">
                <a16:creationId xmlns:a16="http://schemas.microsoft.com/office/drawing/2014/main" id="{C29E4CD6-F151-4DAE-A622-A92BCAACCD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a:extLst>
              <a:ext uri="{FF2B5EF4-FFF2-40B4-BE49-F238E27FC236}">
                <a16:creationId xmlns:a16="http://schemas.microsoft.com/office/drawing/2014/main" id="{99242651-8C55-46C1-BED4-92D9C13BE56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3">
            <a:extLst>
              <a:ext uri="{FF2B5EF4-FFF2-40B4-BE49-F238E27FC236}">
                <a16:creationId xmlns:a16="http://schemas.microsoft.com/office/drawing/2014/main" id="{4A5D7EE8-2473-486A-B61C-AC08257099A4}"/>
              </a:ext>
            </a:extLst>
          </p:cNvPr>
          <p:cNvPicPr>
            <a:picLocks noChangeAspect="1"/>
          </p:cNvPicPr>
          <p:nvPr/>
        </p:nvPicPr>
        <p:blipFill rotWithShape="1">
          <a:blip r:embed="rId13">
            <a:extLst>
              <a:ext uri="{28A0092B-C50C-407E-A947-70E740481C1C}">
                <a14:useLocalDpi xmlns:a14="http://schemas.microsoft.com/office/drawing/2010/main" val="0"/>
              </a:ext>
            </a:extLst>
          </a:blip>
          <a:srcRect l="707"/>
          <a:stretch/>
        </p:blipFill>
        <p:spPr>
          <a:xfrm>
            <a:off x="0" y="0"/>
            <a:ext cx="9170126" cy="6858000"/>
          </a:xfrm>
          <a:prstGeom prst="rect">
            <a:avLst/>
          </a:prstGeom>
        </p:spPr>
      </p:pic>
      <p:pic>
        <p:nvPicPr>
          <p:cNvPr id="15" name="Picture 14">
            <a:extLst>
              <a:ext uri="{FF2B5EF4-FFF2-40B4-BE49-F238E27FC236}">
                <a16:creationId xmlns:a16="http://schemas.microsoft.com/office/drawing/2014/main" id="{512D323D-CF9D-444B-9732-720A4082D00B}"/>
              </a:ext>
            </a:extLst>
          </p:cNvPr>
          <p:cNvPicPr>
            <a:picLocks noChangeAspect="1"/>
          </p:cNvPicPr>
          <p:nvPr/>
        </p:nvPicPr>
        <p:blipFill rotWithShape="1">
          <a:blip r:embed="rId14">
            <a:extLst>
              <a:ext uri="{28A0092B-C50C-407E-A947-70E740481C1C}">
                <a14:useLocalDpi xmlns:a14="http://schemas.microsoft.com/office/drawing/2010/main" val="0"/>
              </a:ext>
            </a:extLst>
          </a:blip>
          <a:srcRect l="1602" t="1189" r="1676" b="1716"/>
          <a:stretch/>
        </p:blipFill>
        <p:spPr>
          <a:xfrm>
            <a:off x="0" y="-403412"/>
            <a:ext cx="9144000" cy="7368988"/>
          </a:xfrm>
          <a:prstGeom prst="rect">
            <a:avLst/>
          </a:prstGeom>
        </p:spPr>
      </p:pic>
      <p:pic>
        <p:nvPicPr>
          <p:cNvPr id="16" name="Picture 15">
            <a:extLst>
              <a:ext uri="{FF2B5EF4-FFF2-40B4-BE49-F238E27FC236}">
                <a16:creationId xmlns:a16="http://schemas.microsoft.com/office/drawing/2014/main" id="{B393CAA9-68EF-4A3B-96ED-45BDCB41DE09}"/>
              </a:ext>
            </a:extLst>
          </p:cNvPr>
          <p:cNvPicPr>
            <a:picLocks noChangeAspect="1"/>
          </p:cNvPicPr>
          <p:nvPr/>
        </p:nvPicPr>
        <p:blipFill rotWithShape="1">
          <a:blip r:embed="rId15">
            <a:extLst>
              <a:ext uri="{28A0092B-C50C-407E-A947-70E740481C1C}">
                <a14:useLocalDpi xmlns:a14="http://schemas.microsoft.com/office/drawing/2010/main" val="0"/>
              </a:ext>
            </a:extLst>
          </a:blip>
          <a:srcRect l="18806" t="7330" r="18508" b="11476"/>
          <a:stretch/>
        </p:blipFill>
        <p:spPr>
          <a:xfrm>
            <a:off x="1719618" y="600501"/>
            <a:ext cx="5732060" cy="5568287"/>
          </a:xfrm>
          <a:prstGeom prst="rect">
            <a:avLst/>
          </a:prstGeom>
        </p:spPr>
      </p:pic>
      <p:pic>
        <p:nvPicPr>
          <p:cNvPr id="17" name="Picture 16">
            <a:extLst>
              <a:ext uri="{FF2B5EF4-FFF2-40B4-BE49-F238E27FC236}">
                <a16:creationId xmlns:a16="http://schemas.microsoft.com/office/drawing/2014/main" id="{E4C7A1D4-BC51-48ED-A1D4-4BF6D1C25E0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18" name="Picture 17">
            <a:extLst>
              <a:ext uri="{FF2B5EF4-FFF2-40B4-BE49-F238E27FC236}">
                <a16:creationId xmlns:a16="http://schemas.microsoft.com/office/drawing/2014/main" id="{522456F5-CF59-4141-BA61-9440C88B022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a:extLst>
              <a:ext uri="{FF2B5EF4-FFF2-40B4-BE49-F238E27FC236}">
                <a16:creationId xmlns:a16="http://schemas.microsoft.com/office/drawing/2014/main" id="{A1B08637-68AA-47C0-8736-F956CD5B9825}"/>
              </a:ext>
            </a:extLst>
          </p:cNvPr>
          <p:cNvSpPr txBox="1">
            <a:spLocks/>
          </p:cNvSpPr>
          <p:nvPr/>
        </p:nvSpPr>
        <p:spPr>
          <a:xfrm>
            <a:off x="375968" y="2054090"/>
            <a:ext cx="56958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9" name="Rectangle 2">
            <a:extLst>
              <a:ext uri="{FF2B5EF4-FFF2-40B4-BE49-F238E27FC236}">
                <a16:creationId xmlns:a16="http://schemas.microsoft.com/office/drawing/2014/main" id="{DDBA4320-2EE8-4428-A64E-0062D4796BEF}"/>
              </a:ext>
            </a:extLst>
          </p:cNvPr>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 I was a child, I spoke as a child, I understood as a child, I thought as    a child; but when I became a man, I put away childish things. For now we see in a mirror, dimly, but then face to face. Now I know in part, but then  I shall know just as I also am known. And now abide faith, hope, love, these three; but the greatest of these is love.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13:11-13 </a:t>
            </a:r>
          </a:p>
        </p:txBody>
      </p:sp>
      <p:sp>
        <p:nvSpPr>
          <p:cNvPr id="21" name="Rectangle 20">
            <a:extLst>
              <a:ext uri="{FF2B5EF4-FFF2-40B4-BE49-F238E27FC236}">
                <a16:creationId xmlns:a16="http://schemas.microsoft.com/office/drawing/2014/main" id="{DD8B63AD-D9EF-4F69-BA01-43D4B70771B2}"/>
              </a:ext>
            </a:extLst>
          </p:cNvPr>
          <p:cNvSpPr>
            <a:spLocks noChangeArrowheads="1"/>
          </p:cNvSpPr>
          <p:nvPr/>
        </p:nvSpPr>
        <p:spPr bwMode="auto">
          <a:xfrm>
            <a:off x="4186560" y="4512596"/>
            <a:ext cx="1483468" cy="8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rgbClr val="0066FF"/>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faith</a:t>
            </a:r>
          </a:p>
        </p:txBody>
      </p:sp>
      <p:sp>
        <p:nvSpPr>
          <p:cNvPr id="22" name="Rectangle 21">
            <a:extLst>
              <a:ext uri="{FF2B5EF4-FFF2-40B4-BE49-F238E27FC236}">
                <a16:creationId xmlns:a16="http://schemas.microsoft.com/office/drawing/2014/main" id="{2A57277C-9CA1-468E-AAD2-A706D2D5FB12}"/>
              </a:ext>
            </a:extLst>
          </p:cNvPr>
          <p:cNvSpPr>
            <a:spLocks noChangeArrowheads="1"/>
          </p:cNvSpPr>
          <p:nvPr/>
        </p:nvSpPr>
        <p:spPr bwMode="auto">
          <a:xfrm>
            <a:off x="5496375" y="4542524"/>
            <a:ext cx="1421684" cy="79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hope</a:t>
            </a:r>
          </a:p>
        </p:txBody>
      </p:sp>
      <p:sp>
        <p:nvSpPr>
          <p:cNvPr id="23" name="Rectangle 22">
            <a:extLst>
              <a:ext uri="{FF2B5EF4-FFF2-40B4-BE49-F238E27FC236}">
                <a16:creationId xmlns:a16="http://schemas.microsoft.com/office/drawing/2014/main" id="{C36C3612-0A15-44A9-A168-F0207BC9B940}"/>
              </a:ext>
            </a:extLst>
          </p:cNvPr>
          <p:cNvSpPr>
            <a:spLocks noChangeArrowheads="1"/>
          </p:cNvSpPr>
          <p:nvPr/>
        </p:nvSpPr>
        <p:spPr bwMode="auto">
          <a:xfrm>
            <a:off x="6781477" y="4520190"/>
            <a:ext cx="1298117" cy="84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love</a:t>
            </a:r>
          </a:p>
        </p:txBody>
      </p:sp>
      <p:sp>
        <p:nvSpPr>
          <p:cNvPr id="24" name="Rectangle 2">
            <a:extLst>
              <a:ext uri="{FF2B5EF4-FFF2-40B4-BE49-F238E27FC236}">
                <a16:creationId xmlns:a16="http://schemas.microsoft.com/office/drawing/2014/main" id="{F892F14D-13B2-4F36-A8AB-1792D1D0D3BD}"/>
              </a:ext>
            </a:extLst>
          </p:cNvPr>
          <p:cNvSpPr txBox="1">
            <a:spLocks noChangeArrowheads="1"/>
          </p:cNvSpPr>
          <p:nvPr/>
        </p:nvSpPr>
        <p:spPr bwMode="auto">
          <a:xfrm>
            <a:off x="445770" y="2114550"/>
            <a:ext cx="55435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put away childish things</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25" name="SpotlightShape1_rendered">
            <a:extLst>
              <a:ext uri="{FF2B5EF4-FFF2-40B4-BE49-F238E27FC236}">
                <a16:creationId xmlns:a16="http://schemas.microsoft.com/office/drawing/2014/main" id="{F6E36AED-E306-4076-9F68-E4C482AB473D}"/>
              </a:ext>
            </a:extLst>
          </p:cNvPr>
          <p:cNvPicPr>
            <a:picLocks/>
          </p:cNvPicPr>
          <p:nvPr/>
        </p:nvPicPr>
        <p:blipFill>
          <a:blip r:embed="rId18">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81941957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par>
                                <p:cTn id="15" presetID="18" presetClass="emph" presetSubtype="0" fill="hold" grpId="1" nodeType="withEffect">
                                  <p:stCondLst>
                                    <p:cond delay="0"/>
                                  </p:stCondLst>
                                  <p:childTnLst>
                                    <p:set>
                                      <p:cBhvr override="childStyle">
                                        <p:cTn id="16" dur="500" fill="hold"/>
                                        <p:tgtEl>
                                          <p:spTgt spid="20"/>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dissolve">
                                      <p:cBhvr>
                                        <p:cTn id="24" dur="500">
                                          <p:stCondLst>
                                            <p:cond delay="0"/>
                                          </p:stCondLst>
                                        </p:cTn>
                                        <p:tgtEl>
                                          <p:spTgt spid="21"/>
                                        </p:tgtEl>
                                      </p:cBhvr>
                                    </p:animEffect>
                                    <p:anim to="" calcmode="lin" valueType="num">
                                      <p:cBhvr>
                                        <p:cTn id="25"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par>
                          <p:cTn id="27" fill="hold">
                            <p:stCondLst>
                              <p:cond delay="500"/>
                            </p:stCondLst>
                            <p:childTnLst>
                              <p:par>
                                <p:cTn id="28" presetID="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dissolve">
                                      <p:cBhvr>
                                        <p:cTn id="30" dur="500">
                                          <p:stCondLst>
                                            <p:cond delay="0"/>
                                          </p:stCondLst>
                                        </p:cTn>
                                        <p:tgtEl>
                                          <p:spTgt spid="22"/>
                                        </p:tgtEl>
                                      </p:cBhvr>
                                    </p:animEffect>
                                    <p:anim to="" calcmode="lin" valueType="num">
                                      <p:cBhvr>
                                        <p:cTn id="3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33" fill="hold">
                            <p:stCondLst>
                              <p:cond delay="1000"/>
                            </p:stCondLst>
                            <p:childTnLst>
                              <p:par>
                                <p:cTn id="34" presetID="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stCondLst>
                                            <p:cond delay="0"/>
                                          </p:stCondLst>
                                        </p:cTn>
                                        <p:tgtEl>
                                          <p:spTgt spid="23"/>
                                        </p:tgtEl>
                                      </p:cBhvr>
                                    </p:animEffect>
                                    <p:anim to="" calcmode="lin" valueType="num">
                                      <p:cBhvr>
                                        <p:cTn id="37"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9" grpId="0"/>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C7D7F-E5A3-4C10-9A15-809FC93FA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207623" y="336369"/>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Tongues</a:t>
            </a:r>
            <a:endParaRPr lang="en-US" sz="11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February 23,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750"/>
                            </p:stCondLst>
                            <p:childTnLst>
                              <p:par>
                                <p:cTn id="18" presetID="39" presetClass="entr" presetSubtype="0"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2.22222E-6 -1.85185E-6 L -0.11597 0.25486 " pathEditMode="relative" rAng="0" ptsTypes="AA">
                                      <p:cBhvr>
                                        <p:cTn id="32" dur="1000" fill="hold"/>
                                        <p:tgtEl>
                                          <p:spTgt spid="4"/>
                                        </p:tgtEl>
                                        <p:attrNameLst>
                                          <p:attrName>ppt_x</p:attrName>
                                          <p:attrName>ppt_y</p:attrName>
                                        </p:attrNameLst>
                                      </p:cBhvr>
                                      <p:rCtr x="-5799" y="12731"/>
                                    </p:animMotion>
                                  </p:childTnLst>
                                </p:cTn>
                              </p:par>
                              <p:par>
                                <p:cTn id="33" presetID="8" presetClass="emph" presetSubtype="0" fill="hold" grpId="3" nodeType="withEffect">
                                  <p:stCondLst>
                                    <p:cond delay="0"/>
                                  </p:stCondLst>
                                  <p:childTnLst>
                                    <p:animRot by="1200000">
                                      <p:cBhvr>
                                        <p:cTn id="34" dur="1000" fill="hold"/>
                                        <p:tgtEl>
                                          <p:spTgt spid="4"/>
                                        </p:tgtEl>
                                        <p:attrNameLst>
                                          <p:attrName>r</p:attrName>
                                        </p:attrNameLst>
                                      </p:cBhvr>
                                    </p:animRot>
                                  </p:childTnLst>
                                </p:cTn>
                              </p:par>
                              <p:par>
                                <p:cTn id="35" presetID="9" presetClass="exit" presetSubtype="0" fill="hold" grpId="1" nodeType="withEffect">
                                  <p:stCondLst>
                                    <p:cond delay="500"/>
                                  </p:stCondLst>
                                  <p:childTnLst>
                                    <p:animEffect transition="out" filter="dissolve">
                                      <p:cBhvr>
                                        <p:cTn id="36" dur="1500"/>
                                        <p:tgtEl>
                                          <p:spTgt spid="5"/>
                                        </p:tgtEl>
                                      </p:cBhvr>
                                    </p:animEffect>
                                    <p:set>
                                      <p:cBhvr>
                                        <p:cTn id="37" dur="1" fill="hold">
                                          <p:stCondLst>
                                            <p:cond delay="1499"/>
                                          </p:stCondLst>
                                        </p:cTn>
                                        <p:tgtEl>
                                          <p:spTgt spid="5"/>
                                        </p:tgtEl>
                                        <p:attrNameLst>
                                          <p:attrName>style.visibility</p:attrName>
                                        </p:attrNameLst>
                                      </p:cBhvr>
                                      <p:to>
                                        <p:strVal val="hidden"/>
                                      </p:to>
                                    </p:set>
                                  </p:childTnLst>
                                </p:cTn>
                              </p:par>
                              <p:par>
                                <p:cTn id="38" presetID="0" presetClass="path" presetSubtype="0" accel="50000" decel="50000" fill="hold" grpId="2" nodeType="withEffect">
                                  <p:stCondLst>
                                    <p:cond delay="500"/>
                                  </p:stCondLst>
                                  <p:childTnLst>
                                    <p:animMotion origin="layout" path="M 3.33333E-6 3.13599E-6 L 3.33333E-6 0.23034 " pathEditMode="relative" rAng="0" ptsTypes="AA">
                                      <p:cBhvr>
                                        <p:cTn id="39" dur="1500" fill="hold"/>
                                        <p:tgtEl>
                                          <p:spTgt spid="5"/>
                                        </p:tgtEl>
                                        <p:attrNameLst>
                                          <p:attrName>ppt_x</p:attrName>
                                          <p:attrName>ppt_y</p:attrName>
                                        </p:attrNameLst>
                                      </p:cBhvr>
                                      <p:rCtr x="0" y="11517"/>
                                    </p:animMotion>
                                  </p:childTnLst>
                                </p:cTn>
                              </p:par>
                              <p:par>
                                <p:cTn id="40" presetID="31" presetClass="exit" presetSubtype="0" fill="hold" grpId="1" nodeType="withEffect">
                                  <p:stCondLst>
                                    <p:cond delay="1250"/>
                                  </p:stCondLst>
                                  <p:childTnLst>
                                    <p:anim calcmode="lin" valueType="num">
                                      <p:cBhvr>
                                        <p:cTn id="41" dur="1000"/>
                                        <p:tgtEl>
                                          <p:spTgt spid="6"/>
                                        </p:tgtEl>
                                        <p:attrNameLst>
                                          <p:attrName>ppt_w</p:attrName>
                                        </p:attrNameLst>
                                      </p:cBhvr>
                                      <p:tavLst>
                                        <p:tav tm="0">
                                          <p:val>
                                            <p:strVal val="ppt_w"/>
                                          </p:val>
                                        </p:tav>
                                        <p:tav tm="100000">
                                          <p:val>
                                            <p:fltVal val="0"/>
                                          </p:val>
                                        </p:tav>
                                      </p:tavLst>
                                    </p:anim>
                                    <p:anim calcmode="lin" valueType="num">
                                      <p:cBhvr>
                                        <p:cTn id="42" dur="1000"/>
                                        <p:tgtEl>
                                          <p:spTgt spid="6"/>
                                        </p:tgtEl>
                                        <p:attrNameLst>
                                          <p:attrName>ppt_h</p:attrName>
                                        </p:attrNameLst>
                                      </p:cBhvr>
                                      <p:tavLst>
                                        <p:tav tm="0">
                                          <p:val>
                                            <p:strVal val="ppt_h"/>
                                          </p:val>
                                        </p:tav>
                                        <p:tav tm="100000">
                                          <p:val>
                                            <p:fltVal val="0"/>
                                          </p:val>
                                        </p:tav>
                                      </p:tavLst>
                                    </p:anim>
                                    <p:anim calcmode="lin" valueType="num">
                                      <p:cBhvr>
                                        <p:cTn id="43" dur="1000"/>
                                        <p:tgtEl>
                                          <p:spTgt spid="6"/>
                                        </p:tgtEl>
                                        <p:attrNameLst>
                                          <p:attrName>style.rotation</p:attrName>
                                        </p:attrNameLst>
                                      </p:cBhvr>
                                      <p:tavLst>
                                        <p:tav tm="0">
                                          <p:val>
                                            <p:fltVal val="0"/>
                                          </p:val>
                                        </p:tav>
                                        <p:tav tm="100000">
                                          <p:val>
                                            <p:fltVal val="90"/>
                                          </p:val>
                                        </p:tav>
                                      </p:tavLst>
                                    </p:anim>
                                    <p:animEffect transition="out" filter="fade">
                                      <p:cBhvr>
                                        <p:cTn id="44" dur="1000"/>
                                        <p:tgtEl>
                                          <p:spTgt spid="6"/>
                                        </p:tgtEl>
                                      </p:cBhvr>
                                    </p:animEffect>
                                    <p:set>
                                      <p:cBhvr>
                                        <p:cTn id="45" dur="1" fill="hold">
                                          <p:stCondLst>
                                            <p:cond delay="999"/>
                                          </p:stCondLst>
                                        </p:cTn>
                                        <p:tgtEl>
                                          <p:spTgt spid="6"/>
                                        </p:tgtEl>
                                        <p:attrNameLst>
                                          <p:attrName>style.visibility</p:attrName>
                                        </p:attrNameLst>
                                      </p:cBhvr>
                                      <p:to>
                                        <p:strVal val="hidden"/>
                                      </p:to>
                                    </p:set>
                                  </p:childTnLst>
                                </p:cTn>
                              </p:par>
                              <p:par>
                                <p:cTn id="46" presetID="42" presetClass="path" presetSubtype="0" accel="50000" decel="50000" fill="hold" grpId="2" nodeType="withEffect">
                                  <p:stCondLst>
                                    <p:cond delay="1250"/>
                                  </p:stCondLst>
                                  <p:childTnLst>
                                    <p:animMotion origin="layout" path="M 3.33333E-6 2.22222E-6 L -0.37743 -0.21088 " pathEditMode="relative" rAng="0" ptsTypes="AA">
                                      <p:cBhvr>
                                        <p:cTn id="47" dur="1000" fill="hold"/>
                                        <p:tgtEl>
                                          <p:spTgt spid="6"/>
                                        </p:tgtEl>
                                        <p:attrNameLst>
                                          <p:attrName>ppt_x</p:attrName>
                                          <p:attrName>ppt_y</p:attrName>
                                        </p:attrNameLst>
                                      </p:cBhvr>
                                      <p:rCtr x="-18872" y="-10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2DE7F3-8DE7-4F8D-B093-80AFB9AE0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482" y="0"/>
            <a:ext cx="2248930" cy="1842974"/>
          </a:xfrm>
          <a:prstGeom prst="rect">
            <a:avLst/>
          </a:prstGeom>
        </p:spPr>
      </p:pic>
      <p:pic>
        <p:nvPicPr>
          <p:cNvPr id="3" name="Picture 2">
            <a:extLst>
              <a:ext uri="{FF2B5EF4-FFF2-40B4-BE49-F238E27FC236}">
                <a16:creationId xmlns:a16="http://schemas.microsoft.com/office/drawing/2014/main" id="{CEB44916-2FEC-4643-9647-E06B10C44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8654" y="0"/>
            <a:ext cx="1795345" cy="1856421"/>
          </a:xfrm>
          <a:prstGeom prst="rect">
            <a:avLst/>
          </a:prstGeom>
        </p:spPr>
      </p:pic>
      <p:pic>
        <p:nvPicPr>
          <p:cNvPr id="4" name="Picture 3">
            <a:extLst>
              <a:ext uri="{FF2B5EF4-FFF2-40B4-BE49-F238E27FC236}">
                <a16:creationId xmlns:a16="http://schemas.microsoft.com/office/drawing/2014/main" id="{B4E968E2-76CE-4828-AB3E-361323CAAA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52"/>
          <a:stretch/>
        </p:blipFill>
        <p:spPr>
          <a:xfrm>
            <a:off x="6921944" y="5189220"/>
            <a:ext cx="2222056" cy="1668781"/>
          </a:xfrm>
          <a:prstGeom prst="rect">
            <a:avLst/>
          </a:prstGeom>
        </p:spPr>
      </p:pic>
      <p:pic>
        <p:nvPicPr>
          <p:cNvPr id="5" name="Picture 4">
            <a:extLst>
              <a:ext uri="{FF2B5EF4-FFF2-40B4-BE49-F238E27FC236}">
                <a16:creationId xmlns:a16="http://schemas.microsoft.com/office/drawing/2014/main" id="{212CAB2A-F0A7-49E2-AB93-60C451E7F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231" y="1"/>
            <a:ext cx="2205683" cy="1843088"/>
          </a:xfrm>
          <a:prstGeom prst="rect">
            <a:avLst/>
          </a:prstGeom>
        </p:spPr>
      </p:pic>
      <p:pic>
        <p:nvPicPr>
          <p:cNvPr id="6" name="Picture 5">
            <a:extLst>
              <a:ext uri="{FF2B5EF4-FFF2-40B4-BE49-F238E27FC236}">
                <a16:creationId xmlns:a16="http://schemas.microsoft.com/office/drawing/2014/main" id="{898859C0-3F25-488B-9444-33C4CF87F6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6843" y="1855914"/>
            <a:ext cx="2204652" cy="1579175"/>
          </a:xfrm>
          <a:prstGeom prst="rect">
            <a:avLst/>
          </a:prstGeom>
        </p:spPr>
      </p:pic>
      <p:pic>
        <p:nvPicPr>
          <p:cNvPr id="7" name="Picture 6">
            <a:extLst>
              <a:ext uri="{FF2B5EF4-FFF2-40B4-BE49-F238E27FC236}">
                <a16:creationId xmlns:a16="http://schemas.microsoft.com/office/drawing/2014/main" id="{D97B5EF9-32A4-40A0-BD90-6BD5C69FA8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6290" y="3429001"/>
            <a:ext cx="2345466" cy="1759100"/>
          </a:xfrm>
          <a:prstGeom prst="rect">
            <a:avLst/>
          </a:prstGeom>
        </p:spPr>
      </p:pic>
      <p:pic>
        <p:nvPicPr>
          <p:cNvPr id="8" name="Picture 7">
            <a:extLst>
              <a:ext uri="{FF2B5EF4-FFF2-40B4-BE49-F238E27FC236}">
                <a16:creationId xmlns:a16="http://schemas.microsoft.com/office/drawing/2014/main" id="{204CC4E8-0A4E-48FB-AFD6-E8CD25D6E2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1481" y="1843087"/>
            <a:ext cx="2128633" cy="1581151"/>
          </a:xfrm>
          <a:prstGeom prst="rect">
            <a:avLst/>
          </a:prstGeom>
        </p:spPr>
      </p:pic>
      <p:pic>
        <p:nvPicPr>
          <p:cNvPr id="9" name="Picture 8">
            <a:extLst>
              <a:ext uri="{FF2B5EF4-FFF2-40B4-BE49-F238E27FC236}">
                <a16:creationId xmlns:a16="http://schemas.microsoft.com/office/drawing/2014/main" id="{BCA1D68C-E05D-4DFD-B071-298D4A64B056}"/>
              </a:ext>
            </a:extLst>
          </p:cNvPr>
          <p:cNvPicPr>
            <a:picLocks noChangeAspect="1"/>
          </p:cNvPicPr>
          <p:nvPr/>
        </p:nvPicPr>
        <p:blipFill rotWithShape="1">
          <a:blip r:embed="rId10">
            <a:extLst>
              <a:ext uri="{28A0092B-C50C-407E-A947-70E740481C1C}">
                <a14:useLocalDpi xmlns:a14="http://schemas.microsoft.com/office/drawing/2010/main" val="0"/>
              </a:ext>
            </a:extLst>
          </a:blip>
          <a:srcRect t="9044"/>
          <a:stretch/>
        </p:blipFill>
        <p:spPr>
          <a:xfrm>
            <a:off x="0" y="5177157"/>
            <a:ext cx="2457450" cy="1680843"/>
          </a:xfrm>
          <a:prstGeom prst="rect">
            <a:avLst/>
          </a:prstGeom>
        </p:spPr>
      </p:pic>
      <p:pic>
        <p:nvPicPr>
          <p:cNvPr id="10" name="Picture 9">
            <a:extLst>
              <a:ext uri="{FF2B5EF4-FFF2-40B4-BE49-F238E27FC236}">
                <a16:creationId xmlns:a16="http://schemas.microsoft.com/office/drawing/2014/main" id="{73855455-3EC1-4434-825A-A3D6E3F1D01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0290" y="3426620"/>
            <a:ext cx="2297430" cy="1752850"/>
          </a:xfrm>
          <a:prstGeom prst="rect">
            <a:avLst/>
          </a:prstGeom>
        </p:spPr>
      </p:pic>
      <p:pic>
        <p:nvPicPr>
          <p:cNvPr id="11" name="Picture 10">
            <a:extLst>
              <a:ext uri="{FF2B5EF4-FFF2-40B4-BE49-F238E27FC236}">
                <a16:creationId xmlns:a16="http://schemas.microsoft.com/office/drawing/2014/main" id="{4EED33A9-F2BB-45DF-871D-7C0952BA70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50719" y="3426619"/>
            <a:ext cx="2193281" cy="1759744"/>
          </a:xfrm>
          <a:prstGeom prst="rect">
            <a:avLst/>
          </a:prstGeom>
        </p:spPr>
      </p:pic>
      <p:pic>
        <p:nvPicPr>
          <p:cNvPr id="12" name="Picture 11">
            <a:extLst>
              <a:ext uri="{FF2B5EF4-FFF2-40B4-BE49-F238E27FC236}">
                <a16:creationId xmlns:a16="http://schemas.microsoft.com/office/drawing/2014/main" id="{DFC516AD-A7A7-4181-8C86-3536E8C9366C}"/>
              </a:ext>
            </a:extLst>
          </p:cNvPr>
          <p:cNvPicPr>
            <a:picLocks noChangeAspect="1"/>
          </p:cNvPicPr>
          <p:nvPr/>
        </p:nvPicPr>
        <p:blipFill rotWithShape="1">
          <a:blip r:embed="rId13">
            <a:extLst>
              <a:ext uri="{28A0092B-C50C-407E-A947-70E740481C1C}">
                <a14:useLocalDpi xmlns:a14="http://schemas.microsoft.com/office/drawing/2010/main" val="0"/>
              </a:ext>
            </a:extLst>
          </a:blip>
          <a:srcRect l="707"/>
          <a:stretch/>
        </p:blipFill>
        <p:spPr>
          <a:xfrm>
            <a:off x="4705382" y="5177716"/>
            <a:ext cx="2246780" cy="1680284"/>
          </a:xfrm>
          <a:prstGeom prst="rect">
            <a:avLst/>
          </a:prstGeom>
        </p:spPr>
      </p:pic>
      <p:pic>
        <p:nvPicPr>
          <p:cNvPr id="13" name="Picture 12">
            <a:extLst>
              <a:ext uri="{FF2B5EF4-FFF2-40B4-BE49-F238E27FC236}">
                <a16:creationId xmlns:a16="http://schemas.microsoft.com/office/drawing/2014/main" id="{FD3197C0-4F9E-4A82-B64F-177A836F784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602" t="1189" r="1676" b="1716"/>
          <a:stretch/>
        </p:blipFill>
        <p:spPr>
          <a:xfrm>
            <a:off x="7197090" y="1852805"/>
            <a:ext cx="1946910" cy="1568980"/>
          </a:xfrm>
          <a:prstGeom prst="rect">
            <a:avLst/>
          </a:prstGeom>
        </p:spPr>
      </p:pic>
      <p:pic>
        <p:nvPicPr>
          <p:cNvPr id="14" name="Picture 13">
            <a:extLst>
              <a:ext uri="{FF2B5EF4-FFF2-40B4-BE49-F238E27FC236}">
                <a16:creationId xmlns:a16="http://schemas.microsoft.com/office/drawing/2014/main" id="{B331ECE0-9198-4CA7-BC67-68726C340DEF}"/>
              </a:ext>
            </a:extLst>
          </p:cNvPr>
          <p:cNvPicPr>
            <a:picLocks noChangeAspect="1"/>
          </p:cNvPicPr>
          <p:nvPr/>
        </p:nvPicPr>
        <p:blipFill rotWithShape="1">
          <a:blip r:embed="rId15">
            <a:extLst>
              <a:ext uri="{28A0092B-C50C-407E-A947-70E740481C1C}">
                <a14:useLocalDpi xmlns:a14="http://schemas.microsoft.com/office/drawing/2010/main" val="0"/>
              </a:ext>
            </a:extLst>
          </a:blip>
          <a:srcRect l="22575" t="7330" r="22275" b="11476"/>
          <a:stretch/>
        </p:blipFill>
        <p:spPr>
          <a:xfrm>
            <a:off x="0" y="0"/>
            <a:ext cx="2891481" cy="3426619"/>
          </a:xfrm>
          <a:prstGeom prst="rect">
            <a:avLst/>
          </a:prstGeom>
        </p:spPr>
      </p:pic>
      <p:pic>
        <p:nvPicPr>
          <p:cNvPr id="15" name="Picture 14">
            <a:extLst>
              <a:ext uri="{FF2B5EF4-FFF2-40B4-BE49-F238E27FC236}">
                <a16:creationId xmlns:a16="http://schemas.microsoft.com/office/drawing/2014/main" id="{7F9DFF81-3E1A-48A6-B622-9ED24A236F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3437361"/>
            <a:ext cx="2312194" cy="1742434"/>
          </a:xfrm>
          <a:prstGeom prst="rect">
            <a:avLst/>
          </a:prstGeom>
        </p:spPr>
      </p:pic>
      <p:pic>
        <p:nvPicPr>
          <p:cNvPr id="16" name="Picture 15">
            <a:extLst>
              <a:ext uri="{FF2B5EF4-FFF2-40B4-BE49-F238E27FC236}">
                <a16:creationId xmlns:a16="http://schemas.microsoft.com/office/drawing/2014/main" id="{19375ADA-B243-43AF-A26F-9EEECFC5D3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2618" y="5177157"/>
            <a:ext cx="2265997" cy="1680843"/>
          </a:xfrm>
          <a:prstGeom prst="rect">
            <a:avLst/>
          </a:prstGeom>
        </p:spPr>
      </p:pic>
    </p:spTree>
    <p:extLst>
      <p:ext uri="{BB962C8B-B14F-4D97-AF65-F5344CB8AC3E}">
        <p14:creationId xmlns:p14="http://schemas.microsoft.com/office/powerpoint/2010/main" val="1979563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E10F07-BE2E-4D20-8A86-2D37B2AD6E96}"/>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856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4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C7D7F-E5A3-4C10-9A15-809FC93FA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2207623" y="469497"/>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Tongues</a:t>
            </a:r>
            <a:endParaRPr kumimoji="0" lang="en-US" sz="115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March 1, 2020</a:t>
            </a:r>
            <a:endParaRPr kumimoji="0" lang="en-US" altLang="en-US" sz="4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4">
            <a:extLst>
              <a:ext uri="{FF2B5EF4-FFF2-40B4-BE49-F238E27FC236}">
                <a16:creationId xmlns:a16="http://schemas.microsoft.com/office/drawing/2014/main" id="{035BCB8E-93B7-4F75-B0FC-A2B36FFA5BBF}"/>
              </a:ext>
            </a:extLst>
          </p:cNvPr>
          <p:cNvSpPr>
            <a:spLocks noChangeArrowheads="1"/>
          </p:cNvSpPr>
          <p:nvPr/>
        </p:nvSpPr>
        <p:spPr bwMode="auto">
          <a:xfrm>
            <a:off x="4814047" y="2141414"/>
            <a:ext cx="1557966"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2</a:t>
            </a:r>
            <a:endParaRPr kumimoji="0" lang="en-US" sz="115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9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par>
                                <p:cTn id="17" presetID="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stCondLst>
                                            <p:cond delay="0"/>
                                          </p:stCondLst>
                                        </p:cTn>
                                        <p:tgtEl>
                                          <p:spTgt spid="7"/>
                                        </p:tgtEl>
                                      </p:cBhvr>
                                    </p:animEffect>
                                    <p:anim to="" calcmode="lin" valueType="num">
                                      <p:cBhvr>
                                        <p:cTn id="2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2" presetID="39" presetClass="entr" presetSubtype="0" accel="100000" fill="hold" grpId="0" nodeType="with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42" presetClass="path" presetSubtype="0" accel="50000" decel="50000" fill="hold" grpId="2" nodeType="withEffect">
                                  <p:stCondLst>
                                    <p:cond delay="0"/>
                                  </p:stCondLst>
                                  <p:childTnLst>
                                    <p:animMotion origin="layout" path="M -2.22222E-6 3.7037E-6 L -0.13073 0.4162 " pathEditMode="relative" rAng="0" ptsTypes="AA">
                                      <p:cBhvr>
                                        <p:cTn id="36" dur="1000" fill="hold"/>
                                        <p:tgtEl>
                                          <p:spTgt spid="4"/>
                                        </p:tgtEl>
                                        <p:attrNameLst>
                                          <p:attrName>ppt_x</p:attrName>
                                          <p:attrName>ppt_y</p:attrName>
                                        </p:attrNameLst>
                                      </p:cBhvr>
                                      <p:rCtr x="-6545" y="20810"/>
                                    </p:animMotion>
                                  </p:childTnLst>
                                </p:cTn>
                              </p:par>
                              <p:par>
                                <p:cTn id="37" presetID="8" presetClass="emph" presetSubtype="0" fill="hold" grpId="3" nodeType="withEffect">
                                  <p:stCondLst>
                                    <p:cond delay="0"/>
                                  </p:stCondLst>
                                  <p:childTnLst>
                                    <p:animRot by="-1800000">
                                      <p:cBhvr>
                                        <p:cTn id="38" dur="1000" fill="hold"/>
                                        <p:tgtEl>
                                          <p:spTgt spid="4"/>
                                        </p:tgtEl>
                                        <p:attrNameLst>
                                          <p:attrName>r</p:attrName>
                                        </p:attrNameLst>
                                      </p:cBhvr>
                                    </p:animRot>
                                  </p:childTnLst>
                                </p:cTn>
                              </p:par>
                              <p:par>
                                <p:cTn id="39" presetID="9" presetClass="exit" presetSubtype="0" fill="hold" grpId="1" nodeType="withEffect">
                                  <p:stCondLst>
                                    <p:cond delay="500"/>
                                  </p:stCondLst>
                                  <p:childTnLst>
                                    <p:animEffect transition="out" filter="dissolve">
                                      <p:cBhvr>
                                        <p:cTn id="40" dur="1500"/>
                                        <p:tgtEl>
                                          <p:spTgt spid="5"/>
                                        </p:tgtEl>
                                      </p:cBhvr>
                                    </p:animEffect>
                                    <p:set>
                                      <p:cBhvr>
                                        <p:cTn id="41" dur="1" fill="hold">
                                          <p:stCondLst>
                                            <p:cond delay="1499"/>
                                          </p:stCondLst>
                                        </p:cTn>
                                        <p:tgtEl>
                                          <p:spTgt spid="5"/>
                                        </p:tgtEl>
                                        <p:attrNameLst>
                                          <p:attrName>style.visibility</p:attrName>
                                        </p:attrNameLst>
                                      </p:cBhvr>
                                      <p:to>
                                        <p:strVal val="hidden"/>
                                      </p:to>
                                    </p:set>
                                  </p:childTnLst>
                                </p:cTn>
                              </p:par>
                              <p:par>
                                <p:cTn id="42" presetID="0" presetClass="path" presetSubtype="0" accel="50000" decel="50000" fill="hold" grpId="2" nodeType="withEffect">
                                  <p:stCondLst>
                                    <p:cond delay="500"/>
                                  </p:stCondLst>
                                  <p:childTnLst>
                                    <p:animMotion origin="layout" path="M 3.33333E-6 3.13599E-6 L 3.33333E-6 0.23034 " pathEditMode="relative" rAng="0" ptsTypes="AA">
                                      <p:cBhvr>
                                        <p:cTn id="43" dur="1500" fill="hold"/>
                                        <p:tgtEl>
                                          <p:spTgt spid="5"/>
                                        </p:tgtEl>
                                        <p:attrNameLst>
                                          <p:attrName>ppt_x</p:attrName>
                                          <p:attrName>ppt_y</p:attrName>
                                        </p:attrNameLst>
                                      </p:cBhvr>
                                      <p:rCtr x="0" y="11517"/>
                                    </p:animMotion>
                                  </p:childTnLst>
                                </p:cTn>
                              </p:par>
                              <p:par>
                                <p:cTn id="44" presetID="31" presetClass="exit" presetSubtype="0" fill="hold" grpId="1" nodeType="withEffect">
                                  <p:stCondLst>
                                    <p:cond delay="750"/>
                                  </p:stCondLst>
                                  <p:childTnLst>
                                    <p:anim calcmode="lin" valueType="num">
                                      <p:cBhvr>
                                        <p:cTn id="45" dur="1000"/>
                                        <p:tgtEl>
                                          <p:spTgt spid="6"/>
                                        </p:tgtEl>
                                        <p:attrNameLst>
                                          <p:attrName>ppt_w</p:attrName>
                                        </p:attrNameLst>
                                      </p:cBhvr>
                                      <p:tavLst>
                                        <p:tav tm="0">
                                          <p:val>
                                            <p:strVal val="ppt_w"/>
                                          </p:val>
                                        </p:tav>
                                        <p:tav tm="100000">
                                          <p:val>
                                            <p:fltVal val="0"/>
                                          </p:val>
                                        </p:tav>
                                      </p:tavLst>
                                    </p:anim>
                                    <p:anim calcmode="lin" valueType="num">
                                      <p:cBhvr>
                                        <p:cTn id="46" dur="1000"/>
                                        <p:tgtEl>
                                          <p:spTgt spid="6"/>
                                        </p:tgtEl>
                                        <p:attrNameLst>
                                          <p:attrName>ppt_h</p:attrName>
                                        </p:attrNameLst>
                                      </p:cBhvr>
                                      <p:tavLst>
                                        <p:tav tm="0">
                                          <p:val>
                                            <p:strVal val="ppt_h"/>
                                          </p:val>
                                        </p:tav>
                                        <p:tav tm="100000">
                                          <p:val>
                                            <p:fltVal val="0"/>
                                          </p:val>
                                        </p:tav>
                                      </p:tavLst>
                                    </p:anim>
                                    <p:anim calcmode="lin" valueType="num">
                                      <p:cBhvr>
                                        <p:cTn id="47" dur="1000"/>
                                        <p:tgtEl>
                                          <p:spTgt spid="6"/>
                                        </p:tgtEl>
                                        <p:attrNameLst>
                                          <p:attrName>style.rotation</p:attrName>
                                        </p:attrNameLst>
                                      </p:cBhvr>
                                      <p:tavLst>
                                        <p:tav tm="0">
                                          <p:val>
                                            <p:fltVal val="0"/>
                                          </p:val>
                                        </p:tav>
                                        <p:tav tm="100000">
                                          <p:val>
                                            <p:fltVal val="90"/>
                                          </p:val>
                                        </p:tav>
                                      </p:tavLst>
                                    </p:anim>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42" presetClass="path" presetSubtype="0" accel="50000" decel="50000" fill="hold" grpId="2" nodeType="withEffect">
                                  <p:stCondLst>
                                    <p:cond delay="750"/>
                                  </p:stCondLst>
                                  <p:childTnLst>
                                    <p:animMotion origin="layout" path="M 3.33333E-6 2.22222E-6 L -0.30886 -0.13195 " pathEditMode="relative" rAng="0" ptsTypes="AA">
                                      <p:cBhvr>
                                        <p:cTn id="51" dur="1000" fill="hold"/>
                                        <p:tgtEl>
                                          <p:spTgt spid="6"/>
                                        </p:tgtEl>
                                        <p:attrNameLst>
                                          <p:attrName>ppt_x</p:attrName>
                                          <p:attrName>ppt_y</p:attrName>
                                        </p:attrNameLst>
                                      </p:cBhvr>
                                      <p:rCtr x="-15451" y="-6597"/>
                                    </p:animMotion>
                                  </p:childTnLst>
                                </p:cTn>
                              </p:par>
                              <p:par>
                                <p:cTn id="52" presetID="0" presetClass="exit" presetSubtype="0" fill="hold" grpId="1" nodeType="withEffect">
                                  <p:stCondLst>
                                    <p:cond delay="250"/>
                                  </p:stCondLst>
                                  <p:childTnLst>
                                    <p:set>
                                      <p:cBhvr>
                                        <p:cTn id="53" dur="1" fill="hold">
                                          <p:stCondLst>
                                            <p:cond delay="999"/>
                                          </p:stCondLst>
                                        </p:cTn>
                                        <p:tgtEl>
                                          <p:spTgt spid="7"/>
                                        </p:tgtEl>
                                        <p:attrNameLst>
                                          <p:attrName>style.visibility</p:attrName>
                                        </p:attrNameLst>
                                      </p:cBhvr>
                                      <p:to>
                                        <p:strVal val="hidden"/>
                                      </p:to>
                                    </p:set>
                                    <p:animEffect transition="out" filter="dissolve">
                                      <p:cBhvr>
                                        <p:cTn id="54" dur="1000">
                                          <p:stCondLst>
                                            <p:cond delay="0"/>
                                          </p:stCondLst>
                                        </p:cTn>
                                        <p:tgtEl>
                                          <p:spTgt spid="7"/>
                                        </p:tgtEl>
                                      </p:cBhvr>
                                    </p:animEffect>
                                    <p:anim to="" calcmode="lin" valueType="num">
                                      <p:cBhvr>
                                        <p:cTn id="55"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6"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57" presetID="42" presetClass="path" presetSubtype="0" accel="50000" decel="50000" fill="hold" grpId="2" nodeType="withEffect">
                                  <p:stCondLst>
                                    <p:cond delay="250"/>
                                  </p:stCondLst>
                                  <p:childTnLst>
                                    <p:animMotion origin="layout" path="M -1.94444E-6 3.7037E-6 L -0.19982 0.16435 " pathEditMode="relative" rAng="0" ptsTypes="AA">
                                      <p:cBhvr>
                                        <p:cTn id="58" dur="1000" fill="hold"/>
                                        <p:tgtEl>
                                          <p:spTgt spid="7"/>
                                        </p:tgtEl>
                                        <p:attrNameLst>
                                          <p:attrName>ppt_x</p:attrName>
                                          <p:attrName>ppt_y</p:attrName>
                                        </p:attrNameLst>
                                      </p:cBhvr>
                                      <p:rCtr x="-10000" y="8218"/>
                                    </p:animMotion>
                                  </p:childTnLst>
                                </p:cTn>
                              </p:par>
                              <p:par>
                                <p:cTn id="59" presetID="8" presetClass="emph" presetSubtype="0" fill="hold" grpId="3" nodeType="withEffect">
                                  <p:stCondLst>
                                    <p:cond delay="250"/>
                                  </p:stCondLst>
                                  <p:childTnLst>
                                    <p:animRot by="2100000">
                                      <p:cBhvr>
                                        <p:cTn id="60" dur="1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7" grpId="0"/>
      <p:bldP spid="7" grpId="1"/>
      <p:bldP spid="7" grpId="2"/>
      <p:bldP spid="7" grpId="3"/>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FC6D-AC5C-491D-8E02-41295D9B5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a:extLst>
              <a:ext uri="{FF2B5EF4-FFF2-40B4-BE49-F238E27FC236}">
                <a16:creationId xmlns:a16="http://schemas.microsoft.com/office/drawing/2014/main" id="{1526BB4E-CEAF-49AF-BB38-596F6FB2D997}"/>
              </a:ext>
            </a:extLst>
          </p:cNvPr>
          <p:cNvSpPr txBox="1">
            <a:spLocks/>
          </p:cNvSpPr>
          <p:nvPr/>
        </p:nvSpPr>
        <p:spPr>
          <a:xfrm>
            <a:off x="750093" y="154781"/>
            <a:ext cx="2611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 love, and desire spiritual gifts, but especially that you may prophesy. For he who speaks in a tongue does not speak to men but to God, for no one understands him; however, in the spirit he speaks mysteries. But he who prophesies speaks edification and exhortation and comfort to men. He who speaks in a tongue edifies himself, but he who prophesies edifies the church.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14:1-4</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8" name="Rectangle 9">
            <a:extLst>
              <a:ext uri="{FF2B5EF4-FFF2-40B4-BE49-F238E27FC236}">
                <a16:creationId xmlns:a16="http://schemas.microsoft.com/office/drawing/2014/main" id="{5A8C6265-707C-440E-9D28-967E5458BDAC}"/>
              </a:ext>
            </a:extLst>
          </p:cNvPr>
          <p:cNvSpPr>
            <a:spLocks noChangeArrowheads="1"/>
          </p:cNvSpPr>
          <p:nvPr/>
        </p:nvSpPr>
        <p:spPr bwMode="auto">
          <a:xfrm>
            <a:off x="4033515" y="236885"/>
            <a:ext cx="43125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desire spiritual gifts</a:t>
            </a:r>
            <a:endParaRPr kumimoji="0" lang="en-US" sz="37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9" name="Rectangle 2">
            <a:extLst>
              <a:ext uri="{FF2B5EF4-FFF2-40B4-BE49-F238E27FC236}">
                <a16:creationId xmlns:a16="http://schemas.microsoft.com/office/drawing/2014/main" id="{8A7FF556-1D0F-40E4-B76D-42B2C200F7E0}"/>
              </a:ext>
            </a:extLst>
          </p:cNvPr>
          <p:cNvSpPr txBox="1">
            <a:spLocks noChangeArrowheads="1"/>
          </p:cNvSpPr>
          <p:nvPr/>
        </p:nvSpPr>
        <p:spPr bwMode="auto">
          <a:xfrm>
            <a:off x="724909" y="226330"/>
            <a:ext cx="266377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50" normalizeH="0" baseline="0" noProof="0" dirty="0">
                <a:ln w="3175">
                  <a:solidFill>
                    <a:srgbClr val="FFFFFF"/>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76200">
                    <a:srgbClr val="C00000"/>
                  </a:glow>
                  <a:outerShdw blurRad="76200" dist="50800" dir="5400000" algn="tl" rotWithShape="0">
                    <a:srgbClr val="000000">
                      <a:alpha val="65000"/>
                    </a:srgbClr>
                  </a:outerShdw>
                </a:effectLst>
                <a:uLnTx/>
                <a:uFillTx/>
                <a:latin typeface="Calibri" panose="020F0502020204030204" pitchFamily="34" charset="0"/>
                <a:ea typeface="+mj-ea"/>
                <a:cs typeface="+mj-cs"/>
              </a:rPr>
              <a:t>Pursue love</a:t>
            </a:r>
          </a:p>
        </p:txBody>
      </p:sp>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71ADBDA9-3493-4E90-B8B6-1488973C8E51}"/>
                  </a:ext>
                </a:extLst>
              </p:cNvPr>
              <p:cNvGraphicFramePr>
                <a:graphicFrameLocks noChangeAspect="1"/>
              </p:cNvGraphicFramePr>
              <p:nvPr>
                <p:extLst>
                  <p:ext uri="{D42A27DB-BD31-4B8C-83A1-F6EECF244321}">
                    <p14:modId xmlns:p14="http://schemas.microsoft.com/office/powerpoint/2010/main" val="959049113"/>
                  </p:ext>
                </p:extLst>
              </p:nvPr>
            </p:nvGraphicFramePr>
            <p:xfrm>
              <a:off x="1261611" y="1191127"/>
              <a:ext cx="1609345" cy="1207008"/>
            </p:xfrm>
            <a:graphic>
              <a:graphicData uri="http://schemas.microsoft.com/office/powerpoint/2016/slidezoom">
                <pslz:sldZm>
                  <pslz:sldZmObj sldId="346" cId="1093339251">
                    <pslz:zmPr id="{A39A3AC9-6AAD-4DDC-99FA-2FEDD1C3B7C4}" returnToParent="0">
                      <p166:blipFill xmlns:p166="http://schemas.microsoft.com/office/powerpoint/2016/6/main">
                        <a:blip r:embed="rId7"/>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23" name="Slide Zoom 22">
                <a:hlinkClick r:id="rId8" action="ppaction://hlinksldjump"/>
                <a:extLst>
                  <a:ext uri="{FF2B5EF4-FFF2-40B4-BE49-F238E27FC236}">
                    <a16:creationId xmlns:a16="http://schemas.microsoft.com/office/drawing/2014/main" id="{71ADBDA9-3493-4E90-B8B6-1488973C8E51}"/>
                  </a:ext>
                </a:extLst>
              </p:cNvPr>
              <p:cNvPicPr>
                <a:picLocks noGrp="1" noRot="1" noChangeAspect="1" noMove="1" noResize="1" noEditPoints="1" noAdjustHandles="1" noChangeArrowheads="1" noChangeShapeType="1"/>
              </p:cNvPicPr>
              <p:nvPr/>
            </p:nvPicPr>
            <p:blipFill>
              <a:blip r:embed="rId9"/>
              <a:stretch>
                <a:fillRect/>
              </a:stretch>
            </p:blipFill>
            <p:spPr>
              <a:xfrm>
                <a:off x="1261611" y="1191127"/>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5" name="Slide Zoom 24">
                <a:extLst>
                  <a:ext uri="{FF2B5EF4-FFF2-40B4-BE49-F238E27FC236}">
                    <a16:creationId xmlns:a16="http://schemas.microsoft.com/office/drawing/2014/main" id="{ADF896B9-A047-4420-94C6-C17D7D5EBF23}"/>
                  </a:ext>
                </a:extLst>
              </p:cNvPr>
              <p:cNvGraphicFramePr>
                <a:graphicFrameLocks noChangeAspect="1"/>
              </p:cNvGraphicFramePr>
              <p:nvPr>
                <p:extLst>
                  <p:ext uri="{D42A27DB-BD31-4B8C-83A1-F6EECF244321}">
                    <p14:modId xmlns:p14="http://schemas.microsoft.com/office/powerpoint/2010/main" val="2663420506"/>
                  </p:ext>
                </p:extLst>
              </p:nvPr>
            </p:nvGraphicFramePr>
            <p:xfrm>
              <a:off x="2959160" y="1201636"/>
              <a:ext cx="1609345" cy="1207008"/>
            </p:xfrm>
            <a:graphic>
              <a:graphicData uri="http://schemas.microsoft.com/office/powerpoint/2016/slidezoom">
                <pslz:sldZm>
                  <pslz:sldZmObj sldId="639" cId="173268721">
                    <pslz:zmPr id="{CE8E1E7F-FA92-4775-90A5-D7239C92B7C7}" returnToParent="0">
                      <p166:blipFill xmlns:p166="http://schemas.microsoft.com/office/powerpoint/2016/6/main">
                        <a:blip r:embed="rId10"/>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25" name="Slide Zoom 24">
                <a:hlinkClick r:id="rId11" action="ppaction://hlinksldjump"/>
                <a:extLst>
                  <a:ext uri="{FF2B5EF4-FFF2-40B4-BE49-F238E27FC236}">
                    <a16:creationId xmlns:a16="http://schemas.microsoft.com/office/drawing/2014/main" id="{ADF896B9-A047-4420-94C6-C17D7D5EBF23}"/>
                  </a:ext>
                </a:extLst>
              </p:cNvPr>
              <p:cNvPicPr>
                <a:picLocks noGrp="1" noRot="1" noChangeAspect="1" noMove="1" noResize="1" noEditPoints="1" noAdjustHandles="1" noChangeArrowheads="1" noChangeShapeType="1"/>
              </p:cNvPicPr>
              <p:nvPr/>
            </p:nvPicPr>
            <p:blipFill>
              <a:blip r:embed="rId12"/>
              <a:stretch>
                <a:fillRect/>
              </a:stretch>
            </p:blipFill>
            <p:spPr>
              <a:xfrm>
                <a:off x="2959160" y="1201636"/>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Slide Zoom 26">
                <a:extLst>
                  <a:ext uri="{FF2B5EF4-FFF2-40B4-BE49-F238E27FC236}">
                    <a16:creationId xmlns:a16="http://schemas.microsoft.com/office/drawing/2014/main" id="{C332E1A0-277B-42F0-8B31-4722C846BFB5}"/>
                  </a:ext>
                </a:extLst>
              </p:cNvPr>
              <p:cNvGraphicFramePr>
                <a:graphicFrameLocks noChangeAspect="1"/>
              </p:cNvGraphicFramePr>
              <p:nvPr>
                <p:extLst>
                  <p:ext uri="{D42A27DB-BD31-4B8C-83A1-F6EECF244321}">
                    <p14:modId xmlns:p14="http://schemas.microsoft.com/office/powerpoint/2010/main" val="2463670638"/>
                  </p:ext>
                </p:extLst>
              </p:nvPr>
            </p:nvGraphicFramePr>
            <p:xfrm>
              <a:off x="4650615" y="1201637"/>
              <a:ext cx="1609345" cy="1207008"/>
            </p:xfrm>
            <a:graphic>
              <a:graphicData uri="http://schemas.microsoft.com/office/powerpoint/2016/slidezoom">
                <pslz:sldZm>
                  <pslz:sldZmObj sldId="675" cId="1605887752">
                    <pslz:zmPr id="{1B71317E-652E-437A-A32B-C80602406941}" returnToParent="0">
                      <p166:blipFill xmlns:p166="http://schemas.microsoft.com/office/powerpoint/2016/6/main">
                        <a:blip r:embed="rId13"/>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27" name="Slide Zoom 26">
                <a:hlinkClick r:id="rId14" action="ppaction://hlinksldjump"/>
                <a:extLst>
                  <a:ext uri="{FF2B5EF4-FFF2-40B4-BE49-F238E27FC236}">
                    <a16:creationId xmlns:a16="http://schemas.microsoft.com/office/drawing/2014/main" id="{C332E1A0-277B-42F0-8B31-4722C846BFB5}"/>
                  </a:ext>
                </a:extLst>
              </p:cNvPr>
              <p:cNvPicPr>
                <a:picLocks noGrp="1" noRot="1" noChangeAspect="1" noMove="1" noResize="1" noEditPoints="1" noAdjustHandles="1" noChangeArrowheads="1" noChangeShapeType="1"/>
              </p:cNvPicPr>
              <p:nvPr/>
            </p:nvPicPr>
            <p:blipFill>
              <a:blip r:embed="rId15"/>
              <a:stretch>
                <a:fillRect/>
              </a:stretch>
            </p:blipFill>
            <p:spPr>
              <a:xfrm>
                <a:off x="4650615" y="1201637"/>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Slide Zoom 28">
                <a:extLst>
                  <a:ext uri="{FF2B5EF4-FFF2-40B4-BE49-F238E27FC236}">
                    <a16:creationId xmlns:a16="http://schemas.microsoft.com/office/drawing/2014/main" id="{D43934C6-086B-4F66-B89A-8BA29EFA2E22}"/>
                  </a:ext>
                </a:extLst>
              </p:cNvPr>
              <p:cNvGraphicFramePr>
                <a:graphicFrameLocks noChangeAspect="1"/>
              </p:cNvGraphicFramePr>
              <p:nvPr>
                <p:extLst>
                  <p:ext uri="{D42A27DB-BD31-4B8C-83A1-F6EECF244321}">
                    <p14:modId xmlns:p14="http://schemas.microsoft.com/office/powerpoint/2010/main" val="2643644816"/>
                  </p:ext>
                </p:extLst>
              </p:nvPr>
            </p:nvGraphicFramePr>
            <p:xfrm>
              <a:off x="6338007" y="1193953"/>
              <a:ext cx="1609345" cy="1207008"/>
            </p:xfrm>
            <a:graphic>
              <a:graphicData uri="http://schemas.microsoft.com/office/powerpoint/2016/slidezoom">
                <pslz:sldZm>
                  <pslz:sldZmObj sldId="640" cId="232074978">
                    <pslz:zmPr id="{F52E03FF-9BF8-4864-B5F3-E3F43595068E}" returnToParent="0">
                      <p166:blipFill xmlns:p166="http://schemas.microsoft.com/office/powerpoint/2016/6/main">
                        <a:blip r:embed="rId16"/>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29" name="Slide Zoom 28">
                <a:hlinkClick r:id="rId17" action="ppaction://hlinksldjump"/>
                <a:extLst>
                  <a:ext uri="{FF2B5EF4-FFF2-40B4-BE49-F238E27FC236}">
                    <a16:creationId xmlns:a16="http://schemas.microsoft.com/office/drawing/2014/main" id="{D43934C6-086B-4F66-B89A-8BA29EFA2E22}"/>
                  </a:ext>
                </a:extLst>
              </p:cNvPr>
              <p:cNvPicPr>
                <a:picLocks noGrp="1" noRot="1" noChangeAspect="1" noMove="1" noResize="1" noEditPoints="1" noAdjustHandles="1" noChangeArrowheads="1" noChangeShapeType="1"/>
              </p:cNvPicPr>
              <p:nvPr/>
            </p:nvPicPr>
            <p:blipFill>
              <a:blip r:embed="rId18"/>
              <a:stretch>
                <a:fillRect/>
              </a:stretch>
            </p:blipFill>
            <p:spPr>
              <a:xfrm>
                <a:off x="6338007" y="1193953"/>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Slide Zoom 30">
                <a:extLst>
                  <a:ext uri="{FF2B5EF4-FFF2-40B4-BE49-F238E27FC236}">
                    <a16:creationId xmlns:a16="http://schemas.microsoft.com/office/drawing/2014/main" id="{16C6B23F-AE89-4BDD-B0A8-839AC85B536D}"/>
                  </a:ext>
                </a:extLst>
              </p:cNvPr>
              <p:cNvGraphicFramePr>
                <a:graphicFrameLocks noChangeAspect="1"/>
              </p:cNvGraphicFramePr>
              <p:nvPr>
                <p:extLst>
                  <p:ext uri="{D42A27DB-BD31-4B8C-83A1-F6EECF244321}">
                    <p14:modId xmlns:p14="http://schemas.microsoft.com/office/powerpoint/2010/main" val="3744432490"/>
                  </p:ext>
                </p:extLst>
              </p:nvPr>
            </p:nvGraphicFramePr>
            <p:xfrm>
              <a:off x="383512" y="2494408"/>
              <a:ext cx="1611589" cy="1208691"/>
            </p:xfrm>
            <a:graphic>
              <a:graphicData uri="http://schemas.microsoft.com/office/powerpoint/2016/slidezoom">
                <pslz:sldZm>
                  <pslz:sldZmObj sldId="674" cId="1069814940">
                    <pslz:zmPr id="{ADD372CB-EDE3-467E-9D46-6DE4211B9605}" returnToParent="0">
                      <p166:blipFill xmlns:p166="http://schemas.microsoft.com/office/powerpoint/2016/6/main">
                        <a:blip r:embed="rId19"/>
                        <a:stretch>
                          <a:fillRect/>
                        </a:stretch>
                      </p166:blipFill>
                      <p166:spPr xmlns:p166="http://schemas.microsoft.com/office/powerpoint/2016/6/main">
                        <a:xfrm>
                          <a:off x="0" y="0"/>
                          <a:ext cx="1611589" cy="1208691"/>
                        </a:xfrm>
                        <a:prstGeom prst="rect">
                          <a:avLst/>
                        </a:prstGeom>
                        <a:ln w="3175">
                          <a:solidFill>
                            <a:prstClr val="ltGray"/>
                          </a:solidFill>
                        </a:ln>
                      </p166:spPr>
                    </pslz:zmPr>
                  </pslz:sldZmObj>
                </pslz:sldZm>
              </a:graphicData>
            </a:graphic>
          </p:graphicFrame>
        </mc:Choice>
        <mc:Fallback xmlns="">
          <p:pic>
            <p:nvPicPr>
              <p:cNvPr id="31" name="Slide Zoom 30">
                <a:hlinkClick r:id="rId20" action="ppaction://hlinksldjump"/>
                <a:extLst>
                  <a:ext uri="{FF2B5EF4-FFF2-40B4-BE49-F238E27FC236}">
                    <a16:creationId xmlns:a16="http://schemas.microsoft.com/office/drawing/2014/main" id="{16C6B23F-AE89-4BDD-B0A8-839AC85B536D}"/>
                  </a:ext>
                </a:extLst>
              </p:cNvPr>
              <p:cNvPicPr>
                <a:picLocks noGrp="1" noRot="1" noChangeAspect="1" noMove="1" noResize="1" noEditPoints="1" noAdjustHandles="1" noChangeArrowheads="1" noChangeShapeType="1"/>
              </p:cNvPicPr>
              <p:nvPr/>
            </p:nvPicPr>
            <p:blipFill>
              <a:blip r:embed="rId21"/>
              <a:stretch>
                <a:fillRect/>
              </a:stretch>
            </p:blipFill>
            <p:spPr>
              <a:xfrm>
                <a:off x="383512" y="2494408"/>
                <a:ext cx="1611589" cy="120869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73" name="Slide Zoom 3072">
                <a:extLst>
                  <a:ext uri="{FF2B5EF4-FFF2-40B4-BE49-F238E27FC236}">
                    <a16:creationId xmlns:a16="http://schemas.microsoft.com/office/drawing/2014/main" id="{DE31157C-D81B-4577-9DC5-14F879190818}"/>
                  </a:ext>
                </a:extLst>
              </p:cNvPr>
              <p:cNvGraphicFramePr>
                <a:graphicFrameLocks noChangeAspect="1"/>
              </p:cNvGraphicFramePr>
              <p:nvPr>
                <p:extLst>
                  <p:ext uri="{D42A27DB-BD31-4B8C-83A1-F6EECF244321}">
                    <p14:modId xmlns:p14="http://schemas.microsoft.com/office/powerpoint/2010/main" val="854792470"/>
                  </p:ext>
                </p:extLst>
              </p:nvPr>
            </p:nvGraphicFramePr>
            <p:xfrm>
              <a:off x="2065605" y="2494408"/>
              <a:ext cx="1611589" cy="1208691"/>
            </p:xfrm>
            <a:graphic>
              <a:graphicData uri="http://schemas.microsoft.com/office/powerpoint/2016/slidezoom">
                <pslz:sldZm>
                  <pslz:sldZmObj sldId="680" cId="721483748">
                    <pslz:zmPr id="{FF3FE252-786D-4407-BB6D-ED923084B122}" returnToParent="0">
                      <p166:blipFill xmlns:p166="http://schemas.microsoft.com/office/powerpoint/2016/6/main">
                        <a:blip r:embed="rId22"/>
                        <a:stretch>
                          <a:fillRect/>
                        </a:stretch>
                      </p166:blipFill>
                      <p166:spPr xmlns:p166="http://schemas.microsoft.com/office/powerpoint/2016/6/main">
                        <a:xfrm>
                          <a:off x="0" y="0"/>
                          <a:ext cx="1611589" cy="1208691"/>
                        </a:xfrm>
                        <a:prstGeom prst="rect">
                          <a:avLst/>
                        </a:prstGeom>
                        <a:ln w="3175">
                          <a:solidFill>
                            <a:prstClr val="ltGray"/>
                          </a:solidFill>
                        </a:ln>
                      </p166:spPr>
                    </pslz:zmPr>
                  </pslz:sldZmObj>
                </pslz:sldZm>
              </a:graphicData>
            </a:graphic>
          </p:graphicFrame>
        </mc:Choice>
        <mc:Fallback xmlns="">
          <p:pic>
            <p:nvPicPr>
              <p:cNvPr id="3073" name="Slide Zoom 3072">
                <a:hlinkClick r:id="rId23" action="ppaction://hlinksldjump"/>
                <a:extLst>
                  <a:ext uri="{FF2B5EF4-FFF2-40B4-BE49-F238E27FC236}">
                    <a16:creationId xmlns:a16="http://schemas.microsoft.com/office/drawing/2014/main" id="{DE31157C-D81B-4577-9DC5-14F879190818}"/>
                  </a:ext>
                </a:extLst>
              </p:cNvPr>
              <p:cNvPicPr>
                <a:picLocks noGrp="1" noRot="1" noChangeAspect="1" noMove="1" noResize="1" noEditPoints="1" noAdjustHandles="1" noChangeArrowheads="1" noChangeShapeType="1"/>
              </p:cNvPicPr>
              <p:nvPr/>
            </p:nvPicPr>
            <p:blipFill>
              <a:blip r:embed="rId24"/>
              <a:stretch>
                <a:fillRect/>
              </a:stretch>
            </p:blipFill>
            <p:spPr>
              <a:xfrm>
                <a:off x="2065605" y="2494408"/>
                <a:ext cx="1611589" cy="120869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76" name="Slide Zoom 3075">
                <a:extLst>
                  <a:ext uri="{FF2B5EF4-FFF2-40B4-BE49-F238E27FC236}">
                    <a16:creationId xmlns:a16="http://schemas.microsoft.com/office/drawing/2014/main" id="{93895317-1B6A-4AB6-BE1E-88C23BC03C78}"/>
                  </a:ext>
                </a:extLst>
              </p:cNvPr>
              <p:cNvGraphicFramePr>
                <a:graphicFrameLocks noChangeAspect="1"/>
              </p:cNvGraphicFramePr>
              <p:nvPr>
                <p:extLst>
                  <p:ext uri="{D42A27DB-BD31-4B8C-83A1-F6EECF244321}">
                    <p14:modId xmlns:p14="http://schemas.microsoft.com/office/powerpoint/2010/main" val="2214686461"/>
                  </p:ext>
                </p:extLst>
              </p:nvPr>
            </p:nvGraphicFramePr>
            <p:xfrm>
              <a:off x="3747698" y="2494408"/>
              <a:ext cx="1611589" cy="1208691"/>
            </p:xfrm>
            <a:graphic>
              <a:graphicData uri="http://schemas.microsoft.com/office/powerpoint/2016/slidezoom">
                <pslz:sldZm>
                  <pslz:sldZmObj sldId="641" cId="99135447">
                    <pslz:zmPr id="{1E040D92-563E-44B6-8783-E15D4F4106B4}" returnToParent="0">
                      <p166:blipFill xmlns:p166="http://schemas.microsoft.com/office/powerpoint/2016/6/main">
                        <a:blip r:embed="rId25"/>
                        <a:stretch>
                          <a:fillRect/>
                        </a:stretch>
                      </p166:blipFill>
                      <p166:spPr xmlns:p166="http://schemas.microsoft.com/office/powerpoint/2016/6/main">
                        <a:xfrm>
                          <a:off x="0" y="0"/>
                          <a:ext cx="1611589" cy="1208691"/>
                        </a:xfrm>
                        <a:prstGeom prst="rect">
                          <a:avLst/>
                        </a:prstGeom>
                        <a:ln w="3175">
                          <a:solidFill>
                            <a:prstClr val="ltGray"/>
                          </a:solidFill>
                        </a:ln>
                      </p166:spPr>
                    </pslz:zmPr>
                  </pslz:sldZmObj>
                </pslz:sldZm>
              </a:graphicData>
            </a:graphic>
          </p:graphicFrame>
        </mc:Choice>
        <mc:Fallback xmlns="">
          <p:pic>
            <p:nvPicPr>
              <p:cNvPr id="3076" name="Slide Zoom 3075">
                <a:hlinkClick r:id="rId26" action="ppaction://hlinksldjump"/>
                <a:extLst>
                  <a:ext uri="{FF2B5EF4-FFF2-40B4-BE49-F238E27FC236}">
                    <a16:creationId xmlns:a16="http://schemas.microsoft.com/office/drawing/2014/main" id="{93895317-1B6A-4AB6-BE1E-88C23BC03C78}"/>
                  </a:ext>
                </a:extLst>
              </p:cNvPr>
              <p:cNvPicPr>
                <a:picLocks noGrp="1" noRot="1" noChangeAspect="1" noMove="1" noResize="1" noEditPoints="1" noAdjustHandles="1" noChangeArrowheads="1" noChangeShapeType="1"/>
              </p:cNvPicPr>
              <p:nvPr/>
            </p:nvPicPr>
            <p:blipFill>
              <a:blip r:embed="rId27"/>
              <a:stretch>
                <a:fillRect/>
              </a:stretch>
            </p:blipFill>
            <p:spPr>
              <a:xfrm>
                <a:off x="3747698" y="2494408"/>
                <a:ext cx="1611589" cy="120869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78" name="Slide Zoom 3077">
                <a:extLst>
                  <a:ext uri="{FF2B5EF4-FFF2-40B4-BE49-F238E27FC236}">
                    <a16:creationId xmlns:a16="http://schemas.microsoft.com/office/drawing/2014/main" id="{1DF726EC-4EBC-4EC9-92AC-A5B349D6CFC3}"/>
                  </a:ext>
                </a:extLst>
              </p:cNvPr>
              <p:cNvGraphicFramePr>
                <a:graphicFrameLocks noChangeAspect="1"/>
              </p:cNvGraphicFramePr>
              <p:nvPr>
                <p:extLst>
                  <p:ext uri="{D42A27DB-BD31-4B8C-83A1-F6EECF244321}">
                    <p14:modId xmlns:p14="http://schemas.microsoft.com/office/powerpoint/2010/main" val="3516469188"/>
                  </p:ext>
                </p:extLst>
              </p:nvPr>
            </p:nvGraphicFramePr>
            <p:xfrm>
              <a:off x="5429791" y="2494408"/>
              <a:ext cx="1611589" cy="1208691"/>
            </p:xfrm>
            <a:graphic>
              <a:graphicData uri="http://schemas.microsoft.com/office/powerpoint/2016/slidezoom">
                <pslz:sldZm>
                  <pslz:sldZmObj sldId="642" cId="3580410987">
                    <pslz:zmPr id="{565283D0-C27B-4274-B84F-743177AD8493}" returnToParent="0">
                      <p166:blipFill xmlns:p166="http://schemas.microsoft.com/office/powerpoint/2016/6/main">
                        <a:blip r:embed="rId28"/>
                        <a:stretch>
                          <a:fillRect/>
                        </a:stretch>
                      </p166:blipFill>
                      <p166:spPr xmlns:p166="http://schemas.microsoft.com/office/powerpoint/2016/6/main">
                        <a:xfrm>
                          <a:off x="0" y="0"/>
                          <a:ext cx="1611589" cy="1208691"/>
                        </a:xfrm>
                        <a:prstGeom prst="rect">
                          <a:avLst/>
                        </a:prstGeom>
                        <a:ln w="3175">
                          <a:solidFill>
                            <a:prstClr val="ltGray"/>
                          </a:solidFill>
                        </a:ln>
                      </p166:spPr>
                    </pslz:zmPr>
                  </pslz:sldZmObj>
                </pslz:sldZm>
              </a:graphicData>
            </a:graphic>
          </p:graphicFrame>
        </mc:Choice>
        <mc:Fallback xmlns="">
          <p:pic>
            <p:nvPicPr>
              <p:cNvPr id="3078" name="Slide Zoom 3077">
                <a:hlinkClick r:id="rId29" action="ppaction://hlinksldjump"/>
                <a:extLst>
                  <a:ext uri="{FF2B5EF4-FFF2-40B4-BE49-F238E27FC236}">
                    <a16:creationId xmlns:a16="http://schemas.microsoft.com/office/drawing/2014/main" id="{1DF726EC-4EBC-4EC9-92AC-A5B349D6CFC3}"/>
                  </a:ext>
                </a:extLst>
              </p:cNvPr>
              <p:cNvPicPr>
                <a:picLocks noGrp="1" noRot="1" noChangeAspect="1" noMove="1" noResize="1" noEditPoints="1" noAdjustHandles="1" noChangeArrowheads="1" noChangeShapeType="1"/>
              </p:cNvPicPr>
              <p:nvPr/>
            </p:nvPicPr>
            <p:blipFill>
              <a:blip r:embed="rId30"/>
              <a:stretch>
                <a:fillRect/>
              </a:stretch>
            </p:blipFill>
            <p:spPr>
              <a:xfrm>
                <a:off x="5429791" y="2494408"/>
                <a:ext cx="1611589" cy="120869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80" name="Slide Zoom 3079">
                <a:extLst>
                  <a:ext uri="{FF2B5EF4-FFF2-40B4-BE49-F238E27FC236}">
                    <a16:creationId xmlns:a16="http://schemas.microsoft.com/office/drawing/2014/main" id="{64D740F5-1866-4A5C-97E5-1DD97A251D9E}"/>
                  </a:ext>
                </a:extLst>
              </p:cNvPr>
              <p:cNvGraphicFramePr>
                <a:graphicFrameLocks noChangeAspect="1"/>
              </p:cNvGraphicFramePr>
              <p:nvPr>
                <p:extLst>
                  <p:ext uri="{D42A27DB-BD31-4B8C-83A1-F6EECF244321}">
                    <p14:modId xmlns:p14="http://schemas.microsoft.com/office/powerpoint/2010/main" val="67606181"/>
                  </p:ext>
                </p:extLst>
              </p:nvPr>
            </p:nvGraphicFramePr>
            <p:xfrm>
              <a:off x="7111884" y="2494408"/>
              <a:ext cx="1611589" cy="1208691"/>
            </p:xfrm>
            <a:graphic>
              <a:graphicData uri="http://schemas.microsoft.com/office/powerpoint/2016/slidezoom">
                <pslz:sldZm>
                  <pslz:sldZmObj sldId="643" cId="651054757">
                    <pslz:zmPr id="{06A42FD1-E55A-4F95-8EF5-844D7B119DBC}" returnToParent="0">
                      <p166:blipFill xmlns:p166="http://schemas.microsoft.com/office/powerpoint/2016/6/main">
                        <a:blip r:embed="rId31"/>
                        <a:stretch>
                          <a:fillRect/>
                        </a:stretch>
                      </p166:blipFill>
                      <p166:spPr xmlns:p166="http://schemas.microsoft.com/office/powerpoint/2016/6/main">
                        <a:xfrm>
                          <a:off x="0" y="0"/>
                          <a:ext cx="1611589" cy="1208691"/>
                        </a:xfrm>
                        <a:prstGeom prst="rect">
                          <a:avLst/>
                        </a:prstGeom>
                        <a:ln w="3175">
                          <a:solidFill>
                            <a:prstClr val="ltGray"/>
                          </a:solidFill>
                        </a:ln>
                      </p166:spPr>
                    </pslz:zmPr>
                  </pslz:sldZmObj>
                </pslz:sldZm>
              </a:graphicData>
            </a:graphic>
          </p:graphicFrame>
        </mc:Choice>
        <mc:Fallback xmlns="">
          <p:pic>
            <p:nvPicPr>
              <p:cNvPr id="3080" name="Slide Zoom 3079">
                <a:hlinkClick r:id="rId32" action="ppaction://hlinksldjump"/>
                <a:extLst>
                  <a:ext uri="{FF2B5EF4-FFF2-40B4-BE49-F238E27FC236}">
                    <a16:creationId xmlns:a16="http://schemas.microsoft.com/office/drawing/2014/main" id="{64D740F5-1866-4A5C-97E5-1DD97A251D9E}"/>
                  </a:ext>
                </a:extLst>
              </p:cNvPr>
              <p:cNvPicPr>
                <a:picLocks noGrp="1" noRot="1" noChangeAspect="1" noMove="1" noResize="1" noEditPoints="1" noAdjustHandles="1" noChangeArrowheads="1" noChangeShapeType="1"/>
              </p:cNvPicPr>
              <p:nvPr/>
            </p:nvPicPr>
            <p:blipFill>
              <a:blip r:embed="rId33"/>
              <a:stretch>
                <a:fillRect/>
              </a:stretch>
            </p:blipFill>
            <p:spPr>
              <a:xfrm>
                <a:off x="7111884" y="2494408"/>
                <a:ext cx="1611589" cy="120869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82" name="Slide Zoom 3081">
                <a:extLst>
                  <a:ext uri="{FF2B5EF4-FFF2-40B4-BE49-F238E27FC236}">
                    <a16:creationId xmlns:a16="http://schemas.microsoft.com/office/drawing/2014/main" id="{7D2124E9-51F8-461A-B2D2-F042F2F20894}"/>
                  </a:ext>
                </a:extLst>
              </p:cNvPr>
              <p:cNvGraphicFramePr>
                <a:graphicFrameLocks noChangeAspect="1"/>
              </p:cNvGraphicFramePr>
              <p:nvPr>
                <p:extLst>
                  <p:ext uri="{D42A27DB-BD31-4B8C-83A1-F6EECF244321}">
                    <p14:modId xmlns:p14="http://schemas.microsoft.com/office/powerpoint/2010/main" val="399755734"/>
                  </p:ext>
                </p:extLst>
              </p:nvPr>
            </p:nvGraphicFramePr>
            <p:xfrm>
              <a:off x="383511" y="3787180"/>
              <a:ext cx="1609345" cy="1207008"/>
            </p:xfrm>
            <a:graphic>
              <a:graphicData uri="http://schemas.microsoft.com/office/powerpoint/2016/slidezoom">
                <pslz:sldZm>
                  <pslz:sldZmObj sldId="644" cId="2091820357">
                    <pslz:zmPr id="{27261BF7-707A-404C-B107-F6882FFEF146}" returnToParent="0">
                      <p166:blipFill xmlns:p166="http://schemas.microsoft.com/office/powerpoint/2016/6/main">
                        <a:blip r:embed="rId34"/>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82" name="Slide Zoom 3081">
                <a:hlinkClick r:id="rId35" action="ppaction://hlinksldjump"/>
                <a:extLst>
                  <a:ext uri="{FF2B5EF4-FFF2-40B4-BE49-F238E27FC236}">
                    <a16:creationId xmlns:a16="http://schemas.microsoft.com/office/drawing/2014/main" id="{7D2124E9-51F8-461A-B2D2-F042F2F20894}"/>
                  </a:ext>
                </a:extLst>
              </p:cNvPr>
              <p:cNvPicPr>
                <a:picLocks noGrp="1" noRot="1" noChangeAspect="1" noMove="1" noResize="1" noEditPoints="1" noAdjustHandles="1" noChangeArrowheads="1" noChangeShapeType="1"/>
              </p:cNvPicPr>
              <p:nvPr/>
            </p:nvPicPr>
            <p:blipFill>
              <a:blip r:embed="rId36"/>
              <a:stretch>
                <a:fillRect/>
              </a:stretch>
            </p:blipFill>
            <p:spPr>
              <a:xfrm>
                <a:off x="383511" y="3787180"/>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84" name="Slide Zoom 3083">
                <a:extLst>
                  <a:ext uri="{FF2B5EF4-FFF2-40B4-BE49-F238E27FC236}">
                    <a16:creationId xmlns:a16="http://schemas.microsoft.com/office/drawing/2014/main" id="{D04B6D36-F72C-4210-A6A9-5BF32505CCFC}"/>
                  </a:ext>
                </a:extLst>
              </p:cNvPr>
              <p:cNvGraphicFramePr>
                <a:graphicFrameLocks noChangeAspect="1"/>
              </p:cNvGraphicFramePr>
              <p:nvPr>
                <p:extLst>
                  <p:ext uri="{D42A27DB-BD31-4B8C-83A1-F6EECF244321}">
                    <p14:modId xmlns:p14="http://schemas.microsoft.com/office/powerpoint/2010/main" val="3301004798"/>
                  </p:ext>
                </p:extLst>
              </p:nvPr>
            </p:nvGraphicFramePr>
            <p:xfrm>
              <a:off x="2065604" y="3787180"/>
              <a:ext cx="1609345" cy="1207008"/>
            </p:xfrm>
            <a:graphic>
              <a:graphicData uri="http://schemas.microsoft.com/office/powerpoint/2016/slidezoom">
                <pslz:sldZm>
                  <pslz:sldZmObj sldId="645" cId="3501240583">
                    <pslz:zmPr id="{DB40BE00-2625-484F-A27F-91908A017C72}" returnToParent="0">
                      <p166:blipFill xmlns:p166="http://schemas.microsoft.com/office/powerpoint/2016/6/main">
                        <a:blip r:embed="rId37"/>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84" name="Slide Zoom 3083">
                <a:hlinkClick r:id="rId38" action="ppaction://hlinksldjump"/>
                <a:extLst>
                  <a:ext uri="{FF2B5EF4-FFF2-40B4-BE49-F238E27FC236}">
                    <a16:creationId xmlns:a16="http://schemas.microsoft.com/office/drawing/2014/main" id="{D04B6D36-F72C-4210-A6A9-5BF32505CCFC}"/>
                  </a:ext>
                </a:extLst>
              </p:cNvPr>
              <p:cNvPicPr>
                <a:picLocks noGrp="1" noRot="1" noChangeAspect="1" noMove="1" noResize="1" noEditPoints="1" noAdjustHandles="1" noChangeArrowheads="1" noChangeShapeType="1"/>
              </p:cNvPicPr>
              <p:nvPr/>
            </p:nvPicPr>
            <p:blipFill>
              <a:blip r:embed="rId39"/>
              <a:stretch>
                <a:fillRect/>
              </a:stretch>
            </p:blipFill>
            <p:spPr>
              <a:xfrm>
                <a:off x="2065604" y="3787180"/>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86" name="Slide Zoom 3085">
                <a:extLst>
                  <a:ext uri="{FF2B5EF4-FFF2-40B4-BE49-F238E27FC236}">
                    <a16:creationId xmlns:a16="http://schemas.microsoft.com/office/drawing/2014/main" id="{E0B9EBD7-AAF6-46EA-80B9-CABB9E0263FE}"/>
                  </a:ext>
                </a:extLst>
              </p:cNvPr>
              <p:cNvGraphicFramePr>
                <a:graphicFrameLocks noChangeAspect="1"/>
              </p:cNvGraphicFramePr>
              <p:nvPr>
                <p:extLst>
                  <p:ext uri="{D42A27DB-BD31-4B8C-83A1-F6EECF244321}">
                    <p14:modId xmlns:p14="http://schemas.microsoft.com/office/powerpoint/2010/main" val="1472964363"/>
                  </p:ext>
                </p:extLst>
              </p:nvPr>
            </p:nvGraphicFramePr>
            <p:xfrm>
              <a:off x="3783792" y="3787180"/>
              <a:ext cx="1609345" cy="1207008"/>
            </p:xfrm>
            <a:graphic>
              <a:graphicData uri="http://schemas.microsoft.com/office/powerpoint/2016/slidezoom">
                <pslz:sldZm>
                  <pslz:sldZmObj sldId="646" cId="3227299682">
                    <pslz:zmPr id="{75CD46AD-F72F-407E-B653-8B7AC6408EBE}" returnToParent="0">
                      <p166:blipFill xmlns:p166="http://schemas.microsoft.com/office/powerpoint/2016/6/main">
                        <a:blip r:embed="rId40"/>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86" name="Slide Zoom 3085">
                <a:hlinkClick r:id="rId41" action="ppaction://hlinksldjump"/>
                <a:extLst>
                  <a:ext uri="{FF2B5EF4-FFF2-40B4-BE49-F238E27FC236}">
                    <a16:creationId xmlns:a16="http://schemas.microsoft.com/office/drawing/2014/main" id="{E0B9EBD7-AAF6-46EA-80B9-CABB9E0263FE}"/>
                  </a:ext>
                </a:extLst>
              </p:cNvPr>
              <p:cNvPicPr>
                <a:picLocks noGrp="1" noRot="1" noChangeAspect="1" noMove="1" noResize="1" noEditPoints="1" noAdjustHandles="1" noChangeArrowheads="1" noChangeShapeType="1"/>
              </p:cNvPicPr>
              <p:nvPr/>
            </p:nvPicPr>
            <p:blipFill>
              <a:blip r:embed="rId42"/>
              <a:stretch>
                <a:fillRect/>
              </a:stretch>
            </p:blipFill>
            <p:spPr>
              <a:xfrm>
                <a:off x="3783792" y="3787180"/>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88" name="Slide Zoom 3087">
                <a:extLst>
                  <a:ext uri="{FF2B5EF4-FFF2-40B4-BE49-F238E27FC236}">
                    <a16:creationId xmlns:a16="http://schemas.microsoft.com/office/drawing/2014/main" id="{CA83985F-C465-4534-9C7C-53B75959929C}"/>
                  </a:ext>
                </a:extLst>
              </p:cNvPr>
              <p:cNvGraphicFramePr>
                <a:graphicFrameLocks noChangeAspect="1"/>
              </p:cNvGraphicFramePr>
              <p:nvPr>
                <p:extLst>
                  <p:ext uri="{D42A27DB-BD31-4B8C-83A1-F6EECF244321}">
                    <p14:modId xmlns:p14="http://schemas.microsoft.com/office/powerpoint/2010/main" val="3008502039"/>
                  </p:ext>
                </p:extLst>
              </p:nvPr>
            </p:nvGraphicFramePr>
            <p:xfrm>
              <a:off x="5465885" y="3787180"/>
              <a:ext cx="1609345" cy="1207008"/>
            </p:xfrm>
            <a:graphic>
              <a:graphicData uri="http://schemas.microsoft.com/office/powerpoint/2016/slidezoom">
                <pslz:sldZm>
                  <pslz:sldZmObj sldId="647" cId="4045561982">
                    <pslz:zmPr id="{2A5999C2-C370-401F-8E82-C23F99F0B443}" returnToParent="0">
                      <p166:blipFill xmlns:p166="http://schemas.microsoft.com/office/powerpoint/2016/6/main">
                        <a:blip r:embed="rId43"/>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88" name="Slide Zoom 3087">
                <a:hlinkClick r:id="rId44" action="ppaction://hlinksldjump"/>
                <a:extLst>
                  <a:ext uri="{FF2B5EF4-FFF2-40B4-BE49-F238E27FC236}">
                    <a16:creationId xmlns:a16="http://schemas.microsoft.com/office/drawing/2014/main" id="{CA83985F-C465-4534-9C7C-53B75959929C}"/>
                  </a:ext>
                </a:extLst>
              </p:cNvPr>
              <p:cNvPicPr>
                <a:picLocks noGrp="1" noRot="1" noChangeAspect="1" noMove="1" noResize="1" noEditPoints="1" noAdjustHandles="1" noChangeArrowheads="1" noChangeShapeType="1"/>
              </p:cNvPicPr>
              <p:nvPr/>
            </p:nvPicPr>
            <p:blipFill>
              <a:blip r:embed="rId45"/>
              <a:stretch>
                <a:fillRect/>
              </a:stretch>
            </p:blipFill>
            <p:spPr>
              <a:xfrm>
                <a:off x="5465885" y="3787180"/>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92" name="Slide Zoom 3091">
                <a:extLst>
                  <a:ext uri="{FF2B5EF4-FFF2-40B4-BE49-F238E27FC236}">
                    <a16:creationId xmlns:a16="http://schemas.microsoft.com/office/drawing/2014/main" id="{135250AC-6931-4D45-B127-E9767D44447A}"/>
                  </a:ext>
                </a:extLst>
              </p:cNvPr>
              <p:cNvGraphicFramePr>
                <a:graphicFrameLocks noChangeAspect="1"/>
              </p:cNvGraphicFramePr>
              <p:nvPr>
                <p:extLst>
                  <p:ext uri="{D42A27DB-BD31-4B8C-83A1-F6EECF244321}">
                    <p14:modId xmlns:p14="http://schemas.microsoft.com/office/powerpoint/2010/main" val="3409310834"/>
                  </p:ext>
                </p:extLst>
              </p:nvPr>
            </p:nvGraphicFramePr>
            <p:xfrm>
              <a:off x="388174" y="5067472"/>
              <a:ext cx="1609345" cy="1207008"/>
            </p:xfrm>
            <a:graphic>
              <a:graphicData uri="http://schemas.microsoft.com/office/powerpoint/2016/slidezoom">
                <pslz:sldZm>
                  <pslz:sldZmObj sldId="649" cId="1973203304">
                    <pslz:zmPr id="{786BC571-B8B3-479F-873A-7D4EE278B3C6}" returnToParent="0">
                      <p166:blipFill xmlns:p166="http://schemas.microsoft.com/office/powerpoint/2016/6/main">
                        <a:blip r:embed="rId46"/>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92" name="Slide Zoom 3091">
                <a:hlinkClick r:id="rId47" action="ppaction://hlinksldjump"/>
                <a:extLst>
                  <a:ext uri="{FF2B5EF4-FFF2-40B4-BE49-F238E27FC236}">
                    <a16:creationId xmlns:a16="http://schemas.microsoft.com/office/drawing/2014/main" id="{135250AC-6931-4D45-B127-E9767D44447A}"/>
                  </a:ext>
                </a:extLst>
              </p:cNvPr>
              <p:cNvPicPr>
                <a:picLocks noGrp="1" noRot="1" noChangeAspect="1" noMove="1" noResize="1" noEditPoints="1" noAdjustHandles="1" noChangeArrowheads="1" noChangeShapeType="1"/>
              </p:cNvPicPr>
              <p:nvPr/>
            </p:nvPicPr>
            <p:blipFill>
              <a:blip r:embed="rId48"/>
              <a:stretch>
                <a:fillRect/>
              </a:stretch>
            </p:blipFill>
            <p:spPr>
              <a:xfrm>
                <a:off x="388174" y="5067472"/>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94" name="Slide Zoom 3093">
                <a:extLst>
                  <a:ext uri="{FF2B5EF4-FFF2-40B4-BE49-F238E27FC236}">
                    <a16:creationId xmlns:a16="http://schemas.microsoft.com/office/drawing/2014/main" id="{86D2289B-19D7-4005-B557-F5287AEEAB40}"/>
                  </a:ext>
                </a:extLst>
              </p:cNvPr>
              <p:cNvGraphicFramePr>
                <a:graphicFrameLocks noChangeAspect="1"/>
              </p:cNvGraphicFramePr>
              <p:nvPr>
                <p:extLst>
                  <p:ext uri="{D42A27DB-BD31-4B8C-83A1-F6EECF244321}">
                    <p14:modId xmlns:p14="http://schemas.microsoft.com/office/powerpoint/2010/main" val="3018317893"/>
                  </p:ext>
                </p:extLst>
              </p:nvPr>
            </p:nvGraphicFramePr>
            <p:xfrm>
              <a:off x="2073124" y="5067472"/>
              <a:ext cx="1609345" cy="1207008"/>
            </p:xfrm>
            <a:graphic>
              <a:graphicData uri="http://schemas.microsoft.com/office/powerpoint/2016/slidezoom">
                <pslz:sldZm>
                  <pslz:sldZmObj sldId="650" cId="340738537">
                    <pslz:zmPr id="{BFB67EFD-20CC-46A8-8B61-77FAC96E34ED}" returnToParent="0">
                      <p166:blipFill xmlns:p166="http://schemas.microsoft.com/office/powerpoint/2016/6/main">
                        <a:blip r:embed="rId49"/>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94" name="Slide Zoom 3093">
                <a:hlinkClick r:id="rId50" action="ppaction://hlinksldjump"/>
                <a:extLst>
                  <a:ext uri="{FF2B5EF4-FFF2-40B4-BE49-F238E27FC236}">
                    <a16:creationId xmlns:a16="http://schemas.microsoft.com/office/drawing/2014/main" id="{86D2289B-19D7-4005-B557-F5287AEEAB40}"/>
                  </a:ext>
                </a:extLst>
              </p:cNvPr>
              <p:cNvPicPr>
                <a:picLocks noGrp="1" noRot="1" noChangeAspect="1" noMove="1" noResize="1" noEditPoints="1" noAdjustHandles="1" noChangeArrowheads="1" noChangeShapeType="1"/>
              </p:cNvPicPr>
              <p:nvPr/>
            </p:nvPicPr>
            <p:blipFill>
              <a:blip r:embed="rId51"/>
              <a:stretch>
                <a:fillRect/>
              </a:stretch>
            </p:blipFill>
            <p:spPr>
              <a:xfrm>
                <a:off x="2073124" y="5067472"/>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96" name="Slide Zoom 3095">
                <a:extLst>
                  <a:ext uri="{FF2B5EF4-FFF2-40B4-BE49-F238E27FC236}">
                    <a16:creationId xmlns:a16="http://schemas.microsoft.com/office/drawing/2014/main" id="{E165168E-8DF2-480A-A411-84E249874624}"/>
                  </a:ext>
                </a:extLst>
              </p:cNvPr>
              <p:cNvGraphicFramePr>
                <a:graphicFrameLocks noChangeAspect="1"/>
              </p:cNvGraphicFramePr>
              <p:nvPr>
                <p:extLst>
                  <p:ext uri="{D42A27DB-BD31-4B8C-83A1-F6EECF244321}">
                    <p14:modId xmlns:p14="http://schemas.microsoft.com/office/powerpoint/2010/main" val="1183074651"/>
                  </p:ext>
                </p:extLst>
              </p:nvPr>
            </p:nvGraphicFramePr>
            <p:xfrm>
              <a:off x="3783792" y="5067472"/>
              <a:ext cx="1609345" cy="1207008"/>
            </p:xfrm>
            <a:graphic>
              <a:graphicData uri="http://schemas.microsoft.com/office/powerpoint/2016/slidezoom">
                <pslz:sldZm>
                  <pslz:sldZmObj sldId="651" cId="901117307">
                    <pslz:zmPr id="{F1632384-E5C2-49CE-8879-24BFD36D93C0}" returnToParent="0">
                      <p166:blipFill xmlns:p166="http://schemas.microsoft.com/office/powerpoint/2016/6/main">
                        <a:blip r:embed="rId52"/>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96" name="Slide Zoom 3095">
                <a:hlinkClick r:id="rId53" action="ppaction://hlinksldjump"/>
                <a:extLst>
                  <a:ext uri="{FF2B5EF4-FFF2-40B4-BE49-F238E27FC236}">
                    <a16:creationId xmlns:a16="http://schemas.microsoft.com/office/drawing/2014/main" id="{E165168E-8DF2-480A-A411-84E249874624}"/>
                  </a:ext>
                </a:extLst>
              </p:cNvPr>
              <p:cNvPicPr>
                <a:picLocks noGrp="1" noRot="1" noChangeAspect="1" noMove="1" noResize="1" noEditPoints="1" noAdjustHandles="1" noChangeArrowheads="1" noChangeShapeType="1"/>
              </p:cNvPicPr>
              <p:nvPr/>
            </p:nvPicPr>
            <p:blipFill>
              <a:blip r:embed="rId54"/>
              <a:stretch>
                <a:fillRect/>
              </a:stretch>
            </p:blipFill>
            <p:spPr>
              <a:xfrm>
                <a:off x="3783792" y="5067472"/>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098" name="Slide Zoom 3097">
                <a:extLst>
                  <a:ext uri="{FF2B5EF4-FFF2-40B4-BE49-F238E27FC236}">
                    <a16:creationId xmlns:a16="http://schemas.microsoft.com/office/drawing/2014/main" id="{45477A3C-E2C4-4BD4-ABB2-1F4A00128818}"/>
                  </a:ext>
                </a:extLst>
              </p:cNvPr>
              <p:cNvGraphicFramePr>
                <a:graphicFrameLocks noChangeAspect="1"/>
              </p:cNvGraphicFramePr>
              <p:nvPr>
                <p:extLst>
                  <p:ext uri="{D42A27DB-BD31-4B8C-83A1-F6EECF244321}">
                    <p14:modId xmlns:p14="http://schemas.microsoft.com/office/powerpoint/2010/main" val="478354149"/>
                  </p:ext>
                </p:extLst>
              </p:nvPr>
            </p:nvGraphicFramePr>
            <p:xfrm>
              <a:off x="5465885" y="5067472"/>
              <a:ext cx="1609345" cy="1207008"/>
            </p:xfrm>
            <a:graphic>
              <a:graphicData uri="http://schemas.microsoft.com/office/powerpoint/2016/slidezoom">
                <pslz:sldZm>
                  <pslz:sldZmObj sldId="667" cId="1819419577">
                    <pslz:zmPr id="{31FC1981-DC81-4BA4-8EA1-E911A84D28B3}" returnToParent="0">
                      <p166:blipFill xmlns:p166="http://schemas.microsoft.com/office/powerpoint/2016/6/main">
                        <a:blip r:embed="rId55"/>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098" name="Slide Zoom 3097">
                <a:hlinkClick r:id="rId56" action="ppaction://hlinksldjump"/>
                <a:extLst>
                  <a:ext uri="{FF2B5EF4-FFF2-40B4-BE49-F238E27FC236}">
                    <a16:creationId xmlns:a16="http://schemas.microsoft.com/office/drawing/2014/main" id="{45477A3C-E2C4-4BD4-ABB2-1F4A00128818}"/>
                  </a:ext>
                </a:extLst>
              </p:cNvPr>
              <p:cNvPicPr>
                <a:picLocks noGrp="1" noRot="1" noChangeAspect="1" noMove="1" noResize="1" noEditPoints="1" noAdjustHandles="1" noChangeArrowheads="1" noChangeShapeType="1"/>
              </p:cNvPicPr>
              <p:nvPr/>
            </p:nvPicPr>
            <p:blipFill>
              <a:blip r:embed="rId57"/>
              <a:stretch>
                <a:fillRect/>
              </a:stretch>
            </p:blipFill>
            <p:spPr>
              <a:xfrm>
                <a:off x="5465885" y="5067472"/>
                <a:ext cx="1609345" cy="120700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00" name="Slide Zoom 3099">
                <a:extLst>
                  <a:ext uri="{FF2B5EF4-FFF2-40B4-BE49-F238E27FC236}">
                    <a16:creationId xmlns:a16="http://schemas.microsoft.com/office/drawing/2014/main" id="{5E7C60F7-264D-46DD-B36A-3E426D13076C}"/>
                  </a:ext>
                </a:extLst>
              </p:cNvPr>
              <p:cNvGraphicFramePr>
                <a:graphicFrameLocks noChangeAspect="1"/>
              </p:cNvGraphicFramePr>
              <p:nvPr>
                <p:extLst>
                  <p:ext uri="{D42A27DB-BD31-4B8C-83A1-F6EECF244321}">
                    <p14:modId xmlns:p14="http://schemas.microsoft.com/office/powerpoint/2010/main" val="2569906295"/>
                  </p:ext>
                </p:extLst>
              </p:nvPr>
            </p:nvGraphicFramePr>
            <p:xfrm>
              <a:off x="7147978" y="5067472"/>
              <a:ext cx="1609345" cy="1207008"/>
            </p:xfrm>
            <a:graphic>
              <a:graphicData uri="http://schemas.microsoft.com/office/powerpoint/2016/slidezoom">
                <pslz:sldZm>
                  <pslz:sldZmObj sldId="670" cId="1979563768">
                    <pslz:zmPr id="{FB3C9110-AC64-47FC-95A4-536A8DC9EC4D}" returnToParent="0">
                      <p166:blipFill xmlns:p166="http://schemas.microsoft.com/office/powerpoint/2016/6/main">
                        <a:blip r:embed="rId58"/>
                        <a:stretch>
                          <a:fillRect/>
                        </a:stretch>
                      </p166:blipFill>
                      <p166:spPr xmlns:p166="http://schemas.microsoft.com/office/powerpoint/2016/6/main">
                        <a:xfrm>
                          <a:off x="0" y="0"/>
                          <a:ext cx="1609345" cy="1207008"/>
                        </a:xfrm>
                        <a:prstGeom prst="rect">
                          <a:avLst/>
                        </a:prstGeom>
                        <a:ln w="3175">
                          <a:solidFill>
                            <a:prstClr val="ltGray"/>
                          </a:solidFill>
                        </a:ln>
                      </p166:spPr>
                    </pslz:zmPr>
                  </pslz:sldZmObj>
                </pslz:sldZm>
              </a:graphicData>
            </a:graphic>
          </p:graphicFrame>
        </mc:Choice>
        <mc:Fallback xmlns="">
          <p:pic>
            <p:nvPicPr>
              <p:cNvPr id="3100" name="Slide Zoom 3099">
                <a:hlinkClick r:id="rId59" action="ppaction://hlinksldjump"/>
                <a:extLst>
                  <a:ext uri="{FF2B5EF4-FFF2-40B4-BE49-F238E27FC236}">
                    <a16:creationId xmlns:a16="http://schemas.microsoft.com/office/drawing/2014/main" id="{5E7C60F7-264D-46DD-B36A-3E426D13076C}"/>
                  </a:ext>
                </a:extLst>
              </p:cNvPr>
              <p:cNvPicPr>
                <a:picLocks noGrp="1" noRot="1" noChangeAspect="1" noMove="1" noResize="1" noEditPoints="1" noAdjustHandles="1" noChangeArrowheads="1" noChangeShapeType="1"/>
              </p:cNvPicPr>
              <p:nvPr/>
            </p:nvPicPr>
            <p:blipFill>
              <a:blip r:embed="rId60"/>
              <a:stretch>
                <a:fillRect/>
              </a:stretch>
            </p:blipFill>
            <p:spPr>
              <a:xfrm>
                <a:off x="7147978" y="5067472"/>
                <a:ext cx="1609345" cy="1207008"/>
              </a:xfrm>
              <a:prstGeom prst="rect">
                <a:avLst/>
              </a:prstGeom>
              <a:ln w="3175">
                <a:solidFill>
                  <a:prstClr val="ltGray"/>
                </a:solidFill>
              </a:ln>
            </p:spPr>
          </p:pic>
        </mc:Fallback>
      </mc:AlternateContent>
      <p:sp>
        <p:nvSpPr>
          <p:cNvPr id="63" name="!!Morph">
            <a:extLst>
              <a:ext uri="{FF2B5EF4-FFF2-40B4-BE49-F238E27FC236}">
                <a16:creationId xmlns:a16="http://schemas.microsoft.com/office/drawing/2014/main" id="{CCA9D7F4-F8AB-4DA4-A2AB-8F812CDB9DE7}"/>
              </a:ext>
            </a:extLst>
          </p:cNvPr>
          <p:cNvSpPr/>
          <p:nvPr/>
        </p:nvSpPr>
        <p:spPr>
          <a:xfrm>
            <a:off x="7145343" y="3780059"/>
            <a:ext cx="1610660" cy="1207024"/>
          </a:xfrm>
          <a:custGeom>
            <a:avLst/>
            <a:gdLst>
              <a:gd name="connsiteX0" fmla="*/ 0 w 1624717"/>
              <a:gd name="connsiteY0" fmla="*/ 0 h 1216549"/>
              <a:gd name="connsiteX1" fmla="*/ 1624717 w 1624717"/>
              <a:gd name="connsiteY1" fmla="*/ 0 h 1216549"/>
              <a:gd name="connsiteX2" fmla="*/ 1624717 w 1624717"/>
              <a:gd name="connsiteY2" fmla="*/ 1216549 h 1216549"/>
              <a:gd name="connsiteX3" fmla="*/ 0 w 1624717"/>
              <a:gd name="connsiteY3" fmla="*/ 1216549 h 1216549"/>
              <a:gd name="connsiteX4" fmla="*/ 0 w 1624717"/>
              <a:gd name="connsiteY4" fmla="*/ 0 h 1216549"/>
              <a:gd name="connsiteX0" fmla="*/ 0 w 1624717"/>
              <a:gd name="connsiteY0" fmla="*/ 0 h 1216549"/>
              <a:gd name="connsiteX1" fmla="*/ 1612811 w 1624717"/>
              <a:gd name="connsiteY1" fmla="*/ 2381 h 1216549"/>
              <a:gd name="connsiteX2" fmla="*/ 1624717 w 1624717"/>
              <a:gd name="connsiteY2" fmla="*/ 1216549 h 1216549"/>
              <a:gd name="connsiteX3" fmla="*/ 0 w 1624717"/>
              <a:gd name="connsiteY3" fmla="*/ 1216549 h 1216549"/>
              <a:gd name="connsiteX4" fmla="*/ 0 w 1624717"/>
              <a:gd name="connsiteY4" fmla="*/ 0 h 1216549"/>
              <a:gd name="connsiteX0" fmla="*/ 0 w 1612811"/>
              <a:gd name="connsiteY0" fmla="*/ 0 h 1216549"/>
              <a:gd name="connsiteX1" fmla="*/ 1612811 w 1612811"/>
              <a:gd name="connsiteY1" fmla="*/ 2381 h 1216549"/>
              <a:gd name="connsiteX2" fmla="*/ 1612810 w 1612811"/>
              <a:gd name="connsiteY2" fmla="*/ 1207024 h 1216549"/>
              <a:gd name="connsiteX3" fmla="*/ 0 w 1612811"/>
              <a:gd name="connsiteY3" fmla="*/ 1216549 h 1216549"/>
              <a:gd name="connsiteX4" fmla="*/ 0 w 1612811"/>
              <a:gd name="connsiteY4" fmla="*/ 0 h 1216549"/>
              <a:gd name="connsiteX0" fmla="*/ 0 w 1612811"/>
              <a:gd name="connsiteY0" fmla="*/ 0 h 1207024"/>
              <a:gd name="connsiteX1" fmla="*/ 1612811 w 1612811"/>
              <a:gd name="connsiteY1" fmla="*/ 2381 h 1207024"/>
              <a:gd name="connsiteX2" fmla="*/ 1612810 w 1612811"/>
              <a:gd name="connsiteY2" fmla="*/ 1207024 h 1207024"/>
              <a:gd name="connsiteX3" fmla="*/ 2381 w 1612811"/>
              <a:gd name="connsiteY3" fmla="*/ 1204643 h 1207024"/>
              <a:gd name="connsiteX4" fmla="*/ 0 w 1612811"/>
              <a:gd name="connsiteY4" fmla="*/ 0 h 1207024"/>
              <a:gd name="connsiteX0" fmla="*/ 230 w 1610660"/>
              <a:gd name="connsiteY0" fmla="*/ 0 h 1207024"/>
              <a:gd name="connsiteX1" fmla="*/ 1610660 w 1610660"/>
              <a:gd name="connsiteY1" fmla="*/ 2381 h 1207024"/>
              <a:gd name="connsiteX2" fmla="*/ 1610659 w 1610660"/>
              <a:gd name="connsiteY2" fmla="*/ 1207024 h 1207024"/>
              <a:gd name="connsiteX3" fmla="*/ 230 w 1610660"/>
              <a:gd name="connsiteY3" fmla="*/ 1204643 h 1207024"/>
              <a:gd name="connsiteX4" fmla="*/ 230 w 1610660"/>
              <a:gd name="connsiteY4" fmla="*/ 0 h 1207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660" h="1207024">
                <a:moveTo>
                  <a:pt x="230" y="0"/>
                </a:moveTo>
                <a:lnTo>
                  <a:pt x="1610660" y="2381"/>
                </a:lnTo>
                <a:cubicBezTo>
                  <a:pt x="1610660" y="403929"/>
                  <a:pt x="1610659" y="805476"/>
                  <a:pt x="1610659" y="1207024"/>
                </a:cubicBezTo>
                <a:lnTo>
                  <a:pt x="230" y="1204643"/>
                </a:lnTo>
                <a:cubicBezTo>
                  <a:pt x="-564" y="803095"/>
                  <a:pt x="1024" y="401548"/>
                  <a:pt x="230" y="0"/>
                </a:cubicBezTo>
                <a:close/>
              </a:path>
            </a:pathLst>
          </a:custGeom>
          <a:blipFill>
            <a:blip r:embed="rId6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344650"/>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18" presetClass="emph" presetSubtype="0" fill="hold" grpId="1" nodeType="withEffect">
                                  <p:stCondLst>
                                    <p:cond delay="0"/>
                                  </p:stCondLst>
                                  <p:childTnLst>
                                    <p:set>
                                      <p:cBhvr override="childStyle">
                                        <p:cTn id="14" dur="500" fill="hold"/>
                                        <p:tgtEl>
                                          <p:spTgt spid="20"/>
                                        </p:tgtEl>
                                        <p:attrNameLst>
                                          <p:attrName>style.textDecorationUnderline</p:attrName>
                                        </p:attrNameLst>
                                      </p:cBhvr>
                                      <p:to>
                                        <p:strVal val="true"/>
                                      </p:to>
                                    </p:set>
                                  </p:childTnLst>
                                </p:cTn>
                              </p:par>
                              <p:par>
                                <p:cTn id="15" presetID="17"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ppt_w/2"/>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0" presetClass="entr" presetSubtype="0" fill="hold" grpId="0" nodeType="click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stCondLst>
                                            <p:cond delay="0"/>
                                          </p:stCondLst>
                                        </p:cTn>
                                        <p:tgtEl>
                                          <p:spTgt spid="18"/>
                                        </p:tgtEl>
                                      </p:cBhvr>
                                    </p:animEffect>
                                    <p:anim to="" calcmode="lin" valueType="num">
                                      <p:cBhvr>
                                        <p:cTn id="26"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28" fill="hold">
                            <p:stCondLst>
                              <p:cond delay="1450"/>
                            </p:stCondLst>
                            <p:childTnLst>
                              <p:par>
                                <p:cTn id="29" presetID="26" presetClass="emph" presetSubtype="0" fill="hold" grpId="1" nodeType="afterEffect">
                                  <p:stCondLst>
                                    <p:cond delay="0"/>
                                  </p:stCondLst>
                                  <p:iterate type="lt">
                                    <p:tmPct val="0"/>
                                  </p:iterate>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100"/>
                                        <p:tgtEl>
                                          <p:spTgt spid="23"/>
                                        </p:tgtEl>
                                      </p:cBhvr>
                                    </p:animEffect>
                                  </p:childTnLst>
                                </p:cTn>
                              </p:par>
                              <p:par>
                                <p:cTn id="37" presetID="22" presetClass="entr" presetSubtype="8" fill="hold" nodeType="withEffect">
                                  <p:stCondLst>
                                    <p:cond delay="10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00"/>
                                        <p:tgtEl>
                                          <p:spTgt spid="25"/>
                                        </p:tgtEl>
                                      </p:cBhvr>
                                    </p:animEffect>
                                  </p:childTnLst>
                                </p:cTn>
                              </p:par>
                              <p:par>
                                <p:cTn id="40" presetID="22" presetClass="entr" presetSubtype="8" fill="hold" nodeType="withEffect">
                                  <p:stCondLst>
                                    <p:cond delay="20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
                                        <p:tgtEl>
                                          <p:spTgt spid="27"/>
                                        </p:tgtEl>
                                      </p:cBhvr>
                                    </p:animEffect>
                                  </p:childTnLst>
                                </p:cTn>
                              </p:par>
                              <p:par>
                                <p:cTn id="43" presetID="22" presetClass="entr" presetSubtype="8" fill="hold" nodeType="withEffect">
                                  <p:stCondLst>
                                    <p:cond delay="30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100"/>
                                        <p:tgtEl>
                                          <p:spTgt spid="29"/>
                                        </p:tgtEl>
                                      </p:cBhvr>
                                    </p:animEffect>
                                  </p:childTnLst>
                                </p:cTn>
                              </p:par>
                              <p:par>
                                <p:cTn id="46" presetID="22" presetClass="entr" presetSubtype="8" fill="hold" nodeType="withEffect">
                                  <p:stCondLst>
                                    <p:cond delay="40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100"/>
                                        <p:tgtEl>
                                          <p:spTgt spid="31"/>
                                        </p:tgtEl>
                                      </p:cBhvr>
                                    </p:animEffect>
                                  </p:childTnLst>
                                </p:cTn>
                              </p:par>
                              <p:par>
                                <p:cTn id="49" presetID="22" presetClass="entr" presetSubtype="8" fill="hold" nodeType="withEffect">
                                  <p:stCondLst>
                                    <p:cond delay="500"/>
                                  </p:stCondLst>
                                  <p:childTnLst>
                                    <p:set>
                                      <p:cBhvr>
                                        <p:cTn id="50" dur="1" fill="hold">
                                          <p:stCondLst>
                                            <p:cond delay="0"/>
                                          </p:stCondLst>
                                        </p:cTn>
                                        <p:tgtEl>
                                          <p:spTgt spid="3073"/>
                                        </p:tgtEl>
                                        <p:attrNameLst>
                                          <p:attrName>style.visibility</p:attrName>
                                        </p:attrNameLst>
                                      </p:cBhvr>
                                      <p:to>
                                        <p:strVal val="visible"/>
                                      </p:to>
                                    </p:set>
                                    <p:animEffect transition="in" filter="wipe(left)">
                                      <p:cBhvr>
                                        <p:cTn id="51" dur="100"/>
                                        <p:tgtEl>
                                          <p:spTgt spid="3073"/>
                                        </p:tgtEl>
                                      </p:cBhvr>
                                    </p:animEffect>
                                  </p:childTnLst>
                                </p:cTn>
                              </p:par>
                              <p:par>
                                <p:cTn id="52" presetID="22" presetClass="entr" presetSubtype="8" fill="hold" nodeType="withEffect">
                                  <p:stCondLst>
                                    <p:cond delay="600"/>
                                  </p:stCondLst>
                                  <p:childTnLst>
                                    <p:set>
                                      <p:cBhvr>
                                        <p:cTn id="53" dur="1" fill="hold">
                                          <p:stCondLst>
                                            <p:cond delay="0"/>
                                          </p:stCondLst>
                                        </p:cTn>
                                        <p:tgtEl>
                                          <p:spTgt spid="3076"/>
                                        </p:tgtEl>
                                        <p:attrNameLst>
                                          <p:attrName>style.visibility</p:attrName>
                                        </p:attrNameLst>
                                      </p:cBhvr>
                                      <p:to>
                                        <p:strVal val="visible"/>
                                      </p:to>
                                    </p:set>
                                    <p:animEffect transition="in" filter="wipe(left)">
                                      <p:cBhvr>
                                        <p:cTn id="54" dur="100"/>
                                        <p:tgtEl>
                                          <p:spTgt spid="3076"/>
                                        </p:tgtEl>
                                      </p:cBhvr>
                                    </p:animEffect>
                                  </p:childTnLst>
                                </p:cTn>
                              </p:par>
                              <p:par>
                                <p:cTn id="55" presetID="22" presetClass="entr" presetSubtype="8" fill="hold" nodeType="withEffect">
                                  <p:stCondLst>
                                    <p:cond delay="700"/>
                                  </p:stCondLst>
                                  <p:childTnLst>
                                    <p:set>
                                      <p:cBhvr>
                                        <p:cTn id="56" dur="1" fill="hold">
                                          <p:stCondLst>
                                            <p:cond delay="0"/>
                                          </p:stCondLst>
                                        </p:cTn>
                                        <p:tgtEl>
                                          <p:spTgt spid="3078"/>
                                        </p:tgtEl>
                                        <p:attrNameLst>
                                          <p:attrName>style.visibility</p:attrName>
                                        </p:attrNameLst>
                                      </p:cBhvr>
                                      <p:to>
                                        <p:strVal val="visible"/>
                                      </p:to>
                                    </p:set>
                                    <p:animEffect transition="in" filter="wipe(left)">
                                      <p:cBhvr>
                                        <p:cTn id="57" dur="100"/>
                                        <p:tgtEl>
                                          <p:spTgt spid="3078"/>
                                        </p:tgtEl>
                                      </p:cBhvr>
                                    </p:animEffect>
                                  </p:childTnLst>
                                </p:cTn>
                              </p:par>
                              <p:par>
                                <p:cTn id="58" presetID="22" presetClass="entr" presetSubtype="8" fill="hold" nodeType="withEffect">
                                  <p:stCondLst>
                                    <p:cond delay="800"/>
                                  </p:stCondLst>
                                  <p:childTnLst>
                                    <p:set>
                                      <p:cBhvr>
                                        <p:cTn id="59" dur="1" fill="hold">
                                          <p:stCondLst>
                                            <p:cond delay="0"/>
                                          </p:stCondLst>
                                        </p:cTn>
                                        <p:tgtEl>
                                          <p:spTgt spid="3080"/>
                                        </p:tgtEl>
                                        <p:attrNameLst>
                                          <p:attrName>style.visibility</p:attrName>
                                        </p:attrNameLst>
                                      </p:cBhvr>
                                      <p:to>
                                        <p:strVal val="visible"/>
                                      </p:to>
                                    </p:set>
                                    <p:animEffect transition="in" filter="wipe(left)">
                                      <p:cBhvr>
                                        <p:cTn id="60" dur="100"/>
                                        <p:tgtEl>
                                          <p:spTgt spid="3080"/>
                                        </p:tgtEl>
                                      </p:cBhvr>
                                    </p:animEffect>
                                  </p:childTnLst>
                                </p:cTn>
                              </p:par>
                              <p:par>
                                <p:cTn id="61" presetID="22" presetClass="entr" presetSubtype="8" fill="hold" nodeType="withEffect">
                                  <p:stCondLst>
                                    <p:cond delay="900"/>
                                  </p:stCondLst>
                                  <p:childTnLst>
                                    <p:set>
                                      <p:cBhvr>
                                        <p:cTn id="62" dur="1" fill="hold">
                                          <p:stCondLst>
                                            <p:cond delay="0"/>
                                          </p:stCondLst>
                                        </p:cTn>
                                        <p:tgtEl>
                                          <p:spTgt spid="3082"/>
                                        </p:tgtEl>
                                        <p:attrNameLst>
                                          <p:attrName>style.visibility</p:attrName>
                                        </p:attrNameLst>
                                      </p:cBhvr>
                                      <p:to>
                                        <p:strVal val="visible"/>
                                      </p:to>
                                    </p:set>
                                    <p:animEffect transition="in" filter="wipe(left)">
                                      <p:cBhvr>
                                        <p:cTn id="63" dur="100"/>
                                        <p:tgtEl>
                                          <p:spTgt spid="3082"/>
                                        </p:tgtEl>
                                      </p:cBhvr>
                                    </p:animEffect>
                                  </p:childTnLst>
                                </p:cTn>
                              </p:par>
                              <p:par>
                                <p:cTn id="64" presetID="22" presetClass="entr" presetSubtype="8" fill="hold" nodeType="withEffect">
                                  <p:stCondLst>
                                    <p:cond delay="1000"/>
                                  </p:stCondLst>
                                  <p:childTnLst>
                                    <p:set>
                                      <p:cBhvr>
                                        <p:cTn id="65" dur="1" fill="hold">
                                          <p:stCondLst>
                                            <p:cond delay="0"/>
                                          </p:stCondLst>
                                        </p:cTn>
                                        <p:tgtEl>
                                          <p:spTgt spid="3084"/>
                                        </p:tgtEl>
                                        <p:attrNameLst>
                                          <p:attrName>style.visibility</p:attrName>
                                        </p:attrNameLst>
                                      </p:cBhvr>
                                      <p:to>
                                        <p:strVal val="visible"/>
                                      </p:to>
                                    </p:set>
                                    <p:animEffect transition="in" filter="wipe(left)">
                                      <p:cBhvr>
                                        <p:cTn id="66" dur="100"/>
                                        <p:tgtEl>
                                          <p:spTgt spid="3084"/>
                                        </p:tgtEl>
                                      </p:cBhvr>
                                    </p:animEffect>
                                  </p:childTnLst>
                                </p:cTn>
                              </p:par>
                              <p:par>
                                <p:cTn id="67" presetID="22" presetClass="entr" presetSubtype="8" fill="hold" nodeType="withEffect">
                                  <p:stCondLst>
                                    <p:cond delay="1100"/>
                                  </p:stCondLst>
                                  <p:childTnLst>
                                    <p:set>
                                      <p:cBhvr>
                                        <p:cTn id="68" dur="1" fill="hold">
                                          <p:stCondLst>
                                            <p:cond delay="0"/>
                                          </p:stCondLst>
                                        </p:cTn>
                                        <p:tgtEl>
                                          <p:spTgt spid="3086"/>
                                        </p:tgtEl>
                                        <p:attrNameLst>
                                          <p:attrName>style.visibility</p:attrName>
                                        </p:attrNameLst>
                                      </p:cBhvr>
                                      <p:to>
                                        <p:strVal val="visible"/>
                                      </p:to>
                                    </p:set>
                                    <p:animEffect transition="in" filter="wipe(left)">
                                      <p:cBhvr>
                                        <p:cTn id="69" dur="100"/>
                                        <p:tgtEl>
                                          <p:spTgt spid="3086"/>
                                        </p:tgtEl>
                                      </p:cBhvr>
                                    </p:animEffect>
                                  </p:childTnLst>
                                </p:cTn>
                              </p:par>
                              <p:par>
                                <p:cTn id="70" presetID="22" presetClass="entr" presetSubtype="8" fill="hold" nodeType="withEffect">
                                  <p:stCondLst>
                                    <p:cond delay="1200"/>
                                  </p:stCondLst>
                                  <p:childTnLst>
                                    <p:set>
                                      <p:cBhvr>
                                        <p:cTn id="71" dur="1" fill="hold">
                                          <p:stCondLst>
                                            <p:cond delay="0"/>
                                          </p:stCondLst>
                                        </p:cTn>
                                        <p:tgtEl>
                                          <p:spTgt spid="3088"/>
                                        </p:tgtEl>
                                        <p:attrNameLst>
                                          <p:attrName>style.visibility</p:attrName>
                                        </p:attrNameLst>
                                      </p:cBhvr>
                                      <p:to>
                                        <p:strVal val="visible"/>
                                      </p:to>
                                    </p:set>
                                    <p:animEffect transition="in" filter="wipe(left)">
                                      <p:cBhvr>
                                        <p:cTn id="72" dur="100"/>
                                        <p:tgtEl>
                                          <p:spTgt spid="3088"/>
                                        </p:tgtEl>
                                      </p:cBhvr>
                                    </p:animEffect>
                                  </p:childTnLst>
                                </p:cTn>
                              </p:par>
                              <p:par>
                                <p:cTn id="73" presetID="22" presetClass="entr" presetSubtype="8" fill="hold" grpId="0" nodeType="withEffect">
                                  <p:stCondLst>
                                    <p:cond delay="1300"/>
                                  </p:stCondLst>
                                  <p:childTnLst>
                                    <p:set>
                                      <p:cBhvr>
                                        <p:cTn id="74" dur="1" fill="hold">
                                          <p:stCondLst>
                                            <p:cond delay="0"/>
                                          </p:stCondLst>
                                        </p:cTn>
                                        <p:tgtEl>
                                          <p:spTgt spid="63"/>
                                        </p:tgtEl>
                                        <p:attrNameLst>
                                          <p:attrName>style.visibility</p:attrName>
                                        </p:attrNameLst>
                                      </p:cBhvr>
                                      <p:to>
                                        <p:strVal val="visible"/>
                                      </p:to>
                                    </p:set>
                                    <p:animEffect transition="in" filter="wipe(left)">
                                      <p:cBhvr>
                                        <p:cTn id="75" dur="100"/>
                                        <p:tgtEl>
                                          <p:spTgt spid="63"/>
                                        </p:tgtEl>
                                      </p:cBhvr>
                                    </p:animEffect>
                                  </p:childTnLst>
                                </p:cTn>
                              </p:par>
                              <p:par>
                                <p:cTn id="76" presetID="22" presetClass="entr" presetSubtype="8" fill="hold" nodeType="withEffect">
                                  <p:stCondLst>
                                    <p:cond delay="1400"/>
                                  </p:stCondLst>
                                  <p:childTnLst>
                                    <p:set>
                                      <p:cBhvr>
                                        <p:cTn id="77" dur="1" fill="hold">
                                          <p:stCondLst>
                                            <p:cond delay="0"/>
                                          </p:stCondLst>
                                        </p:cTn>
                                        <p:tgtEl>
                                          <p:spTgt spid="3092"/>
                                        </p:tgtEl>
                                        <p:attrNameLst>
                                          <p:attrName>style.visibility</p:attrName>
                                        </p:attrNameLst>
                                      </p:cBhvr>
                                      <p:to>
                                        <p:strVal val="visible"/>
                                      </p:to>
                                    </p:set>
                                    <p:animEffect transition="in" filter="wipe(left)">
                                      <p:cBhvr>
                                        <p:cTn id="78" dur="100"/>
                                        <p:tgtEl>
                                          <p:spTgt spid="3092"/>
                                        </p:tgtEl>
                                      </p:cBhvr>
                                    </p:animEffect>
                                  </p:childTnLst>
                                </p:cTn>
                              </p:par>
                              <p:par>
                                <p:cTn id="79" presetID="22" presetClass="entr" presetSubtype="8" fill="hold" nodeType="withEffect">
                                  <p:stCondLst>
                                    <p:cond delay="1500"/>
                                  </p:stCondLst>
                                  <p:childTnLst>
                                    <p:set>
                                      <p:cBhvr>
                                        <p:cTn id="80" dur="1" fill="hold">
                                          <p:stCondLst>
                                            <p:cond delay="0"/>
                                          </p:stCondLst>
                                        </p:cTn>
                                        <p:tgtEl>
                                          <p:spTgt spid="3094"/>
                                        </p:tgtEl>
                                        <p:attrNameLst>
                                          <p:attrName>style.visibility</p:attrName>
                                        </p:attrNameLst>
                                      </p:cBhvr>
                                      <p:to>
                                        <p:strVal val="visible"/>
                                      </p:to>
                                    </p:set>
                                    <p:animEffect transition="in" filter="wipe(left)">
                                      <p:cBhvr>
                                        <p:cTn id="81" dur="100"/>
                                        <p:tgtEl>
                                          <p:spTgt spid="3094"/>
                                        </p:tgtEl>
                                      </p:cBhvr>
                                    </p:animEffect>
                                  </p:childTnLst>
                                </p:cTn>
                              </p:par>
                              <p:par>
                                <p:cTn id="82" presetID="22" presetClass="entr" presetSubtype="8" fill="hold" nodeType="withEffect">
                                  <p:stCondLst>
                                    <p:cond delay="1600"/>
                                  </p:stCondLst>
                                  <p:childTnLst>
                                    <p:set>
                                      <p:cBhvr>
                                        <p:cTn id="83" dur="1" fill="hold">
                                          <p:stCondLst>
                                            <p:cond delay="0"/>
                                          </p:stCondLst>
                                        </p:cTn>
                                        <p:tgtEl>
                                          <p:spTgt spid="3096"/>
                                        </p:tgtEl>
                                        <p:attrNameLst>
                                          <p:attrName>style.visibility</p:attrName>
                                        </p:attrNameLst>
                                      </p:cBhvr>
                                      <p:to>
                                        <p:strVal val="visible"/>
                                      </p:to>
                                    </p:set>
                                    <p:animEffect transition="in" filter="wipe(left)">
                                      <p:cBhvr>
                                        <p:cTn id="84" dur="100"/>
                                        <p:tgtEl>
                                          <p:spTgt spid="3096"/>
                                        </p:tgtEl>
                                      </p:cBhvr>
                                    </p:animEffect>
                                  </p:childTnLst>
                                </p:cTn>
                              </p:par>
                              <p:par>
                                <p:cTn id="85" presetID="22" presetClass="entr" presetSubtype="8" fill="hold" nodeType="withEffect">
                                  <p:stCondLst>
                                    <p:cond delay="1700"/>
                                  </p:stCondLst>
                                  <p:childTnLst>
                                    <p:set>
                                      <p:cBhvr>
                                        <p:cTn id="86" dur="1" fill="hold">
                                          <p:stCondLst>
                                            <p:cond delay="0"/>
                                          </p:stCondLst>
                                        </p:cTn>
                                        <p:tgtEl>
                                          <p:spTgt spid="3098"/>
                                        </p:tgtEl>
                                        <p:attrNameLst>
                                          <p:attrName>style.visibility</p:attrName>
                                        </p:attrNameLst>
                                      </p:cBhvr>
                                      <p:to>
                                        <p:strVal val="visible"/>
                                      </p:to>
                                    </p:set>
                                    <p:animEffect transition="in" filter="wipe(left)">
                                      <p:cBhvr>
                                        <p:cTn id="87" dur="100"/>
                                        <p:tgtEl>
                                          <p:spTgt spid="3098"/>
                                        </p:tgtEl>
                                      </p:cBhvr>
                                    </p:animEffect>
                                  </p:childTnLst>
                                </p:cTn>
                              </p:par>
                              <p:par>
                                <p:cTn id="88" presetID="22" presetClass="entr" presetSubtype="8" fill="hold" nodeType="withEffect">
                                  <p:stCondLst>
                                    <p:cond delay="1800"/>
                                  </p:stCondLst>
                                  <p:childTnLst>
                                    <p:set>
                                      <p:cBhvr>
                                        <p:cTn id="89" dur="1" fill="hold">
                                          <p:stCondLst>
                                            <p:cond delay="0"/>
                                          </p:stCondLst>
                                        </p:cTn>
                                        <p:tgtEl>
                                          <p:spTgt spid="3100"/>
                                        </p:tgtEl>
                                        <p:attrNameLst>
                                          <p:attrName>style.visibility</p:attrName>
                                        </p:attrNameLst>
                                      </p:cBhvr>
                                      <p:to>
                                        <p:strVal val="visible"/>
                                      </p:to>
                                    </p:set>
                                    <p:animEffect transition="in" filter="wipe(left)">
                                      <p:cBhvr>
                                        <p:cTn id="90" dur="100"/>
                                        <p:tgtEl>
                                          <p:spTgt spid="3100"/>
                                        </p:tgtEl>
                                      </p:cBhvr>
                                    </p:animEffect>
                                  </p:childTnLst>
                                </p:cTn>
                              </p:par>
                            </p:childTnLst>
                          </p:cTn>
                        </p:par>
                      </p:childTnLst>
                    </p:cTn>
                  </p:par>
                  <p:par>
                    <p:cTn id="91" fill="hold">
                      <p:stCondLst>
                        <p:cond delay="indefinite"/>
                      </p:stCondLst>
                      <p:childTnLst>
                        <p:par>
                          <p:cTn id="92" fill="hold">
                            <p:stCondLst>
                              <p:cond delay="0"/>
                            </p:stCondLst>
                            <p:childTnLst>
                              <p:par>
                                <p:cTn id="93" presetID="23" presetClass="exit" presetSubtype="32" fill="hold" nodeType="clickEffect">
                                  <p:stCondLst>
                                    <p:cond delay="0"/>
                                  </p:stCondLst>
                                  <p:childTnLst>
                                    <p:anim calcmode="lin" valueType="num">
                                      <p:cBhvr>
                                        <p:cTn id="94" dur="1250"/>
                                        <p:tgtEl>
                                          <p:spTgt spid="23"/>
                                        </p:tgtEl>
                                        <p:attrNameLst>
                                          <p:attrName>ppt_w</p:attrName>
                                        </p:attrNameLst>
                                      </p:cBhvr>
                                      <p:tavLst>
                                        <p:tav tm="0">
                                          <p:val>
                                            <p:strVal val="ppt_w"/>
                                          </p:val>
                                        </p:tav>
                                        <p:tav tm="100000">
                                          <p:val>
                                            <p:fltVal val="0"/>
                                          </p:val>
                                        </p:tav>
                                      </p:tavLst>
                                    </p:anim>
                                    <p:anim calcmode="lin" valueType="num">
                                      <p:cBhvr>
                                        <p:cTn id="95" dur="1250"/>
                                        <p:tgtEl>
                                          <p:spTgt spid="23"/>
                                        </p:tgtEl>
                                        <p:attrNameLst>
                                          <p:attrName>ppt_h</p:attrName>
                                        </p:attrNameLst>
                                      </p:cBhvr>
                                      <p:tavLst>
                                        <p:tav tm="0">
                                          <p:val>
                                            <p:strVal val="ppt_h"/>
                                          </p:val>
                                        </p:tav>
                                        <p:tav tm="100000">
                                          <p:val>
                                            <p:fltVal val="0"/>
                                          </p:val>
                                        </p:tav>
                                      </p:tavLst>
                                    </p:anim>
                                    <p:set>
                                      <p:cBhvr>
                                        <p:cTn id="96" dur="1" fill="hold">
                                          <p:stCondLst>
                                            <p:cond delay="1249"/>
                                          </p:stCondLst>
                                        </p:cTn>
                                        <p:tgtEl>
                                          <p:spTgt spid="23"/>
                                        </p:tgtEl>
                                        <p:attrNameLst>
                                          <p:attrName>style.visibility</p:attrName>
                                        </p:attrNameLst>
                                      </p:cBhvr>
                                      <p:to>
                                        <p:strVal val="hidden"/>
                                      </p:to>
                                    </p:set>
                                  </p:childTnLst>
                                </p:cTn>
                              </p:par>
                              <p:par>
                                <p:cTn id="97" presetID="23" presetClass="exit" presetSubtype="32" fill="hold" nodeType="withEffect">
                                  <p:stCondLst>
                                    <p:cond delay="0"/>
                                  </p:stCondLst>
                                  <p:childTnLst>
                                    <p:anim calcmode="lin" valueType="num">
                                      <p:cBhvr>
                                        <p:cTn id="98" dur="1250"/>
                                        <p:tgtEl>
                                          <p:spTgt spid="25"/>
                                        </p:tgtEl>
                                        <p:attrNameLst>
                                          <p:attrName>ppt_w</p:attrName>
                                        </p:attrNameLst>
                                      </p:cBhvr>
                                      <p:tavLst>
                                        <p:tav tm="0">
                                          <p:val>
                                            <p:strVal val="ppt_w"/>
                                          </p:val>
                                        </p:tav>
                                        <p:tav tm="100000">
                                          <p:val>
                                            <p:fltVal val="0"/>
                                          </p:val>
                                        </p:tav>
                                      </p:tavLst>
                                    </p:anim>
                                    <p:anim calcmode="lin" valueType="num">
                                      <p:cBhvr>
                                        <p:cTn id="99" dur="1250"/>
                                        <p:tgtEl>
                                          <p:spTgt spid="25"/>
                                        </p:tgtEl>
                                        <p:attrNameLst>
                                          <p:attrName>ppt_h</p:attrName>
                                        </p:attrNameLst>
                                      </p:cBhvr>
                                      <p:tavLst>
                                        <p:tav tm="0">
                                          <p:val>
                                            <p:strVal val="ppt_h"/>
                                          </p:val>
                                        </p:tav>
                                        <p:tav tm="100000">
                                          <p:val>
                                            <p:fltVal val="0"/>
                                          </p:val>
                                        </p:tav>
                                      </p:tavLst>
                                    </p:anim>
                                    <p:set>
                                      <p:cBhvr>
                                        <p:cTn id="100" dur="1" fill="hold">
                                          <p:stCondLst>
                                            <p:cond delay="1249"/>
                                          </p:stCondLst>
                                        </p:cTn>
                                        <p:tgtEl>
                                          <p:spTgt spid="25"/>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1250"/>
                                        <p:tgtEl>
                                          <p:spTgt spid="27"/>
                                        </p:tgtEl>
                                        <p:attrNameLst>
                                          <p:attrName>ppt_w</p:attrName>
                                        </p:attrNameLst>
                                      </p:cBhvr>
                                      <p:tavLst>
                                        <p:tav tm="0">
                                          <p:val>
                                            <p:strVal val="ppt_w"/>
                                          </p:val>
                                        </p:tav>
                                        <p:tav tm="100000">
                                          <p:val>
                                            <p:fltVal val="0"/>
                                          </p:val>
                                        </p:tav>
                                      </p:tavLst>
                                    </p:anim>
                                    <p:anim calcmode="lin" valueType="num">
                                      <p:cBhvr>
                                        <p:cTn id="103" dur="1250"/>
                                        <p:tgtEl>
                                          <p:spTgt spid="27"/>
                                        </p:tgtEl>
                                        <p:attrNameLst>
                                          <p:attrName>ppt_h</p:attrName>
                                        </p:attrNameLst>
                                      </p:cBhvr>
                                      <p:tavLst>
                                        <p:tav tm="0">
                                          <p:val>
                                            <p:strVal val="ppt_h"/>
                                          </p:val>
                                        </p:tav>
                                        <p:tav tm="100000">
                                          <p:val>
                                            <p:fltVal val="0"/>
                                          </p:val>
                                        </p:tav>
                                      </p:tavLst>
                                    </p:anim>
                                    <p:set>
                                      <p:cBhvr>
                                        <p:cTn id="104" dur="1" fill="hold">
                                          <p:stCondLst>
                                            <p:cond delay="1249"/>
                                          </p:stCondLst>
                                        </p:cTn>
                                        <p:tgtEl>
                                          <p:spTgt spid="27"/>
                                        </p:tgtEl>
                                        <p:attrNameLst>
                                          <p:attrName>style.visibility</p:attrName>
                                        </p:attrNameLst>
                                      </p:cBhvr>
                                      <p:to>
                                        <p:strVal val="hidden"/>
                                      </p:to>
                                    </p:set>
                                  </p:childTnLst>
                                </p:cTn>
                              </p:par>
                              <p:par>
                                <p:cTn id="105" presetID="23" presetClass="exit" presetSubtype="32" fill="hold" nodeType="withEffect">
                                  <p:stCondLst>
                                    <p:cond delay="0"/>
                                  </p:stCondLst>
                                  <p:childTnLst>
                                    <p:anim calcmode="lin" valueType="num">
                                      <p:cBhvr>
                                        <p:cTn id="106" dur="1250"/>
                                        <p:tgtEl>
                                          <p:spTgt spid="29"/>
                                        </p:tgtEl>
                                        <p:attrNameLst>
                                          <p:attrName>ppt_w</p:attrName>
                                        </p:attrNameLst>
                                      </p:cBhvr>
                                      <p:tavLst>
                                        <p:tav tm="0">
                                          <p:val>
                                            <p:strVal val="ppt_w"/>
                                          </p:val>
                                        </p:tav>
                                        <p:tav tm="100000">
                                          <p:val>
                                            <p:fltVal val="0"/>
                                          </p:val>
                                        </p:tav>
                                      </p:tavLst>
                                    </p:anim>
                                    <p:anim calcmode="lin" valueType="num">
                                      <p:cBhvr>
                                        <p:cTn id="107" dur="1250"/>
                                        <p:tgtEl>
                                          <p:spTgt spid="29"/>
                                        </p:tgtEl>
                                        <p:attrNameLst>
                                          <p:attrName>ppt_h</p:attrName>
                                        </p:attrNameLst>
                                      </p:cBhvr>
                                      <p:tavLst>
                                        <p:tav tm="0">
                                          <p:val>
                                            <p:strVal val="ppt_h"/>
                                          </p:val>
                                        </p:tav>
                                        <p:tav tm="100000">
                                          <p:val>
                                            <p:fltVal val="0"/>
                                          </p:val>
                                        </p:tav>
                                      </p:tavLst>
                                    </p:anim>
                                    <p:set>
                                      <p:cBhvr>
                                        <p:cTn id="108" dur="1" fill="hold">
                                          <p:stCondLst>
                                            <p:cond delay="1249"/>
                                          </p:stCondLst>
                                        </p:cTn>
                                        <p:tgtEl>
                                          <p:spTgt spid="29"/>
                                        </p:tgtEl>
                                        <p:attrNameLst>
                                          <p:attrName>style.visibility</p:attrName>
                                        </p:attrNameLst>
                                      </p:cBhvr>
                                      <p:to>
                                        <p:strVal val="hidden"/>
                                      </p:to>
                                    </p:set>
                                  </p:childTnLst>
                                </p:cTn>
                              </p:par>
                              <p:par>
                                <p:cTn id="109" presetID="23" presetClass="exit" presetSubtype="32" fill="hold" nodeType="withEffect">
                                  <p:stCondLst>
                                    <p:cond delay="0"/>
                                  </p:stCondLst>
                                  <p:childTnLst>
                                    <p:anim calcmode="lin" valueType="num">
                                      <p:cBhvr>
                                        <p:cTn id="110" dur="1250"/>
                                        <p:tgtEl>
                                          <p:spTgt spid="31"/>
                                        </p:tgtEl>
                                        <p:attrNameLst>
                                          <p:attrName>ppt_w</p:attrName>
                                        </p:attrNameLst>
                                      </p:cBhvr>
                                      <p:tavLst>
                                        <p:tav tm="0">
                                          <p:val>
                                            <p:strVal val="ppt_w"/>
                                          </p:val>
                                        </p:tav>
                                        <p:tav tm="100000">
                                          <p:val>
                                            <p:fltVal val="0"/>
                                          </p:val>
                                        </p:tav>
                                      </p:tavLst>
                                    </p:anim>
                                    <p:anim calcmode="lin" valueType="num">
                                      <p:cBhvr>
                                        <p:cTn id="111" dur="1250"/>
                                        <p:tgtEl>
                                          <p:spTgt spid="31"/>
                                        </p:tgtEl>
                                        <p:attrNameLst>
                                          <p:attrName>ppt_h</p:attrName>
                                        </p:attrNameLst>
                                      </p:cBhvr>
                                      <p:tavLst>
                                        <p:tav tm="0">
                                          <p:val>
                                            <p:strVal val="ppt_h"/>
                                          </p:val>
                                        </p:tav>
                                        <p:tav tm="100000">
                                          <p:val>
                                            <p:fltVal val="0"/>
                                          </p:val>
                                        </p:tav>
                                      </p:tavLst>
                                    </p:anim>
                                    <p:set>
                                      <p:cBhvr>
                                        <p:cTn id="112" dur="1" fill="hold">
                                          <p:stCondLst>
                                            <p:cond delay="1249"/>
                                          </p:stCondLst>
                                        </p:cTn>
                                        <p:tgtEl>
                                          <p:spTgt spid="31"/>
                                        </p:tgtEl>
                                        <p:attrNameLst>
                                          <p:attrName>style.visibility</p:attrName>
                                        </p:attrNameLst>
                                      </p:cBhvr>
                                      <p:to>
                                        <p:strVal val="hidden"/>
                                      </p:to>
                                    </p:set>
                                  </p:childTnLst>
                                </p:cTn>
                              </p:par>
                              <p:par>
                                <p:cTn id="113" presetID="23" presetClass="exit" presetSubtype="32" fill="hold" nodeType="withEffect">
                                  <p:stCondLst>
                                    <p:cond delay="0"/>
                                  </p:stCondLst>
                                  <p:childTnLst>
                                    <p:anim calcmode="lin" valueType="num">
                                      <p:cBhvr>
                                        <p:cTn id="114" dur="1250"/>
                                        <p:tgtEl>
                                          <p:spTgt spid="3073"/>
                                        </p:tgtEl>
                                        <p:attrNameLst>
                                          <p:attrName>ppt_w</p:attrName>
                                        </p:attrNameLst>
                                      </p:cBhvr>
                                      <p:tavLst>
                                        <p:tav tm="0">
                                          <p:val>
                                            <p:strVal val="ppt_w"/>
                                          </p:val>
                                        </p:tav>
                                        <p:tav tm="100000">
                                          <p:val>
                                            <p:fltVal val="0"/>
                                          </p:val>
                                        </p:tav>
                                      </p:tavLst>
                                    </p:anim>
                                    <p:anim calcmode="lin" valueType="num">
                                      <p:cBhvr>
                                        <p:cTn id="115" dur="1250"/>
                                        <p:tgtEl>
                                          <p:spTgt spid="3073"/>
                                        </p:tgtEl>
                                        <p:attrNameLst>
                                          <p:attrName>ppt_h</p:attrName>
                                        </p:attrNameLst>
                                      </p:cBhvr>
                                      <p:tavLst>
                                        <p:tav tm="0">
                                          <p:val>
                                            <p:strVal val="ppt_h"/>
                                          </p:val>
                                        </p:tav>
                                        <p:tav tm="100000">
                                          <p:val>
                                            <p:fltVal val="0"/>
                                          </p:val>
                                        </p:tav>
                                      </p:tavLst>
                                    </p:anim>
                                    <p:set>
                                      <p:cBhvr>
                                        <p:cTn id="116" dur="1" fill="hold">
                                          <p:stCondLst>
                                            <p:cond delay="1249"/>
                                          </p:stCondLst>
                                        </p:cTn>
                                        <p:tgtEl>
                                          <p:spTgt spid="3073"/>
                                        </p:tgtEl>
                                        <p:attrNameLst>
                                          <p:attrName>style.visibility</p:attrName>
                                        </p:attrNameLst>
                                      </p:cBhvr>
                                      <p:to>
                                        <p:strVal val="hidden"/>
                                      </p:to>
                                    </p:set>
                                  </p:childTnLst>
                                </p:cTn>
                              </p:par>
                              <p:par>
                                <p:cTn id="117" presetID="23" presetClass="exit" presetSubtype="32" fill="hold" nodeType="withEffect">
                                  <p:stCondLst>
                                    <p:cond delay="0"/>
                                  </p:stCondLst>
                                  <p:childTnLst>
                                    <p:anim calcmode="lin" valueType="num">
                                      <p:cBhvr>
                                        <p:cTn id="118" dur="1250"/>
                                        <p:tgtEl>
                                          <p:spTgt spid="3076"/>
                                        </p:tgtEl>
                                        <p:attrNameLst>
                                          <p:attrName>ppt_w</p:attrName>
                                        </p:attrNameLst>
                                      </p:cBhvr>
                                      <p:tavLst>
                                        <p:tav tm="0">
                                          <p:val>
                                            <p:strVal val="ppt_w"/>
                                          </p:val>
                                        </p:tav>
                                        <p:tav tm="100000">
                                          <p:val>
                                            <p:fltVal val="0"/>
                                          </p:val>
                                        </p:tav>
                                      </p:tavLst>
                                    </p:anim>
                                    <p:anim calcmode="lin" valueType="num">
                                      <p:cBhvr>
                                        <p:cTn id="119" dur="1250"/>
                                        <p:tgtEl>
                                          <p:spTgt spid="3076"/>
                                        </p:tgtEl>
                                        <p:attrNameLst>
                                          <p:attrName>ppt_h</p:attrName>
                                        </p:attrNameLst>
                                      </p:cBhvr>
                                      <p:tavLst>
                                        <p:tav tm="0">
                                          <p:val>
                                            <p:strVal val="ppt_h"/>
                                          </p:val>
                                        </p:tav>
                                        <p:tav tm="100000">
                                          <p:val>
                                            <p:fltVal val="0"/>
                                          </p:val>
                                        </p:tav>
                                      </p:tavLst>
                                    </p:anim>
                                    <p:set>
                                      <p:cBhvr>
                                        <p:cTn id="120" dur="1" fill="hold">
                                          <p:stCondLst>
                                            <p:cond delay="1249"/>
                                          </p:stCondLst>
                                        </p:cTn>
                                        <p:tgtEl>
                                          <p:spTgt spid="3076"/>
                                        </p:tgtEl>
                                        <p:attrNameLst>
                                          <p:attrName>style.visibility</p:attrName>
                                        </p:attrNameLst>
                                      </p:cBhvr>
                                      <p:to>
                                        <p:strVal val="hidden"/>
                                      </p:to>
                                    </p:set>
                                  </p:childTnLst>
                                </p:cTn>
                              </p:par>
                              <p:par>
                                <p:cTn id="121" presetID="23" presetClass="exit" presetSubtype="32" fill="hold" nodeType="withEffect">
                                  <p:stCondLst>
                                    <p:cond delay="0"/>
                                  </p:stCondLst>
                                  <p:childTnLst>
                                    <p:anim calcmode="lin" valueType="num">
                                      <p:cBhvr>
                                        <p:cTn id="122" dur="1250"/>
                                        <p:tgtEl>
                                          <p:spTgt spid="3078"/>
                                        </p:tgtEl>
                                        <p:attrNameLst>
                                          <p:attrName>ppt_w</p:attrName>
                                        </p:attrNameLst>
                                      </p:cBhvr>
                                      <p:tavLst>
                                        <p:tav tm="0">
                                          <p:val>
                                            <p:strVal val="ppt_w"/>
                                          </p:val>
                                        </p:tav>
                                        <p:tav tm="100000">
                                          <p:val>
                                            <p:fltVal val="0"/>
                                          </p:val>
                                        </p:tav>
                                      </p:tavLst>
                                    </p:anim>
                                    <p:anim calcmode="lin" valueType="num">
                                      <p:cBhvr>
                                        <p:cTn id="123" dur="1250"/>
                                        <p:tgtEl>
                                          <p:spTgt spid="3078"/>
                                        </p:tgtEl>
                                        <p:attrNameLst>
                                          <p:attrName>ppt_h</p:attrName>
                                        </p:attrNameLst>
                                      </p:cBhvr>
                                      <p:tavLst>
                                        <p:tav tm="0">
                                          <p:val>
                                            <p:strVal val="ppt_h"/>
                                          </p:val>
                                        </p:tav>
                                        <p:tav tm="100000">
                                          <p:val>
                                            <p:fltVal val="0"/>
                                          </p:val>
                                        </p:tav>
                                      </p:tavLst>
                                    </p:anim>
                                    <p:set>
                                      <p:cBhvr>
                                        <p:cTn id="124" dur="1" fill="hold">
                                          <p:stCondLst>
                                            <p:cond delay="1249"/>
                                          </p:stCondLst>
                                        </p:cTn>
                                        <p:tgtEl>
                                          <p:spTgt spid="3078"/>
                                        </p:tgtEl>
                                        <p:attrNameLst>
                                          <p:attrName>style.visibility</p:attrName>
                                        </p:attrNameLst>
                                      </p:cBhvr>
                                      <p:to>
                                        <p:strVal val="hidden"/>
                                      </p:to>
                                    </p:set>
                                  </p:childTnLst>
                                </p:cTn>
                              </p:par>
                              <p:par>
                                <p:cTn id="125" presetID="23" presetClass="exit" presetSubtype="32" fill="hold" nodeType="withEffect">
                                  <p:stCondLst>
                                    <p:cond delay="0"/>
                                  </p:stCondLst>
                                  <p:childTnLst>
                                    <p:anim calcmode="lin" valueType="num">
                                      <p:cBhvr>
                                        <p:cTn id="126" dur="1250"/>
                                        <p:tgtEl>
                                          <p:spTgt spid="3080"/>
                                        </p:tgtEl>
                                        <p:attrNameLst>
                                          <p:attrName>ppt_w</p:attrName>
                                        </p:attrNameLst>
                                      </p:cBhvr>
                                      <p:tavLst>
                                        <p:tav tm="0">
                                          <p:val>
                                            <p:strVal val="ppt_w"/>
                                          </p:val>
                                        </p:tav>
                                        <p:tav tm="100000">
                                          <p:val>
                                            <p:fltVal val="0"/>
                                          </p:val>
                                        </p:tav>
                                      </p:tavLst>
                                    </p:anim>
                                    <p:anim calcmode="lin" valueType="num">
                                      <p:cBhvr>
                                        <p:cTn id="127" dur="1250"/>
                                        <p:tgtEl>
                                          <p:spTgt spid="3080"/>
                                        </p:tgtEl>
                                        <p:attrNameLst>
                                          <p:attrName>ppt_h</p:attrName>
                                        </p:attrNameLst>
                                      </p:cBhvr>
                                      <p:tavLst>
                                        <p:tav tm="0">
                                          <p:val>
                                            <p:strVal val="ppt_h"/>
                                          </p:val>
                                        </p:tav>
                                        <p:tav tm="100000">
                                          <p:val>
                                            <p:fltVal val="0"/>
                                          </p:val>
                                        </p:tav>
                                      </p:tavLst>
                                    </p:anim>
                                    <p:set>
                                      <p:cBhvr>
                                        <p:cTn id="128" dur="1" fill="hold">
                                          <p:stCondLst>
                                            <p:cond delay="1249"/>
                                          </p:stCondLst>
                                        </p:cTn>
                                        <p:tgtEl>
                                          <p:spTgt spid="3080"/>
                                        </p:tgtEl>
                                        <p:attrNameLst>
                                          <p:attrName>style.visibility</p:attrName>
                                        </p:attrNameLst>
                                      </p:cBhvr>
                                      <p:to>
                                        <p:strVal val="hidden"/>
                                      </p:to>
                                    </p:set>
                                  </p:childTnLst>
                                </p:cTn>
                              </p:par>
                              <p:par>
                                <p:cTn id="129" presetID="23" presetClass="exit" presetSubtype="32" fill="hold" nodeType="withEffect">
                                  <p:stCondLst>
                                    <p:cond delay="0"/>
                                  </p:stCondLst>
                                  <p:childTnLst>
                                    <p:anim calcmode="lin" valueType="num">
                                      <p:cBhvr>
                                        <p:cTn id="130" dur="1250"/>
                                        <p:tgtEl>
                                          <p:spTgt spid="3082"/>
                                        </p:tgtEl>
                                        <p:attrNameLst>
                                          <p:attrName>ppt_w</p:attrName>
                                        </p:attrNameLst>
                                      </p:cBhvr>
                                      <p:tavLst>
                                        <p:tav tm="0">
                                          <p:val>
                                            <p:strVal val="ppt_w"/>
                                          </p:val>
                                        </p:tav>
                                        <p:tav tm="100000">
                                          <p:val>
                                            <p:fltVal val="0"/>
                                          </p:val>
                                        </p:tav>
                                      </p:tavLst>
                                    </p:anim>
                                    <p:anim calcmode="lin" valueType="num">
                                      <p:cBhvr>
                                        <p:cTn id="131" dur="1250"/>
                                        <p:tgtEl>
                                          <p:spTgt spid="3082"/>
                                        </p:tgtEl>
                                        <p:attrNameLst>
                                          <p:attrName>ppt_h</p:attrName>
                                        </p:attrNameLst>
                                      </p:cBhvr>
                                      <p:tavLst>
                                        <p:tav tm="0">
                                          <p:val>
                                            <p:strVal val="ppt_h"/>
                                          </p:val>
                                        </p:tav>
                                        <p:tav tm="100000">
                                          <p:val>
                                            <p:fltVal val="0"/>
                                          </p:val>
                                        </p:tav>
                                      </p:tavLst>
                                    </p:anim>
                                    <p:set>
                                      <p:cBhvr>
                                        <p:cTn id="132" dur="1" fill="hold">
                                          <p:stCondLst>
                                            <p:cond delay="1249"/>
                                          </p:stCondLst>
                                        </p:cTn>
                                        <p:tgtEl>
                                          <p:spTgt spid="3082"/>
                                        </p:tgtEl>
                                        <p:attrNameLst>
                                          <p:attrName>style.visibility</p:attrName>
                                        </p:attrNameLst>
                                      </p:cBhvr>
                                      <p:to>
                                        <p:strVal val="hidden"/>
                                      </p:to>
                                    </p:set>
                                  </p:childTnLst>
                                </p:cTn>
                              </p:par>
                              <p:par>
                                <p:cTn id="133" presetID="23" presetClass="exit" presetSubtype="32" fill="hold" nodeType="withEffect">
                                  <p:stCondLst>
                                    <p:cond delay="0"/>
                                  </p:stCondLst>
                                  <p:childTnLst>
                                    <p:anim calcmode="lin" valueType="num">
                                      <p:cBhvr>
                                        <p:cTn id="134" dur="1250"/>
                                        <p:tgtEl>
                                          <p:spTgt spid="3084"/>
                                        </p:tgtEl>
                                        <p:attrNameLst>
                                          <p:attrName>ppt_w</p:attrName>
                                        </p:attrNameLst>
                                      </p:cBhvr>
                                      <p:tavLst>
                                        <p:tav tm="0">
                                          <p:val>
                                            <p:strVal val="ppt_w"/>
                                          </p:val>
                                        </p:tav>
                                        <p:tav tm="100000">
                                          <p:val>
                                            <p:fltVal val="0"/>
                                          </p:val>
                                        </p:tav>
                                      </p:tavLst>
                                    </p:anim>
                                    <p:anim calcmode="lin" valueType="num">
                                      <p:cBhvr>
                                        <p:cTn id="135" dur="1250"/>
                                        <p:tgtEl>
                                          <p:spTgt spid="3084"/>
                                        </p:tgtEl>
                                        <p:attrNameLst>
                                          <p:attrName>ppt_h</p:attrName>
                                        </p:attrNameLst>
                                      </p:cBhvr>
                                      <p:tavLst>
                                        <p:tav tm="0">
                                          <p:val>
                                            <p:strVal val="ppt_h"/>
                                          </p:val>
                                        </p:tav>
                                        <p:tav tm="100000">
                                          <p:val>
                                            <p:fltVal val="0"/>
                                          </p:val>
                                        </p:tav>
                                      </p:tavLst>
                                    </p:anim>
                                    <p:set>
                                      <p:cBhvr>
                                        <p:cTn id="136" dur="1" fill="hold">
                                          <p:stCondLst>
                                            <p:cond delay="1249"/>
                                          </p:stCondLst>
                                        </p:cTn>
                                        <p:tgtEl>
                                          <p:spTgt spid="3084"/>
                                        </p:tgtEl>
                                        <p:attrNameLst>
                                          <p:attrName>style.visibility</p:attrName>
                                        </p:attrNameLst>
                                      </p:cBhvr>
                                      <p:to>
                                        <p:strVal val="hidden"/>
                                      </p:to>
                                    </p:set>
                                  </p:childTnLst>
                                </p:cTn>
                              </p:par>
                              <p:par>
                                <p:cTn id="137" presetID="23" presetClass="exit" presetSubtype="32" fill="hold" nodeType="withEffect">
                                  <p:stCondLst>
                                    <p:cond delay="0"/>
                                  </p:stCondLst>
                                  <p:childTnLst>
                                    <p:anim calcmode="lin" valueType="num">
                                      <p:cBhvr>
                                        <p:cTn id="138" dur="1250"/>
                                        <p:tgtEl>
                                          <p:spTgt spid="3086"/>
                                        </p:tgtEl>
                                        <p:attrNameLst>
                                          <p:attrName>ppt_w</p:attrName>
                                        </p:attrNameLst>
                                      </p:cBhvr>
                                      <p:tavLst>
                                        <p:tav tm="0">
                                          <p:val>
                                            <p:strVal val="ppt_w"/>
                                          </p:val>
                                        </p:tav>
                                        <p:tav tm="100000">
                                          <p:val>
                                            <p:fltVal val="0"/>
                                          </p:val>
                                        </p:tav>
                                      </p:tavLst>
                                    </p:anim>
                                    <p:anim calcmode="lin" valueType="num">
                                      <p:cBhvr>
                                        <p:cTn id="139" dur="1250"/>
                                        <p:tgtEl>
                                          <p:spTgt spid="3086"/>
                                        </p:tgtEl>
                                        <p:attrNameLst>
                                          <p:attrName>ppt_h</p:attrName>
                                        </p:attrNameLst>
                                      </p:cBhvr>
                                      <p:tavLst>
                                        <p:tav tm="0">
                                          <p:val>
                                            <p:strVal val="ppt_h"/>
                                          </p:val>
                                        </p:tav>
                                        <p:tav tm="100000">
                                          <p:val>
                                            <p:fltVal val="0"/>
                                          </p:val>
                                        </p:tav>
                                      </p:tavLst>
                                    </p:anim>
                                    <p:set>
                                      <p:cBhvr>
                                        <p:cTn id="140" dur="1" fill="hold">
                                          <p:stCondLst>
                                            <p:cond delay="1249"/>
                                          </p:stCondLst>
                                        </p:cTn>
                                        <p:tgtEl>
                                          <p:spTgt spid="3086"/>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250"/>
                                        <p:tgtEl>
                                          <p:spTgt spid="3088"/>
                                        </p:tgtEl>
                                        <p:attrNameLst>
                                          <p:attrName>ppt_w</p:attrName>
                                        </p:attrNameLst>
                                      </p:cBhvr>
                                      <p:tavLst>
                                        <p:tav tm="0">
                                          <p:val>
                                            <p:strVal val="ppt_w"/>
                                          </p:val>
                                        </p:tav>
                                        <p:tav tm="100000">
                                          <p:val>
                                            <p:fltVal val="0"/>
                                          </p:val>
                                        </p:tav>
                                      </p:tavLst>
                                    </p:anim>
                                    <p:anim calcmode="lin" valueType="num">
                                      <p:cBhvr>
                                        <p:cTn id="143" dur="1250"/>
                                        <p:tgtEl>
                                          <p:spTgt spid="3088"/>
                                        </p:tgtEl>
                                        <p:attrNameLst>
                                          <p:attrName>ppt_h</p:attrName>
                                        </p:attrNameLst>
                                      </p:cBhvr>
                                      <p:tavLst>
                                        <p:tav tm="0">
                                          <p:val>
                                            <p:strVal val="ppt_h"/>
                                          </p:val>
                                        </p:tav>
                                        <p:tav tm="100000">
                                          <p:val>
                                            <p:fltVal val="0"/>
                                          </p:val>
                                        </p:tav>
                                      </p:tavLst>
                                    </p:anim>
                                    <p:set>
                                      <p:cBhvr>
                                        <p:cTn id="144" dur="1" fill="hold">
                                          <p:stCondLst>
                                            <p:cond delay="1249"/>
                                          </p:stCondLst>
                                        </p:cTn>
                                        <p:tgtEl>
                                          <p:spTgt spid="3088"/>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250"/>
                                        <p:tgtEl>
                                          <p:spTgt spid="3092"/>
                                        </p:tgtEl>
                                        <p:attrNameLst>
                                          <p:attrName>ppt_w</p:attrName>
                                        </p:attrNameLst>
                                      </p:cBhvr>
                                      <p:tavLst>
                                        <p:tav tm="0">
                                          <p:val>
                                            <p:strVal val="ppt_w"/>
                                          </p:val>
                                        </p:tav>
                                        <p:tav tm="100000">
                                          <p:val>
                                            <p:fltVal val="0"/>
                                          </p:val>
                                        </p:tav>
                                      </p:tavLst>
                                    </p:anim>
                                    <p:anim calcmode="lin" valueType="num">
                                      <p:cBhvr>
                                        <p:cTn id="147" dur="1250"/>
                                        <p:tgtEl>
                                          <p:spTgt spid="3092"/>
                                        </p:tgtEl>
                                        <p:attrNameLst>
                                          <p:attrName>ppt_h</p:attrName>
                                        </p:attrNameLst>
                                      </p:cBhvr>
                                      <p:tavLst>
                                        <p:tav tm="0">
                                          <p:val>
                                            <p:strVal val="ppt_h"/>
                                          </p:val>
                                        </p:tav>
                                        <p:tav tm="100000">
                                          <p:val>
                                            <p:fltVal val="0"/>
                                          </p:val>
                                        </p:tav>
                                      </p:tavLst>
                                    </p:anim>
                                    <p:set>
                                      <p:cBhvr>
                                        <p:cTn id="148" dur="1" fill="hold">
                                          <p:stCondLst>
                                            <p:cond delay="1249"/>
                                          </p:stCondLst>
                                        </p:cTn>
                                        <p:tgtEl>
                                          <p:spTgt spid="3092"/>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250"/>
                                        <p:tgtEl>
                                          <p:spTgt spid="3094"/>
                                        </p:tgtEl>
                                        <p:attrNameLst>
                                          <p:attrName>ppt_w</p:attrName>
                                        </p:attrNameLst>
                                      </p:cBhvr>
                                      <p:tavLst>
                                        <p:tav tm="0">
                                          <p:val>
                                            <p:strVal val="ppt_w"/>
                                          </p:val>
                                        </p:tav>
                                        <p:tav tm="100000">
                                          <p:val>
                                            <p:fltVal val="0"/>
                                          </p:val>
                                        </p:tav>
                                      </p:tavLst>
                                    </p:anim>
                                    <p:anim calcmode="lin" valueType="num">
                                      <p:cBhvr>
                                        <p:cTn id="151" dur="1250"/>
                                        <p:tgtEl>
                                          <p:spTgt spid="3094"/>
                                        </p:tgtEl>
                                        <p:attrNameLst>
                                          <p:attrName>ppt_h</p:attrName>
                                        </p:attrNameLst>
                                      </p:cBhvr>
                                      <p:tavLst>
                                        <p:tav tm="0">
                                          <p:val>
                                            <p:strVal val="ppt_h"/>
                                          </p:val>
                                        </p:tav>
                                        <p:tav tm="100000">
                                          <p:val>
                                            <p:fltVal val="0"/>
                                          </p:val>
                                        </p:tav>
                                      </p:tavLst>
                                    </p:anim>
                                    <p:set>
                                      <p:cBhvr>
                                        <p:cTn id="152" dur="1" fill="hold">
                                          <p:stCondLst>
                                            <p:cond delay="1249"/>
                                          </p:stCondLst>
                                        </p:cTn>
                                        <p:tgtEl>
                                          <p:spTgt spid="3094"/>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250"/>
                                        <p:tgtEl>
                                          <p:spTgt spid="3096"/>
                                        </p:tgtEl>
                                        <p:attrNameLst>
                                          <p:attrName>ppt_w</p:attrName>
                                        </p:attrNameLst>
                                      </p:cBhvr>
                                      <p:tavLst>
                                        <p:tav tm="0">
                                          <p:val>
                                            <p:strVal val="ppt_w"/>
                                          </p:val>
                                        </p:tav>
                                        <p:tav tm="100000">
                                          <p:val>
                                            <p:fltVal val="0"/>
                                          </p:val>
                                        </p:tav>
                                      </p:tavLst>
                                    </p:anim>
                                    <p:anim calcmode="lin" valueType="num">
                                      <p:cBhvr>
                                        <p:cTn id="155" dur="1250"/>
                                        <p:tgtEl>
                                          <p:spTgt spid="3096"/>
                                        </p:tgtEl>
                                        <p:attrNameLst>
                                          <p:attrName>ppt_h</p:attrName>
                                        </p:attrNameLst>
                                      </p:cBhvr>
                                      <p:tavLst>
                                        <p:tav tm="0">
                                          <p:val>
                                            <p:strVal val="ppt_h"/>
                                          </p:val>
                                        </p:tav>
                                        <p:tav tm="100000">
                                          <p:val>
                                            <p:fltVal val="0"/>
                                          </p:val>
                                        </p:tav>
                                      </p:tavLst>
                                    </p:anim>
                                    <p:set>
                                      <p:cBhvr>
                                        <p:cTn id="156" dur="1" fill="hold">
                                          <p:stCondLst>
                                            <p:cond delay="1249"/>
                                          </p:stCondLst>
                                        </p:cTn>
                                        <p:tgtEl>
                                          <p:spTgt spid="3096"/>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250"/>
                                        <p:tgtEl>
                                          <p:spTgt spid="3098"/>
                                        </p:tgtEl>
                                        <p:attrNameLst>
                                          <p:attrName>ppt_w</p:attrName>
                                        </p:attrNameLst>
                                      </p:cBhvr>
                                      <p:tavLst>
                                        <p:tav tm="0">
                                          <p:val>
                                            <p:strVal val="ppt_w"/>
                                          </p:val>
                                        </p:tav>
                                        <p:tav tm="100000">
                                          <p:val>
                                            <p:fltVal val="0"/>
                                          </p:val>
                                        </p:tav>
                                      </p:tavLst>
                                    </p:anim>
                                    <p:anim calcmode="lin" valueType="num">
                                      <p:cBhvr>
                                        <p:cTn id="159" dur="1250"/>
                                        <p:tgtEl>
                                          <p:spTgt spid="3098"/>
                                        </p:tgtEl>
                                        <p:attrNameLst>
                                          <p:attrName>ppt_h</p:attrName>
                                        </p:attrNameLst>
                                      </p:cBhvr>
                                      <p:tavLst>
                                        <p:tav tm="0">
                                          <p:val>
                                            <p:strVal val="ppt_h"/>
                                          </p:val>
                                        </p:tav>
                                        <p:tav tm="100000">
                                          <p:val>
                                            <p:fltVal val="0"/>
                                          </p:val>
                                        </p:tav>
                                      </p:tavLst>
                                    </p:anim>
                                    <p:set>
                                      <p:cBhvr>
                                        <p:cTn id="160" dur="1" fill="hold">
                                          <p:stCondLst>
                                            <p:cond delay="1249"/>
                                          </p:stCondLst>
                                        </p:cTn>
                                        <p:tgtEl>
                                          <p:spTgt spid="3098"/>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250"/>
                                        <p:tgtEl>
                                          <p:spTgt spid="3100"/>
                                        </p:tgtEl>
                                        <p:attrNameLst>
                                          <p:attrName>ppt_w</p:attrName>
                                        </p:attrNameLst>
                                      </p:cBhvr>
                                      <p:tavLst>
                                        <p:tav tm="0">
                                          <p:val>
                                            <p:strVal val="ppt_w"/>
                                          </p:val>
                                        </p:tav>
                                        <p:tav tm="100000">
                                          <p:val>
                                            <p:fltVal val="0"/>
                                          </p:val>
                                        </p:tav>
                                      </p:tavLst>
                                    </p:anim>
                                    <p:anim calcmode="lin" valueType="num">
                                      <p:cBhvr>
                                        <p:cTn id="163" dur="1250"/>
                                        <p:tgtEl>
                                          <p:spTgt spid="3100"/>
                                        </p:tgtEl>
                                        <p:attrNameLst>
                                          <p:attrName>ppt_h</p:attrName>
                                        </p:attrNameLst>
                                      </p:cBhvr>
                                      <p:tavLst>
                                        <p:tav tm="0">
                                          <p:val>
                                            <p:strVal val="ppt_h"/>
                                          </p:val>
                                        </p:tav>
                                        <p:tav tm="100000">
                                          <p:val>
                                            <p:fltVal val="0"/>
                                          </p:val>
                                        </p:tav>
                                      </p:tavLst>
                                    </p:anim>
                                    <p:set>
                                      <p:cBhvr>
                                        <p:cTn id="164" dur="1" fill="hold">
                                          <p:stCondLst>
                                            <p:cond delay="1249"/>
                                          </p:stCondLst>
                                        </p:cTn>
                                        <p:tgtEl>
                                          <p:spTgt spid="3100"/>
                                        </p:tgtEl>
                                        <p:attrNameLst>
                                          <p:attrName>style.visibility</p:attrName>
                                        </p:attrNameLst>
                                      </p:cBhvr>
                                      <p:to>
                                        <p:strVal val="hidden"/>
                                      </p:to>
                                    </p:set>
                                  </p:childTnLst>
                                </p:cTn>
                              </p:par>
                              <p:par>
                                <p:cTn id="165" presetID="42" presetClass="path" presetSubtype="0" accel="50000" decel="50000" fill="hold" nodeType="withEffect">
                                  <p:stCondLst>
                                    <p:cond delay="0"/>
                                  </p:stCondLst>
                                  <p:childTnLst>
                                    <p:animMotion origin="layout" path="M 1.94444E-6 -4.07407E-6 L 0.34826 0.225 " pathEditMode="relative" rAng="0" ptsTypes="AA">
                                      <p:cBhvr>
                                        <p:cTn id="166" dur="1250" fill="hold"/>
                                        <p:tgtEl>
                                          <p:spTgt spid="23"/>
                                        </p:tgtEl>
                                        <p:attrNameLst>
                                          <p:attrName>ppt_x</p:attrName>
                                          <p:attrName>ppt_y</p:attrName>
                                        </p:attrNameLst>
                                      </p:cBhvr>
                                      <p:rCtr x="17413" y="11250"/>
                                    </p:animMotion>
                                  </p:childTnLst>
                                </p:cTn>
                              </p:par>
                              <p:par>
                                <p:cTn id="167" presetID="42" presetClass="path" presetSubtype="0" accel="50000" decel="50000" fill="hold" nodeType="withEffect">
                                  <p:stCondLst>
                                    <p:cond delay="0"/>
                                  </p:stCondLst>
                                  <p:childTnLst>
                                    <p:animMotion origin="layout" path="M -1.94444E-6 -4.44444E-6 L 0.16302 0.22338 " pathEditMode="relative" rAng="0" ptsTypes="AA">
                                      <p:cBhvr>
                                        <p:cTn id="168" dur="1250" fill="hold"/>
                                        <p:tgtEl>
                                          <p:spTgt spid="25"/>
                                        </p:tgtEl>
                                        <p:attrNameLst>
                                          <p:attrName>ppt_x</p:attrName>
                                          <p:attrName>ppt_y</p:attrName>
                                        </p:attrNameLst>
                                      </p:cBhvr>
                                      <p:rCtr x="8142" y="11157"/>
                                    </p:animMotion>
                                  </p:childTnLst>
                                </p:cTn>
                              </p:par>
                              <p:par>
                                <p:cTn id="169" presetID="42" presetClass="path" presetSubtype="0" accel="50000" decel="50000" fill="hold" nodeType="withEffect">
                                  <p:stCondLst>
                                    <p:cond delay="0"/>
                                  </p:stCondLst>
                                  <p:childTnLst>
                                    <p:animMotion origin="layout" path="M 2.22222E-6 -4.44444E-6 L -0.0224 0.22338 " pathEditMode="relative" rAng="0" ptsTypes="AA">
                                      <p:cBhvr>
                                        <p:cTn id="170" dur="1250" fill="hold"/>
                                        <p:tgtEl>
                                          <p:spTgt spid="27"/>
                                        </p:tgtEl>
                                        <p:attrNameLst>
                                          <p:attrName>ppt_x</p:attrName>
                                          <p:attrName>ppt_y</p:attrName>
                                        </p:attrNameLst>
                                      </p:cBhvr>
                                      <p:rCtr x="-1128" y="11157"/>
                                    </p:animMotion>
                                  </p:childTnLst>
                                </p:cTn>
                              </p:par>
                              <p:par>
                                <p:cTn id="171" presetID="42" presetClass="path" presetSubtype="0" accel="50000" decel="50000" fill="hold" nodeType="withEffect">
                                  <p:stCondLst>
                                    <p:cond delay="0"/>
                                  </p:stCondLst>
                                  <p:childTnLst>
                                    <p:animMotion origin="layout" path="M 3.61111E-6 2.96296E-6 L -0.20643 0.22453 " pathEditMode="relative" rAng="0" ptsTypes="AA">
                                      <p:cBhvr>
                                        <p:cTn id="172" dur="1250" fill="hold"/>
                                        <p:tgtEl>
                                          <p:spTgt spid="29"/>
                                        </p:tgtEl>
                                        <p:attrNameLst>
                                          <p:attrName>ppt_x</p:attrName>
                                          <p:attrName>ppt_y</p:attrName>
                                        </p:attrNameLst>
                                      </p:cBhvr>
                                      <p:rCtr x="-10330" y="11227"/>
                                    </p:animMotion>
                                  </p:childTnLst>
                                </p:cTn>
                              </p:par>
                              <p:par>
                                <p:cTn id="173" presetID="42" presetClass="path" presetSubtype="0" accel="50000" decel="50000" fill="hold" nodeType="withEffect">
                                  <p:stCondLst>
                                    <p:cond delay="0"/>
                                  </p:stCondLst>
                                  <p:childTnLst>
                                    <p:animMotion origin="layout" path="M -4.72222E-6 -1.85185E-6 L 0.4441 0.03426 " pathEditMode="relative" rAng="0" ptsTypes="AA">
                                      <p:cBhvr>
                                        <p:cTn id="174" dur="1250" fill="hold"/>
                                        <p:tgtEl>
                                          <p:spTgt spid="31"/>
                                        </p:tgtEl>
                                        <p:attrNameLst>
                                          <p:attrName>ppt_x</p:attrName>
                                          <p:attrName>ppt_y</p:attrName>
                                        </p:attrNameLst>
                                      </p:cBhvr>
                                      <p:rCtr x="22205" y="1713"/>
                                    </p:animMotion>
                                  </p:childTnLst>
                                </p:cTn>
                              </p:par>
                              <p:par>
                                <p:cTn id="175" presetID="42" presetClass="path" presetSubtype="0" accel="50000" decel="50000" fill="hold" nodeType="withEffect">
                                  <p:stCondLst>
                                    <p:cond delay="0"/>
                                  </p:stCondLst>
                                  <p:childTnLst>
                                    <p:animMotion origin="layout" path="M 1.11111E-6 -1.85185E-6 L 0.25989 0.03472 " pathEditMode="relative" rAng="0" ptsTypes="AA">
                                      <p:cBhvr>
                                        <p:cTn id="176" dur="1250" fill="hold"/>
                                        <p:tgtEl>
                                          <p:spTgt spid="3073"/>
                                        </p:tgtEl>
                                        <p:attrNameLst>
                                          <p:attrName>ppt_x</p:attrName>
                                          <p:attrName>ppt_y</p:attrName>
                                        </p:attrNameLst>
                                      </p:cBhvr>
                                      <p:rCtr x="12986" y="1736"/>
                                    </p:animMotion>
                                  </p:childTnLst>
                                </p:cTn>
                              </p:par>
                              <p:par>
                                <p:cTn id="177" presetID="42" presetClass="path" presetSubtype="0" accel="50000" decel="50000" fill="hold" nodeType="withEffect">
                                  <p:stCondLst>
                                    <p:cond delay="0"/>
                                  </p:stCondLst>
                                  <p:childTnLst>
                                    <p:animMotion origin="layout" path="M 3.33333E-6 -1.85185E-6 L 0.07621 0.03472 " pathEditMode="relative" rAng="0" ptsTypes="AA">
                                      <p:cBhvr>
                                        <p:cTn id="178" dur="1250" fill="hold"/>
                                        <p:tgtEl>
                                          <p:spTgt spid="3076"/>
                                        </p:tgtEl>
                                        <p:attrNameLst>
                                          <p:attrName>ppt_x</p:attrName>
                                          <p:attrName>ppt_y</p:attrName>
                                        </p:attrNameLst>
                                      </p:cBhvr>
                                      <p:rCtr x="3802" y="1736"/>
                                    </p:animMotion>
                                  </p:childTnLst>
                                </p:cTn>
                              </p:par>
                              <p:par>
                                <p:cTn id="179" presetID="42" presetClass="path" presetSubtype="0" accel="50000" decel="50000" fill="hold" nodeType="withEffect">
                                  <p:stCondLst>
                                    <p:cond delay="0"/>
                                  </p:stCondLst>
                                  <p:childTnLst>
                                    <p:animMotion origin="layout" path="M -4.44444E-6 -1.85185E-6 L -0.10781 0.03472 " pathEditMode="relative" rAng="0" ptsTypes="AA">
                                      <p:cBhvr>
                                        <p:cTn id="180" dur="1250" fill="hold"/>
                                        <p:tgtEl>
                                          <p:spTgt spid="3078"/>
                                        </p:tgtEl>
                                        <p:attrNameLst>
                                          <p:attrName>ppt_x</p:attrName>
                                          <p:attrName>ppt_y</p:attrName>
                                        </p:attrNameLst>
                                      </p:cBhvr>
                                      <p:rCtr x="-5399" y="1736"/>
                                    </p:animMotion>
                                  </p:childTnLst>
                                </p:cTn>
                              </p:par>
                              <p:par>
                                <p:cTn id="181" presetID="42" presetClass="path" presetSubtype="0" accel="50000" decel="50000" fill="hold" nodeType="withEffect">
                                  <p:stCondLst>
                                    <p:cond delay="0"/>
                                  </p:stCondLst>
                                  <p:childTnLst>
                                    <p:animMotion origin="layout" path="M 1.38889E-6 -1.85185E-6 L -0.2908 0.03472 " pathEditMode="relative" rAng="0" ptsTypes="AA">
                                      <p:cBhvr>
                                        <p:cTn id="182" dur="1250" fill="hold"/>
                                        <p:tgtEl>
                                          <p:spTgt spid="3080"/>
                                        </p:tgtEl>
                                        <p:attrNameLst>
                                          <p:attrName>ppt_x</p:attrName>
                                          <p:attrName>ppt_y</p:attrName>
                                        </p:attrNameLst>
                                      </p:cBhvr>
                                      <p:rCtr x="-14549" y="1736"/>
                                    </p:animMotion>
                                  </p:childTnLst>
                                </p:cTn>
                              </p:par>
                              <p:par>
                                <p:cTn id="183" presetID="42" presetClass="path" presetSubtype="0" accel="50000" decel="50000" fill="hold" nodeType="withEffect">
                                  <p:stCondLst>
                                    <p:cond delay="0"/>
                                  </p:stCondLst>
                                  <p:childTnLst>
                                    <p:animMotion origin="layout" path="M -1.11111E-6 2.22222E-6 L 0.44392 -0.15371 " pathEditMode="relative" rAng="0" ptsTypes="AA">
                                      <p:cBhvr>
                                        <p:cTn id="184" dur="1250" fill="hold"/>
                                        <p:tgtEl>
                                          <p:spTgt spid="3082"/>
                                        </p:tgtEl>
                                        <p:attrNameLst>
                                          <p:attrName>ppt_x</p:attrName>
                                          <p:attrName>ppt_y</p:attrName>
                                        </p:attrNameLst>
                                      </p:cBhvr>
                                      <p:rCtr x="22187" y="-7685"/>
                                    </p:animMotion>
                                  </p:childTnLst>
                                </p:cTn>
                              </p:par>
                              <p:par>
                                <p:cTn id="185" presetID="42" presetClass="path" presetSubtype="0" accel="50000" decel="50000" fill="hold" nodeType="withEffect">
                                  <p:stCondLst>
                                    <p:cond delay="0"/>
                                  </p:stCondLst>
                                  <p:childTnLst>
                                    <p:animMotion origin="layout" path="M 1.11111E-6 2.22222E-6 L 0.26024 -0.15463 " pathEditMode="relative" rAng="0" ptsTypes="AA">
                                      <p:cBhvr>
                                        <p:cTn id="186" dur="1250" fill="hold"/>
                                        <p:tgtEl>
                                          <p:spTgt spid="3084"/>
                                        </p:tgtEl>
                                        <p:attrNameLst>
                                          <p:attrName>ppt_x</p:attrName>
                                          <p:attrName>ppt_y</p:attrName>
                                        </p:attrNameLst>
                                      </p:cBhvr>
                                      <p:rCtr x="13003" y="-7731"/>
                                    </p:animMotion>
                                  </p:childTnLst>
                                </p:cTn>
                              </p:par>
                              <p:par>
                                <p:cTn id="187" presetID="42" presetClass="path" presetSubtype="0" accel="50000" decel="50000" fill="hold" nodeType="withEffect">
                                  <p:stCondLst>
                                    <p:cond delay="0"/>
                                  </p:stCondLst>
                                  <p:childTnLst>
                                    <p:animMotion origin="layout" path="M 3.88889E-6 2.22222E-6 L 0.07204 -0.15417 " pathEditMode="relative" rAng="0" ptsTypes="AA">
                                      <p:cBhvr>
                                        <p:cTn id="188" dur="1250" fill="hold"/>
                                        <p:tgtEl>
                                          <p:spTgt spid="3086"/>
                                        </p:tgtEl>
                                        <p:attrNameLst>
                                          <p:attrName>ppt_x</p:attrName>
                                          <p:attrName>ppt_y</p:attrName>
                                        </p:attrNameLst>
                                      </p:cBhvr>
                                      <p:rCtr x="3594" y="-7708"/>
                                    </p:animMotion>
                                  </p:childTnLst>
                                </p:cTn>
                              </p:par>
                              <p:par>
                                <p:cTn id="189" presetID="42" presetClass="path" presetSubtype="0" accel="50000" decel="50000" fill="hold" nodeType="withEffect">
                                  <p:stCondLst>
                                    <p:cond delay="0"/>
                                  </p:stCondLst>
                                  <p:childTnLst>
                                    <p:animMotion origin="layout" path="M -3.88889E-6 2.22222E-6 L -0.1125 -0.15533 " pathEditMode="relative" rAng="0" ptsTypes="AA">
                                      <p:cBhvr>
                                        <p:cTn id="190" dur="1250" fill="hold"/>
                                        <p:tgtEl>
                                          <p:spTgt spid="3088"/>
                                        </p:tgtEl>
                                        <p:attrNameLst>
                                          <p:attrName>ppt_x</p:attrName>
                                          <p:attrName>ppt_y</p:attrName>
                                        </p:attrNameLst>
                                      </p:cBhvr>
                                      <p:rCtr x="-5625" y="-7778"/>
                                    </p:animMotion>
                                  </p:childTnLst>
                                </p:cTn>
                              </p:par>
                              <p:par>
                                <p:cTn id="191" presetID="42" presetClass="path" presetSubtype="0" accel="50000" decel="50000" fill="hold" nodeType="withEffect">
                                  <p:stCondLst>
                                    <p:cond delay="0"/>
                                  </p:stCondLst>
                                  <p:childTnLst>
                                    <p:animMotion origin="layout" path="M -1.94444E-6 -1.85185E-6 L 0.4434 -0.34097 " pathEditMode="relative" rAng="0" ptsTypes="AA">
                                      <p:cBhvr>
                                        <p:cTn id="192" dur="1250" fill="hold"/>
                                        <p:tgtEl>
                                          <p:spTgt spid="3092"/>
                                        </p:tgtEl>
                                        <p:attrNameLst>
                                          <p:attrName>ppt_x</p:attrName>
                                          <p:attrName>ppt_y</p:attrName>
                                        </p:attrNameLst>
                                      </p:cBhvr>
                                      <p:rCtr x="22170" y="-17060"/>
                                    </p:animMotion>
                                  </p:childTnLst>
                                </p:cTn>
                              </p:par>
                              <p:par>
                                <p:cTn id="193" presetID="42" presetClass="path" presetSubtype="0" accel="50000" decel="50000" fill="hold" nodeType="withEffect">
                                  <p:stCondLst>
                                    <p:cond delay="0"/>
                                  </p:stCondLst>
                                  <p:childTnLst>
                                    <p:animMotion origin="layout" path="M 3.05556E-6 -1.85185E-6 L 0.25937 -0.34097 " pathEditMode="relative" rAng="0" ptsTypes="AA">
                                      <p:cBhvr>
                                        <p:cTn id="194" dur="1250" fill="hold"/>
                                        <p:tgtEl>
                                          <p:spTgt spid="3094"/>
                                        </p:tgtEl>
                                        <p:attrNameLst>
                                          <p:attrName>ppt_x</p:attrName>
                                          <p:attrName>ppt_y</p:attrName>
                                        </p:attrNameLst>
                                      </p:cBhvr>
                                      <p:rCtr x="12969" y="-17060"/>
                                    </p:animMotion>
                                  </p:childTnLst>
                                </p:cTn>
                              </p:par>
                              <p:par>
                                <p:cTn id="195" presetID="42" presetClass="path" presetSubtype="0" accel="50000" decel="50000" fill="hold" nodeType="withEffect">
                                  <p:stCondLst>
                                    <p:cond delay="0"/>
                                  </p:stCondLst>
                                  <p:childTnLst>
                                    <p:animMotion origin="layout" path="M 3.88889E-6 -1.85185E-6 L 0.07152 -0.34398 " pathEditMode="relative" rAng="0" ptsTypes="AA">
                                      <p:cBhvr>
                                        <p:cTn id="196" dur="1250" fill="hold"/>
                                        <p:tgtEl>
                                          <p:spTgt spid="3096"/>
                                        </p:tgtEl>
                                        <p:attrNameLst>
                                          <p:attrName>ppt_x</p:attrName>
                                          <p:attrName>ppt_y</p:attrName>
                                        </p:attrNameLst>
                                      </p:cBhvr>
                                      <p:rCtr x="3576" y="-17199"/>
                                    </p:animMotion>
                                  </p:childTnLst>
                                </p:cTn>
                              </p:par>
                              <p:par>
                                <p:cTn id="197" presetID="42" presetClass="path" presetSubtype="0" accel="50000" decel="50000" fill="hold" nodeType="withEffect">
                                  <p:stCondLst>
                                    <p:cond delay="0"/>
                                  </p:stCondLst>
                                  <p:childTnLst>
                                    <p:animMotion origin="layout" path="M -3.88889E-6 -1.85185E-6 L -0.11111 -0.3412 " pathEditMode="relative" rAng="0" ptsTypes="AA">
                                      <p:cBhvr>
                                        <p:cTn id="198" dur="1250" fill="hold"/>
                                        <p:tgtEl>
                                          <p:spTgt spid="3098"/>
                                        </p:tgtEl>
                                        <p:attrNameLst>
                                          <p:attrName>ppt_x</p:attrName>
                                          <p:attrName>ppt_y</p:attrName>
                                        </p:attrNameLst>
                                      </p:cBhvr>
                                      <p:rCtr x="-5556" y="-17060"/>
                                    </p:animMotion>
                                  </p:childTnLst>
                                </p:cTn>
                              </p:par>
                              <p:par>
                                <p:cTn id="199" presetID="42" presetClass="path" presetSubtype="0" accel="50000" decel="50000" fill="hold" nodeType="withEffect">
                                  <p:stCondLst>
                                    <p:cond delay="0"/>
                                  </p:stCondLst>
                                  <p:childTnLst>
                                    <p:animMotion origin="layout" path="M 1.94444E-6 -1.85185E-6 L -0.29584 -0.34305 " pathEditMode="relative" rAng="0" ptsTypes="AA">
                                      <p:cBhvr>
                                        <p:cTn id="200" dur="1250" fill="hold"/>
                                        <p:tgtEl>
                                          <p:spTgt spid="3100"/>
                                        </p:tgtEl>
                                        <p:attrNameLst>
                                          <p:attrName>ppt_x</p:attrName>
                                          <p:attrName>ppt_y</p:attrName>
                                        </p:attrNameLst>
                                      </p:cBhvr>
                                      <p:rCtr x="-14792" y="-17153"/>
                                    </p:animMotion>
                                  </p:childTnLst>
                                </p:cTn>
                              </p:par>
                              <p:par>
                                <p:cTn id="201" presetID="6" presetClass="emph" presetSubtype="0" fill="hold" grpId="2" nodeType="withEffect">
                                  <p:stCondLst>
                                    <p:cond delay="0"/>
                                  </p:stCondLst>
                                  <p:childTnLst>
                                    <p:animScale>
                                      <p:cBhvr>
                                        <p:cTn id="202" dur="2000" fill="hold"/>
                                        <p:tgtEl>
                                          <p:spTgt spid="63"/>
                                        </p:tgtEl>
                                      </p:cBhvr>
                                      <p:by x="180000" y="180000"/>
                                    </p:animScale>
                                  </p:childTnLst>
                                </p:cTn>
                              </p:par>
                              <p:par>
                                <p:cTn id="203" presetID="42" presetClass="path" presetSubtype="0" accel="50000" decel="50000" fill="hold" grpId="1" nodeType="withEffect">
                                  <p:stCondLst>
                                    <p:cond delay="0"/>
                                  </p:stCondLst>
                                  <p:childTnLst>
                                    <p:animMotion origin="layout" path="M -4.44444E-6 -3.7037E-7 L -0.35312 -0.17569 " pathEditMode="relative" rAng="0" ptsTypes="AA">
                                      <p:cBhvr>
                                        <p:cTn id="204" dur="2000" fill="hold"/>
                                        <p:tgtEl>
                                          <p:spTgt spid="63"/>
                                        </p:tgtEl>
                                        <p:attrNameLst>
                                          <p:attrName>ppt_x</p:attrName>
                                          <p:attrName>ppt_y</p:attrName>
                                        </p:attrNameLst>
                                      </p:cBhvr>
                                      <p:rCtr x="-17656" y="-8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3074" grpId="0"/>
      <p:bldP spid="18" grpId="0"/>
      <p:bldP spid="18" grpId="1"/>
      <p:bldP spid="19" grpId="0"/>
      <p:bldP spid="63" grpId="0" animBg="1"/>
      <p:bldP spid="63" grpId="1" animBg="1"/>
      <p:bldP spid="6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AD160733-0B63-4A4B-A861-810386ABE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14" y="0"/>
            <a:ext cx="9235440" cy="6858000"/>
          </a:xfrm>
          <a:prstGeom prst="rect">
            <a:avLst/>
          </a:prstGeom>
        </p:spPr>
      </p:pic>
      <p:sp>
        <p:nvSpPr>
          <p:cNvPr id="26" name="!!Morph">
            <a:extLst>
              <a:ext uri="{FF2B5EF4-FFF2-40B4-BE49-F238E27FC236}">
                <a16:creationId xmlns:a16="http://schemas.microsoft.com/office/drawing/2014/main" id="{62B8647E-E8C9-4BD6-B2DA-E6BDFC01E694}"/>
              </a:ext>
            </a:extLst>
          </p:cNvPr>
          <p:cNvSpPr/>
          <p:nvPr/>
        </p:nvSpPr>
        <p:spPr>
          <a:xfrm>
            <a:off x="2975281" y="1940019"/>
            <a:ext cx="2242360" cy="4731989"/>
          </a:xfrm>
          <a:custGeom>
            <a:avLst/>
            <a:gdLst>
              <a:gd name="connsiteX0" fmla="*/ 991312 w 2230453"/>
              <a:gd name="connsiteY0" fmla="*/ 4785645 h 4785645"/>
              <a:gd name="connsiteX1" fmla="*/ 999858 w 2230453"/>
              <a:gd name="connsiteY1" fmla="*/ 1589517 h 4785645"/>
              <a:gd name="connsiteX2" fmla="*/ 0 w 2230453"/>
              <a:gd name="connsiteY2" fmla="*/ 1546789 h 4785645"/>
              <a:gd name="connsiteX3" fmla="*/ 0 w 2230453"/>
              <a:gd name="connsiteY3" fmla="*/ 1392964 h 4785645"/>
              <a:gd name="connsiteX4" fmla="*/ 34183 w 2230453"/>
              <a:gd name="connsiteY4" fmla="*/ 1093861 h 4785645"/>
              <a:gd name="connsiteX5" fmla="*/ 1025496 w 2230453"/>
              <a:gd name="connsiteY5" fmla="*/ 1153682 h 4785645"/>
              <a:gd name="connsiteX6" fmla="*/ 1016950 w 2230453"/>
              <a:gd name="connsiteY6" fmla="*/ 0 h 4785645"/>
              <a:gd name="connsiteX7" fmla="*/ 1247686 w 2230453"/>
              <a:gd name="connsiteY7" fmla="*/ 51275 h 4785645"/>
              <a:gd name="connsiteX8" fmla="*/ 1247686 w 2230453"/>
              <a:gd name="connsiteY8" fmla="*/ 1170774 h 4785645"/>
              <a:gd name="connsiteX9" fmla="*/ 2221907 w 2230453"/>
              <a:gd name="connsiteY9" fmla="*/ 1222048 h 4785645"/>
              <a:gd name="connsiteX10" fmla="*/ 2230453 w 2230453"/>
              <a:gd name="connsiteY10" fmla="*/ 1546789 h 4785645"/>
              <a:gd name="connsiteX11" fmla="*/ 2187724 w 2230453"/>
              <a:gd name="connsiteY11" fmla="*/ 1666430 h 4785645"/>
              <a:gd name="connsiteX12" fmla="*/ 1247686 w 2230453"/>
              <a:gd name="connsiteY12" fmla="*/ 1623701 h 4785645"/>
              <a:gd name="connsiteX13" fmla="*/ 1247686 w 2230453"/>
              <a:gd name="connsiteY13" fmla="*/ 4751461 h 4785645"/>
              <a:gd name="connsiteX14" fmla="*/ 999858 w 2230453"/>
              <a:gd name="connsiteY14" fmla="*/ 4734370 h 4785645"/>
              <a:gd name="connsiteX15" fmla="*/ 991312 w 2230453"/>
              <a:gd name="connsiteY15" fmla="*/ 4785645 h 4785645"/>
              <a:gd name="connsiteX0" fmla="*/ 999858 w 2230453"/>
              <a:gd name="connsiteY0" fmla="*/ 4734370 h 4751461"/>
              <a:gd name="connsiteX1" fmla="*/ 999858 w 2230453"/>
              <a:gd name="connsiteY1" fmla="*/ 1589517 h 4751461"/>
              <a:gd name="connsiteX2" fmla="*/ 0 w 2230453"/>
              <a:gd name="connsiteY2" fmla="*/ 1546789 h 4751461"/>
              <a:gd name="connsiteX3" fmla="*/ 0 w 2230453"/>
              <a:gd name="connsiteY3" fmla="*/ 1392964 h 4751461"/>
              <a:gd name="connsiteX4" fmla="*/ 34183 w 2230453"/>
              <a:gd name="connsiteY4" fmla="*/ 1093861 h 4751461"/>
              <a:gd name="connsiteX5" fmla="*/ 1025496 w 2230453"/>
              <a:gd name="connsiteY5" fmla="*/ 1153682 h 4751461"/>
              <a:gd name="connsiteX6" fmla="*/ 1016950 w 2230453"/>
              <a:gd name="connsiteY6" fmla="*/ 0 h 4751461"/>
              <a:gd name="connsiteX7" fmla="*/ 1247686 w 2230453"/>
              <a:gd name="connsiteY7" fmla="*/ 51275 h 4751461"/>
              <a:gd name="connsiteX8" fmla="*/ 1247686 w 2230453"/>
              <a:gd name="connsiteY8" fmla="*/ 1170774 h 4751461"/>
              <a:gd name="connsiteX9" fmla="*/ 2221907 w 2230453"/>
              <a:gd name="connsiteY9" fmla="*/ 1222048 h 4751461"/>
              <a:gd name="connsiteX10" fmla="*/ 2230453 w 2230453"/>
              <a:gd name="connsiteY10" fmla="*/ 1546789 h 4751461"/>
              <a:gd name="connsiteX11" fmla="*/ 2187724 w 2230453"/>
              <a:gd name="connsiteY11" fmla="*/ 1666430 h 4751461"/>
              <a:gd name="connsiteX12" fmla="*/ 1247686 w 2230453"/>
              <a:gd name="connsiteY12" fmla="*/ 1623701 h 4751461"/>
              <a:gd name="connsiteX13" fmla="*/ 1247686 w 2230453"/>
              <a:gd name="connsiteY13" fmla="*/ 4751461 h 4751461"/>
              <a:gd name="connsiteX14" fmla="*/ 999858 w 2230453"/>
              <a:gd name="connsiteY14" fmla="*/ 4734370 h 4751461"/>
              <a:gd name="connsiteX0" fmla="*/ 973664 w 2230453"/>
              <a:gd name="connsiteY0" fmla="*/ 4753420 h 4753420"/>
              <a:gd name="connsiteX1" fmla="*/ 999858 w 2230453"/>
              <a:gd name="connsiteY1" fmla="*/ 1589517 h 4753420"/>
              <a:gd name="connsiteX2" fmla="*/ 0 w 2230453"/>
              <a:gd name="connsiteY2" fmla="*/ 1546789 h 4753420"/>
              <a:gd name="connsiteX3" fmla="*/ 0 w 2230453"/>
              <a:gd name="connsiteY3" fmla="*/ 1392964 h 4753420"/>
              <a:gd name="connsiteX4" fmla="*/ 34183 w 2230453"/>
              <a:gd name="connsiteY4" fmla="*/ 1093861 h 4753420"/>
              <a:gd name="connsiteX5" fmla="*/ 1025496 w 2230453"/>
              <a:gd name="connsiteY5" fmla="*/ 1153682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47686 w 2230453"/>
              <a:gd name="connsiteY12" fmla="*/ 1623701 h 4753420"/>
              <a:gd name="connsiteX13" fmla="*/ 1247686 w 2230453"/>
              <a:gd name="connsiteY13" fmla="*/ 4751461 h 4753420"/>
              <a:gd name="connsiteX14" fmla="*/ 973664 w 2230453"/>
              <a:gd name="connsiteY14" fmla="*/ 4753420 h 4753420"/>
              <a:gd name="connsiteX0" fmla="*/ 973664 w 2230453"/>
              <a:gd name="connsiteY0" fmla="*/ 4753420 h 4753420"/>
              <a:gd name="connsiteX1" fmla="*/ 987952 w 2230453"/>
              <a:gd name="connsiteY1" fmla="*/ 1596660 h 4753420"/>
              <a:gd name="connsiteX2" fmla="*/ 0 w 2230453"/>
              <a:gd name="connsiteY2" fmla="*/ 1546789 h 4753420"/>
              <a:gd name="connsiteX3" fmla="*/ 0 w 2230453"/>
              <a:gd name="connsiteY3" fmla="*/ 1392964 h 4753420"/>
              <a:gd name="connsiteX4" fmla="*/ 34183 w 2230453"/>
              <a:gd name="connsiteY4" fmla="*/ 1093861 h 4753420"/>
              <a:gd name="connsiteX5" fmla="*/ 1025496 w 2230453"/>
              <a:gd name="connsiteY5" fmla="*/ 1153682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47686 w 2230453"/>
              <a:gd name="connsiteY12" fmla="*/ 1623701 h 4753420"/>
              <a:gd name="connsiteX13" fmla="*/ 1247686 w 2230453"/>
              <a:gd name="connsiteY13" fmla="*/ 4751461 h 4753420"/>
              <a:gd name="connsiteX14" fmla="*/ 973664 w 2230453"/>
              <a:gd name="connsiteY14" fmla="*/ 4753420 h 4753420"/>
              <a:gd name="connsiteX0" fmla="*/ 973664 w 2230453"/>
              <a:gd name="connsiteY0" fmla="*/ 4753420 h 4753420"/>
              <a:gd name="connsiteX1" fmla="*/ 987952 w 2230453"/>
              <a:gd name="connsiteY1" fmla="*/ 1596660 h 4753420"/>
              <a:gd name="connsiteX2" fmla="*/ 0 w 2230453"/>
              <a:gd name="connsiteY2" fmla="*/ 1546789 h 4753420"/>
              <a:gd name="connsiteX3" fmla="*/ 0 w 2230453"/>
              <a:gd name="connsiteY3" fmla="*/ 1392964 h 4753420"/>
              <a:gd name="connsiteX4" fmla="*/ 34183 w 2230453"/>
              <a:gd name="connsiteY4" fmla="*/ 1093861 h 4753420"/>
              <a:gd name="connsiteX5" fmla="*/ 1025496 w 2230453"/>
              <a:gd name="connsiteY5" fmla="*/ 1153682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57211 w 2230453"/>
              <a:gd name="connsiteY12" fmla="*/ 1609413 h 4753420"/>
              <a:gd name="connsiteX13" fmla="*/ 1247686 w 2230453"/>
              <a:gd name="connsiteY13" fmla="*/ 4751461 h 4753420"/>
              <a:gd name="connsiteX14" fmla="*/ 973664 w 2230453"/>
              <a:gd name="connsiteY14" fmla="*/ 4753420 h 4753420"/>
              <a:gd name="connsiteX0" fmla="*/ 973664 w 2230453"/>
              <a:gd name="connsiteY0" fmla="*/ 4753420 h 4753420"/>
              <a:gd name="connsiteX1" fmla="*/ 987952 w 2230453"/>
              <a:gd name="connsiteY1" fmla="*/ 1596660 h 4753420"/>
              <a:gd name="connsiteX2" fmla="*/ 0 w 2230453"/>
              <a:gd name="connsiteY2" fmla="*/ 1546789 h 4753420"/>
              <a:gd name="connsiteX3" fmla="*/ 0 w 2230453"/>
              <a:gd name="connsiteY3" fmla="*/ 1392964 h 4753420"/>
              <a:gd name="connsiteX4" fmla="*/ 34183 w 2230453"/>
              <a:gd name="connsiteY4" fmla="*/ 1093861 h 4753420"/>
              <a:gd name="connsiteX5" fmla="*/ 1013590 w 2230453"/>
              <a:gd name="connsiteY5" fmla="*/ 1158445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57211 w 2230453"/>
              <a:gd name="connsiteY12" fmla="*/ 1609413 h 4753420"/>
              <a:gd name="connsiteX13" fmla="*/ 1247686 w 2230453"/>
              <a:gd name="connsiteY13" fmla="*/ 4751461 h 4753420"/>
              <a:gd name="connsiteX14" fmla="*/ 973664 w 2230453"/>
              <a:gd name="connsiteY14" fmla="*/ 4753420 h 4753420"/>
              <a:gd name="connsiteX0" fmla="*/ 973664 w 2230453"/>
              <a:gd name="connsiteY0" fmla="*/ 4753420 h 4753420"/>
              <a:gd name="connsiteX1" fmla="*/ 987952 w 2230453"/>
              <a:gd name="connsiteY1" fmla="*/ 1596660 h 4753420"/>
              <a:gd name="connsiteX2" fmla="*/ 0 w 2230453"/>
              <a:gd name="connsiteY2" fmla="*/ 1546789 h 4753420"/>
              <a:gd name="connsiteX3" fmla="*/ 0 w 2230453"/>
              <a:gd name="connsiteY3" fmla="*/ 1392964 h 4753420"/>
              <a:gd name="connsiteX4" fmla="*/ 34183 w 2230453"/>
              <a:gd name="connsiteY4" fmla="*/ 1093861 h 4753420"/>
              <a:gd name="connsiteX5" fmla="*/ 1001683 w 2230453"/>
              <a:gd name="connsiteY5" fmla="*/ 1158445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57211 w 2230453"/>
              <a:gd name="connsiteY12" fmla="*/ 1609413 h 4753420"/>
              <a:gd name="connsiteX13" fmla="*/ 1247686 w 2230453"/>
              <a:gd name="connsiteY13" fmla="*/ 4751461 h 4753420"/>
              <a:gd name="connsiteX14" fmla="*/ 973664 w 2230453"/>
              <a:gd name="connsiteY14" fmla="*/ 4753420 h 4753420"/>
              <a:gd name="connsiteX0" fmla="*/ 973664 w 2230453"/>
              <a:gd name="connsiteY0" fmla="*/ 4753420 h 4753420"/>
              <a:gd name="connsiteX1" fmla="*/ 987952 w 2230453"/>
              <a:gd name="connsiteY1" fmla="*/ 1596660 h 4753420"/>
              <a:gd name="connsiteX2" fmla="*/ 9525 w 2230453"/>
              <a:gd name="connsiteY2" fmla="*/ 1544408 h 4753420"/>
              <a:gd name="connsiteX3" fmla="*/ 0 w 2230453"/>
              <a:gd name="connsiteY3" fmla="*/ 1392964 h 4753420"/>
              <a:gd name="connsiteX4" fmla="*/ 34183 w 2230453"/>
              <a:gd name="connsiteY4" fmla="*/ 1093861 h 4753420"/>
              <a:gd name="connsiteX5" fmla="*/ 1001683 w 2230453"/>
              <a:gd name="connsiteY5" fmla="*/ 1158445 h 4753420"/>
              <a:gd name="connsiteX6" fmla="*/ 1016950 w 2230453"/>
              <a:gd name="connsiteY6" fmla="*/ 0 h 4753420"/>
              <a:gd name="connsiteX7" fmla="*/ 1247686 w 2230453"/>
              <a:gd name="connsiteY7" fmla="*/ 51275 h 4753420"/>
              <a:gd name="connsiteX8" fmla="*/ 1247686 w 2230453"/>
              <a:gd name="connsiteY8" fmla="*/ 1170774 h 4753420"/>
              <a:gd name="connsiteX9" fmla="*/ 2221907 w 2230453"/>
              <a:gd name="connsiteY9" fmla="*/ 1222048 h 4753420"/>
              <a:gd name="connsiteX10" fmla="*/ 2230453 w 2230453"/>
              <a:gd name="connsiteY10" fmla="*/ 1546789 h 4753420"/>
              <a:gd name="connsiteX11" fmla="*/ 2187724 w 2230453"/>
              <a:gd name="connsiteY11" fmla="*/ 1666430 h 4753420"/>
              <a:gd name="connsiteX12" fmla="*/ 1257211 w 2230453"/>
              <a:gd name="connsiteY12" fmla="*/ 1609413 h 4753420"/>
              <a:gd name="connsiteX13" fmla="*/ 1247686 w 2230453"/>
              <a:gd name="connsiteY13" fmla="*/ 4751461 h 4753420"/>
              <a:gd name="connsiteX14" fmla="*/ 973664 w 2230453"/>
              <a:gd name="connsiteY14" fmla="*/ 4753420 h 4753420"/>
              <a:gd name="connsiteX0" fmla="*/ 980808 w 2237597"/>
              <a:gd name="connsiteY0" fmla="*/ 4753420 h 4753420"/>
              <a:gd name="connsiteX1" fmla="*/ 995096 w 2237597"/>
              <a:gd name="connsiteY1" fmla="*/ 1596660 h 4753420"/>
              <a:gd name="connsiteX2" fmla="*/ 16669 w 2237597"/>
              <a:gd name="connsiteY2" fmla="*/ 1544408 h 4753420"/>
              <a:gd name="connsiteX3" fmla="*/ 0 w 2237597"/>
              <a:gd name="connsiteY3" fmla="*/ 1423920 h 4753420"/>
              <a:gd name="connsiteX4" fmla="*/ 41327 w 2237597"/>
              <a:gd name="connsiteY4" fmla="*/ 1093861 h 4753420"/>
              <a:gd name="connsiteX5" fmla="*/ 1008827 w 2237597"/>
              <a:gd name="connsiteY5" fmla="*/ 1158445 h 4753420"/>
              <a:gd name="connsiteX6" fmla="*/ 1024094 w 2237597"/>
              <a:gd name="connsiteY6" fmla="*/ 0 h 4753420"/>
              <a:gd name="connsiteX7" fmla="*/ 1254830 w 2237597"/>
              <a:gd name="connsiteY7" fmla="*/ 51275 h 4753420"/>
              <a:gd name="connsiteX8" fmla="*/ 1254830 w 2237597"/>
              <a:gd name="connsiteY8" fmla="*/ 1170774 h 4753420"/>
              <a:gd name="connsiteX9" fmla="*/ 2229051 w 2237597"/>
              <a:gd name="connsiteY9" fmla="*/ 1222048 h 4753420"/>
              <a:gd name="connsiteX10" fmla="*/ 2237597 w 2237597"/>
              <a:gd name="connsiteY10" fmla="*/ 1546789 h 4753420"/>
              <a:gd name="connsiteX11" fmla="*/ 2194868 w 2237597"/>
              <a:gd name="connsiteY11" fmla="*/ 1666430 h 4753420"/>
              <a:gd name="connsiteX12" fmla="*/ 1264355 w 2237597"/>
              <a:gd name="connsiteY12" fmla="*/ 1609413 h 4753420"/>
              <a:gd name="connsiteX13" fmla="*/ 1254830 w 2237597"/>
              <a:gd name="connsiteY13" fmla="*/ 4751461 h 4753420"/>
              <a:gd name="connsiteX14" fmla="*/ 980808 w 2237597"/>
              <a:gd name="connsiteY14" fmla="*/ 4753420 h 4753420"/>
              <a:gd name="connsiteX0" fmla="*/ 980808 w 2237597"/>
              <a:gd name="connsiteY0" fmla="*/ 4753420 h 4753420"/>
              <a:gd name="connsiteX1" fmla="*/ 995096 w 2237597"/>
              <a:gd name="connsiteY1" fmla="*/ 1596660 h 4753420"/>
              <a:gd name="connsiteX2" fmla="*/ 16669 w 2237597"/>
              <a:gd name="connsiteY2" fmla="*/ 1544408 h 4753420"/>
              <a:gd name="connsiteX3" fmla="*/ 0 w 2237597"/>
              <a:gd name="connsiteY3" fmla="*/ 1423920 h 4753420"/>
              <a:gd name="connsiteX4" fmla="*/ 29421 w 2237597"/>
              <a:gd name="connsiteY4" fmla="*/ 1098624 h 4753420"/>
              <a:gd name="connsiteX5" fmla="*/ 1008827 w 2237597"/>
              <a:gd name="connsiteY5" fmla="*/ 1158445 h 4753420"/>
              <a:gd name="connsiteX6" fmla="*/ 1024094 w 2237597"/>
              <a:gd name="connsiteY6" fmla="*/ 0 h 4753420"/>
              <a:gd name="connsiteX7" fmla="*/ 1254830 w 2237597"/>
              <a:gd name="connsiteY7" fmla="*/ 51275 h 4753420"/>
              <a:gd name="connsiteX8" fmla="*/ 1254830 w 2237597"/>
              <a:gd name="connsiteY8" fmla="*/ 1170774 h 4753420"/>
              <a:gd name="connsiteX9" fmla="*/ 2229051 w 2237597"/>
              <a:gd name="connsiteY9" fmla="*/ 1222048 h 4753420"/>
              <a:gd name="connsiteX10" fmla="*/ 2237597 w 2237597"/>
              <a:gd name="connsiteY10" fmla="*/ 1546789 h 4753420"/>
              <a:gd name="connsiteX11" fmla="*/ 2194868 w 2237597"/>
              <a:gd name="connsiteY11" fmla="*/ 1666430 h 4753420"/>
              <a:gd name="connsiteX12" fmla="*/ 1264355 w 2237597"/>
              <a:gd name="connsiteY12" fmla="*/ 1609413 h 4753420"/>
              <a:gd name="connsiteX13" fmla="*/ 1254830 w 2237597"/>
              <a:gd name="connsiteY13" fmla="*/ 4751461 h 4753420"/>
              <a:gd name="connsiteX14" fmla="*/ 980808 w 2237597"/>
              <a:gd name="connsiteY14" fmla="*/ 4753420 h 4753420"/>
              <a:gd name="connsiteX0" fmla="*/ 980808 w 2237597"/>
              <a:gd name="connsiteY0" fmla="*/ 4753420 h 4753420"/>
              <a:gd name="connsiteX1" fmla="*/ 995096 w 2237597"/>
              <a:gd name="connsiteY1" fmla="*/ 1596660 h 4753420"/>
              <a:gd name="connsiteX2" fmla="*/ 16669 w 2237597"/>
              <a:gd name="connsiteY2" fmla="*/ 1544408 h 4753420"/>
              <a:gd name="connsiteX3" fmla="*/ 0 w 2237597"/>
              <a:gd name="connsiteY3" fmla="*/ 1416776 h 4753420"/>
              <a:gd name="connsiteX4" fmla="*/ 29421 w 2237597"/>
              <a:gd name="connsiteY4" fmla="*/ 1098624 h 4753420"/>
              <a:gd name="connsiteX5" fmla="*/ 1008827 w 2237597"/>
              <a:gd name="connsiteY5" fmla="*/ 1158445 h 4753420"/>
              <a:gd name="connsiteX6" fmla="*/ 1024094 w 2237597"/>
              <a:gd name="connsiteY6" fmla="*/ 0 h 4753420"/>
              <a:gd name="connsiteX7" fmla="*/ 1254830 w 2237597"/>
              <a:gd name="connsiteY7" fmla="*/ 51275 h 4753420"/>
              <a:gd name="connsiteX8" fmla="*/ 1254830 w 2237597"/>
              <a:gd name="connsiteY8" fmla="*/ 1170774 h 4753420"/>
              <a:gd name="connsiteX9" fmla="*/ 2229051 w 2237597"/>
              <a:gd name="connsiteY9" fmla="*/ 1222048 h 4753420"/>
              <a:gd name="connsiteX10" fmla="*/ 2237597 w 2237597"/>
              <a:gd name="connsiteY10" fmla="*/ 1546789 h 4753420"/>
              <a:gd name="connsiteX11" fmla="*/ 2194868 w 2237597"/>
              <a:gd name="connsiteY11" fmla="*/ 1666430 h 4753420"/>
              <a:gd name="connsiteX12" fmla="*/ 1264355 w 2237597"/>
              <a:gd name="connsiteY12" fmla="*/ 1609413 h 4753420"/>
              <a:gd name="connsiteX13" fmla="*/ 1254830 w 2237597"/>
              <a:gd name="connsiteY13" fmla="*/ 4751461 h 4753420"/>
              <a:gd name="connsiteX14" fmla="*/ 980808 w 2237597"/>
              <a:gd name="connsiteY14" fmla="*/ 4753420 h 4753420"/>
              <a:gd name="connsiteX0" fmla="*/ 980808 w 2237597"/>
              <a:gd name="connsiteY0" fmla="*/ 4731989 h 4731989"/>
              <a:gd name="connsiteX1" fmla="*/ 995096 w 2237597"/>
              <a:gd name="connsiteY1" fmla="*/ 1575229 h 4731989"/>
              <a:gd name="connsiteX2" fmla="*/ 16669 w 2237597"/>
              <a:gd name="connsiteY2" fmla="*/ 1522977 h 4731989"/>
              <a:gd name="connsiteX3" fmla="*/ 0 w 2237597"/>
              <a:gd name="connsiteY3" fmla="*/ 1395345 h 4731989"/>
              <a:gd name="connsiteX4" fmla="*/ 29421 w 2237597"/>
              <a:gd name="connsiteY4" fmla="*/ 1077193 h 4731989"/>
              <a:gd name="connsiteX5" fmla="*/ 1008827 w 2237597"/>
              <a:gd name="connsiteY5" fmla="*/ 1137014 h 4731989"/>
              <a:gd name="connsiteX6" fmla="*/ 1009806 w 2237597"/>
              <a:gd name="connsiteY6" fmla="*/ 0 h 4731989"/>
              <a:gd name="connsiteX7" fmla="*/ 1254830 w 2237597"/>
              <a:gd name="connsiteY7" fmla="*/ 29844 h 4731989"/>
              <a:gd name="connsiteX8" fmla="*/ 1254830 w 2237597"/>
              <a:gd name="connsiteY8" fmla="*/ 1149343 h 4731989"/>
              <a:gd name="connsiteX9" fmla="*/ 2229051 w 2237597"/>
              <a:gd name="connsiteY9" fmla="*/ 1200617 h 4731989"/>
              <a:gd name="connsiteX10" fmla="*/ 2237597 w 2237597"/>
              <a:gd name="connsiteY10" fmla="*/ 1525358 h 4731989"/>
              <a:gd name="connsiteX11" fmla="*/ 2194868 w 2237597"/>
              <a:gd name="connsiteY11" fmla="*/ 1644999 h 4731989"/>
              <a:gd name="connsiteX12" fmla="*/ 1264355 w 2237597"/>
              <a:gd name="connsiteY12" fmla="*/ 1587982 h 4731989"/>
              <a:gd name="connsiteX13" fmla="*/ 1254830 w 2237597"/>
              <a:gd name="connsiteY13" fmla="*/ 4730030 h 4731989"/>
              <a:gd name="connsiteX14" fmla="*/ 980808 w 2237597"/>
              <a:gd name="connsiteY14" fmla="*/ 4731989 h 4731989"/>
              <a:gd name="connsiteX0" fmla="*/ 980808 w 2237597"/>
              <a:gd name="connsiteY0" fmla="*/ 4731989 h 4731989"/>
              <a:gd name="connsiteX1" fmla="*/ 995096 w 2237597"/>
              <a:gd name="connsiteY1" fmla="*/ 1575229 h 4731989"/>
              <a:gd name="connsiteX2" fmla="*/ 16669 w 2237597"/>
              <a:gd name="connsiteY2" fmla="*/ 1522977 h 4731989"/>
              <a:gd name="connsiteX3" fmla="*/ 0 w 2237597"/>
              <a:gd name="connsiteY3" fmla="*/ 1395345 h 4731989"/>
              <a:gd name="connsiteX4" fmla="*/ 29421 w 2237597"/>
              <a:gd name="connsiteY4" fmla="*/ 1077193 h 4731989"/>
              <a:gd name="connsiteX5" fmla="*/ 1008827 w 2237597"/>
              <a:gd name="connsiteY5" fmla="*/ 1137014 h 4731989"/>
              <a:gd name="connsiteX6" fmla="*/ 1009806 w 2237597"/>
              <a:gd name="connsiteY6" fmla="*/ 0 h 4731989"/>
              <a:gd name="connsiteX7" fmla="*/ 1254830 w 2237597"/>
              <a:gd name="connsiteY7" fmla="*/ 20319 h 4731989"/>
              <a:gd name="connsiteX8" fmla="*/ 1254830 w 2237597"/>
              <a:gd name="connsiteY8" fmla="*/ 1149343 h 4731989"/>
              <a:gd name="connsiteX9" fmla="*/ 2229051 w 2237597"/>
              <a:gd name="connsiteY9" fmla="*/ 1200617 h 4731989"/>
              <a:gd name="connsiteX10" fmla="*/ 2237597 w 2237597"/>
              <a:gd name="connsiteY10" fmla="*/ 1525358 h 4731989"/>
              <a:gd name="connsiteX11" fmla="*/ 2194868 w 2237597"/>
              <a:gd name="connsiteY11" fmla="*/ 1644999 h 4731989"/>
              <a:gd name="connsiteX12" fmla="*/ 1264355 w 2237597"/>
              <a:gd name="connsiteY12" fmla="*/ 1587982 h 4731989"/>
              <a:gd name="connsiteX13" fmla="*/ 1254830 w 2237597"/>
              <a:gd name="connsiteY13" fmla="*/ 4730030 h 4731989"/>
              <a:gd name="connsiteX14" fmla="*/ 980808 w 2237597"/>
              <a:gd name="connsiteY14" fmla="*/ 4731989 h 4731989"/>
              <a:gd name="connsiteX0" fmla="*/ 980808 w 2242360"/>
              <a:gd name="connsiteY0" fmla="*/ 4731989 h 4731989"/>
              <a:gd name="connsiteX1" fmla="*/ 995096 w 2242360"/>
              <a:gd name="connsiteY1" fmla="*/ 1575229 h 4731989"/>
              <a:gd name="connsiteX2" fmla="*/ 16669 w 2242360"/>
              <a:gd name="connsiteY2" fmla="*/ 1522977 h 4731989"/>
              <a:gd name="connsiteX3" fmla="*/ 0 w 2242360"/>
              <a:gd name="connsiteY3" fmla="*/ 1395345 h 4731989"/>
              <a:gd name="connsiteX4" fmla="*/ 29421 w 2242360"/>
              <a:gd name="connsiteY4" fmla="*/ 1077193 h 4731989"/>
              <a:gd name="connsiteX5" fmla="*/ 1008827 w 2242360"/>
              <a:gd name="connsiteY5" fmla="*/ 1137014 h 4731989"/>
              <a:gd name="connsiteX6" fmla="*/ 1009806 w 2242360"/>
              <a:gd name="connsiteY6" fmla="*/ 0 h 4731989"/>
              <a:gd name="connsiteX7" fmla="*/ 1254830 w 2242360"/>
              <a:gd name="connsiteY7" fmla="*/ 20319 h 4731989"/>
              <a:gd name="connsiteX8" fmla="*/ 1254830 w 2242360"/>
              <a:gd name="connsiteY8" fmla="*/ 1149343 h 4731989"/>
              <a:gd name="connsiteX9" fmla="*/ 2229051 w 2242360"/>
              <a:gd name="connsiteY9" fmla="*/ 1200617 h 4731989"/>
              <a:gd name="connsiteX10" fmla="*/ 2242360 w 2242360"/>
              <a:gd name="connsiteY10" fmla="*/ 1501546 h 4731989"/>
              <a:gd name="connsiteX11" fmla="*/ 2194868 w 2242360"/>
              <a:gd name="connsiteY11" fmla="*/ 1644999 h 4731989"/>
              <a:gd name="connsiteX12" fmla="*/ 1264355 w 2242360"/>
              <a:gd name="connsiteY12" fmla="*/ 1587982 h 4731989"/>
              <a:gd name="connsiteX13" fmla="*/ 1254830 w 2242360"/>
              <a:gd name="connsiteY13" fmla="*/ 4730030 h 4731989"/>
              <a:gd name="connsiteX14" fmla="*/ 980808 w 2242360"/>
              <a:gd name="connsiteY14" fmla="*/ 4731989 h 4731989"/>
              <a:gd name="connsiteX0" fmla="*/ 980808 w 2242360"/>
              <a:gd name="connsiteY0" fmla="*/ 4731989 h 4731989"/>
              <a:gd name="connsiteX1" fmla="*/ 995096 w 2242360"/>
              <a:gd name="connsiteY1" fmla="*/ 1575229 h 4731989"/>
              <a:gd name="connsiteX2" fmla="*/ 16669 w 2242360"/>
              <a:gd name="connsiteY2" fmla="*/ 1522977 h 4731989"/>
              <a:gd name="connsiteX3" fmla="*/ 0 w 2242360"/>
              <a:gd name="connsiteY3" fmla="*/ 1395345 h 4731989"/>
              <a:gd name="connsiteX4" fmla="*/ 29421 w 2242360"/>
              <a:gd name="connsiteY4" fmla="*/ 1077193 h 4731989"/>
              <a:gd name="connsiteX5" fmla="*/ 1008827 w 2242360"/>
              <a:gd name="connsiteY5" fmla="*/ 1137014 h 4731989"/>
              <a:gd name="connsiteX6" fmla="*/ 1009806 w 2242360"/>
              <a:gd name="connsiteY6" fmla="*/ 0 h 4731989"/>
              <a:gd name="connsiteX7" fmla="*/ 1254830 w 2242360"/>
              <a:gd name="connsiteY7" fmla="*/ 20319 h 4731989"/>
              <a:gd name="connsiteX8" fmla="*/ 1254830 w 2242360"/>
              <a:gd name="connsiteY8" fmla="*/ 1149343 h 4731989"/>
              <a:gd name="connsiteX9" fmla="*/ 2229051 w 2242360"/>
              <a:gd name="connsiteY9" fmla="*/ 1200617 h 4731989"/>
              <a:gd name="connsiteX10" fmla="*/ 2242360 w 2242360"/>
              <a:gd name="connsiteY10" fmla="*/ 1501546 h 4731989"/>
              <a:gd name="connsiteX11" fmla="*/ 2213918 w 2242360"/>
              <a:gd name="connsiteY11" fmla="*/ 1633093 h 4731989"/>
              <a:gd name="connsiteX12" fmla="*/ 1264355 w 2242360"/>
              <a:gd name="connsiteY12" fmla="*/ 1587982 h 4731989"/>
              <a:gd name="connsiteX13" fmla="*/ 1254830 w 2242360"/>
              <a:gd name="connsiteY13" fmla="*/ 4730030 h 4731989"/>
              <a:gd name="connsiteX14" fmla="*/ 980808 w 2242360"/>
              <a:gd name="connsiteY14" fmla="*/ 4731989 h 473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2360" h="4731989">
                <a:moveTo>
                  <a:pt x="980808" y="4731989"/>
                </a:moveTo>
                <a:cubicBezTo>
                  <a:pt x="985571" y="3679736"/>
                  <a:pt x="990333" y="2627482"/>
                  <a:pt x="995096" y="1575229"/>
                </a:cubicBezTo>
                <a:lnTo>
                  <a:pt x="16669" y="1522977"/>
                </a:lnTo>
                <a:lnTo>
                  <a:pt x="0" y="1395345"/>
                </a:lnTo>
                <a:lnTo>
                  <a:pt x="29421" y="1077193"/>
                </a:lnTo>
                <a:lnTo>
                  <a:pt x="1008827" y="1137014"/>
                </a:lnTo>
                <a:cubicBezTo>
                  <a:pt x="1005978" y="752453"/>
                  <a:pt x="1012655" y="384561"/>
                  <a:pt x="1009806" y="0"/>
                </a:cubicBezTo>
                <a:lnTo>
                  <a:pt x="1254830" y="20319"/>
                </a:lnTo>
                <a:lnTo>
                  <a:pt x="1254830" y="1149343"/>
                </a:lnTo>
                <a:lnTo>
                  <a:pt x="2229051" y="1200617"/>
                </a:lnTo>
                <a:lnTo>
                  <a:pt x="2242360" y="1501546"/>
                </a:lnTo>
                <a:lnTo>
                  <a:pt x="2213918" y="1633093"/>
                </a:lnTo>
                <a:lnTo>
                  <a:pt x="1264355" y="1587982"/>
                </a:lnTo>
                <a:lnTo>
                  <a:pt x="1254830" y="4730030"/>
                </a:lnTo>
                <a:lnTo>
                  <a:pt x="980808" y="473198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9E8451B-932F-48A6-97C7-FF34767F4F0A}"/>
              </a:ext>
            </a:extLst>
          </p:cNvPr>
          <p:cNvSpPr txBox="1">
            <a:spLocks/>
          </p:cNvSpPr>
          <p:nvPr/>
        </p:nvSpPr>
        <p:spPr>
          <a:xfrm>
            <a:off x="1924478" y="5028836"/>
            <a:ext cx="514844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89719"/>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you are the body of Christ, and members individually. And God has appointed these in the church: first apostles, second prophets, third teachers, after that miracles, then gifts of healings, helps, administrations, varieties of tongues.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12:27-28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10C0843-8A43-4B10-893D-57DC0F1C424D}"/>
              </a:ext>
            </a:extLst>
          </p:cNvPr>
          <p:cNvSpPr txBox="1">
            <a:spLocks noChangeArrowheads="1"/>
          </p:cNvSpPr>
          <p:nvPr/>
        </p:nvSpPr>
        <p:spPr bwMode="auto">
          <a:xfrm>
            <a:off x="534681" y="234726"/>
            <a:ext cx="8065477"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body of Christ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members individually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❶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first apostles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❷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second prophets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❸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third teachers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miracles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gifts of healings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helps, administrations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varieties of tongues</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Arrow: Bent-Up 9">
            <a:extLst>
              <a:ext uri="{FF2B5EF4-FFF2-40B4-BE49-F238E27FC236}">
                <a16:creationId xmlns:a16="http://schemas.microsoft.com/office/drawing/2014/main" id="{912E7FF0-E669-43CD-AB2F-0483E95AB8E2}"/>
              </a:ext>
            </a:extLst>
          </p:cNvPr>
          <p:cNvSpPr/>
          <p:nvPr/>
        </p:nvSpPr>
        <p:spPr>
          <a:xfrm rot="5400000">
            <a:off x="1017347" y="1210472"/>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Bent-Up 9">
            <a:extLst>
              <a:ext uri="{FF2B5EF4-FFF2-40B4-BE49-F238E27FC236}">
                <a16:creationId xmlns:a16="http://schemas.microsoft.com/office/drawing/2014/main" id="{39382EE8-F973-48B1-9B97-A65A953A6D53}"/>
              </a:ext>
            </a:extLst>
          </p:cNvPr>
          <p:cNvSpPr/>
          <p:nvPr/>
        </p:nvSpPr>
        <p:spPr>
          <a:xfrm rot="5400000">
            <a:off x="2752363" y="5208041"/>
            <a:ext cx="329068" cy="304800"/>
          </a:xfrm>
          <a:prstGeom prst="bentUpArrow">
            <a:avLst>
              <a:gd name="adj1" fmla="val 25000"/>
              <a:gd name="adj2" fmla="val 32031"/>
              <a:gd name="adj3" fmla="val 35156"/>
            </a:avLst>
          </a:prstGeom>
          <a:solidFill>
            <a:srgbClr val="2FA6FF"/>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2">
            <a:extLst>
              <a:ext uri="{FF2B5EF4-FFF2-40B4-BE49-F238E27FC236}">
                <a16:creationId xmlns:a16="http://schemas.microsoft.com/office/drawing/2014/main" id="{1317B720-F52F-4847-99B9-599909DA6D6D}"/>
              </a:ext>
            </a:extLst>
          </p:cNvPr>
          <p:cNvSpPr txBox="1">
            <a:spLocks noChangeArrowheads="1"/>
          </p:cNvSpPr>
          <p:nvPr/>
        </p:nvSpPr>
        <p:spPr bwMode="auto">
          <a:xfrm>
            <a:off x="4567420" y="344712"/>
            <a:ext cx="385689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body of Christ</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6A6DDE6D-D1A8-48AF-9F2B-5ECC6DAEF476}"/>
              </a:ext>
            </a:extLst>
          </p:cNvPr>
          <p:cNvSpPr txBox="1">
            <a:spLocks noChangeArrowheads="1"/>
          </p:cNvSpPr>
          <p:nvPr/>
        </p:nvSpPr>
        <p:spPr bwMode="auto">
          <a:xfrm>
            <a:off x="1812131" y="1012927"/>
            <a:ext cx="5310554"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members individually</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5EBDFFD1-0C7C-4C92-8719-750C035B7EB8}"/>
              </a:ext>
            </a:extLst>
          </p:cNvPr>
          <p:cNvSpPr txBox="1">
            <a:spLocks noChangeArrowheads="1"/>
          </p:cNvSpPr>
          <p:nvPr/>
        </p:nvSpPr>
        <p:spPr bwMode="auto">
          <a:xfrm>
            <a:off x="2872520" y="2356502"/>
            <a:ext cx="334107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first apostles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2F8B1D61-8C68-48FB-87BA-8CEA0D403FA6}"/>
              </a:ext>
            </a:extLst>
          </p:cNvPr>
          <p:cNvSpPr txBox="1">
            <a:spLocks noChangeArrowheads="1"/>
          </p:cNvSpPr>
          <p:nvPr/>
        </p:nvSpPr>
        <p:spPr bwMode="auto">
          <a:xfrm>
            <a:off x="6194545" y="2353754"/>
            <a:ext cx="1863969"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second</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17AC28DE-B600-4DEF-A17C-A5DF1B171555}"/>
              </a:ext>
            </a:extLst>
          </p:cNvPr>
          <p:cNvSpPr txBox="1">
            <a:spLocks noChangeArrowheads="1"/>
          </p:cNvSpPr>
          <p:nvPr/>
        </p:nvSpPr>
        <p:spPr bwMode="auto">
          <a:xfrm>
            <a:off x="823180" y="3026916"/>
            <a:ext cx="259080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prophets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F7B9431F-C335-4CCC-9647-758329D07ABD}"/>
              </a:ext>
            </a:extLst>
          </p:cNvPr>
          <p:cNvSpPr txBox="1">
            <a:spLocks noChangeArrowheads="1"/>
          </p:cNvSpPr>
          <p:nvPr/>
        </p:nvSpPr>
        <p:spPr bwMode="auto">
          <a:xfrm>
            <a:off x="3130062" y="3031494"/>
            <a:ext cx="385689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third teachers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979A051F-BB90-4A62-8B2E-8B4EF8688910}"/>
              </a:ext>
            </a:extLst>
          </p:cNvPr>
          <p:cNvSpPr txBox="1">
            <a:spLocks noChangeArrowheads="1"/>
          </p:cNvSpPr>
          <p:nvPr/>
        </p:nvSpPr>
        <p:spPr bwMode="auto">
          <a:xfrm>
            <a:off x="2473751" y="3704472"/>
            <a:ext cx="221566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miracles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4C6CED2-0F1C-4A52-B0D7-AFE93F991347}"/>
              </a:ext>
            </a:extLst>
          </p:cNvPr>
          <p:cNvSpPr txBox="1">
            <a:spLocks noChangeArrowheads="1"/>
          </p:cNvSpPr>
          <p:nvPr/>
        </p:nvSpPr>
        <p:spPr bwMode="auto">
          <a:xfrm>
            <a:off x="5831131" y="3740455"/>
            <a:ext cx="1992923" cy="78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gifts of</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Rectangle 2">
            <a:extLst>
              <a:ext uri="{FF2B5EF4-FFF2-40B4-BE49-F238E27FC236}">
                <a16:creationId xmlns:a16="http://schemas.microsoft.com/office/drawing/2014/main" id="{73BDD849-9F74-4134-A925-60D17199689F}"/>
              </a:ext>
            </a:extLst>
          </p:cNvPr>
          <p:cNvSpPr txBox="1">
            <a:spLocks noChangeArrowheads="1"/>
          </p:cNvSpPr>
          <p:nvPr/>
        </p:nvSpPr>
        <p:spPr bwMode="auto">
          <a:xfrm>
            <a:off x="623705" y="4370307"/>
            <a:ext cx="2309446"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healings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B5F9A870-8489-4DC7-854A-947326EBE436}"/>
              </a:ext>
            </a:extLst>
          </p:cNvPr>
          <p:cNvSpPr txBox="1">
            <a:spLocks noChangeArrowheads="1"/>
          </p:cNvSpPr>
          <p:nvPr/>
        </p:nvSpPr>
        <p:spPr bwMode="auto">
          <a:xfrm>
            <a:off x="2824895" y="4370124"/>
            <a:ext cx="554501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rPr>
              <a:t>helps, administrations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D25AE566-D1E5-48A9-8CF2-CBED55FF3EC9}"/>
              </a:ext>
            </a:extLst>
          </p:cNvPr>
          <p:cNvSpPr txBox="1">
            <a:spLocks noChangeArrowheads="1"/>
          </p:cNvSpPr>
          <p:nvPr/>
        </p:nvSpPr>
        <p:spPr bwMode="auto">
          <a:xfrm>
            <a:off x="1875510" y="5043102"/>
            <a:ext cx="524021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varieties of tongues</a:t>
            </a:r>
            <a:endParaRPr kumimoji="0" lang="en-US" altLang="en-US" sz="4400" b="1" i="1" u="none" strike="noStrike" kern="0" cap="none" spc="0" normalizeH="0" baseline="0" noProof="0" dirty="0">
              <a:ln w="17780" cmpd="sng">
                <a:solidFill>
                  <a:srgbClr val="FFFFFF"/>
                </a:solidFill>
                <a:prstDash val="solid"/>
                <a:miter lim="800000"/>
              </a:ln>
              <a:solidFill>
                <a:srgbClr val="0083E6"/>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 name="Arrow: Right 1">
            <a:extLst>
              <a:ext uri="{FF2B5EF4-FFF2-40B4-BE49-F238E27FC236}">
                <a16:creationId xmlns:a16="http://schemas.microsoft.com/office/drawing/2014/main" id="{3CEFC4A9-594B-4FD9-A6A3-F6255EF32062}"/>
              </a:ext>
            </a:extLst>
          </p:cNvPr>
          <p:cNvSpPr/>
          <p:nvPr/>
        </p:nvSpPr>
        <p:spPr>
          <a:xfrm>
            <a:off x="921114" y="3978639"/>
            <a:ext cx="360947" cy="221457"/>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Arrow: Right 19">
            <a:extLst>
              <a:ext uri="{FF2B5EF4-FFF2-40B4-BE49-F238E27FC236}">
                <a16:creationId xmlns:a16="http://schemas.microsoft.com/office/drawing/2014/main" id="{DE95AA3D-B387-42BF-92BE-039E74A21197}"/>
              </a:ext>
            </a:extLst>
          </p:cNvPr>
          <p:cNvSpPr/>
          <p:nvPr/>
        </p:nvSpPr>
        <p:spPr>
          <a:xfrm>
            <a:off x="936104" y="4645702"/>
            <a:ext cx="360947" cy="221457"/>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Arrow: Right 20">
            <a:extLst>
              <a:ext uri="{FF2B5EF4-FFF2-40B4-BE49-F238E27FC236}">
                <a16:creationId xmlns:a16="http://schemas.microsoft.com/office/drawing/2014/main" id="{4C661835-49AE-4E6F-BE2E-6DAAADC4404C}"/>
              </a:ext>
            </a:extLst>
          </p:cNvPr>
          <p:cNvSpPr/>
          <p:nvPr/>
        </p:nvSpPr>
        <p:spPr>
          <a:xfrm>
            <a:off x="921114" y="5994817"/>
            <a:ext cx="360947" cy="221458"/>
          </a:xfrm>
          <a:prstGeom prst="rightArrow">
            <a:avLst>
              <a:gd name="adj1" fmla="val 38326"/>
              <a:gd name="adj2" fmla="val 58756"/>
            </a:avLst>
          </a:prstGeom>
          <a:solidFill>
            <a:srgbClr val="2FA6FF"/>
          </a:solidFill>
          <a:ln w="9525">
            <a:solidFill>
              <a:schemeClr val="bg1"/>
            </a:solidFill>
          </a:ln>
          <a:effectLst>
            <a:glow rad="1270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
            <a:extLst>
              <a:ext uri="{FF2B5EF4-FFF2-40B4-BE49-F238E27FC236}">
                <a16:creationId xmlns:a16="http://schemas.microsoft.com/office/drawing/2014/main" id="{078E65D3-19A9-4FEB-8AE2-47F6C64D7F5A}"/>
              </a:ext>
            </a:extLst>
          </p:cNvPr>
          <p:cNvSpPr txBox="1">
            <a:spLocks noChangeArrowheads="1"/>
          </p:cNvSpPr>
          <p:nvPr/>
        </p:nvSpPr>
        <p:spPr bwMode="auto">
          <a:xfrm>
            <a:off x="1920716" y="5094447"/>
            <a:ext cx="51549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varieties of tongues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71179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42" presetClass="path" presetSubtype="0" accel="50000" decel="50000" fill="hold" grpId="1" nodeType="withEffect">
                                  <p:stCondLst>
                                    <p:cond delay="0"/>
                                  </p:stCondLst>
                                  <p:childTnLst>
                                    <p:animMotion origin="layout" path="M 3.33333E-6 -2.96296E-6 L -0.46441 -0.0118 " pathEditMode="relative" rAng="0" ptsTypes="AA">
                                      <p:cBhvr>
                                        <p:cTn id="54" dur="2000" fill="hold"/>
                                        <p:tgtEl>
                                          <p:spTgt spid="5"/>
                                        </p:tgtEl>
                                        <p:attrNameLst>
                                          <p:attrName>ppt_x</p:attrName>
                                          <p:attrName>ppt_y</p:attrName>
                                        </p:attrNameLst>
                                      </p:cBhvr>
                                      <p:rCtr x="-23229" y="-602"/>
                                    </p:animMotion>
                                  </p:childTnLst>
                                </p:cTn>
                              </p:par>
                              <p:par>
                                <p:cTn id="55" presetID="42" presetClass="path" presetSubtype="0" accel="50000" decel="50000" fill="hold" grpId="1" nodeType="withEffect">
                                  <p:stCondLst>
                                    <p:cond delay="0"/>
                                  </p:stCondLst>
                                  <p:childTnLst>
                                    <p:animMotion origin="layout" path="M -1.66667E-6 3.33333E-6 L -0.04583 -0.01181 " pathEditMode="relative" rAng="0" ptsTypes="AA">
                                      <p:cBhvr>
                                        <p:cTn id="56" dur="2000" fill="hold"/>
                                        <p:tgtEl>
                                          <p:spTgt spid="9"/>
                                        </p:tgtEl>
                                        <p:attrNameLst>
                                          <p:attrName>ppt_x</p:attrName>
                                          <p:attrName>ppt_y</p:attrName>
                                        </p:attrNameLst>
                                      </p:cBhvr>
                                      <p:rCtr x="-2292" y="-602"/>
                                    </p:animMotion>
                                  </p:childTnLst>
                                </p:cTn>
                              </p:par>
                              <p:par>
                                <p:cTn id="57" presetID="42" presetClass="path" presetSubtype="0" accel="50000" decel="50000" fill="hold" grpId="1" nodeType="withEffect">
                                  <p:stCondLst>
                                    <p:cond delay="0"/>
                                  </p:stCondLst>
                                  <p:childTnLst>
                                    <p:animMotion origin="layout" path="M -1.38889E-6 0 L 0.01389 -0.10972 " pathEditMode="relative" rAng="0" ptsTypes="AA">
                                      <p:cBhvr>
                                        <p:cTn id="58" dur="2000" fill="hold"/>
                                        <p:tgtEl>
                                          <p:spTgt spid="10"/>
                                        </p:tgtEl>
                                        <p:attrNameLst>
                                          <p:attrName>ppt_x</p:attrName>
                                          <p:attrName>ppt_y</p:attrName>
                                        </p:attrNameLst>
                                      </p:cBhvr>
                                      <p:rCtr x="694" y="-5486"/>
                                    </p:animMotion>
                                  </p:childTnLst>
                                </p:cTn>
                              </p:par>
                              <p:par>
                                <p:cTn id="59" presetID="42" presetClass="path" presetSubtype="0" accel="50000" decel="50000" fill="hold" grpId="1" nodeType="withEffect">
                                  <p:stCondLst>
                                    <p:cond delay="0"/>
                                  </p:stCondLst>
                                  <p:childTnLst>
                                    <p:animMotion origin="layout" path="M -2.77778E-7 1.48148E-6 L -0.34219 -0.01204 " pathEditMode="relative" rAng="0" ptsTypes="AA">
                                      <p:cBhvr>
                                        <p:cTn id="60" dur="2000" fill="hold"/>
                                        <p:tgtEl>
                                          <p:spTgt spid="11"/>
                                        </p:tgtEl>
                                        <p:attrNameLst>
                                          <p:attrName>ppt_x</p:attrName>
                                          <p:attrName>ppt_y</p:attrName>
                                        </p:attrNameLst>
                                      </p:cBhvr>
                                      <p:rCtr x="-17118" y="-602"/>
                                    </p:animMotion>
                                  </p:childTnLst>
                                </p:cTn>
                              </p:par>
                              <p:par>
                                <p:cTn id="61" presetID="42" presetClass="path" presetSubtype="0" accel="50000" decel="50000" fill="hold" grpId="1" nodeType="withEffect">
                                  <p:stCondLst>
                                    <p:cond delay="0"/>
                                  </p:stCondLst>
                                  <p:childTnLst>
                                    <p:animMotion origin="layout" path="M -8.33333E-7 3.33333E-6 L 0.42361 -0.10996 " pathEditMode="relative" rAng="0" ptsTypes="AA">
                                      <p:cBhvr>
                                        <p:cTn id="62" dur="2000" fill="hold"/>
                                        <p:tgtEl>
                                          <p:spTgt spid="12"/>
                                        </p:tgtEl>
                                        <p:attrNameLst>
                                          <p:attrName>ppt_x</p:attrName>
                                          <p:attrName>ppt_y</p:attrName>
                                        </p:attrNameLst>
                                      </p:cBhvr>
                                      <p:rCtr x="21181" y="-5509"/>
                                    </p:animMotion>
                                  </p:childTnLst>
                                </p:cTn>
                              </p:par>
                              <p:par>
                                <p:cTn id="63" presetID="42" presetClass="path" presetSubtype="0" accel="50000" decel="50000" fill="hold" grpId="1" nodeType="withEffect">
                                  <p:stCondLst>
                                    <p:cond delay="0"/>
                                  </p:stCondLst>
                                  <p:childTnLst>
                                    <p:animMotion origin="layout" path="M 5E-6 -1.11111E-6 L -0.02795 -0.0125 " pathEditMode="relative" rAng="0" ptsTypes="AA">
                                      <p:cBhvr>
                                        <p:cTn id="64" dur="2000" fill="hold"/>
                                        <p:tgtEl>
                                          <p:spTgt spid="13"/>
                                        </p:tgtEl>
                                        <p:attrNameLst>
                                          <p:attrName>ppt_x</p:attrName>
                                          <p:attrName>ppt_y</p:attrName>
                                        </p:attrNameLst>
                                      </p:cBhvr>
                                      <p:rCtr x="-1406" y="-625"/>
                                    </p:animMotion>
                                  </p:childTnLst>
                                </p:cTn>
                              </p:par>
                              <p:par>
                                <p:cTn id="65" presetID="42" presetClass="path" presetSubtype="0" accel="50000" decel="50000" fill="hold" grpId="1" nodeType="withEffect">
                                  <p:stCondLst>
                                    <p:cond delay="0"/>
                                  </p:stCondLst>
                                  <p:childTnLst>
                                    <p:animMotion origin="layout" path="M 3.33333E-6 2.22222E-6 L -0.11667 -0.01435 " pathEditMode="relative" rAng="0" ptsTypes="AA">
                                      <p:cBhvr>
                                        <p:cTn id="66" dur="2000" fill="hold"/>
                                        <p:tgtEl>
                                          <p:spTgt spid="14"/>
                                        </p:tgtEl>
                                        <p:attrNameLst>
                                          <p:attrName>ppt_x</p:attrName>
                                          <p:attrName>ppt_y</p:attrName>
                                        </p:attrNameLst>
                                      </p:cBhvr>
                                      <p:rCtr x="-5833" y="-718"/>
                                    </p:animMotion>
                                  </p:childTnLst>
                                </p:cTn>
                              </p:par>
                              <p:par>
                                <p:cTn id="67" presetID="42" presetClass="path" presetSubtype="0" accel="50000" decel="50000" fill="hold" grpId="1" nodeType="withEffect">
                                  <p:stCondLst>
                                    <p:cond delay="0"/>
                                  </p:stCondLst>
                                  <p:childTnLst>
                                    <p:animMotion origin="layout" path="M -1.38889E-6 -4.81481E-6 L -0.49097 0.08542 " pathEditMode="relative" rAng="0" ptsTypes="AA">
                                      <p:cBhvr>
                                        <p:cTn id="68" dur="2000" fill="hold"/>
                                        <p:tgtEl>
                                          <p:spTgt spid="15"/>
                                        </p:tgtEl>
                                        <p:attrNameLst>
                                          <p:attrName>ppt_x</p:attrName>
                                          <p:attrName>ppt_y</p:attrName>
                                        </p:attrNameLst>
                                      </p:cBhvr>
                                      <p:rCtr x="-24549" y="4259"/>
                                    </p:animMotion>
                                  </p:childTnLst>
                                </p:cTn>
                              </p:par>
                              <p:par>
                                <p:cTn id="69" presetID="42" presetClass="path" presetSubtype="0" accel="50000" decel="50000" fill="hold" grpId="1" nodeType="withEffect">
                                  <p:stCondLst>
                                    <p:cond delay="0"/>
                                  </p:stCondLst>
                                  <p:childTnLst>
                                    <p:animMotion origin="layout" path="M -4.44444E-6 0 L 0.26754 -0.0125 " pathEditMode="relative" rAng="0" ptsTypes="AA">
                                      <p:cBhvr>
                                        <p:cTn id="70" dur="2000" fill="hold"/>
                                        <p:tgtEl>
                                          <p:spTgt spid="16"/>
                                        </p:tgtEl>
                                        <p:attrNameLst>
                                          <p:attrName>ppt_x</p:attrName>
                                          <p:attrName>ppt_y</p:attrName>
                                        </p:attrNameLst>
                                      </p:cBhvr>
                                      <p:rCtr x="13368" y="-625"/>
                                    </p:animMotion>
                                  </p:childTnLst>
                                </p:cTn>
                              </p:par>
                              <p:par>
                                <p:cTn id="71" presetID="42" presetClass="path" presetSubtype="0" accel="50000" decel="50000" fill="hold" grpId="1" nodeType="withEffect">
                                  <p:stCondLst>
                                    <p:cond delay="0"/>
                                  </p:stCondLst>
                                  <p:childTnLst>
                                    <p:animMotion origin="layout" path="M 8.33333E-7 0 L 0.02847 0.08542 " pathEditMode="relative" rAng="0" ptsTypes="AA">
                                      <p:cBhvr>
                                        <p:cTn id="72" dur="2000" fill="hold"/>
                                        <p:tgtEl>
                                          <p:spTgt spid="17"/>
                                        </p:tgtEl>
                                        <p:attrNameLst>
                                          <p:attrName>ppt_x</p:attrName>
                                          <p:attrName>ppt_y</p:attrName>
                                        </p:attrNameLst>
                                      </p:cBhvr>
                                      <p:rCtr x="1424" y="4259"/>
                                    </p:animMotion>
                                  </p:childTnLst>
                                </p:cTn>
                              </p:par>
                              <p:par>
                                <p:cTn id="73" presetID="42" presetClass="path" presetSubtype="0" accel="50000" decel="50000" fill="hold" grpId="1" nodeType="withEffect">
                                  <p:stCondLst>
                                    <p:cond delay="0"/>
                                  </p:stCondLst>
                                  <p:childTnLst>
                                    <p:animMotion origin="layout" path="M -3.05556E-6 1.85185E-6 L -0.07274 0.08518 " pathEditMode="relative" rAng="0" ptsTypes="AA">
                                      <p:cBhvr>
                                        <p:cTn id="74" dur="2000" fill="hold"/>
                                        <p:tgtEl>
                                          <p:spTgt spid="18"/>
                                        </p:tgtEl>
                                        <p:attrNameLst>
                                          <p:attrName>ppt_x</p:attrName>
                                          <p:attrName>ppt_y</p:attrName>
                                        </p:attrNameLst>
                                      </p:cBhvr>
                                      <p:rCtr x="-3646" y="4259"/>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250"/>
                                        <p:tgtEl>
                                          <p:spTgt spid="3"/>
                                        </p:tgtEl>
                                      </p:cBhvr>
                                    </p:animEffect>
                                    <p:set>
                                      <p:cBhvr>
                                        <p:cTn id="80" dur="1" fill="hold">
                                          <p:stCondLst>
                                            <p:cond delay="249"/>
                                          </p:stCondLst>
                                        </p:cTn>
                                        <p:tgtEl>
                                          <p:spTgt spid="3"/>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2"/>
                                        </p:tgtEl>
                                      </p:cBhvr>
                                    </p:animEffect>
                                    <p:set>
                                      <p:cBhvr>
                                        <p:cTn id="83" dur="1" fill="hold">
                                          <p:stCondLst>
                                            <p:cond delay="499"/>
                                          </p:stCondLst>
                                        </p:cTn>
                                        <p:tgtEl>
                                          <p:spTgt spid="22"/>
                                        </p:tgtEl>
                                        <p:attrNameLst>
                                          <p:attrName>style.visibility</p:attrName>
                                        </p:attrNameLst>
                                      </p:cBhvr>
                                      <p:to>
                                        <p:strVal val="hidden"/>
                                      </p:to>
                                    </p:set>
                                  </p:childTnLst>
                                </p:cTn>
                              </p:par>
                            </p:childTnLst>
                          </p:cTn>
                        </p:par>
                        <p:par>
                          <p:cTn id="84" fill="hold">
                            <p:stCondLst>
                              <p:cond delay="2000"/>
                            </p:stCondLst>
                            <p:childTnLst>
                              <p:par>
                                <p:cTn id="85" presetID="10" presetClass="entr" presetSubtype="0" fill="hold" grpId="0" nodeType="after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50"/>
                                        <p:tgtEl>
                                          <p:spTgt spid="6"/>
                                        </p:tgtEl>
                                      </p:cBhvr>
                                    </p:animEffect>
                                  </p:childTnLst>
                                </p:cTn>
                              </p:par>
                              <p:par>
                                <p:cTn id="88" presetID="10" presetClass="exit" presetSubtype="0" fill="hold" grpId="2" nodeType="withEffect">
                                  <p:stCondLst>
                                    <p:cond delay="0"/>
                                  </p:stCondLst>
                                  <p:childTnLst>
                                    <p:animEffect transition="out" filter="fad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10"/>
                                        </p:tgtEl>
                                      </p:cBhvr>
                                    </p:animEffect>
                                    <p:set>
                                      <p:cBhvr>
                                        <p:cTn id="96" dur="1" fill="hold">
                                          <p:stCondLst>
                                            <p:cond delay="499"/>
                                          </p:stCondLst>
                                        </p:cTn>
                                        <p:tgtEl>
                                          <p:spTgt spid="10"/>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11"/>
                                        </p:tgtEl>
                                      </p:cBhvr>
                                    </p:animEffect>
                                    <p:set>
                                      <p:cBhvr>
                                        <p:cTn id="99" dur="1" fill="hold">
                                          <p:stCondLst>
                                            <p:cond delay="499"/>
                                          </p:stCondLst>
                                        </p:cTn>
                                        <p:tgtEl>
                                          <p:spTgt spid="11"/>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5"/>
                                        </p:tgtEl>
                                      </p:cBhvr>
                                    </p:animEffect>
                                    <p:set>
                                      <p:cBhvr>
                                        <p:cTn id="111" dur="1" fill="hold">
                                          <p:stCondLst>
                                            <p:cond delay="499"/>
                                          </p:stCondLst>
                                        </p:cTn>
                                        <p:tgtEl>
                                          <p:spTgt spid="15"/>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16"/>
                                        </p:tgtEl>
                                      </p:cBhvr>
                                    </p:animEffect>
                                    <p:set>
                                      <p:cBhvr>
                                        <p:cTn id="114" dur="1" fill="hold">
                                          <p:stCondLst>
                                            <p:cond delay="499"/>
                                          </p:stCondLst>
                                        </p:cTn>
                                        <p:tgtEl>
                                          <p:spTgt spid="16"/>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18"/>
                                        </p:tgtEl>
                                      </p:cBhvr>
                                    </p:animEffect>
                                    <p:set>
                                      <p:cBhvr>
                                        <p:cTn id="120" dur="1" fill="hold">
                                          <p:stCondLst>
                                            <p:cond delay="499"/>
                                          </p:stCondLst>
                                        </p:cTn>
                                        <p:tgtEl>
                                          <p:spTgt spid="18"/>
                                        </p:tgtEl>
                                        <p:attrNameLst>
                                          <p:attrName>style.visibility</p:attrName>
                                        </p:attrNameLst>
                                      </p:cBhvr>
                                      <p:to>
                                        <p:strVal val="hidden"/>
                                      </p:to>
                                    </p:set>
                                  </p:childTnLst>
                                </p:cTn>
                              </p:par>
                              <p:par>
                                <p:cTn id="121" presetID="22" presetClass="entr" presetSubtype="8" fill="hold" grpId="0" nodeType="withEffect">
                                  <p:stCondLst>
                                    <p:cond delay="0"/>
                                  </p:stCondLst>
                                  <p:childTnLst>
                                    <p:set>
                                      <p:cBhvr>
                                        <p:cTn id="122" dur="1" fill="hold">
                                          <p:stCondLst>
                                            <p:cond delay="0"/>
                                          </p:stCondLst>
                                        </p:cTn>
                                        <p:tgtEl>
                                          <p:spTgt spid="7"/>
                                        </p:tgtEl>
                                        <p:attrNameLst>
                                          <p:attrName>style.visibility</p:attrName>
                                        </p:attrNameLst>
                                      </p:cBhvr>
                                      <p:to>
                                        <p:strVal val="visible"/>
                                      </p:to>
                                    </p:set>
                                    <p:animEffect transition="in" filter="wipe(left)">
                                      <p:cBhvr>
                                        <p:cTn id="123" dur="500"/>
                                        <p:tgtEl>
                                          <p:spTgt spid="7"/>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2"/>
                                        </p:tgtEl>
                                        <p:attrNameLst>
                                          <p:attrName>style.visibility</p:attrName>
                                        </p:attrNameLst>
                                      </p:cBhvr>
                                      <p:to>
                                        <p:strVal val="visible"/>
                                      </p:to>
                                    </p:set>
                                    <p:animEffect transition="in" filter="wipe(left)">
                                      <p:cBhvr>
                                        <p:cTn id="128" dur="500"/>
                                        <p:tgtEl>
                                          <p:spTgt spid="2"/>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0"/>
                                        </p:tgtEl>
                                        <p:attrNameLst>
                                          <p:attrName>style.visibility</p:attrName>
                                        </p:attrNameLst>
                                      </p:cBhvr>
                                      <p:to>
                                        <p:strVal val="visible"/>
                                      </p:to>
                                    </p:set>
                                    <p:animEffect transition="in" filter="wipe(left)">
                                      <p:cBhvr>
                                        <p:cTn id="133" dur="500"/>
                                        <p:tgtEl>
                                          <p:spTgt spid="20"/>
                                        </p:tgtEl>
                                      </p:cBhvr>
                                    </p:animEffect>
                                  </p:childTnLst>
                                </p:cTn>
                              </p:par>
                              <p:par>
                                <p:cTn id="134" presetID="22" presetClass="entr" presetSubtype="8" fill="hold" grpId="0" nodeType="withEffect">
                                  <p:stCondLst>
                                    <p:cond delay="25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21"/>
                                        </p:tgtEl>
                                        <p:attrNameLst>
                                          <p:attrName>style.visibility</p:attrName>
                                        </p:attrNameLst>
                                      </p:cBhvr>
                                      <p:to>
                                        <p:strVal val="visible"/>
                                      </p:to>
                                    </p:set>
                                    <p:animEffect transition="in" filter="wipe(left)">
                                      <p:cBhvr>
                                        <p:cTn id="1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6" grpId="0"/>
      <p:bldP spid="7" grpId="0" animBg="1"/>
      <p:bldP spid="8" grpId="0" animBg="1"/>
      <p:bldP spid="5" grpId="0"/>
      <p:bldP spid="5" grpId="1"/>
      <p:bldP spid="5"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 grpId="0" animBg="1"/>
      <p:bldP spid="20" grpId="0" animBg="1"/>
      <p:bldP spid="21" grpId="0" animBg="1"/>
      <p:bldP spid="22" grpId="0"/>
      <p:bldP spid="22"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4584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86FC6D-AC5C-491D-8E02-41295D9B5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Morph">
            <a:extLst>
              <a:ext uri="{FF2B5EF4-FFF2-40B4-BE49-F238E27FC236}">
                <a16:creationId xmlns:a16="http://schemas.microsoft.com/office/drawing/2014/main" id="{314F5AA6-26C2-4A12-9BEB-1DB4FCD9055D}"/>
              </a:ext>
            </a:extLst>
          </p:cNvPr>
          <p:cNvSpPr/>
          <p:nvPr/>
        </p:nvSpPr>
        <p:spPr>
          <a:xfrm>
            <a:off x="2283653" y="586039"/>
            <a:ext cx="4891087" cy="6222206"/>
          </a:xfrm>
          <a:custGeom>
            <a:avLst/>
            <a:gdLst>
              <a:gd name="connsiteX0" fmla="*/ 3333750 w 4914900"/>
              <a:gd name="connsiteY0" fmla="*/ 579120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33875 w 4914900"/>
              <a:gd name="connsiteY36" fmla="*/ 3952875 h 6248400"/>
              <a:gd name="connsiteX37" fmla="*/ 4200525 w 4914900"/>
              <a:gd name="connsiteY37" fmla="*/ 4124325 h 6248400"/>
              <a:gd name="connsiteX38" fmla="*/ 4162425 w 4914900"/>
              <a:gd name="connsiteY38" fmla="*/ 4048125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45" fmla="*/ 3333750 w 4914900"/>
              <a:gd name="connsiteY45" fmla="*/ 5791200 h 6248400"/>
              <a:gd name="connsiteX0" fmla="*/ 3333750 w 4914900"/>
              <a:gd name="connsiteY0" fmla="*/ 579120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33875 w 4914900"/>
              <a:gd name="connsiteY36" fmla="*/ 3952875 h 6248400"/>
              <a:gd name="connsiteX37" fmla="*/ 4181475 w 4914900"/>
              <a:gd name="connsiteY37" fmla="*/ 4138612 h 6248400"/>
              <a:gd name="connsiteX38" fmla="*/ 4162425 w 4914900"/>
              <a:gd name="connsiteY38" fmla="*/ 4048125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45" fmla="*/ 3333750 w 4914900"/>
              <a:gd name="connsiteY45" fmla="*/ 5791200 h 6248400"/>
              <a:gd name="connsiteX0" fmla="*/ 3333750 w 4914900"/>
              <a:gd name="connsiteY0" fmla="*/ 579120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33875 w 4914900"/>
              <a:gd name="connsiteY36" fmla="*/ 3952875 h 6248400"/>
              <a:gd name="connsiteX37" fmla="*/ 4181475 w 4914900"/>
              <a:gd name="connsiteY37" fmla="*/ 4138612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45" fmla="*/ 3333750 w 4914900"/>
              <a:gd name="connsiteY45" fmla="*/ 5791200 h 6248400"/>
              <a:gd name="connsiteX0" fmla="*/ 3333750 w 4914900"/>
              <a:gd name="connsiteY0" fmla="*/ 579120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33875 w 4914900"/>
              <a:gd name="connsiteY36" fmla="*/ 3952875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45" fmla="*/ 3333750 w 4914900"/>
              <a:gd name="connsiteY45" fmla="*/ 5791200 h 6248400"/>
              <a:gd name="connsiteX0" fmla="*/ 3333750 w 4914900"/>
              <a:gd name="connsiteY0" fmla="*/ 579120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24350 w 4914900"/>
              <a:gd name="connsiteY36" fmla="*/ 3929062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45" fmla="*/ 3333750 w 4914900"/>
              <a:gd name="connsiteY45" fmla="*/ 5791200 h 6248400"/>
              <a:gd name="connsiteX0" fmla="*/ 3143250 w 4914900"/>
              <a:gd name="connsiteY0" fmla="*/ 5772150 h 6248400"/>
              <a:gd name="connsiteX1" fmla="*/ 3324225 w 4914900"/>
              <a:gd name="connsiteY1" fmla="*/ 5934075 h 6248400"/>
              <a:gd name="connsiteX2" fmla="*/ 3095625 w 4914900"/>
              <a:gd name="connsiteY2" fmla="*/ 6248400 h 6248400"/>
              <a:gd name="connsiteX3" fmla="*/ 2562225 w 4914900"/>
              <a:gd name="connsiteY3" fmla="*/ 5924550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24350 w 4914900"/>
              <a:gd name="connsiteY36" fmla="*/ 3929062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0" fmla="*/ 3143250 w 4914900"/>
              <a:gd name="connsiteY0" fmla="*/ 5772150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24350 w 4914900"/>
              <a:gd name="connsiteY36" fmla="*/ 3929062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0" fmla="*/ 3143250 w 4914900"/>
              <a:gd name="connsiteY0" fmla="*/ 5772150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24350 w 4914900"/>
              <a:gd name="connsiteY36" fmla="*/ 3929062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43250 w 4914900"/>
              <a:gd name="connsiteY44" fmla="*/ 5772150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057400 w 4914900"/>
              <a:gd name="connsiteY5" fmla="*/ 5219700 h 6248400"/>
              <a:gd name="connsiteX6" fmla="*/ 2019300 w 4914900"/>
              <a:gd name="connsiteY6" fmla="*/ 5114925 h 6248400"/>
              <a:gd name="connsiteX7" fmla="*/ 2105025 w 4914900"/>
              <a:gd name="connsiteY7" fmla="*/ 4819650 h 6248400"/>
              <a:gd name="connsiteX8" fmla="*/ 1571625 w 4914900"/>
              <a:gd name="connsiteY8" fmla="*/ 4648200 h 6248400"/>
              <a:gd name="connsiteX9" fmla="*/ 1562100 w 4914900"/>
              <a:gd name="connsiteY9" fmla="*/ 4781550 h 6248400"/>
              <a:gd name="connsiteX10" fmla="*/ 1171575 w 4914900"/>
              <a:gd name="connsiteY10" fmla="*/ 4629150 h 6248400"/>
              <a:gd name="connsiteX11" fmla="*/ 1152525 w 4914900"/>
              <a:gd name="connsiteY11" fmla="*/ 4552950 h 6248400"/>
              <a:gd name="connsiteX12" fmla="*/ 200025 w 4914900"/>
              <a:gd name="connsiteY12" fmla="*/ 4257675 h 6248400"/>
              <a:gd name="connsiteX13" fmla="*/ 123825 w 4914900"/>
              <a:gd name="connsiteY13" fmla="*/ 2028825 h 6248400"/>
              <a:gd name="connsiteX14" fmla="*/ 304800 w 4914900"/>
              <a:gd name="connsiteY14" fmla="*/ 1828800 h 6248400"/>
              <a:gd name="connsiteX15" fmla="*/ 0 w 4914900"/>
              <a:gd name="connsiteY15" fmla="*/ 1676400 h 6248400"/>
              <a:gd name="connsiteX16" fmla="*/ 0 w 4914900"/>
              <a:gd name="connsiteY16" fmla="*/ 1219200 h 6248400"/>
              <a:gd name="connsiteX17" fmla="*/ 1181100 w 4914900"/>
              <a:gd name="connsiteY17" fmla="*/ 666750 h 6248400"/>
              <a:gd name="connsiteX18" fmla="*/ 1323975 w 4914900"/>
              <a:gd name="connsiteY18" fmla="*/ 514350 h 6248400"/>
              <a:gd name="connsiteX19" fmla="*/ 1543050 w 4914900"/>
              <a:gd name="connsiteY19" fmla="*/ 371475 h 6248400"/>
              <a:gd name="connsiteX20" fmla="*/ 1790700 w 4914900"/>
              <a:gd name="connsiteY20" fmla="*/ 361950 h 6248400"/>
              <a:gd name="connsiteX21" fmla="*/ 2095500 w 4914900"/>
              <a:gd name="connsiteY21" fmla="*/ 180975 h 6248400"/>
              <a:gd name="connsiteX22" fmla="*/ 2133600 w 4914900"/>
              <a:gd name="connsiteY22" fmla="*/ 85725 h 6248400"/>
              <a:gd name="connsiteX23" fmla="*/ 2247900 w 4914900"/>
              <a:gd name="connsiteY23" fmla="*/ 38100 h 6248400"/>
              <a:gd name="connsiteX24" fmla="*/ 2495550 w 4914900"/>
              <a:gd name="connsiteY24" fmla="*/ 0 h 6248400"/>
              <a:gd name="connsiteX25" fmla="*/ 2724150 w 4914900"/>
              <a:gd name="connsiteY25" fmla="*/ 57150 h 6248400"/>
              <a:gd name="connsiteX26" fmla="*/ 2781300 w 4914900"/>
              <a:gd name="connsiteY26" fmla="*/ 180975 h 6248400"/>
              <a:gd name="connsiteX27" fmla="*/ 3419475 w 4914900"/>
              <a:gd name="connsiteY27" fmla="*/ 428625 h 6248400"/>
              <a:gd name="connsiteX28" fmla="*/ 3419475 w 4914900"/>
              <a:gd name="connsiteY28" fmla="*/ 428625 h 6248400"/>
              <a:gd name="connsiteX29" fmla="*/ 3743325 w 4914900"/>
              <a:gd name="connsiteY29" fmla="*/ 504825 h 6248400"/>
              <a:gd name="connsiteX30" fmla="*/ 3724275 w 4914900"/>
              <a:gd name="connsiteY30" fmla="*/ 552450 h 6248400"/>
              <a:gd name="connsiteX31" fmla="*/ 4895850 w 4914900"/>
              <a:gd name="connsiteY31" fmla="*/ 981075 h 6248400"/>
              <a:gd name="connsiteX32" fmla="*/ 4914900 w 4914900"/>
              <a:gd name="connsiteY32" fmla="*/ 1447800 h 6248400"/>
              <a:gd name="connsiteX33" fmla="*/ 4657725 w 4914900"/>
              <a:gd name="connsiteY33" fmla="*/ 1600200 h 6248400"/>
              <a:gd name="connsiteX34" fmla="*/ 4695825 w 4914900"/>
              <a:gd name="connsiteY34" fmla="*/ 3371850 h 6248400"/>
              <a:gd name="connsiteX35" fmla="*/ 4324350 w 4914900"/>
              <a:gd name="connsiteY35" fmla="*/ 3857625 h 6248400"/>
              <a:gd name="connsiteX36" fmla="*/ 4324350 w 4914900"/>
              <a:gd name="connsiteY36" fmla="*/ 3929062 h 6248400"/>
              <a:gd name="connsiteX37" fmla="*/ 4198144 w 4914900"/>
              <a:gd name="connsiteY37" fmla="*/ 4095750 h 6248400"/>
              <a:gd name="connsiteX38" fmla="*/ 4181475 w 4914900"/>
              <a:gd name="connsiteY38" fmla="*/ 4038600 h 6248400"/>
              <a:gd name="connsiteX39" fmla="*/ 3200400 w 4914900"/>
              <a:gd name="connsiteY39" fmla="*/ 5257800 h 6248400"/>
              <a:gd name="connsiteX40" fmla="*/ 2295525 w 4914900"/>
              <a:gd name="connsiteY40" fmla="*/ 4914900 h 6248400"/>
              <a:gd name="connsiteX41" fmla="*/ 2371725 w 4914900"/>
              <a:gd name="connsiteY41" fmla="*/ 5067300 h 6248400"/>
              <a:gd name="connsiteX42" fmla="*/ 2638425 w 4914900"/>
              <a:gd name="connsiteY42" fmla="*/ 5353050 h 6248400"/>
              <a:gd name="connsiteX43" fmla="*/ 2933700 w 4914900"/>
              <a:gd name="connsiteY43" fmla="*/ 5610225 h 6248400"/>
              <a:gd name="connsiteX44" fmla="*/ 3136107 w 4914900"/>
              <a:gd name="connsiteY44"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19300 w 4914900"/>
              <a:gd name="connsiteY7" fmla="*/ 5114925 h 6248400"/>
              <a:gd name="connsiteX8" fmla="*/ 2105025 w 4914900"/>
              <a:gd name="connsiteY8" fmla="*/ 4819650 h 6248400"/>
              <a:gd name="connsiteX9" fmla="*/ 1571625 w 4914900"/>
              <a:gd name="connsiteY9" fmla="*/ 4648200 h 6248400"/>
              <a:gd name="connsiteX10" fmla="*/ 1562100 w 4914900"/>
              <a:gd name="connsiteY10" fmla="*/ 4781550 h 6248400"/>
              <a:gd name="connsiteX11" fmla="*/ 1171575 w 4914900"/>
              <a:gd name="connsiteY11" fmla="*/ 4629150 h 6248400"/>
              <a:gd name="connsiteX12" fmla="*/ 1152525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105025 w 4914900"/>
              <a:gd name="connsiteY8" fmla="*/ 4819650 h 6248400"/>
              <a:gd name="connsiteX9" fmla="*/ 1571625 w 4914900"/>
              <a:gd name="connsiteY9" fmla="*/ 4648200 h 6248400"/>
              <a:gd name="connsiteX10" fmla="*/ 1562100 w 4914900"/>
              <a:gd name="connsiteY10" fmla="*/ 4781550 h 6248400"/>
              <a:gd name="connsiteX11" fmla="*/ 1171575 w 4914900"/>
              <a:gd name="connsiteY11" fmla="*/ 4629150 h 6248400"/>
              <a:gd name="connsiteX12" fmla="*/ 1152525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71625 w 4914900"/>
              <a:gd name="connsiteY9" fmla="*/ 4648200 h 6248400"/>
              <a:gd name="connsiteX10" fmla="*/ 1562100 w 4914900"/>
              <a:gd name="connsiteY10" fmla="*/ 4781550 h 6248400"/>
              <a:gd name="connsiteX11" fmla="*/ 1171575 w 4914900"/>
              <a:gd name="connsiteY11" fmla="*/ 4629150 h 6248400"/>
              <a:gd name="connsiteX12" fmla="*/ 1152525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62100 w 4914900"/>
              <a:gd name="connsiteY10" fmla="*/ 4781550 h 6248400"/>
              <a:gd name="connsiteX11" fmla="*/ 1171575 w 4914900"/>
              <a:gd name="connsiteY11" fmla="*/ 4629150 h 6248400"/>
              <a:gd name="connsiteX12" fmla="*/ 1152525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71575 w 4914900"/>
              <a:gd name="connsiteY11" fmla="*/ 4629150 h 6248400"/>
              <a:gd name="connsiteX12" fmla="*/ 1152525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71575 w 4914900"/>
              <a:gd name="connsiteY11" fmla="*/ 4629150 h 6248400"/>
              <a:gd name="connsiteX12" fmla="*/ 1159669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00025 w 4914900"/>
              <a:gd name="connsiteY13" fmla="*/ 4257675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23825 w 4914900"/>
              <a:gd name="connsiteY14" fmla="*/ 2028825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04800 w 4914900"/>
              <a:gd name="connsiteY15" fmla="*/ 1828800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0 w 4914900"/>
              <a:gd name="connsiteY16" fmla="*/ 1676400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7144 w 4914900"/>
              <a:gd name="connsiteY16" fmla="*/ 1724025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19200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181100 w 4914900"/>
              <a:gd name="connsiteY18" fmla="*/ 666750 h 6248400"/>
              <a:gd name="connsiteX19" fmla="*/ 132397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181100 w 4914900"/>
              <a:gd name="connsiteY18" fmla="*/ 666750 h 6248400"/>
              <a:gd name="connsiteX19" fmla="*/ 134302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43050 w 4914900"/>
              <a:gd name="connsiteY20" fmla="*/ 371475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95500 w 4914900"/>
              <a:gd name="connsiteY22" fmla="*/ 180975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78831 w 4914900"/>
              <a:gd name="connsiteY22" fmla="*/ 197644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78831 w 4914900"/>
              <a:gd name="connsiteY22" fmla="*/ 197644 h 6248400"/>
              <a:gd name="connsiteX23" fmla="*/ 2133600 w 4914900"/>
              <a:gd name="connsiteY23" fmla="*/ 85725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79294 h 6248400"/>
              <a:gd name="connsiteX1" fmla="*/ 3324225 w 4914900"/>
              <a:gd name="connsiteY1" fmla="*/ 5934075 h 6248400"/>
              <a:gd name="connsiteX2" fmla="*/ 3095625 w 4914900"/>
              <a:gd name="connsiteY2" fmla="*/ 6248400 h 6248400"/>
              <a:gd name="connsiteX3" fmla="*/ 2588419 w 4914900"/>
              <a:gd name="connsiteY3" fmla="*/ 5907881 h 6248400"/>
              <a:gd name="connsiteX4" fmla="*/ 2286000 w 4914900"/>
              <a:gd name="connsiteY4" fmla="*/ 5581650 h 6248400"/>
              <a:gd name="connsiteX5" fmla="*/ 2150269 w 4914900"/>
              <a:gd name="connsiteY5" fmla="*/ 5388769 h 6248400"/>
              <a:gd name="connsiteX6" fmla="*/ 2057400 w 4914900"/>
              <a:gd name="connsiteY6" fmla="*/ 5219700 h 6248400"/>
              <a:gd name="connsiteX7" fmla="*/ 2050257 w 4914900"/>
              <a:gd name="connsiteY7" fmla="*/ 5105400 h 6248400"/>
              <a:gd name="connsiteX8" fmla="*/ 2088356 w 4914900"/>
              <a:gd name="connsiteY8" fmla="*/ 4836319 h 6248400"/>
              <a:gd name="connsiteX9" fmla="*/ 1502569 w 4914900"/>
              <a:gd name="connsiteY9" fmla="*/ 4662488 h 6248400"/>
              <a:gd name="connsiteX10" fmla="*/ 1502568 w 4914900"/>
              <a:gd name="connsiteY10" fmla="*/ 4729163 h 6248400"/>
              <a:gd name="connsiteX11" fmla="*/ 1159669 w 4914900"/>
              <a:gd name="connsiteY11" fmla="*/ 4624388 h 6248400"/>
              <a:gd name="connsiteX12" fmla="*/ 1159669 w 4914900"/>
              <a:gd name="connsiteY12" fmla="*/ 4552950 h 6248400"/>
              <a:gd name="connsiteX13" fmla="*/ 216694 w 4914900"/>
              <a:gd name="connsiteY13" fmla="*/ 4250531 h 6248400"/>
              <a:gd name="connsiteX14" fmla="*/ 109538 w 4914900"/>
              <a:gd name="connsiteY14" fmla="*/ 2055018 h 6248400"/>
              <a:gd name="connsiteX15" fmla="*/ 314325 w 4914900"/>
              <a:gd name="connsiteY15" fmla="*/ 1838325 h 6248400"/>
              <a:gd name="connsiteX16" fmla="*/ 14287 w 4914900"/>
              <a:gd name="connsiteY16" fmla="*/ 1716881 h 6248400"/>
              <a:gd name="connsiteX17" fmla="*/ 0 w 4914900"/>
              <a:gd name="connsiteY17" fmla="*/ 1254919 h 6248400"/>
              <a:gd name="connsiteX18" fmla="*/ 1233487 w 4914900"/>
              <a:gd name="connsiteY18" fmla="*/ 645319 h 6248400"/>
              <a:gd name="connsiteX19" fmla="*/ 1343025 w 4914900"/>
              <a:gd name="connsiteY19" fmla="*/ 514350 h 6248400"/>
              <a:gd name="connsiteX20" fmla="*/ 1552575 w 4914900"/>
              <a:gd name="connsiteY20" fmla="*/ 397669 h 6248400"/>
              <a:gd name="connsiteX21" fmla="*/ 1790700 w 4914900"/>
              <a:gd name="connsiteY21" fmla="*/ 361950 h 6248400"/>
              <a:gd name="connsiteX22" fmla="*/ 2078831 w 4914900"/>
              <a:gd name="connsiteY22" fmla="*/ 197644 h 6248400"/>
              <a:gd name="connsiteX23" fmla="*/ 2119313 w 4914900"/>
              <a:gd name="connsiteY23" fmla="*/ 95250 h 6248400"/>
              <a:gd name="connsiteX24" fmla="*/ 2247900 w 4914900"/>
              <a:gd name="connsiteY24" fmla="*/ 38100 h 6248400"/>
              <a:gd name="connsiteX25" fmla="*/ 2495550 w 4914900"/>
              <a:gd name="connsiteY25" fmla="*/ 0 h 6248400"/>
              <a:gd name="connsiteX26" fmla="*/ 2724150 w 4914900"/>
              <a:gd name="connsiteY26" fmla="*/ 57150 h 6248400"/>
              <a:gd name="connsiteX27" fmla="*/ 2781300 w 4914900"/>
              <a:gd name="connsiteY27" fmla="*/ 180975 h 6248400"/>
              <a:gd name="connsiteX28" fmla="*/ 3419475 w 4914900"/>
              <a:gd name="connsiteY28" fmla="*/ 428625 h 6248400"/>
              <a:gd name="connsiteX29" fmla="*/ 3419475 w 4914900"/>
              <a:gd name="connsiteY29" fmla="*/ 428625 h 6248400"/>
              <a:gd name="connsiteX30" fmla="*/ 3743325 w 4914900"/>
              <a:gd name="connsiteY30" fmla="*/ 504825 h 6248400"/>
              <a:gd name="connsiteX31" fmla="*/ 3724275 w 4914900"/>
              <a:gd name="connsiteY31" fmla="*/ 552450 h 6248400"/>
              <a:gd name="connsiteX32" fmla="*/ 4895850 w 4914900"/>
              <a:gd name="connsiteY32" fmla="*/ 981075 h 6248400"/>
              <a:gd name="connsiteX33" fmla="*/ 4914900 w 4914900"/>
              <a:gd name="connsiteY33" fmla="*/ 1447800 h 6248400"/>
              <a:gd name="connsiteX34" fmla="*/ 4657725 w 4914900"/>
              <a:gd name="connsiteY34" fmla="*/ 1600200 h 6248400"/>
              <a:gd name="connsiteX35" fmla="*/ 4695825 w 4914900"/>
              <a:gd name="connsiteY35" fmla="*/ 3371850 h 6248400"/>
              <a:gd name="connsiteX36" fmla="*/ 4324350 w 4914900"/>
              <a:gd name="connsiteY36" fmla="*/ 3857625 h 6248400"/>
              <a:gd name="connsiteX37" fmla="*/ 4324350 w 4914900"/>
              <a:gd name="connsiteY37" fmla="*/ 3929062 h 6248400"/>
              <a:gd name="connsiteX38" fmla="*/ 4198144 w 4914900"/>
              <a:gd name="connsiteY38" fmla="*/ 4095750 h 6248400"/>
              <a:gd name="connsiteX39" fmla="*/ 4181475 w 4914900"/>
              <a:gd name="connsiteY39" fmla="*/ 4038600 h 6248400"/>
              <a:gd name="connsiteX40" fmla="*/ 3200400 w 4914900"/>
              <a:gd name="connsiteY40" fmla="*/ 5257800 h 6248400"/>
              <a:gd name="connsiteX41" fmla="*/ 2295525 w 4914900"/>
              <a:gd name="connsiteY41" fmla="*/ 4914900 h 6248400"/>
              <a:gd name="connsiteX42" fmla="*/ 2371725 w 4914900"/>
              <a:gd name="connsiteY42" fmla="*/ 5067300 h 6248400"/>
              <a:gd name="connsiteX43" fmla="*/ 2638425 w 4914900"/>
              <a:gd name="connsiteY43" fmla="*/ 5353050 h 6248400"/>
              <a:gd name="connsiteX44" fmla="*/ 2933700 w 4914900"/>
              <a:gd name="connsiteY44" fmla="*/ 5610225 h 6248400"/>
              <a:gd name="connsiteX45" fmla="*/ 3136107 w 4914900"/>
              <a:gd name="connsiteY45" fmla="*/ 5779294 h 6248400"/>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724150 w 4914900"/>
              <a:gd name="connsiteY26" fmla="*/ 30956 h 6222206"/>
              <a:gd name="connsiteX27" fmla="*/ 2781300 w 4914900"/>
              <a:gd name="connsiteY27" fmla="*/ 154781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5575 w 4914900"/>
              <a:gd name="connsiteY26" fmla="*/ 45243 h 6222206"/>
              <a:gd name="connsiteX27" fmla="*/ 2781300 w 4914900"/>
              <a:gd name="connsiteY27" fmla="*/ 154781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5575 w 4914900"/>
              <a:gd name="connsiteY26" fmla="*/ 45243 h 6222206"/>
              <a:gd name="connsiteX27" fmla="*/ 2781300 w 4914900"/>
              <a:gd name="connsiteY27" fmla="*/ 154781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5575 w 4914900"/>
              <a:gd name="connsiteY26" fmla="*/ 45243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5575 w 4914900"/>
              <a:gd name="connsiteY26" fmla="*/ 45243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743325 w 4914900"/>
              <a:gd name="connsiteY30" fmla="*/ 478631 h 6222206"/>
              <a:gd name="connsiteX31" fmla="*/ 3724275 w 4914900"/>
              <a:gd name="connsiteY31" fmla="*/ 526256 h 6222206"/>
              <a:gd name="connsiteX32" fmla="*/ 4895850 w 4914900"/>
              <a:gd name="connsiteY32" fmla="*/ 954881 h 6222206"/>
              <a:gd name="connsiteX33" fmla="*/ 4914900 w 4914900"/>
              <a:gd name="connsiteY33" fmla="*/ 1421606 h 6222206"/>
              <a:gd name="connsiteX34" fmla="*/ 4657725 w 4914900"/>
              <a:gd name="connsiteY34" fmla="*/ 1574006 h 6222206"/>
              <a:gd name="connsiteX35" fmla="*/ 4695825 w 4914900"/>
              <a:gd name="connsiteY35" fmla="*/ 3345656 h 6222206"/>
              <a:gd name="connsiteX36" fmla="*/ 4324350 w 4914900"/>
              <a:gd name="connsiteY36" fmla="*/ 3831431 h 6222206"/>
              <a:gd name="connsiteX37" fmla="*/ 4324350 w 4914900"/>
              <a:gd name="connsiteY37" fmla="*/ 3902868 h 6222206"/>
              <a:gd name="connsiteX38" fmla="*/ 4198144 w 4914900"/>
              <a:gd name="connsiteY38" fmla="*/ 4069556 h 6222206"/>
              <a:gd name="connsiteX39" fmla="*/ 4181475 w 4914900"/>
              <a:gd name="connsiteY39" fmla="*/ 4012406 h 6222206"/>
              <a:gd name="connsiteX40" fmla="*/ 3200400 w 4914900"/>
              <a:gd name="connsiteY40" fmla="*/ 5231606 h 6222206"/>
              <a:gd name="connsiteX41" fmla="*/ 2295525 w 4914900"/>
              <a:gd name="connsiteY41" fmla="*/ 4888706 h 6222206"/>
              <a:gd name="connsiteX42" fmla="*/ 2371725 w 4914900"/>
              <a:gd name="connsiteY42" fmla="*/ 5041106 h 6222206"/>
              <a:gd name="connsiteX43" fmla="*/ 2638425 w 4914900"/>
              <a:gd name="connsiteY43" fmla="*/ 5326856 h 6222206"/>
              <a:gd name="connsiteX44" fmla="*/ 2933700 w 4914900"/>
              <a:gd name="connsiteY44" fmla="*/ 5584031 h 6222206"/>
              <a:gd name="connsiteX45" fmla="*/ 3136107 w 4914900"/>
              <a:gd name="connsiteY45"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464719 w 4914900"/>
              <a:gd name="connsiteY30" fmla="*/ 402431 h 6222206"/>
              <a:gd name="connsiteX31" fmla="*/ 3743325 w 4914900"/>
              <a:gd name="connsiteY31" fmla="*/ 478631 h 6222206"/>
              <a:gd name="connsiteX32" fmla="*/ 3724275 w 4914900"/>
              <a:gd name="connsiteY32" fmla="*/ 526256 h 6222206"/>
              <a:gd name="connsiteX33" fmla="*/ 4895850 w 4914900"/>
              <a:gd name="connsiteY33" fmla="*/ 954881 h 6222206"/>
              <a:gd name="connsiteX34" fmla="*/ 4914900 w 4914900"/>
              <a:gd name="connsiteY34" fmla="*/ 1421606 h 6222206"/>
              <a:gd name="connsiteX35" fmla="*/ 4657725 w 4914900"/>
              <a:gd name="connsiteY35" fmla="*/ 1574006 h 6222206"/>
              <a:gd name="connsiteX36" fmla="*/ 4695825 w 4914900"/>
              <a:gd name="connsiteY36" fmla="*/ 3345656 h 6222206"/>
              <a:gd name="connsiteX37" fmla="*/ 4324350 w 4914900"/>
              <a:gd name="connsiteY37" fmla="*/ 3831431 h 6222206"/>
              <a:gd name="connsiteX38" fmla="*/ 4324350 w 4914900"/>
              <a:gd name="connsiteY38" fmla="*/ 3902868 h 6222206"/>
              <a:gd name="connsiteX39" fmla="*/ 4198144 w 4914900"/>
              <a:gd name="connsiteY39" fmla="*/ 4069556 h 6222206"/>
              <a:gd name="connsiteX40" fmla="*/ 4181475 w 4914900"/>
              <a:gd name="connsiteY40" fmla="*/ 4012406 h 6222206"/>
              <a:gd name="connsiteX41" fmla="*/ 3200400 w 4914900"/>
              <a:gd name="connsiteY41" fmla="*/ 5231606 h 6222206"/>
              <a:gd name="connsiteX42" fmla="*/ 2295525 w 4914900"/>
              <a:gd name="connsiteY42" fmla="*/ 4888706 h 6222206"/>
              <a:gd name="connsiteX43" fmla="*/ 2371725 w 4914900"/>
              <a:gd name="connsiteY43" fmla="*/ 5041106 h 6222206"/>
              <a:gd name="connsiteX44" fmla="*/ 2638425 w 4914900"/>
              <a:gd name="connsiteY44" fmla="*/ 5326856 h 6222206"/>
              <a:gd name="connsiteX45" fmla="*/ 2933700 w 4914900"/>
              <a:gd name="connsiteY45" fmla="*/ 5584031 h 6222206"/>
              <a:gd name="connsiteX46" fmla="*/ 3136107 w 4914900"/>
              <a:gd name="connsiteY46"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2400 h 6222206"/>
              <a:gd name="connsiteX28" fmla="*/ 3419475 w 4914900"/>
              <a:gd name="connsiteY28" fmla="*/ 402431 h 6222206"/>
              <a:gd name="connsiteX29" fmla="*/ 3419475 w 4914900"/>
              <a:gd name="connsiteY29" fmla="*/ 402431 h 6222206"/>
              <a:gd name="connsiteX30" fmla="*/ 3464719 w 4914900"/>
              <a:gd name="connsiteY30" fmla="*/ 402431 h 6222206"/>
              <a:gd name="connsiteX31" fmla="*/ 3698081 w 4914900"/>
              <a:gd name="connsiteY31" fmla="*/ 492919 h 6222206"/>
              <a:gd name="connsiteX32" fmla="*/ 3724275 w 4914900"/>
              <a:gd name="connsiteY32" fmla="*/ 526256 h 6222206"/>
              <a:gd name="connsiteX33" fmla="*/ 4895850 w 4914900"/>
              <a:gd name="connsiteY33" fmla="*/ 954881 h 6222206"/>
              <a:gd name="connsiteX34" fmla="*/ 4914900 w 4914900"/>
              <a:gd name="connsiteY34" fmla="*/ 1421606 h 6222206"/>
              <a:gd name="connsiteX35" fmla="*/ 4657725 w 4914900"/>
              <a:gd name="connsiteY35" fmla="*/ 1574006 h 6222206"/>
              <a:gd name="connsiteX36" fmla="*/ 4695825 w 4914900"/>
              <a:gd name="connsiteY36" fmla="*/ 3345656 h 6222206"/>
              <a:gd name="connsiteX37" fmla="*/ 4324350 w 4914900"/>
              <a:gd name="connsiteY37" fmla="*/ 3831431 h 6222206"/>
              <a:gd name="connsiteX38" fmla="*/ 4324350 w 4914900"/>
              <a:gd name="connsiteY38" fmla="*/ 3902868 h 6222206"/>
              <a:gd name="connsiteX39" fmla="*/ 4198144 w 4914900"/>
              <a:gd name="connsiteY39" fmla="*/ 4069556 h 6222206"/>
              <a:gd name="connsiteX40" fmla="*/ 4181475 w 4914900"/>
              <a:gd name="connsiteY40" fmla="*/ 4012406 h 6222206"/>
              <a:gd name="connsiteX41" fmla="*/ 3200400 w 4914900"/>
              <a:gd name="connsiteY41" fmla="*/ 5231606 h 6222206"/>
              <a:gd name="connsiteX42" fmla="*/ 2295525 w 4914900"/>
              <a:gd name="connsiteY42" fmla="*/ 4888706 h 6222206"/>
              <a:gd name="connsiteX43" fmla="*/ 2371725 w 4914900"/>
              <a:gd name="connsiteY43" fmla="*/ 5041106 h 6222206"/>
              <a:gd name="connsiteX44" fmla="*/ 2638425 w 4914900"/>
              <a:gd name="connsiteY44" fmla="*/ 5326856 h 6222206"/>
              <a:gd name="connsiteX45" fmla="*/ 2933700 w 4914900"/>
              <a:gd name="connsiteY45" fmla="*/ 5584031 h 6222206"/>
              <a:gd name="connsiteX46" fmla="*/ 3136107 w 4914900"/>
              <a:gd name="connsiteY46"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7163 h 6222206"/>
              <a:gd name="connsiteX28" fmla="*/ 3419475 w 4914900"/>
              <a:gd name="connsiteY28" fmla="*/ 402431 h 6222206"/>
              <a:gd name="connsiteX29" fmla="*/ 3419475 w 4914900"/>
              <a:gd name="connsiteY29" fmla="*/ 402431 h 6222206"/>
              <a:gd name="connsiteX30" fmla="*/ 3464719 w 4914900"/>
              <a:gd name="connsiteY30" fmla="*/ 402431 h 6222206"/>
              <a:gd name="connsiteX31" fmla="*/ 3698081 w 4914900"/>
              <a:gd name="connsiteY31" fmla="*/ 492919 h 6222206"/>
              <a:gd name="connsiteX32" fmla="*/ 3724275 w 4914900"/>
              <a:gd name="connsiteY32" fmla="*/ 526256 h 6222206"/>
              <a:gd name="connsiteX33" fmla="*/ 4895850 w 4914900"/>
              <a:gd name="connsiteY33" fmla="*/ 954881 h 6222206"/>
              <a:gd name="connsiteX34" fmla="*/ 4914900 w 4914900"/>
              <a:gd name="connsiteY34" fmla="*/ 1421606 h 6222206"/>
              <a:gd name="connsiteX35" fmla="*/ 4657725 w 4914900"/>
              <a:gd name="connsiteY35" fmla="*/ 1574006 h 6222206"/>
              <a:gd name="connsiteX36" fmla="*/ 4695825 w 4914900"/>
              <a:gd name="connsiteY36" fmla="*/ 3345656 h 6222206"/>
              <a:gd name="connsiteX37" fmla="*/ 4324350 w 4914900"/>
              <a:gd name="connsiteY37" fmla="*/ 3831431 h 6222206"/>
              <a:gd name="connsiteX38" fmla="*/ 4324350 w 4914900"/>
              <a:gd name="connsiteY38" fmla="*/ 3902868 h 6222206"/>
              <a:gd name="connsiteX39" fmla="*/ 4198144 w 4914900"/>
              <a:gd name="connsiteY39" fmla="*/ 4069556 h 6222206"/>
              <a:gd name="connsiteX40" fmla="*/ 4181475 w 4914900"/>
              <a:gd name="connsiteY40" fmla="*/ 4012406 h 6222206"/>
              <a:gd name="connsiteX41" fmla="*/ 3200400 w 4914900"/>
              <a:gd name="connsiteY41" fmla="*/ 5231606 h 6222206"/>
              <a:gd name="connsiteX42" fmla="*/ 2295525 w 4914900"/>
              <a:gd name="connsiteY42" fmla="*/ 4888706 h 6222206"/>
              <a:gd name="connsiteX43" fmla="*/ 2371725 w 4914900"/>
              <a:gd name="connsiteY43" fmla="*/ 5041106 h 6222206"/>
              <a:gd name="connsiteX44" fmla="*/ 2638425 w 4914900"/>
              <a:gd name="connsiteY44" fmla="*/ 5326856 h 6222206"/>
              <a:gd name="connsiteX45" fmla="*/ 2933700 w 4914900"/>
              <a:gd name="connsiteY45" fmla="*/ 5584031 h 6222206"/>
              <a:gd name="connsiteX46" fmla="*/ 3136107 w 4914900"/>
              <a:gd name="connsiteY46"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7163 h 6222206"/>
              <a:gd name="connsiteX28" fmla="*/ 3419475 w 4914900"/>
              <a:gd name="connsiteY28" fmla="*/ 402431 h 6222206"/>
              <a:gd name="connsiteX29" fmla="*/ 3419475 w 4914900"/>
              <a:gd name="connsiteY29" fmla="*/ 402431 h 6222206"/>
              <a:gd name="connsiteX30" fmla="*/ 3474244 w 4914900"/>
              <a:gd name="connsiteY30" fmla="*/ 409575 h 6222206"/>
              <a:gd name="connsiteX31" fmla="*/ 3698081 w 4914900"/>
              <a:gd name="connsiteY31" fmla="*/ 492919 h 6222206"/>
              <a:gd name="connsiteX32" fmla="*/ 3724275 w 4914900"/>
              <a:gd name="connsiteY32" fmla="*/ 526256 h 6222206"/>
              <a:gd name="connsiteX33" fmla="*/ 4895850 w 4914900"/>
              <a:gd name="connsiteY33" fmla="*/ 954881 h 6222206"/>
              <a:gd name="connsiteX34" fmla="*/ 4914900 w 4914900"/>
              <a:gd name="connsiteY34" fmla="*/ 1421606 h 6222206"/>
              <a:gd name="connsiteX35" fmla="*/ 4657725 w 4914900"/>
              <a:gd name="connsiteY35" fmla="*/ 1574006 h 6222206"/>
              <a:gd name="connsiteX36" fmla="*/ 4695825 w 4914900"/>
              <a:gd name="connsiteY36" fmla="*/ 3345656 h 6222206"/>
              <a:gd name="connsiteX37" fmla="*/ 4324350 w 4914900"/>
              <a:gd name="connsiteY37" fmla="*/ 3831431 h 6222206"/>
              <a:gd name="connsiteX38" fmla="*/ 4324350 w 4914900"/>
              <a:gd name="connsiteY38" fmla="*/ 3902868 h 6222206"/>
              <a:gd name="connsiteX39" fmla="*/ 4198144 w 4914900"/>
              <a:gd name="connsiteY39" fmla="*/ 4069556 h 6222206"/>
              <a:gd name="connsiteX40" fmla="*/ 4181475 w 4914900"/>
              <a:gd name="connsiteY40" fmla="*/ 4012406 h 6222206"/>
              <a:gd name="connsiteX41" fmla="*/ 3200400 w 4914900"/>
              <a:gd name="connsiteY41" fmla="*/ 5231606 h 6222206"/>
              <a:gd name="connsiteX42" fmla="*/ 2295525 w 4914900"/>
              <a:gd name="connsiteY42" fmla="*/ 4888706 h 6222206"/>
              <a:gd name="connsiteX43" fmla="*/ 2371725 w 4914900"/>
              <a:gd name="connsiteY43" fmla="*/ 5041106 h 6222206"/>
              <a:gd name="connsiteX44" fmla="*/ 2638425 w 4914900"/>
              <a:gd name="connsiteY44" fmla="*/ 5326856 h 6222206"/>
              <a:gd name="connsiteX45" fmla="*/ 2933700 w 4914900"/>
              <a:gd name="connsiteY45" fmla="*/ 5584031 h 6222206"/>
              <a:gd name="connsiteX46" fmla="*/ 3136107 w 4914900"/>
              <a:gd name="connsiteY46" fmla="*/ 5753100 h 6222206"/>
              <a:gd name="connsiteX0" fmla="*/ 3136107 w 4914900"/>
              <a:gd name="connsiteY0" fmla="*/ 5753100 h 6222206"/>
              <a:gd name="connsiteX1" fmla="*/ 3324225 w 4914900"/>
              <a:gd name="connsiteY1" fmla="*/ 5907881 h 6222206"/>
              <a:gd name="connsiteX2" fmla="*/ 3095625 w 4914900"/>
              <a:gd name="connsiteY2" fmla="*/ 6222206 h 6222206"/>
              <a:gd name="connsiteX3" fmla="*/ 2588419 w 4914900"/>
              <a:gd name="connsiteY3" fmla="*/ 5881687 h 6222206"/>
              <a:gd name="connsiteX4" fmla="*/ 2286000 w 4914900"/>
              <a:gd name="connsiteY4" fmla="*/ 5555456 h 6222206"/>
              <a:gd name="connsiteX5" fmla="*/ 2150269 w 4914900"/>
              <a:gd name="connsiteY5" fmla="*/ 5362575 h 6222206"/>
              <a:gd name="connsiteX6" fmla="*/ 2057400 w 4914900"/>
              <a:gd name="connsiteY6" fmla="*/ 5193506 h 6222206"/>
              <a:gd name="connsiteX7" fmla="*/ 2050257 w 4914900"/>
              <a:gd name="connsiteY7" fmla="*/ 5079206 h 6222206"/>
              <a:gd name="connsiteX8" fmla="*/ 2088356 w 4914900"/>
              <a:gd name="connsiteY8" fmla="*/ 4810125 h 6222206"/>
              <a:gd name="connsiteX9" fmla="*/ 1502569 w 4914900"/>
              <a:gd name="connsiteY9" fmla="*/ 4636294 h 6222206"/>
              <a:gd name="connsiteX10" fmla="*/ 1502568 w 4914900"/>
              <a:gd name="connsiteY10" fmla="*/ 4702969 h 6222206"/>
              <a:gd name="connsiteX11" fmla="*/ 1159669 w 4914900"/>
              <a:gd name="connsiteY11" fmla="*/ 4598194 h 6222206"/>
              <a:gd name="connsiteX12" fmla="*/ 1159669 w 4914900"/>
              <a:gd name="connsiteY12" fmla="*/ 4526756 h 6222206"/>
              <a:gd name="connsiteX13" fmla="*/ 216694 w 4914900"/>
              <a:gd name="connsiteY13" fmla="*/ 4224337 h 6222206"/>
              <a:gd name="connsiteX14" fmla="*/ 109538 w 4914900"/>
              <a:gd name="connsiteY14" fmla="*/ 2028824 h 6222206"/>
              <a:gd name="connsiteX15" fmla="*/ 314325 w 4914900"/>
              <a:gd name="connsiteY15" fmla="*/ 1812131 h 6222206"/>
              <a:gd name="connsiteX16" fmla="*/ 14287 w 4914900"/>
              <a:gd name="connsiteY16" fmla="*/ 1690687 h 6222206"/>
              <a:gd name="connsiteX17" fmla="*/ 0 w 4914900"/>
              <a:gd name="connsiteY17" fmla="*/ 1228725 h 6222206"/>
              <a:gd name="connsiteX18" fmla="*/ 1233487 w 4914900"/>
              <a:gd name="connsiteY18" fmla="*/ 619125 h 6222206"/>
              <a:gd name="connsiteX19" fmla="*/ 1343025 w 4914900"/>
              <a:gd name="connsiteY19" fmla="*/ 488156 h 6222206"/>
              <a:gd name="connsiteX20" fmla="*/ 1552575 w 4914900"/>
              <a:gd name="connsiteY20" fmla="*/ 371475 h 6222206"/>
              <a:gd name="connsiteX21" fmla="*/ 1790700 w 4914900"/>
              <a:gd name="connsiteY21" fmla="*/ 335756 h 6222206"/>
              <a:gd name="connsiteX22" fmla="*/ 2078831 w 4914900"/>
              <a:gd name="connsiteY22" fmla="*/ 171450 h 6222206"/>
              <a:gd name="connsiteX23" fmla="*/ 2119313 w 4914900"/>
              <a:gd name="connsiteY23" fmla="*/ 69056 h 6222206"/>
              <a:gd name="connsiteX24" fmla="*/ 2247900 w 4914900"/>
              <a:gd name="connsiteY24" fmla="*/ 11906 h 6222206"/>
              <a:gd name="connsiteX25" fmla="*/ 2483644 w 4914900"/>
              <a:gd name="connsiteY25" fmla="*/ 0 h 6222206"/>
              <a:gd name="connsiteX26" fmla="*/ 2690812 w 4914900"/>
              <a:gd name="connsiteY26" fmla="*/ 52387 h 6222206"/>
              <a:gd name="connsiteX27" fmla="*/ 2767013 w 4914900"/>
              <a:gd name="connsiteY27" fmla="*/ 157163 h 6222206"/>
              <a:gd name="connsiteX28" fmla="*/ 3419475 w 4914900"/>
              <a:gd name="connsiteY28" fmla="*/ 402431 h 6222206"/>
              <a:gd name="connsiteX29" fmla="*/ 3419475 w 4914900"/>
              <a:gd name="connsiteY29" fmla="*/ 402431 h 6222206"/>
              <a:gd name="connsiteX30" fmla="*/ 3474244 w 4914900"/>
              <a:gd name="connsiteY30" fmla="*/ 409575 h 6222206"/>
              <a:gd name="connsiteX31" fmla="*/ 3698081 w 4914900"/>
              <a:gd name="connsiteY31" fmla="*/ 492919 h 6222206"/>
              <a:gd name="connsiteX32" fmla="*/ 3724275 w 4914900"/>
              <a:gd name="connsiteY32" fmla="*/ 526256 h 6222206"/>
              <a:gd name="connsiteX33" fmla="*/ 4888706 w 4914900"/>
              <a:gd name="connsiteY33" fmla="*/ 945356 h 6222206"/>
              <a:gd name="connsiteX34" fmla="*/ 4914900 w 4914900"/>
              <a:gd name="connsiteY34" fmla="*/ 1421606 h 6222206"/>
              <a:gd name="connsiteX35" fmla="*/ 4657725 w 4914900"/>
              <a:gd name="connsiteY35" fmla="*/ 1574006 h 6222206"/>
              <a:gd name="connsiteX36" fmla="*/ 4695825 w 4914900"/>
              <a:gd name="connsiteY36" fmla="*/ 3345656 h 6222206"/>
              <a:gd name="connsiteX37" fmla="*/ 4324350 w 4914900"/>
              <a:gd name="connsiteY37" fmla="*/ 3831431 h 6222206"/>
              <a:gd name="connsiteX38" fmla="*/ 4324350 w 4914900"/>
              <a:gd name="connsiteY38" fmla="*/ 3902868 h 6222206"/>
              <a:gd name="connsiteX39" fmla="*/ 4198144 w 4914900"/>
              <a:gd name="connsiteY39" fmla="*/ 4069556 h 6222206"/>
              <a:gd name="connsiteX40" fmla="*/ 4181475 w 4914900"/>
              <a:gd name="connsiteY40" fmla="*/ 4012406 h 6222206"/>
              <a:gd name="connsiteX41" fmla="*/ 3200400 w 4914900"/>
              <a:gd name="connsiteY41" fmla="*/ 5231606 h 6222206"/>
              <a:gd name="connsiteX42" fmla="*/ 2295525 w 4914900"/>
              <a:gd name="connsiteY42" fmla="*/ 4888706 h 6222206"/>
              <a:gd name="connsiteX43" fmla="*/ 2371725 w 4914900"/>
              <a:gd name="connsiteY43" fmla="*/ 5041106 h 6222206"/>
              <a:gd name="connsiteX44" fmla="*/ 2638425 w 4914900"/>
              <a:gd name="connsiteY44" fmla="*/ 5326856 h 6222206"/>
              <a:gd name="connsiteX45" fmla="*/ 2933700 w 4914900"/>
              <a:gd name="connsiteY45" fmla="*/ 5584031 h 6222206"/>
              <a:gd name="connsiteX46" fmla="*/ 3136107 w 4914900"/>
              <a:gd name="connsiteY46" fmla="*/ 5753100 h 6222206"/>
              <a:gd name="connsiteX0" fmla="*/ 3136107 w 4891087"/>
              <a:gd name="connsiteY0" fmla="*/ 5753100 h 6222206"/>
              <a:gd name="connsiteX1" fmla="*/ 3324225 w 4891087"/>
              <a:gd name="connsiteY1" fmla="*/ 5907881 h 6222206"/>
              <a:gd name="connsiteX2" fmla="*/ 3095625 w 4891087"/>
              <a:gd name="connsiteY2" fmla="*/ 6222206 h 6222206"/>
              <a:gd name="connsiteX3" fmla="*/ 2588419 w 4891087"/>
              <a:gd name="connsiteY3" fmla="*/ 5881687 h 6222206"/>
              <a:gd name="connsiteX4" fmla="*/ 2286000 w 4891087"/>
              <a:gd name="connsiteY4" fmla="*/ 5555456 h 6222206"/>
              <a:gd name="connsiteX5" fmla="*/ 2150269 w 4891087"/>
              <a:gd name="connsiteY5" fmla="*/ 5362575 h 6222206"/>
              <a:gd name="connsiteX6" fmla="*/ 2057400 w 4891087"/>
              <a:gd name="connsiteY6" fmla="*/ 5193506 h 6222206"/>
              <a:gd name="connsiteX7" fmla="*/ 2050257 w 4891087"/>
              <a:gd name="connsiteY7" fmla="*/ 5079206 h 6222206"/>
              <a:gd name="connsiteX8" fmla="*/ 2088356 w 4891087"/>
              <a:gd name="connsiteY8" fmla="*/ 4810125 h 6222206"/>
              <a:gd name="connsiteX9" fmla="*/ 1502569 w 4891087"/>
              <a:gd name="connsiteY9" fmla="*/ 4636294 h 6222206"/>
              <a:gd name="connsiteX10" fmla="*/ 1502568 w 4891087"/>
              <a:gd name="connsiteY10" fmla="*/ 4702969 h 6222206"/>
              <a:gd name="connsiteX11" fmla="*/ 1159669 w 4891087"/>
              <a:gd name="connsiteY11" fmla="*/ 4598194 h 6222206"/>
              <a:gd name="connsiteX12" fmla="*/ 1159669 w 4891087"/>
              <a:gd name="connsiteY12" fmla="*/ 4526756 h 6222206"/>
              <a:gd name="connsiteX13" fmla="*/ 216694 w 4891087"/>
              <a:gd name="connsiteY13" fmla="*/ 4224337 h 6222206"/>
              <a:gd name="connsiteX14" fmla="*/ 109538 w 4891087"/>
              <a:gd name="connsiteY14" fmla="*/ 2028824 h 6222206"/>
              <a:gd name="connsiteX15" fmla="*/ 314325 w 4891087"/>
              <a:gd name="connsiteY15" fmla="*/ 1812131 h 6222206"/>
              <a:gd name="connsiteX16" fmla="*/ 14287 w 4891087"/>
              <a:gd name="connsiteY16" fmla="*/ 1690687 h 6222206"/>
              <a:gd name="connsiteX17" fmla="*/ 0 w 4891087"/>
              <a:gd name="connsiteY17" fmla="*/ 1228725 h 6222206"/>
              <a:gd name="connsiteX18" fmla="*/ 1233487 w 4891087"/>
              <a:gd name="connsiteY18" fmla="*/ 619125 h 6222206"/>
              <a:gd name="connsiteX19" fmla="*/ 1343025 w 4891087"/>
              <a:gd name="connsiteY19" fmla="*/ 488156 h 6222206"/>
              <a:gd name="connsiteX20" fmla="*/ 1552575 w 4891087"/>
              <a:gd name="connsiteY20" fmla="*/ 371475 h 6222206"/>
              <a:gd name="connsiteX21" fmla="*/ 1790700 w 4891087"/>
              <a:gd name="connsiteY21" fmla="*/ 335756 h 6222206"/>
              <a:gd name="connsiteX22" fmla="*/ 2078831 w 4891087"/>
              <a:gd name="connsiteY22" fmla="*/ 171450 h 6222206"/>
              <a:gd name="connsiteX23" fmla="*/ 2119313 w 4891087"/>
              <a:gd name="connsiteY23" fmla="*/ 69056 h 6222206"/>
              <a:gd name="connsiteX24" fmla="*/ 2247900 w 4891087"/>
              <a:gd name="connsiteY24" fmla="*/ 11906 h 6222206"/>
              <a:gd name="connsiteX25" fmla="*/ 2483644 w 4891087"/>
              <a:gd name="connsiteY25" fmla="*/ 0 h 6222206"/>
              <a:gd name="connsiteX26" fmla="*/ 2690812 w 4891087"/>
              <a:gd name="connsiteY26" fmla="*/ 52387 h 6222206"/>
              <a:gd name="connsiteX27" fmla="*/ 2767013 w 4891087"/>
              <a:gd name="connsiteY27" fmla="*/ 157163 h 6222206"/>
              <a:gd name="connsiteX28" fmla="*/ 3419475 w 4891087"/>
              <a:gd name="connsiteY28" fmla="*/ 402431 h 6222206"/>
              <a:gd name="connsiteX29" fmla="*/ 3419475 w 4891087"/>
              <a:gd name="connsiteY29" fmla="*/ 402431 h 6222206"/>
              <a:gd name="connsiteX30" fmla="*/ 3474244 w 4891087"/>
              <a:gd name="connsiteY30" fmla="*/ 409575 h 6222206"/>
              <a:gd name="connsiteX31" fmla="*/ 3698081 w 4891087"/>
              <a:gd name="connsiteY31" fmla="*/ 492919 h 6222206"/>
              <a:gd name="connsiteX32" fmla="*/ 3724275 w 4891087"/>
              <a:gd name="connsiteY32" fmla="*/ 526256 h 6222206"/>
              <a:gd name="connsiteX33" fmla="*/ 4888706 w 4891087"/>
              <a:gd name="connsiteY33" fmla="*/ 945356 h 6222206"/>
              <a:gd name="connsiteX34" fmla="*/ 4891087 w 4891087"/>
              <a:gd name="connsiteY34" fmla="*/ 1426368 h 6222206"/>
              <a:gd name="connsiteX35" fmla="*/ 4657725 w 4891087"/>
              <a:gd name="connsiteY35" fmla="*/ 1574006 h 6222206"/>
              <a:gd name="connsiteX36" fmla="*/ 4695825 w 4891087"/>
              <a:gd name="connsiteY36" fmla="*/ 3345656 h 6222206"/>
              <a:gd name="connsiteX37" fmla="*/ 4324350 w 4891087"/>
              <a:gd name="connsiteY37" fmla="*/ 3831431 h 6222206"/>
              <a:gd name="connsiteX38" fmla="*/ 4324350 w 4891087"/>
              <a:gd name="connsiteY38" fmla="*/ 3902868 h 6222206"/>
              <a:gd name="connsiteX39" fmla="*/ 4198144 w 4891087"/>
              <a:gd name="connsiteY39" fmla="*/ 4069556 h 6222206"/>
              <a:gd name="connsiteX40" fmla="*/ 4181475 w 4891087"/>
              <a:gd name="connsiteY40" fmla="*/ 4012406 h 6222206"/>
              <a:gd name="connsiteX41" fmla="*/ 3200400 w 4891087"/>
              <a:gd name="connsiteY41" fmla="*/ 5231606 h 6222206"/>
              <a:gd name="connsiteX42" fmla="*/ 2295525 w 4891087"/>
              <a:gd name="connsiteY42" fmla="*/ 4888706 h 6222206"/>
              <a:gd name="connsiteX43" fmla="*/ 2371725 w 4891087"/>
              <a:gd name="connsiteY43" fmla="*/ 5041106 h 6222206"/>
              <a:gd name="connsiteX44" fmla="*/ 2638425 w 4891087"/>
              <a:gd name="connsiteY44" fmla="*/ 5326856 h 6222206"/>
              <a:gd name="connsiteX45" fmla="*/ 2933700 w 4891087"/>
              <a:gd name="connsiteY45" fmla="*/ 5584031 h 6222206"/>
              <a:gd name="connsiteX46" fmla="*/ 3136107 w 4891087"/>
              <a:gd name="connsiteY46" fmla="*/ 5753100 h 6222206"/>
              <a:gd name="connsiteX0" fmla="*/ 3136107 w 4891087"/>
              <a:gd name="connsiteY0" fmla="*/ 5753100 h 6222206"/>
              <a:gd name="connsiteX1" fmla="*/ 3324225 w 4891087"/>
              <a:gd name="connsiteY1" fmla="*/ 5907881 h 6222206"/>
              <a:gd name="connsiteX2" fmla="*/ 3095625 w 4891087"/>
              <a:gd name="connsiteY2" fmla="*/ 6222206 h 6222206"/>
              <a:gd name="connsiteX3" fmla="*/ 2588419 w 4891087"/>
              <a:gd name="connsiteY3" fmla="*/ 5881687 h 6222206"/>
              <a:gd name="connsiteX4" fmla="*/ 2286000 w 4891087"/>
              <a:gd name="connsiteY4" fmla="*/ 5555456 h 6222206"/>
              <a:gd name="connsiteX5" fmla="*/ 2150269 w 4891087"/>
              <a:gd name="connsiteY5" fmla="*/ 5362575 h 6222206"/>
              <a:gd name="connsiteX6" fmla="*/ 2057400 w 4891087"/>
              <a:gd name="connsiteY6" fmla="*/ 5193506 h 6222206"/>
              <a:gd name="connsiteX7" fmla="*/ 2050257 w 4891087"/>
              <a:gd name="connsiteY7" fmla="*/ 5079206 h 6222206"/>
              <a:gd name="connsiteX8" fmla="*/ 2088356 w 4891087"/>
              <a:gd name="connsiteY8" fmla="*/ 4810125 h 6222206"/>
              <a:gd name="connsiteX9" fmla="*/ 1502569 w 4891087"/>
              <a:gd name="connsiteY9" fmla="*/ 4636294 h 6222206"/>
              <a:gd name="connsiteX10" fmla="*/ 1502568 w 4891087"/>
              <a:gd name="connsiteY10" fmla="*/ 4702969 h 6222206"/>
              <a:gd name="connsiteX11" fmla="*/ 1159669 w 4891087"/>
              <a:gd name="connsiteY11" fmla="*/ 4598194 h 6222206"/>
              <a:gd name="connsiteX12" fmla="*/ 1159669 w 4891087"/>
              <a:gd name="connsiteY12" fmla="*/ 4526756 h 6222206"/>
              <a:gd name="connsiteX13" fmla="*/ 216694 w 4891087"/>
              <a:gd name="connsiteY13" fmla="*/ 4224337 h 6222206"/>
              <a:gd name="connsiteX14" fmla="*/ 109538 w 4891087"/>
              <a:gd name="connsiteY14" fmla="*/ 2028824 h 6222206"/>
              <a:gd name="connsiteX15" fmla="*/ 314325 w 4891087"/>
              <a:gd name="connsiteY15" fmla="*/ 1812131 h 6222206"/>
              <a:gd name="connsiteX16" fmla="*/ 14287 w 4891087"/>
              <a:gd name="connsiteY16" fmla="*/ 1690687 h 6222206"/>
              <a:gd name="connsiteX17" fmla="*/ 0 w 4891087"/>
              <a:gd name="connsiteY17" fmla="*/ 1228725 h 6222206"/>
              <a:gd name="connsiteX18" fmla="*/ 1233487 w 4891087"/>
              <a:gd name="connsiteY18" fmla="*/ 619125 h 6222206"/>
              <a:gd name="connsiteX19" fmla="*/ 1343025 w 4891087"/>
              <a:gd name="connsiteY19" fmla="*/ 488156 h 6222206"/>
              <a:gd name="connsiteX20" fmla="*/ 1552575 w 4891087"/>
              <a:gd name="connsiteY20" fmla="*/ 371475 h 6222206"/>
              <a:gd name="connsiteX21" fmla="*/ 1790700 w 4891087"/>
              <a:gd name="connsiteY21" fmla="*/ 335756 h 6222206"/>
              <a:gd name="connsiteX22" fmla="*/ 2078831 w 4891087"/>
              <a:gd name="connsiteY22" fmla="*/ 171450 h 6222206"/>
              <a:gd name="connsiteX23" fmla="*/ 2119313 w 4891087"/>
              <a:gd name="connsiteY23" fmla="*/ 69056 h 6222206"/>
              <a:gd name="connsiteX24" fmla="*/ 2247900 w 4891087"/>
              <a:gd name="connsiteY24" fmla="*/ 11906 h 6222206"/>
              <a:gd name="connsiteX25" fmla="*/ 2483644 w 4891087"/>
              <a:gd name="connsiteY25" fmla="*/ 0 h 6222206"/>
              <a:gd name="connsiteX26" fmla="*/ 2690812 w 4891087"/>
              <a:gd name="connsiteY26" fmla="*/ 52387 h 6222206"/>
              <a:gd name="connsiteX27" fmla="*/ 2767013 w 4891087"/>
              <a:gd name="connsiteY27" fmla="*/ 157163 h 6222206"/>
              <a:gd name="connsiteX28" fmla="*/ 3419475 w 4891087"/>
              <a:gd name="connsiteY28" fmla="*/ 402431 h 6222206"/>
              <a:gd name="connsiteX29" fmla="*/ 3419475 w 4891087"/>
              <a:gd name="connsiteY29" fmla="*/ 402431 h 6222206"/>
              <a:gd name="connsiteX30" fmla="*/ 3474244 w 4891087"/>
              <a:gd name="connsiteY30" fmla="*/ 409575 h 6222206"/>
              <a:gd name="connsiteX31" fmla="*/ 3698081 w 4891087"/>
              <a:gd name="connsiteY31" fmla="*/ 492919 h 6222206"/>
              <a:gd name="connsiteX32" fmla="*/ 3724275 w 4891087"/>
              <a:gd name="connsiteY32" fmla="*/ 526256 h 6222206"/>
              <a:gd name="connsiteX33" fmla="*/ 4888706 w 4891087"/>
              <a:gd name="connsiteY33" fmla="*/ 945356 h 6222206"/>
              <a:gd name="connsiteX34" fmla="*/ 4891087 w 4891087"/>
              <a:gd name="connsiteY34" fmla="*/ 1426368 h 6222206"/>
              <a:gd name="connsiteX35" fmla="*/ 4655344 w 4891087"/>
              <a:gd name="connsiteY35" fmla="*/ 1554956 h 6222206"/>
              <a:gd name="connsiteX36" fmla="*/ 4695825 w 4891087"/>
              <a:gd name="connsiteY36" fmla="*/ 3345656 h 6222206"/>
              <a:gd name="connsiteX37" fmla="*/ 4324350 w 4891087"/>
              <a:gd name="connsiteY37" fmla="*/ 3831431 h 6222206"/>
              <a:gd name="connsiteX38" fmla="*/ 4324350 w 4891087"/>
              <a:gd name="connsiteY38" fmla="*/ 3902868 h 6222206"/>
              <a:gd name="connsiteX39" fmla="*/ 4198144 w 4891087"/>
              <a:gd name="connsiteY39" fmla="*/ 4069556 h 6222206"/>
              <a:gd name="connsiteX40" fmla="*/ 4181475 w 4891087"/>
              <a:gd name="connsiteY40" fmla="*/ 4012406 h 6222206"/>
              <a:gd name="connsiteX41" fmla="*/ 3200400 w 4891087"/>
              <a:gd name="connsiteY41" fmla="*/ 5231606 h 6222206"/>
              <a:gd name="connsiteX42" fmla="*/ 2295525 w 4891087"/>
              <a:gd name="connsiteY42" fmla="*/ 4888706 h 6222206"/>
              <a:gd name="connsiteX43" fmla="*/ 2371725 w 4891087"/>
              <a:gd name="connsiteY43" fmla="*/ 5041106 h 6222206"/>
              <a:gd name="connsiteX44" fmla="*/ 2638425 w 4891087"/>
              <a:gd name="connsiteY44" fmla="*/ 5326856 h 6222206"/>
              <a:gd name="connsiteX45" fmla="*/ 2933700 w 4891087"/>
              <a:gd name="connsiteY45" fmla="*/ 5584031 h 6222206"/>
              <a:gd name="connsiteX46" fmla="*/ 3136107 w 4891087"/>
              <a:gd name="connsiteY46" fmla="*/ 5753100 h 6222206"/>
              <a:gd name="connsiteX0" fmla="*/ 3136107 w 4891087"/>
              <a:gd name="connsiteY0" fmla="*/ 5753100 h 6222206"/>
              <a:gd name="connsiteX1" fmla="*/ 3324225 w 4891087"/>
              <a:gd name="connsiteY1" fmla="*/ 5907881 h 6222206"/>
              <a:gd name="connsiteX2" fmla="*/ 3095625 w 4891087"/>
              <a:gd name="connsiteY2" fmla="*/ 6222206 h 6222206"/>
              <a:gd name="connsiteX3" fmla="*/ 2588419 w 4891087"/>
              <a:gd name="connsiteY3" fmla="*/ 5881687 h 6222206"/>
              <a:gd name="connsiteX4" fmla="*/ 2286000 w 4891087"/>
              <a:gd name="connsiteY4" fmla="*/ 5555456 h 6222206"/>
              <a:gd name="connsiteX5" fmla="*/ 2150269 w 4891087"/>
              <a:gd name="connsiteY5" fmla="*/ 5362575 h 6222206"/>
              <a:gd name="connsiteX6" fmla="*/ 2057400 w 4891087"/>
              <a:gd name="connsiteY6" fmla="*/ 5193506 h 6222206"/>
              <a:gd name="connsiteX7" fmla="*/ 2050257 w 4891087"/>
              <a:gd name="connsiteY7" fmla="*/ 5079206 h 6222206"/>
              <a:gd name="connsiteX8" fmla="*/ 2088356 w 4891087"/>
              <a:gd name="connsiteY8" fmla="*/ 4810125 h 6222206"/>
              <a:gd name="connsiteX9" fmla="*/ 1502569 w 4891087"/>
              <a:gd name="connsiteY9" fmla="*/ 4636294 h 6222206"/>
              <a:gd name="connsiteX10" fmla="*/ 1502568 w 4891087"/>
              <a:gd name="connsiteY10" fmla="*/ 4702969 h 6222206"/>
              <a:gd name="connsiteX11" fmla="*/ 1159669 w 4891087"/>
              <a:gd name="connsiteY11" fmla="*/ 4598194 h 6222206"/>
              <a:gd name="connsiteX12" fmla="*/ 1159669 w 4891087"/>
              <a:gd name="connsiteY12" fmla="*/ 4526756 h 6222206"/>
              <a:gd name="connsiteX13" fmla="*/ 216694 w 4891087"/>
              <a:gd name="connsiteY13" fmla="*/ 4224337 h 6222206"/>
              <a:gd name="connsiteX14" fmla="*/ 109538 w 4891087"/>
              <a:gd name="connsiteY14" fmla="*/ 2028824 h 6222206"/>
              <a:gd name="connsiteX15" fmla="*/ 314325 w 4891087"/>
              <a:gd name="connsiteY15" fmla="*/ 1812131 h 6222206"/>
              <a:gd name="connsiteX16" fmla="*/ 14287 w 4891087"/>
              <a:gd name="connsiteY16" fmla="*/ 1690687 h 6222206"/>
              <a:gd name="connsiteX17" fmla="*/ 0 w 4891087"/>
              <a:gd name="connsiteY17" fmla="*/ 1228725 h 6222206"/>
              <a:gd name="connsiteX18" fmla="*/ 1233487 w 4891087"/>
              <a:gd name="connsiteY18" fmla="*/ 619125 h 6222206"/>
              <a:gd name="connsiteX19" fmla="*/ 1343025 w 4891087"/>
              <a:gd name="connsiteY19" fmla="*/ 488156 h 6222206"/>
              <a:gd name="connsiteX20" fmla="*/ 1552575 w 4891087"/>
              <a:gd name="connsiteY20" fmla="*/ 371475 h 6222206"/>
              <a:gd name="connsiteX21" fmla="*/ 1790700 w 4891087"/>
              <a:gd name="connsiteY21" fmla="*/ 335756 h 6222206"/>
              <a:gd name="connsiteX22" fmla="*/ 2078831 w 4891087"/>
              <a:gd name="connsiteY22" fmla="*/ 171450 h 6222206"/>
              <a:gd name="connsiteX23" fmla="*/ 2119313 w 4891087"/>
              <a:gd name="connsiteY23" fmla="*/ 69056 h 6222206"/>
              <a:gd name="connsiteX24" fmla="*/ 2247900 w 4891087"/>
              <a:gd name="connsiteY24" fmla="*/ 11906 h 6222206"/>
              <a:gd name="connsiteX25" fmla="*/ 2483644 w 4891087"/>
              <a:gd name="connsiteY25" fmla="*/ 0 h 6222206"/>
              <a:gd name="connsiteX26" fmla="*/ 2690812 w 4891087"/>
              <a:gd name="connsiteY26" fmla="*/ 52387 h 6222206"/>
              <a:gd name="connsiteX27" fmla="*/ 2767013 w 4891087"/>
              <a:gd name="connsiteY27" fmla="*/ 157163 h 6222206"/>
              <a:gd name="connsiteX28" fmla="*/ 3419475 w 4891087"/>
              <a:gd name="connsiteY28" fmla="*/ 402431 h 6222206"/>
              <a:gd name="connsiteX29" fmla="*/ 3419475 w 4891087"/>
              <a:gd name="connsiteY29" fmla="*/ 402431 h 6222206"/>
              <a:gd name="connsiteX30" fmla="*/ 3474244 w 4891087"/>
              <a:gd name="connsiteY30" fmla="*/ 409575 h 6222206"/>
              <a:gd name="connsiteX31" fmla="*/ 3698081 w 4891087"/>
              <a:gd name="connsiteY31" fmla="*/ 492919 h 6222206"/>
              <a:gd name="connsiteX32" fmla="*/ 3724275 w 4891087"/>
              <a:gd name="connsiteY32" fmla="*/ 526256 h 6222206"/>
              <a:gd name="connsiteX33" fmla="*/ 4888706 w 4891087"/>
              <a:gd name="connsiteY33" fmla="*/ 945356 h 6222206"/>
              <a:gd name="connsiteX34" fmla="*/ 4891087 w 4891087"/>
              <a:gd name="connsiteY34" fmla="*/ 1426368 h 6222206"/>
              <a:gd name="connsiteX35" fmla="*/ 4655344 w 4891087"/>
              <a:gd name="connsiteY35" fmla="*/ 1554956 h 6222206"/>
              <a:gd name="connsiteX36" fmla="*/ 4691062 w 4891087"/>
              <a:gd name="connsiteY36" fmla="*/ 3348037 h 6222206"/>
              <a:gd name="connsiteX37" fmla="*/ 4324350 w 4891087"/>
              <a:gd name="connsiteY37" fmla="*/ 3831431 h 6222206"/>
              <a:gd name="connsiteX38" fmla="*/ 4324350 w 4891087"/>
              <a:gd name="connsiteY38" fmla="*/ 3902868 h 6222206"/>
              <a:gd name="connsiteX39" fmla="*/ 4198144 w 4891087"/>
              <a:gd name="connsiteY39" fmla="*/ 4069556 h 6222206"/>
              <a:gd name="connsiteX40" fmla="*/ 4181475 w 4891087"/>
              <a:gd name="connsiteY40" fmla="*/ 4012406 h 6222206"/>
              <a:gd name="connsiteX41" fmla="*/ 3200400 w 4891087"/>
              <a:gd name="connsiteY41" fmla="*/ 5231606 h 6222206"/>
              <a:gd name="connsiteX42" fmla="*/ 2295525 w 4891087"/>
              <a:gd name="connsiteY42" fmla="*/ 4888706 h 6222206"/>
              <a:gd name="connsiteX43" fmla="*/ 2371725 w 4891087"/>
              <a:gd name="connsiteY43" fmla="*/ 5041106 h 6222206"/>
              <a:gd name="connsiteX44" fmla="*/ 2638425 w 4891087"/>
              <a:gd name="connsiteY44" fmla="*/ 5326856 h 6222206"/>
              <a:gd name="connsiteX45" fmla="*/ 2933700 w 4891087"/>
              <a:gd name="connsiteY45" fmla="*/ 5584031 h 6222206"/>
              <a:gd name="connsiteX46" fmla="*/ 3136107 w 4891087"/>
              <a:gd name="connsiteY46" fmla="*/ 5753100 h 622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891087" h="6222206">
                <a:moveTo>
                  <a:pt x="3136107" y="5753100"/>
                </a:moveTo>
                <a:lnTo>
                  <a:pt x="3324225" y="5907881"/>
                </a:lnTo>
                <a:lnTo>
                  <a:pt x="3095625" y="6222206"/>
                </a:lnTo>
                <a:cubicBezTo>
                  <a:pt x="2926556" y="6108700"/>
                  <a:pt x="2752726" y="6004718"/>
                  <a:pt x="2588419" y="5881687"/>
                </a:cubicBezTo>
                <a:lnTo>
                  <a:pt x="2286000" y="5555456"/>
                </a:lnTo>
                <a:cubicBezTo>
                  <a:pt x="2240756" y="5487194"/>
                  <a:pt x="2195513" y="5430837"/>
                  <a:pt x="2150269" y="5362575"/>
                </a:cubicBezTo>
                <a:lnTo>
                  <a:pt x="2057400" y="5193506"/>
                </a:lnTo>
                <a:lnTo>
                  <a:pt x="2050257" y="5079206"/>
                </a:lnTo>
                <a:lnTo>
                  <a:pt x="2088356" y="4810125"/>
                </a:lnTo>
                <a:lnTo>
                  <a:pt x="1502569" y="4636294"/>
                </a:lnTo>
                <a:cubicBezTo>
                  <a:pt x="1502569" y="4658519"/>
                  <a:pt x="1502568" y="4680744"/>
                  <a:pt x="1502568" y="4702969"/>
                </a:cubicBezTo>
                <a:lnTo>
                  <a:pt x="1159669" y="4598194"/>
                </a:lnTo>
                <a:lnTo>
                  <a:pt x="1159669" y="4526756"/>
                </a:lnTo>
                <a:lnTo>
                  <a:pt x="216694" y="4224337"/>
                </a:lnTo>
                <a:lnTo>
                  <a:pt x="109538" y="2028824"/>
                </a:lnTo>
                <a:lnTo>
                  <a:pt x="314325" y="1812131"/>
                </a:lnTo>
                <a:lnTo>
                  <a:pt x="14287" y="1690687"/>
                </a:lnTo>
                <a:lnTo>
                  <a:pt x="0" y="1228725"/>
                </a:lnTo>
                <a:lnTo>
                  <a:pt x="1233487" y="619125"/>
                </a:lnTo>
                <a:lnTo>
                  <a:pt x="1343025" y="488156"/>
                </a:lnTo>
                <a:cubicBezTo>
                  <a:pt x="1405731" y="437356"/>
                  <a:pt x="1451769" y="407987"/>
                  <a:pt x="1552575" y="371475"/>
                </a:cubicBezTo>
                <a:lnTo>
                  <a:pt x="1790700" y="335756"/>
                </a:lnTo>
                <a:lnTo>
                  <a:pt x="2078831" y="171450"/>
                </a:lnTo>
                <a:cubicBezTo>
                  <a:pt x="2085180" y="136526"/>
                  <a:pt x="2101057" y="106362"/>
                  <a:pt x="2119313" y="69056"/>
                </a:cubicBezTo>
                <a:lnTo>
                  <a:pt x="2247900" y="11906"/>
                </a:lnTo>
                <a:lnTo>
                  <a:pt x="2483644" y="0"/>
                </a:lnTo>
                <a:cubicBezTo>
                  <a:pt x="2566987" y="7937"/>
                  <a:pt x="2631281" y="23018"/>
                  <a:pt x="2690812" y="52387"/>
                </a:cubicBezTo>
                <a:cubicBezTo>
                  <a:pt x="2736055" y="84138"/>
                  <a:pt x="2759869" y="111125"/>
                  <a:pt x="2767013" y="157163"/>
                </a:cubicBezTo>
                <a:lnTo>
                  <a:pt x="3419475" y="402431"/>
                </a:lnTo>
                <a:lnTo>
                  <a:pt x="3419475" y="402431"/>
                </a:lnTo>
                <a:cubicBezTo>
                  <a:pt x="3428603" y="403622"/>
                  <a:pt x="3457575" y="406400"/>
                  <a:pt x="3474244" y="409575"/>
                </a:cubicBezTo>
                <a:lnTo>
                  <a:pt x="3698081" y="492919"/>
                </a:lnTo>
                <a:lnTo>
                  <a:pt x="3724275" y="526256"/>
                </a:lnTo>
                <a:lnTo>
                  <a:pt x="4888706" y="945356"/>
                </a:lnTo>
                <a:cubicBezTo>
                  <a:pt x="4889500" y="1105693"/>
                  <a:pt x="4890293" y="1266031"/>
                  <a:pt x="4891087" y="1426368"/>
                </a:cubicBezTo>
                <a:lnTo>
                  <a:pt x="4655344" y="1554956"/>
                </a:lnTo>
                <a:lnTo>
                  <a:pt x="4691062" y="3348037"/>
                </a:lnTo>
                <a:lnTo>
                  <a:pt x="4324350" y="3831431"/>
                </a:lnTo>
                <a:lnTo>
                  <a:pt x="4324350" y="3902868"/>
                </a:lnTo>
                <a:lnTo>
                  <a:pt x="4198144" y="4069556"/>
                </a:lnTo>
                <a:lnTo>
                  <a:pt x="4181475" y="4012406"/>
                </a:lnTo>
                <a:lnTo>
                  <a:pt x="3200400" y="5231606"/>
                </a:lnTo>
                <a:lnTo>
                  <a:pt x="2295525" y="4888706"/>
                </a:lnTo>
                <a:lnTo>
                  <a:pt x="2371725" y="5041106"/>
                </a:lnTo>
                <a:lnTo>
                  <a:pt x="2638425" y="5326856"/>
                </a:lnTo>
                <a:lnTo>
                  <a:pt x="2933700" y="5584031"/>
                </a:lnTo>
                <a:lnTo>
                  <a:pt x="3136107" y="575310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3B14776-79BC-4C44-B941-049C4D34BF76}"/>
              </a:ext>
            </a:extLst>
          </p:cNvPr>
          <p:cNvSpPr txBox="1">
            <a:spLocks/>
          </p:cNvSpPr>
          <p:nvPr/>
        </p:nvSpPr>
        <p:spPr>
          <a:xfrm>
            <a:off x="1776025" y="1272268"/>
            <a:ext cx="695112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7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37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5" name="Title 1">
            <a:extLst>
              <a:ext uri="{FF2B5EF4-FFF2-40B4-BE49-F238E27FC236}">
                <a16:creationId xmlns:a16="http://schemas.microsoft.com/office/drawing/2014/main" id="{766DBE7B-0F4C-4ADD-97F4-6EBE48E41675}"/>
              </a:ext>
            </a:extLst>
          </p:cNvPr>
          <p:cNvSpPr txBox="1">
            <a:spLocks/>
          </p:cNvSpPr>
          <p:nvPr/>
        </p:nvSpPr>
        <p:spPr>
          <a:xfrm>
            <a:off x="870630" y="1947068"/>
            <a:ext cx="5138058" cy="7042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r>
              <a:rPr lang="en-US" sz="37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a:extLst>
              <a:ext uri="{FF2B5EF4-FFF2-40B4-BE49-F238E27FC236}">
                <a16:creationId xmlns:a16="http://schemas.microsoft.com/office/drawing/2014/main" id="{35081A8E-6B87-45E6-BBFE-87F460CAC820}"/>
              </a:ext>
            </a:extLst>
          </p:cNvPr>
          <p:cNvSpPr txBox="1">
            <a:spLocks/>
          </p:cNvSpPr>
          <p:nvPr/>
        </p:nvSpPr>
        <p:spPr>
          <a:xfrm>
            <a:off x="574084" y="4659840"/>
            <a:ext cx="70962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rgbClr val="FF0000"/>
                  </a:solidFill>
                  <a:prstDash val="solid"/>
                </a:ln>
                <a:solidFill>
                  <a:srgbClr val="FF33CC"/>
                </a:solidFill>
                <a:effectLst>
                  <a:outerShdw blurRad="63500" dir="3600000" algn="tl" rotWithShape="0">
                    <a:srgbClr val="000000">
                      <a:alpha val="70000"/>
                    </a:srgbClr>
                  </a:outerShdw>
                </a:effectLst>
                <a:latin typeface="Calibri" panose="020F0502020204030204" pitchFamily="34" charset="0"/>
              </a:rPr>
              <a:t>.</a:t>
            </a:r>
            <a:r>
              <a:rPr lang="en-US" sz="3720" b="1" dirty="0">
                <a:ln w="3175" cmpd="sng">
                  <a:solidFill>
                    <a:srgbClr val="FF0000"/>
                  </a:solidFill>
                  <a:prstDash val="solid"/>
                </a:ln>
                <a:solidFill>
                  <a:srgbClr val="FF33CC"/>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rgbClr val="FF0000"/>
                  </a:solidFill>
                  <a:prstDash val="solid"/>
                </a:ln>
                <a:solidFill>
                  <a:srgbClr val="FF33CC"/>
                </a:solidFill>
                <a:effectLst>
                  <a:outerShdw blurRad="63500" dir="3600000" algn="tl" rotWithShape="0">
                    <a:srgbClr val="000000">
                      <a:alpha val="70000"/>
                    </a:srgbClr>
                  </a:outerShdw>
                </a:effectLst>
                <a:latin typeface="Calibri" panose="020F0502020204030204" pitchFamily="34" charset="0"/>
              </a:rPr>
              <a:t>.</a:t>
            </a:r>
          </a:p>
        </p:txBody>
      </p:sp>
      <p:sp>
        <p:nvSpPr>
          <p:cNvPr id="20" name="Title 1">
            <a:extLst>
              <a:ext uri="{FF2B5EF4-FFF2-40B4-BE49-F238E27FC236}">
                <a16:creationId xmlns:a16="http://schemas.microsoft.com/office/drawing/2014/main" id="{1526BB4E-CEAF-49AF-BB38-596F6FB2D997}"/>
              </a:ext>
            </a:extLst>
          </p:cNvPr>
          <p:cNvSpPr txBox="1">
            <a:spLocks/>
          </p:cNvSpPr>
          <p:nvPr/>
        </p:nvSpPr>
        <p:spPr>
          <a:xfrm>
            <a:off x="750093" y="154781"/>
            <a:ext cx="2611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72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u="sng"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Pursue love, and desire spiritual gifts, but especially that you may prophesy. For he who speaks in a tongue does not speak to men but to God, for no one understands him; however, in the spirit he speaks mysteries. But he who prophesies speaks edification and exhortation and comfort to men. He who speaks in a tongue edifies himself, but he who prophesies edifies the church.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14:1-4</a:t>
            </a:r>
            <a:r>
              <a:rPr lang="en-US" altLang="en-US" sz="37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2" name="Rectangle 2">
            <a:extLst>
              <a:ext uri="{FF2B5EF4-FFF2-40B4-BE49-F238E27FC236}">
                <a16:creationId xmlns:a16="http://schemas.microsoft.com/office/drawing/2014/main" id="{E6DA7852-3572-45F0-97F5-CE043064EBA7}"/>
              </a:ext>
            </a:extLst>
          </p:cNvPr>
          <p:cNvSpPr txBox="1">
            <a:spLocks noChangeArrowheads="1"/>
          </p:cNvSpPr>
          <p:nvPr/>
        </p:nvSpPr>
        <p:spPr bwMode="auto">
          <a:xfrm>
            <a:off x="1746408" y="1340599"/>
            <a:ext cx="69951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 speaks in a tongue does not</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2CDFC43-8F88-4FBF-B32B-AB32B1C76E07}"/>
              </a:ext>
            </a:extLst>
          </p:cNvPr>
          <p:cNvSpPr txBox="1">
            <a:spLocks noChangeArrowheads="1"/>
          </p:cNvSpPr>
          <p:nvPr/>
        </p:nvSpPr>
        <p:spPr bwMode="auto">
          <a:xfrm>
            <a:off x="659129" y="1903526"/>
            <a:ext cx="557164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speak to men but to God</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3C0ADDA-8675-4DAB-9CA2-FD398D008780}"/>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Pursue love, and desire spiritual gifts, but especially that you may prophesy. For he </a:t>
            </a:r>
            <a:r>
              <a:rPr lang="en-US" altLang="en-US" sz="3700" b="1" kern="0" dirty="0">
                <a:ln w="3175" cmpd="sng">
                  <a:solidFill>
                    <a:srgbClr val="FFFFFF"/>
                  </a:solidFill>
                  <a:prstDash val="solid"/>
                  <a:miter lim="800000"/>
                </a:ln>
                <a:solidFill>
                  <a:srgbClr val="660066"/>
                </a:solidFill>
                <a:effectLst>
                  <a:glow rad="101600">
                    <a:schemeClr val="tx1"/>
                  </a:glow>
                  <a:outerShdw blurRad="50800" algn="tl" rotWithShape="0">
                    <a:srgbClr val="000000"/>
                  </a:outerShdw>
                </a:effectLst>
                <a:latin typeface="Calibri" panose="020F0502020204030204" pitchFamily="34" charset="0"/>
              </a:rPr>
              <a:t>who speaks in a tongue does not speak to men but to God</a:t>
            </a:r>
            <a:r>
              <a:rPr lang="en-US" altLang="en-US" sz="3700" b="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for </a:t>
            </a:r>
            <a:r>
              <a:rPr lang="en-US" altLang="en-US" sz="37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 one understands him</a:t>
            </a:r>
            <a:r>
              <a:rPr lang="en-US" altLang="en-US" sz="3700" b="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however, in the spirit he speaks mysteries. But he who prophesies speaks edification and exhortation and comfort to men. He who speaks in a tongue edifies himself, but he who prophesies edifies the church.     </a:t>
            </a:r>
            <a:r>
              <a:rPr lang="en-US" altLang="en-US" sz="3200" b="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Corinthians 14:1-4</a:t>
            </a:r>
            <a:r>
              <a:rPr lang="en-US" altLang="en-US" sz="3700" b="1" i="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ysClr val="windowText" lastClr="000000"/>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44B29481-26CF-49B4-A684-0B99EFC818C3}"/>
              </a:ext>
            </a:extLst>
          </p:cNvPr>
          <p:cNvSpPr txBox="1">
            <a:spLocks noChangeArrowheads="1"/>
          </p:cNvSpPr>
          <p:nvPr/>
        </p:nvSpPr>
        <p:spPr bwMode="auto">
          <a:xfrm>
            <a:off x="2895953" y="4676195"/>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sz="37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1" name="Rectangle 12">
            <a:extLst>
              <a:ext uri="{FF2B5EF4-FFF2-40B4-BE49-F238E27FC236}">
                <a16:creationId xmlns:a16="http://schemas.microsoft.com/office/drawing/2014/main" id="{EEA392F4-F25F-4B38-A19F-5A9376E31C36}"/>
              </a:ext>
            </a:extLst>
          </p:cNvPr>
          <p:cNvSpPr>
            <a:spLocks noChangeArrowheads="1"/>
          </p:cNvSpPr>
          <p:nvPr/>
        </p:nvSpPr>
        <p:spPr bwMode="auto">
          <a:xfrm>
            <a:off x="2126228" y="5185218"/>
            <a:ext cx="267101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500" b="1" dirty="0">
                <a:solidFill>
                  <a:schemeClr val="bg1"/>
                </a:solidFill>
                <a:effectLst>
                  <a:glow rad="152400">
                    <a:schemeClr val="tx1"/>
                  </a:glow>
                </a:effectLst>
                <a:latin typeface="Arial" panose="020B0604020202020204" pitchFamily="34" charset="0"/>
                <a:cs typeface="Arial" panose="020B0604020202020204" pitchFamily="34" charset="0"/>
              </a:rPr>
              <a:t>Teaches</a:t>
            </a:r>
            <a:endParaRPr lang="en-US" altLang="en-US" sz="4500" b="1" i="1" dirty="0">
              <a:solidFill>
                <a:schemeClr val="bg1"/>
              </a:solidFill>
              <a:effectLst>
                <a:glow rad="152400">
                  <a:schemeClr val="tx1"/>
                </a:glow>
              </a:effectLst>
              <a:latin typeface="Arial" panose="020B0604020202020204" pitchFamily="34" charset="0"/>
              <a:cs typeface="Arial" panose="020B0604020202020204" pitchFamily="34" charset="0"/>
            </a:endParaRPr>
          </a:p>
        </p:txBody>
      </p:sp>
      <p:sp>
        <p:nvSpPr>
          <p:cNvPr id="14" name="Rectangle 2">
            <a:extLst>
              <a:ext uri="{FF2B5EF4-FFF2-40B4-BE49-F238E27FC236}">
                <a16:creationId xmlns:a16="http://schemas.microsoft.com/office/drawing/2014/main" id="{ADE582FD-D222-48EB-A187-BBF2DA475C6E}"/>
              </a:ext>
            </a:extLst>
          </p:cNvPr>
          <p:cNvSpPr txBox="1">
            <a:spLocks noChangeArrowheads="1"/>
          </p:cNvSpPr>
          <p:nvPr/>
        </p:nvSpPr>
        <p:spPr bwMode="auto">
          <a:xfrm>
            <a:off x="442913" y="4728641"/>
            <a:ext cx="73609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speaks in a tongue edifies himself</a:t>
            </a:r>
            <a:endParaRPr lang="en-US" altLang="en-US" sz="37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12">
            <a:extLst>
              <a:ext uri="{FF2B5EF4-FFF2-40B4-BE49-F238E27FC236}">
                <a16:creationId xmlns:a16="http://schemas.microsoft.com/office/drawing/2014/main" id="{B8D93DC6-98DE-41D1-90F5-77A08A5A9C68}"/>
              </a:ext>
            </a:extLst>
          </p:cNvPr>
          <p:cNvSpPr>
            <a:spLocks noChangeArrowheads="1"/>
          </p:cNvSpPr>
          <p:nvPr/>
        </p:nvSpPr>
        <p:spPr bwMode="auto">
          <a:xfrm>
            <a:off x="4190163" y="1236784"/>
            <a:ext cx="4461468"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Foreign language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15" name="Rectangle 6">
            <a:extLst>
              <a:ext uri="{FF2B5EF4-FFF2-40B4-BE49-F238E27FC236}">
                <a16:creationId xmlns:a16="http://schemas.microsoft.com/office/drawing/2014/main" id="{1F40FF21-E8A6-479C-8BCA-C8213269F2DC}"/>
              </a:ext>
            </a:extLst>
          </p:cNvPr>
          <p:cNvSpPr>
            <a:spLocks noChangeArrowheads="1"/>
          </p:cNvSpPr>
          <p:nvPr/>
        </p:nvSpPr>
        <p:spPr bwMode="auto">
          <a:xfrm>
            <a:off x="4314334" y="1348047"/>
            <a:ext cx="609355" cy="75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16" name="Picture 19">
            <a:extLst>
              <a:ext uri="{FF2B5EF4-FFF2-40B4-BE49-F238E27FC236}">
                <a16:creationId xmlns:a16="http://schemas.microsoft.com/office/drawing/2014/main" id="{C2B35D17-7CE7-4641-AF16-139CA4371CD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7" name="Rectangle 16">
            <a:extLst>
              <a:ext uri="{FF2B5EF4-FFF2-40B4-BE49-F238E27FC236}">
                <a16:creationId xmlns:a16="http://schemas.microsoft.com/office/drawing/2014/main" id="{C7EE8750-8C5E-423F-91DB-913B7F54E9A2}"/>
              </a:ext>
            </a:extLst>
          </p:cNvPr>
          <p:cNvSpPr/>
          <p:nvPr/>
        </p:nvSpPr>
        <p:spPr>
          <a:xfrm>
            <a:off x="2214390" y="5310130"/>
            <a:ext cx="6070294" cy="738130"/>
          </a:xfrm>
          <a:prstGeom prst="rect">
            <a:avLst/>
          </a:prstGeom>
          <a:blipFill>
            <a:blip r:embed="rId6"/>
            <a:stretch>
              <a:fillRect/>
            </a:stretch>
          </a:blipFill>
          <a:ln w="25400" cap="flat" cmpd="sng" algn="ctr">
            <a:noFill/>
            <a:prstDash val="solid"/>
          </a:ln>
          <a:effectLst>
            <a:softEdge rad="11072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5A8C6265-707C-440E-9D28-967E5458BDAC}"/>
              </a:ext>
            </a:extLst>
          </p:cNvPr>
          <p:cNvSpPr>
            <a:spLocks noChangeArrowheads="1"/>
          </p:cNvSpPr>
          <p:nvPr/>
        </p:nvSpPr>
        <p:spPr bwMode="auto">
          <a:xfrm>
            <a:off x="4033515" y="236885"/>
            <a:ext cx="43125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710" b="1" dirty="0">
                <a:solidFill>
                  <a:srgbClr val="CC9900"/>
                </a:solidFill>
                <a:latin typeface="Calibri" panose="020F0502020204030204" pitchFamily="34" charset="0"/>
                <a:cs typeface="Calibri" panose="020F0502020204030204" pitchFamily="34" charset="0"/>
              </a:rPr>
              <a:t>desire spiritual gifts</a:t>
            </a:r>
            <a:endParaRPr lang="en-US" sz="3710" b="1" i="1" dirty="0">
              <a:solidFill>
                <a:srgbClr val="CC9900"/>
              </a:solidFill>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8A7FF556-1D0F-40E4-B76D-42B2C200F7E0}"/>
              </a:ext>
            </a:extLst>
          </p:cNvPr>
          <p:cNvSpPr txBox="1">
            <a:spLocks noChangeArrowheads="1"/>
          </p:cNvSpPr>
          <p:nvPr/>
        </p:nvSpPr>
        <p:spPr bwMode="auto">
          <a:xfrm>
            <a:off x="724909" y="226330"/>
            <a:ext cx="266377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spc="50" dirty="0">
                <a:ln w="3175">
                  <a:solidFill>
                    <a:schemeClr val="bg1"/>
                  </a:solidFill>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ffectLst>
                  <a:glow rad="76200">
                    <a:srgbClr val="C00000"/>
                  </a:glow>
                  <a:outerShdw blurRad="76200" dist="50800" dir="5400000" algn="tl" rotWithShape="0">
                    <a:srgbClr val="000000">
                      <a:alpha val="65000"/>
                    </a:srgbClr>
                  </a:outerShdw>
                </a:effectLst>
                <a:latin typeface="Calibri" panose="020F0502020204030204" pitchFamily="34" charset="0"/>
                <a:ea typeface="+mn-ea"/>
                <a:cs typeface="+mn-cs"/>
              </a:rPr>
              <a:t>Pursue love</a:t>
            </a:r>
          </a:p>
        </p:txBody>
      </p:sp>
      <p:sp>
        <p:nvSpPr>
          <p:cNvPr id="25" name="!!Morph">
            <a:extLst>
              <a:ext uri="{FF2B5EF4-FFF2-40B4-BE49-F238E27FC236}">
                <a16:creationId xmlns:a16="http://schemas.microsoft.com/office/drawing/2014/main" id="{ECB03BB7-A80E-4DEC-98BD-FF4D4A30B21F}"/>
              </a:ext>
            </a:extLst>
          </p:cNvPr>
          <p:cNvSpPr/>
          <p:nvPr/>
        </p:nvSpPr>
        <p:spPr>
          <a:xfrm>
            <a:off x="3291840" y="2076994"/>
            <a:ext cx="2847704" cy="2168435"/>
          </a:xfrm>
          <a:custGeom>
            <a:avLst/>
            <a:gdLst>
              <a:gd name="connsiteX0" fmla="*/ 0 w 1624717"/>
              <a:gd name="connsiteY0" fmla="*/ 0 h 1216549"/>
              <a:gd name="connsiteX1" fmla="*/ 1624717 w 1624717"/>
              <a:gd name="connsiteY1" fmla="*/ 0 h 1216549"/>
              <a:gd name="connsiteX2" fmla="*/ 1624717 w 1624717"/>
              <a:gd name="connsiteY2" fmla="*/ 1216549 h 1216549"/>
              <a:gd name="connsiteX3" fmla="*/ 0 w 1624717"/>
              <a:gd name="connsiteY3" fmla="*/ 1216549 h 1216549"/>
              <a:gd name="connsiteX4" fmla="*/ 0 w 1624717"/>
              <a:gd name="connsiteY4" fmla="*/ 0 h 1216549"/>
              <a:gd name="connsiteX0" fmla="*/ 0 w 1624717"/>
              <a:gd name="connsiteY0" fmla="*/ 0 h 1216549"/>
              <a:gd name="connsiteX1" fmla="*/ 1612811 w 1624717"/>
              <a:gd name="connsiteY1" fmla="*/ 2381 h 1216549"/>
              <a:gd name="connsiteX2" fmla="*/ 1624717 w 1624717"/>
              <a:gd name="connsiteY2" fmla="*/ 1216549 h 1216549"/>
              <a:gd name="connsiteX3" fmla="*/ 0 w 1624717"/>
              <a:gd name="connsiteY3" fmla="*/ 1216549 h 1216549"/>
              <a:gd name="connsiteX4" fmla="*/ 0 w 1624717"/>
              <a:gd name="connsiteY4" fmla="*/ 0 h 1216549"/>
              <a:gd name="connsiteX0" fmla="*/ 0 w 1612811"/>
              <a:gd name="connsiteY0" fmla="*/ 0 h 1216549"/>
              <a:gd name="connsiteX1" fmla="*/ 1612811 w 1612811"/>
              <a:gd name="connsiteY1" fmla="*/ 2381 h 1216549"/>
              <a:gd name="connsiteX2" fmla="*/ 1612810 w 1612811"/>
              <a:gd name="connsiteY2" fmla="*/ 1207024 h 1216549"/>
              <a:gd name="connsiteX3" fmla="*/ 0 w 1612811"/>
              <a:gd name="connsiteY3" fmla="*/ 1216549 h 1216549"/>
              <a:gd name="connsiteX4" fmla="*/ 0 w 1612811"/>
              <a:gd name="connsiteY4" fmla="*/ 0 h 1216549"/>
              <a:gd name="connsiteX0" fmla="*/ 0 w 1612811"/>
              <a:gd name="connsiteY0" fmla="*/ 0 h 1207024"/>
              <a:gd name="connsiteX1" fmla="*/ 1612811 w 1612811"/>
              <a:gd name="connsiteY1" fmla="*/ 2381 h 1207024"/>
              <a:gd name="connsiteX2" fmla="*/ 1612810 w 1612811"/>
              <a:gd name="connsiteY2" fmla="*/ 1207024 h 1207024"/>
              <a:gd name="connsiteX3" fmla="*/ 2381 w 1612811"/>
              <a:gd name="connsiteY3" fmla="*/ 1204643 h 1207024"/>
              <a:gd name="connsiteX4" fmla="*/ 0 w 1612811"/>
              <a:gd name="connsiteY4" fmla="*/ 0 h 1207024"/>
              <a:gd name="connsiteX0" fmla="*/ 230 w 1610660"/>
              <a:gd name="connsiteY0" fmla="*/ 0 h 1207024"/>
              <a:gd name="connsiteX1" fmla="*/ 1610660 w 1610660"/>
              <a:gd name="connsiteY1" fmla="*/ 2381 h 1207024"/>
              <a:gd name="connsiteX2" fmla="*/ 1610659 w 1610660"/>
              <a:gd name="connsiteY2" fmla="*/ 1207024 h 1207024"/>
              <a:gd name="connsiteX3" fmla="*/ 230 w 1610660"/>
              <a:gd name="connsiteY3" fmla="*/ 1204643 h 1207024"/>
              <a:gd name="connsiteX4" fmla="*/ 230 w 1610660"/>
              <a:gd name="connsiteY4" fmla="*/ 0 h 1207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660" h="1207024">
                <a:moveTo>
                  <a:pt x="230" y="0"/>
                </a:moveTo>
                <a:lnTo>
                  <a:pt x="1610660" y="2381"/>
                </a:lnTo>
                <a:cubicBezTo>
                  <a:pt x="1610660" y="403929"/>
                  <a:pt x="1610659" y="805476"/>
                  <a:pt x="1610659" y="1207024"/>
                </a:cubicBezTo>
                <a:lnTo>
                  <a:pt x="230" y="1204643"/>
                </a:lnTo>
                <a:cubicBezTo>
                  <a:pt x="-564" y="803095"/>
                  <a:pt x="1024" y="401548"/>
                  <a:pt x="230"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0">
            <a:extLst>
              <a:ext uri="{FF2B5EF4-FFF2-40B4-BE49-F238E27FC236}">
                <a16:creationId xmlns:a16="http://schemas.microsoft.com/office/drawing/2014/main" id="{95F69FA4-5A1D-47EE-99CF-63952870228C}"/>
              </a:ext>
            </a:extLst>
          </p:cNvPr>
          <p:cNvGrpSpPr/>
          <p:nvPr/>
        </p:nvGrpSpPr>
        <p:grpSpPr>
          <a:xfrm>
            <a:off x="724909" y="154781"/>
            <a:ext cx="7621113" cy="921940"/>
            <a:chOff x="724909" y="154781"/>
            <a:chExt cx="7621113" cy="921940"/>
          </a:xfrm>
        </p:grpSpPr>
        <p:sp>
          <p:nvSpPr>
            <p:cNvPr id="26" name="Title 1">
              <a:extLst>
                <a:ext uri="{FF2B5EF4-FFF2-40B4-BE49-F238E27FC236}">
                  <a16:creationId xmlns:a16="http://schemas.microsoft.com/office/drawing/2014/main" id="{92FA6AB6-ECC3-4060-AE08-417011174B87}"/>
                </a:ext>
              </a:extLst>
            </p:cNvPr>
            <p:cNvSpPr txBox="1">
              <a:spLocks/>
            </p:cNvSpPr>
            <p:nvPr/>
          </p:nvSpPr>
          <p:spPr>
            <a:xfrm>
              <a:off x="750093" y="154781"/>
              <a:ext cx="2611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72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sng"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grpSp>
          <p:nvGrpSpPr>
            <p:cNvPr id="27" name="Group 26">
              <a:extLst>
                <a:ext uri="{FF2B5EF4-FFF2-40B4-BE49-F238E27FC236}">
                  <a16:creationId xmlns:a16="http://schemas.microsoft.com/office/drawing/2014/main" id="{7CD0DC49-D9B6-4E52-B9C0-75EBE80DEC30}"/>
                </a:ext>
              </a:extLst>
            </p:cNvPr>
            <p:cNvGrpSpPr/>
            <p:nvPr/>
          </p:nvGrpSpPr>
          <p:grpSpPr>
            <a:xfrm>
              <a:off x="724909" y="226330"/>
              <a:ext cx="7621113" cy="730685"/>
              <a:chOff x="724909" y="226330"/>
              <a:chExt cx="7621113" cy="730685"/>
            </a:xfrm>
          </p:grpSpPr>
          <p:sp>
            <p:nvSpPr>
              <p:cNvPr id="28" name="Rectangle 9">
                <a:extLst>
                  <a:ext uri="{FF2B5EF4-FFF2-40B4-BE49-F238E27FC236}">
                    <a16:creationId xmlns:a16="http://schemas.microsoft.com/office/drawing/2014/main" id="{8155F54E-2D65-4FC1-98F2-6CED5BE9BCC9}"/>
                  </a:ext>
                </a:extLst>
              </p:cNvPr>
              <p:cNvSpPr>
                <a:spLocks noChangeArrowheads="1"/>
              </p:cNvSpPr>
              <p:nvPr/>
            </p:nvSpPr>
            <p:spPr bwMode="auto">
              <a:xfrm>
                <a:off x="4033515" y="236885"/>
                <a:ext cx="431250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7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desire spiritual gifts</a:t>
                </a:r>
                <a:endParaRPr kumimoji="0" lang="en-US" sz="37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9" name="Rectangle 2">
                <a:extLst>
                  <a:ext uri="{FF2B5EF4-FFF2-40B4-BE49-F238E27FC236}">
                    <a16:creationId xmlns:a16="http://schemas.microsoft.com/office/drawing/2014/main" id="{43040C7E-9ADF-448A-94CE-EFC265052FB9}"/>
                  </a:ext>
                </a:extLst>
              </p:cNvPr>
              <p:cNvSpPr txBox="1">
                <a:spLocks noChangeArrowheads="1"/>
              </p:cNvSpPr>
              <p:nvPr/>
            </p:nvSpPr>
            <p:spPr bwMode="auto">
              <a:xfrm>
                <a:off x="724909" y="226330"/>
                <a:ext cx="266377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50" normalizeH="0" baseline="0" noProof="0" dirty="0">
                    <a:ln w="3175">
                      <a:solidFill>
                        <a:srgbClr val="FFFFFF"/>
                      </a:solidFill>
                    </a:ln>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a:stretch>
                    </a:blipFill>
                    <a:effectLst>
                      <a:glow rad="76200">
                        <a:srgbClr val="C00000"/>
                      </a:glow>
                      <a:outerShdw blurRad="76200" dist="50800" dir="5400000" algn="tl" rotWithShape="0">
                        <a:srgbClr val="000000">
                          <a:alpha val="65000"/>
                        </a:srgbClr>
                      </a:outerShdw>
                    </a:effectLst>
                    <a:uLnTx/>
                    <a:uFillTx/>
                    <a:latin typeface="Calibri" panose="020F0502020204030204" pitchFamily="34" charset="0"/>
                    <a:ea typeface="+mj-ea"/>
                    <a:cs typeface="+mj-cs"/>
                  </a:rPr>
                  <a:t>Pursue love</a:t>
                </a:r>
              </a:p>
            </p:txBody>
          </p:sp>
        </p:grpSp>
      </p:grpSp>
      <p:sp>
        <p:nvSpPr>
          <p:cNvPr id="9" name="Rectangle 2" hidden="1">
            <a:extLst>
              <a:ext uri="{FF2B5EF4-FFF2-40B4-BE49-F238E27FC236}">
                <a16:creationId xmlns:a16="http://schemas.microsoft.com/office/drawing/2014/main" id="{9FA80D5B-C1FE-4953-B9A1-232721945A36}"/>
              </a:ext>
            </a:extLst>
          </p:cNvPr>
          <p:cNvSpPr txBox="1">
            <a:spLocks noChangeArrowheads="1"/>
          </p:cNvSpPr>
          <p:nvPr/>
        </p:nvSpPr>
        <p:spPr bwMode="auto">
          <a:xfrm>
            <a:off x="3033968" y="1821727"/>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a:t>
            </a:r>
            <a:endParaRPr lang="en-US" altLang="en-US" sz="38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10832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0" nodeType="withEffect">
                                  <p:stCondLst>
                                    <p:cond delay="100"/>
                                  </p:stCondLst>
                                  <p:childTnLst>
                                    <p:anim calcmode="lin" valueType="num">
                                      <p:cBhvr>
                                        <p:cTn id="6" dur="750"/>
                                        <p:tgtEl>
                                          <p:spTgt spid="25"/>
                                        </p:tgtEl>
                                        <p:attrNameLst>
                                          <p:attrName>ppt_w</p:attrName>
                                        </p:attrNameLst>
                                      </p:cBhvr>
                                      <p:tavLst>
                                        <p:tav tm="0">
                                          <p:val>
                                            <p:strVal val="ppt_w"/>
                                          </p:val>
                                        </p:tav>
                                        <p:tav tm="100000">
                                          <p:val>
                                            <p:fltVal val="0"/>
                                          </p:val>
                                        </p:tav>
                                      </p:tavLst>
                                    </p:anim>
                                    <p:anim calcmode="lin" valueType="num">
                                      <p:cBhvr>
                                        <p:cTn id="7" dur="750"/>
                                        <p:tgtEl>
                                          <p:spTgt spid="25"/>
                                        </p:tgtEl>
                                        <p:attrNameLst>
                                          <p:attrName>ppt_h</p:attrName>
                                        </p:attrNameLst>
                                      </p:cBhvr>
                                      <p:tavLst>
                                        <p:tav tm="0">
                                          <p:val>
                                            <p:strVal val="ppt_h"/>
                                          </p:val>
                                        </p:tav>
                                        <p:tav tm="100000">
                                          <p:val>
                                            <p:fltVal val="0"/>
                                          </p:val>
                                        </p:tav>
                                      </p:tavLst>
                                    </p:anim>
                                    <p:set>
                                      <p:cBhvr>
                                        <p:cTn id="8" dur="1" fill="hold">
                                          <p:stCondLst>
                                            <p:cond delay="749"/>
                                          </p:stCondLst>
                                        </p:cTn>
                                        <p:tgtEl>
                                          <p:spTgt spid="25"/>
                                        </p:tgtEl>
                                        <p:attrNameLst>
                                          <p:attrName>style.visibility</p:attrName>
                                        </p:attrNameLst>
                                      </p:cBhvr>
                                      <p:to>
                                        <p:strVal val="hidden"/>
                                      </p:to>
                                    </p:set>
                                  </p:childTnLst>
                                </p:cTn>
                              </p:par>
                              <p:par>
                                <p:cTn id="9" presetID="42" presetClass="path" presetSubtype="0" accel="50000" decel="50000" fill="hold" grpId="1" nodeType="withEffect">
                                  <p:stCondLst>
                                    <p:cond delay="100"/>
                                  </p:stCondLst>
                                  <p:childTnLst>
                                    <p:animMotion origin="layout" path="M 5E-6 3.7037E-7 L 0.07414 0.01343 " pathEditMode="relative" rAng="0" ptsTypes="AA">
                                      <p:cBhvr>
                                        <p:cTn id="10" dur="750" fill="hold"/>
                                        <p:tgtEl>
                                          <p:spTgt spid="25"/>
                                        </p:tgtEl>
                                        <p:attrNameLst>
                                          <p:attrName>ppt_x</p:attrName>
                                          <p:attrName>ppt_y</p:attrName>
                                        </p:attrNameLst>
                                      </p:cBhvr>
                                      <p:rCtr x="3698" y="671"/>
                                    </p:animMotion>
                                  </p:childTnLst>
                                </p:cTn>
                              </p:par>
                            </p:childTnLst>
                          </p:cTn>
                        </p:par>
                        <p:par>
                          <p:cTn id="11" fill="hold">
                            <p:stCondLst>
                              <p:cond delay="850"/>
                            </p:stCondLst>
                            <p:childTnLst>
                              <p:par>
                                <p:cTn id="12" presetID="17" presetClass="entr" presetSubtype="10" fill="hold" grpId="0" nodeType="after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p:cTn id="14" dur="500" fill="hold"/>
                                        <p:tgtEl>
                                          <p:spTgt spid="3074"/>
                                        </p:tgtEl>
                                        <p:attrNameLst>
                                          <p:attrName>ppt_w</p:attrName>
                                        </p:attrNameLst>
                                      </p:cBhvr>
                                      <p:tavLst>
                                        <p:tav tm="0">
                                          <p:val>
                                            <p:fltVal val="0"/>
                                          </p:val>
                                        </p:tav>
                                        <p:tav tm="100000">
                                          <p:val>
                                            <p:strVal val="#ppt_w"/>
                                          </p:val>
                                        </p:tav>
                                      </p:tavLst>
                                    </p:anim>
                                    <p:anim calcmode="lin" valueType="num">
                                      <p:cBhvr>
                                        <p:cTn id="15" dur="500" fill="hold"/>
                                        <p:tgtEl>
                                          <p:spTgt spid="3074"/>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strVal val="#ppt_h"/>
                                          </p:val>
                                        </p:tav>
                                        <p:tav tm="100000">
                                          <p:val>
                                            <p:strVal val="#ppt_h"/>
                                          </p:val>
                                        </p:tav>
                                      </p:tavLst>
                                    </p:anim>
                                  </p:childTnLst>
                                </p:cTn>
                              </p:par>
                            </p:childTnLst>
                          </p:cTn>
                        </p:par>
                        <p:par>
                          <p:cTn id="20" fill="hold">
                            <p:stCondLst>
                              <p:cond delay="1350"/>
                            </p:stCondLst>
                            <p:childTnLst>
                              <p:par>
                                <p:cTn id="21" presetID="1" presetClass="exit" presetSubtype="0" fill="hold" nodeType="after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iterate type="lt">
                                    <p:tmAbs val="0"/>
                                  </p:iterate>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750"/>
                                        <p:tgtEl>
                                          <p:spTgt spid="4"/>
                                        </p:tgtEl>
                                      </p:cBhvr>
                                    </p:animEffect>
                                  </p:childTnLst>
                                </p:cTn>
                              </p:par>
                              <p:par>
                                <p:cTn id="34" presetID="18" presetClass="emph" presetSubtype="0" fill="hold" grpId="1" nodeType="withEffect">
                                  <p:stCondLst>
                                    <p:cond delay="0"/>
                                  </p:stCondLst>
                                  <p:childTnLst>
                                    <p:set>
                                      <p:cBhvr override="childStyle">
                                        <p:cTn id="35" dur="750" fill="hold"/>
                                        <p:tgtEl>
                                          <p:spTgt spid="4"/>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750"/>
                                        <p:tgtEl>
                                          <p:spTgt spid="12"/>
                                        </p:tgtEl>
                                      </p:cBhvr>
                                    </p:animEffect>
                                  </p:childTnLst>
                                </p:cTn>
                              </p:par>
                              <p:par>
                                <p:cTn id="39" presetID="50" presetClass="exit" presetSubtype="0" accel="100000" fill="hold" grpId="2" nodeType="withEffect">
                                  <p:stCondLst>
                                    <p:cond delay="0"/>
                                  </p:stCondLst>
                                  <p:iterate type="lt">
                                    <p:tmPct val="0"/>
                                  </p:iterate>
                                  <p:childTnLst>
                                    <p:anim calcmode="lin" valueType="num">
                                      <p:cBhvr>
                                        <p:cTn id="40" dur="1000"/>
                                        <p:tgtEl>
                                          <p:spTgt spid="18"/>
                                        </p:tgtEl>
                                        <p:attrNameLst>
                                          <p:attrName>ppt_w</p:attrName>
                                        </p:attrNameLst>
                                      </p:cBhvr>
                                      <p:tavLst>
                                        <p:tav tm="0">
                                          <p:val>
                                            <p:strVal val="ppt_w"/>
                                          </p:val>
                                        </p:tav>
                                        <p:tav tm="100000">
                                          <p:val>
                                            <p:strVal val="ppt_w+.3"/>
                                          </p:val>
                                        </p:tav>
                                      </p:tavLst>
                                    </p:anim>
                                    <p:anim calcmode="lin" valueType="num">
                                      <p:cBhvr>
                                        <p:cTn id="41" dur="1000"/>
                                        <p:tgtEl>
                                          <p:spTgt spid="18"/>
                                        </p:tgtEl>
                                        <p:attrNameLst>
                                          <p:attrName>ppt_h</p:attrName>
                                        </p:attrNameLst>
                                      </p:cBhvr>
                                      <p:tavLst>
                                        <p:tav tm="0">
                                          <p:val>
                                            <p:strVal val="ppt_h"/>
                                          </p:val>
                                        </p:tav>
                                        <p:tav tm="100000">
                                          <p:val>
                                            <p:strVal val="ppt_h"/>
                                          </p:val>
                                        </p:tav>
                                      </p:tavLst>
                                    </p:anim>
                                    <p:animEffect transition="out" filter="fade">
                                      <p:cBhvr>
                                        <p:cTn id="42" dur="1000"/>
                                        <p:tgtEl>
                                          <p:spTgt spid="18"/>
                                        </p:tgtEl>
                                      </p:cBhvr>
                                    </p:animEffect>
                                    <p:set>
                                      <p:cBhvr>
                                        <p:cTn id="43" dur="1" fill="hold">
                                          <p:stCondLst>
                                            <p:cond delay="999"/>
                                          </p:stCondLst>
                                        </p:cTn>
                                        <p:tgtEl>
                                          <p:spTgt spid="18"/>
                                        </p:tgtEl>
                                        <p:attrNameLst>
                                          <p:attrName>style.visibility</p:attrName>
                                        </p:attrNameLst>
                                      </p:cBhvr>
                                      <p:to>
                                        <p:strVal val="hidden"/>
                                      </p:to>
                                    </p:set>
                                  </p:childTnLst>
                                </p:cTn>
                              </p:par>
                              <p:par>
                                <p:cTn id="44" presetID="47" presetClass="exit" presetSubtype="0" fill="hold" grpId="2" nodeType="withEffect">
                                  <p:stCondLst>
                                    <p:cond delay="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0" presetClass="entr" presetSubtype="0" fill="hold" grpId="0" nodeType="withEffect">
                                  <p:stCondLst>
                                    <p:cond delay="500"/>
                                  </p:stCondLst>
                                  <p:childTnLst>
                                    <p:set>
                                      <p:cBhvr>
                                        <p:cTn id="53" dur="1" fill="hold">
                                          <p:stCondLst>
                                            <p:cond delay="0"/>
                                          </p:stCondLst>
                                        </p:cTn>
                                        <p:tgtEl>
                                          <p:spTgt spid="15"/>
                                        </p:tgtEl>
                                        <p:attrNameLst>
                                          <p:attrName>style.visibility</p:attrName>
                                        </p:attrNameLst>
                                      </p:cBhvr>
                                      <p:to>
                                        <p:strVal val="visible"/>
                                      </p:to>
                                    </p:set>
                                    <p:animEffect transition="in" filter="dissolve">
                                      <p:cBhvr>
                                        <p:cTn id="54" dur="500">
                                          <p:stCondLst>
                                            <p:cond delay="0"/>
                                          </p:stCondLst>
                                        </p:cTn>
                                        <p:tgtEl>
                                          <p:spTgt spid="15"/>
                                        </p:tgtEl>
                                      </p:cBhvr>
                                    </p:animEffect>
                                    <p:anim to="" calcmode="lin" valueType="num">
                                      <p:cBhvr>
                                        <p:cTn id="55"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56"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57" presetID="22" presetClass="entr" presetSubtype="8" fill="hold" grpId="0" nodeType="withEffect">
                                  <p:stCondLst>
                                    <p:cond delay="650"/>
                                  </p:stCondLst>
                                  <p:childTnLst>
                                    <p:set>
                                      <p:cBhvr>
                                        <p:cTn id="58" dur="1" fill="hold">
                                          <p:stCondLst>
                                            <p:cond delay="0"/>
                                          </p:stCondLst>
                                        </p:cTn>
                                        <p:tgtEl>
                                          <p:spTgt spid="5"/>
                                        </p:tgtEl>
                                        <p:attrNameLst>
                                          <p:attrName>style.visibility</p:attrName>
                                        </p:attrNameLst>
                                      </p:cBhvr>
                                      <p:to>
                                        <p:strVal val="visible"/>
                                      </p:to>
                                    </p:set>
                                    <p:animEffect transition="in" filter="wipe(left)">
                                      <p:cBhvr>
                                        <p:cTn id="59" dur="750"/>
                                        <p:tgtEl>
                                          <p:spTgt spid="5"/>
                                        </p:tgtEl>
                                      </p:cBhvr>
                                    </p:animEffect>
                                  </p:childTnLst>
                                </p:cTn>
                              </p:par>
                              <p:par>
                                <p:cTn id="60" presetID="18" presetClass="emph" presetSubtype="0" fill="hold" grpId="1" nodeType="withEffect">
                                  <p:stCondLst>
                                    <p:cond delay="650"/>
                                  </p:stCondLst>
                                  <p:childTnLst>
                                    <p:set>
                                      <p:cBhvr override="childStyle">
                                        <p:cTn id="61" dur="750" fill="hold"/>
                                        <p:tgtEl>
                                          <p:spTgt spid="5"/>
                                        </p:tgtEl>
                                        <p:attrNameLst>
                                          <p:attrName>style.textDecorationUnderline</p:attrName>
                                        </p:attrNameLst>
                                      </p:cBhvr>
                                      <p:to>
                                        <p:strVal val="true"/>
                                      </p:to>
                                    </p:set>
                                  </p:childTnLst>
                                </p:cTn>
                              </p:par>
                              <p:par>
                                <p:cTn id="62" presetID="22" presetClass="entr" presetSubtype="8" fill="hold" grpId="0" nodeType="withEffect">
                                  <p:stCondLst>
                                    <p:cond delay="65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75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ox(in)">
                                      <p:cBhvr>
                                        <p:cTn id="69" dur="1000"/>
                                        <p:tgtEl>
                                          <p:spTgt spid="7"/>
                                        </p:tgtEl>
                                      </p:cBhvr>
                                    </p:animEffect>
                                  </p:childTnLst>
                                </p:cTn>
                              </p:par>
                              <p:par>
                                <p:cTn id="70" presetID="10" presetClass="exit" presetSubtype="0" fill="hold" grpId="1" nodeType="withEffect">
                                  <p:stCondLst>
                                    <p:cond delay="250"/>
                                  </p:stCondLst>
                                  <p:childTnLst>
                                    <p:animEffect transition="out" filter="fade">
                                      <p:cBhvr>
                                        <p:cTn id="71" dur="750"/>
                                        <p:tgtEl>
                                          <p:spTgt spid="15"/>
                                        </p:tgtEl>
                                      </p:cBhvr>
                                    </p:animEffect>
                                    <p:set>
                                      <p:cBhvr>
                                        <p:cTn id="72" dur="1" fill="hold">
                                          <p:stCondLst>
                                            <p:cond delay="749"/>
                                          </p:stCondLst>
                                        </p:cTn>
                                        <p:tgtEl>
                                          <p:spTgt spid="1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p:cTn id="77"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78"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79"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50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750"/>
                                        <p:tgtEl>
                                          <p:spTgt spid="6"/>
                                        </p:tgtEl>
                                      </p:cBhvr>
                                    </p:animEffect>
                                  </p:childTnLst>
                                </p:cTn>
                              </p:par>
                              <p:par>
                                <p:cTn id="86" presetID="18" presetClass="emph" presetSubtype="0" fill="hold" grpId="1" nodeType="withEffect">
                                  <p:stCondLst>
                                    <p:cond delay="500"/>
                                  </p:stCondLst>
                                  <p:childTnLst>
                                    <p:set>
                                      <p:cBhvr override="childStyle">
                                        <p:cTn id="87" dur="750" fill="hold"/>
                                        <p:tgtEl>
                                          <p:spTgt spid="6"/>
                                        </p:tgtEl>
                                        <p:attrNameLst>
                                          <p:attrName>style.textDecorationUnderline</p:attrName>
                                        </p:attrNameLst>
                                      </p:cBhvr>
                                      <p:to>
                                        <p:strVal val="true"/>
                                      </p:to>
                                    </p:set>
                                  </p:childTnLst>
                                </p:cTn>
                              </p:par>
                              <p:par>
                                <p:cTn id="88" presetID="22" presetClass="entr" presetSubtype="8" fill="hold" grpId="0" nodeType="withEffect">
                                  <p:stCondLst>
                                    <p:cond delay="50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750"/>
                                        <p:tgtEl>
                                          <p:spTgt spid="14"/>
                                        </p:tgtEl>
                                      </p:cBhvr>
                                    </p:animEffect>
                                  </p:childTnLst>
                                </p:cTn>
                              </p:par>
                              <p:par>
                                <p:cTn id="91" presetID="10" presetClass="exit" presetSubtype="0" fill="hold" grpId="1" nodeType="withEffect">
                                  <p:stCondLst>
                                    <p:cond delay="0"/>
                                  </p:stCondLst>
                                  <p:childTnLst>
                                    <p:animEffect transition="out" filter="fade">
                                      <p:cBhvr>
                                        <p:cTn id="92" dur="1250"/>
                                        <p:tgtEl>
                                          <p:spTgt spid="7"/>
                                        </p:tgtEl>
                                      </p:cBhvr>
                                    </p:animEffect>
                                    <p:set>
                                      <p:cBhvr>
                                        <p:cTn id="93" dur="1" fill="hold">
                                          <p:stCondLst>
                                            <p:cond delay="1249"/>
                                          </p:stCondLst>
                                        </p:cTn>
                                        <p:tgtEl>
                                          <p:spTgt spid="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39" presetClass="entr" presetSubtype="0" accel="10000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 calcmode="lin" valueType="num">
                                      <p:cBhvr>
                                        <p:cTn id="9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0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1" dur="1000" fill="hold"/>
                                        <p:tgtEl>
                                          <p:spTgt spid="11"/>
                                        </p:tgtEl>
                                        <p:attrNameLst>
                                          <p:attrName>ppt_y</p:attrName>
                                        </p:attrNameLst>
                                      </p:cBhvr>
                                      <p:tavLst>
                                        <p:tav tm="0">
                                          <p:val>
                                            <p:strVal val="#ppt_y"/>
                                          </p:val>
                                        </p:tav>
                                        <p:tav tm="100000">
                                          <p:val>
                                            <p:strVal val="#ppt_y"/>
                                          </p:val>
                                        </p:tav>
                                      </p:tavLst>
                                    </p:anim>
                                  </p:childTnLst>
                                </p:cTn>
                              </p:par>
                            </p:childTnLst>
                          </p:cTn>
                        </p:par>
                        <p:par>
                          <p:cTn id="102" fill="hold">
                            <p:stCondLst>
                              <p:cond delay="1000"/>
                            </p:stCondLst>
                            <p:childTnLst>
                              <p:par>
                                <p:cTn id="103" presetID="10" presetClass="entr" presetSubtype="0" fill="hold" nodeType="after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fade">
                                      <p:cBhvr>
                                        <p:cTn id="105" dur="500"/>
                                        <p:tgtEl>
                                          <p:spTgt spid="16"/>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fade">
                                      <p:cBhvr>
                                        <p:cTn id="108" dur="500"/>
                                        <p:tgtEl>
                                          <p:spTgt spid="1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8"/>
                                        </p:tgtEl>
                                        <p:attrNameLst>
                                          <p:attrName>style.visibility</p:attrName>
                                        </p:attrNameLst>
                                      </p:cBhvr>
                                      <p:to>
                                        <p:strVal val="visible"/>
                                      </p:to>
                                    </p:set>
                                    <p:animEffect transition="in" filter="fade">
                                      <p:cBhvr>
                                        <p:cTn id="113" dur="250"/>
                                        <p:tgtEl>
                                          <p:spTgt spid="8"/>
                                        </p:tgtEl>
                                      </p:cBhvr>
                                    </p:animEffect>
                                  </p:childTnLst>
                                </p:cTn>
                              </p:par>
                              <p:par>
                                <p:cTn id="114" presetID="42" presetClass="path" presetSubtype="0" accel="50000" decel="50000" fill="hold" grpId="1" nodeType="withEffect">
                                  <p:stCondLst>
                                    <p:cond delay="400"/>
                                  </p:stCondLst>
                                  <p:childTnLst>
                                    <p:animMotion origin="layout" path="M -3.61111E-6 4.07407E-6 L 0.01459 -0.41621 " pathEditMode="relative" rAng="0" ptsTypes="AA">
                                      <p:cBhvr>
                                        <p:cTn id="115" dur="2000" fill="hold"/>
                                        <p:tgtEl>
                                          <p:spTgt spid="8"/>
                                        </p:tgtEl>
                                        <p:attrNameLst>
                                          <p:attrName>ppt_x</p:attrName>
                                          <p:attrName>ppt_y</p:attrName>
                                        </p:attrNameLst>
                                      </p:cBhvr>
                                      <p:rCtr x="729" y="-20810"/>
                                    </p:animMotion>
                                  </p:childTnLst>
                                </p:cTn>
                              </p:par>
                              <p:par>
                                <p:cTn id="116" presetID="6" presetClass="emph" presetSubtype="0" fill="hold" grpId="2" nodeType="withEffect">
                                  <p:stCondLst>
                                    <p:cond delay="400"/>
                                  </p:stCondLst>
                                  <p:childTnLst>
                                    <p:animScale>
                                      <p:cBhvr>
                                        <p:cTn id="117" dur="2000" fill="hold"/>
                                        <p:tgtEl>
                                          <p:spTgt spid="8"/>
                                        </p:tgtEl>
                                      </p:cBhvr>
                                      <p:by x="103000" y="100000"/>
                                    </p:animScale>
                                  </p:childTnLst>
                                </p:cTn>
                              </p:par>
                              <p:par>
                                <p:cTn id="118" presetID="10" presetClass="exit" presetSubtype="0" fill="hold" grpId="1" nodeType="withEffect">
                                  <p:stCondLst>
                                    <p:cond delay="400"/>
                                  </p:stCondLst>
                                  <p:childTnLst>
                                    <p:animEffect transition="out" filter="fade">
                                      <p:cBhvr>
                                        <p:cTn id="119" dur="1250"/>
                                        <p:tgtEl>
                                          <p:spTgt spid="3074"/>
                                        </p:tgtEl>
                                      </p:cBhvr>
                                    </p:animEffect>
                                    <p:set>
                                      <p:cBhvr>
                                        <p:cTn id="120" dur="1" fill="hold">
                                          <p:stCondLst>
                                            <p:cond delay="1249"/>
                                          </p:stCondLst>
                                        </p:cTn>
                                        <p:tgtEl>
                                          <p:spTgt spid="3074"/>
                                        </p:tgtEl>
                                        <p:attrNameLst>
                                          <p:attrName>style.visibility</p:attrName>
                                        </p:attrNameLst>
                                      </p:cBhvr>
                                      <p:to>
                                        <p:strVal val="hidden"/>
                                      </p:to>
                                    </p:set>
                                  </p:childTnLst>
                                </p:cTn>
                              </p:par>
                              <p:par>
                                <p:cTn id="121" presetID="10" presetClass="exit" presetSubtype="0" fill="hold" grpId="2" nodeType="withEffect">
                                  <p:stCondLst>
                                    <p:cond delay="400"/>
                                  </p:stCondLst>
                                  <p:childTnLst>
                                    <p:animEffect transition="out" filter="fade">
                                      <p:cBhvr>
                                        <p:cTn id="122" dur="500"/>
                                        <p:tgtEl>
                                          <p:spTgt spid="4"/>
                                        </p:tgtEl>
                                      </p:cBhvr>
                                    </p:animEffect>
                                    <p:set>
                                      <p:cBhvr>
                                        <p:cTn id="123" dur="1" fill="hold">
                                          <p:stCondLst>
                                            <p:cond delay="499"/>
                                          </p:stCondLst>
                                        </p:cTn>
                                        <p:tgtEl>
                                          <p:spTgt spid="4"/>
                                        </p:tgtEl>
                                        <p:attrNameLst>
                                          <p:attrName>style.visibility</p:attrName>
                                        </p:attrNameLst>
                                      </p:cBhvr>
                                      <p:to>
                                        <p:strVal val="hidden"/>
                                      </p:to>
                                    </p:set>
                                  </p:childTnLst>
                                </p:cTn>
                              </p:par>
                              <p:par>
                                <p:cTn id="124" presetID="10" presetClass="exit" presetSubtype="0" fill="hold" grpId="2" nodeType="withEffect">
                                  <p:stCondLst>
                                    <p:cond delay="400"/>
                                  </p:stCondLst>
                                  <p:childTnLst>
                                    <p:animEffect transition="out" filter="fad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par>
                                <p:cTn id="127" presetID="10" presetClass="exit" presetSubtype="0" fill="hold" grpId="2" nodeType="withEffect">
                                  <p:stCondLst>
                                    <p:cond delay="400"/>
                                  </p:stCondLst>
                                  <p:childTnLst>
                                    <p:animEffect transition="out" filter="fade">
                                      <p:cBhvr>
                                        <p:cTn id="128" dur="500"/>
                                        <p:tgtEl>
                                          <p:spTgt spid="5"/>
                                        </p:tgtEl>
                                      </p:cBhvr>
                                    </p:animEffect>
                                    <p:set>
                                      <p:cBhvr>
                                        <p:cTn id="129" dur="1" fill="hold">
                                          <p:stCondLst>
                                            <p:cond delay="499"/>
                                          </p:stCondLst>
                                        </p:cTn>
                                        <p:tgtEl>
                                          <p:spTgt spid="5"/>
                                        </p:tgtEl>
                                        <p:attrNameLst>
                                          <p:attrName>style.visibility</p:attrName>
                                        </p:attrNameLst>
                                      </p:cBhvr>
                                      <p:to>
                                        <p:strVal val="hidden"/>
                                      </p:to>
                                    </p:set>
                                  </p:childTnLst>
                                </p:cTn>
                              </p:par>
                              <p:par>
                                <p:cTn id="130" presetID="10" presetClass="exit" presetSubtype="0" fill="hold" grpId="1" nodeType="withEffect">
                                  <p:stCondLst>
                                    <p:cond delay="40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xit" presetSubtype="0" fill="hold" grpId="1" nodeType="withEffect">
                                  <p:stCondLst>
                                    <p:cond delay="40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xit" presetSubtype="0" fill="hold" grpId="1" nodeType="withEffect">
                                  <p:stCondLst>
                                    <p:cond delay="40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par>
                                <p:cTn id="139" presetID="10" presetClass="exit" presetSubtype="0" fill="hold" grpId="1" nodeType="withEffect">
                                  <p:stCondLst>
                                    <p:cond delay="40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1" nodeType="withEffect">
                                  <p:stCondLst>
                                    <p:cond delay="40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20" grpId="0"/>
      <p:bldP spid="20" grpId="2"/>
      <p:bldP spid="3074" grpId="0"/>
      <p:bldP spid="3074" grpId="1"/>
      <p:bldP spid="12" grpId="0"/>
      <p:bldP spid="12" grpId="1"/>
      <p:bldP spid="13" grpId="0"/>
      <p:bldP spid="13" grpId="1"/>
      <p:bldP spid="7" grpId="0"/>
      <p:bldP spid="7" grpId="1"/>
      <p:bldP spid="8" grpId="0"/>
      <p:bldP spid="8" grpId="1"/>
      <p:bldP spid="8" grpId="2"/>
      <p:bldP spid="11" grpId="0"/>
      <p:bldP spid="11" grpId="1"/>
      <p:bldP spid="14" grpId="0"/>
      <p:bldP spid="14" grpId="1"/>
      <p:bldP spid="10" grpId="0"/>
      <p:bldP spid="10" grpId="1"/>
      <p:bldP spid="15" grpId="0"/>
      <p:bldP spid="15" grpId="1"/>
      <p:bldP spid="17" grpId="0" animBg="1"/>
      <p:bldP spid="17" grpId="1" animBg="1"/>
      <p:bldP spid="18" grpId="0"/>
      <p:bldP spid="18" grpId="2"/>
      <p:bldP spid="19" grpId="0"/>
      <p:bldP spid="19" grpId="2"/>
      <p:bldP spid="25" grpId="0" animBg="1"/>
      <p:bldP spid="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3A38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EE776-EB5A-4FD0-8A89-F3FE58CD1D3E}"/>
              </a:ext>
            </a:extLst>
          </p:cNvPr>
          <p:cNvPicPr>
            <a:picLocks noChangeAspect="1"/>
          </p:cNvPicPr>
          <p:nvPr/>
        </p:nvPicPr>
        <p:blipFill rotWithShape="1">
          <a:blip r:embed="rId3">
            <a:extLst>
              <a:ext uri="{28A0092B-C50C-407E-A947-70E740481C1C}">
                <a14:useLocalDpi xmlns:a14="http://schemas.microsoft.com/office/drawing/2010/main" val="0"/>
              </a:ext>
            </a:extLst>
          </a:blip>
          <a:srcRect l="10771" r="12286"/>
          <a:stretch/>
        </p:blipFill>
        <p:spPr>
          <a:xfrm>
            <a:off x="0" y="0"/>
            <a:ext cx="9144000" cy="6858000"/>
          </a:xfrm>
          <a:prstGeom prst="rect">
            <a:avLst/>
          </a:prstGeom>
        </p:spPr>
      </p:pic>
      <p:sp>
        <p:nvSpPr>
          <p:cNvPr id="27" name="!!Tongue">
            <a:extLst>
              <a:ext uri="{FF2B5EF4-FFF2-40B4-BE49-F238E27FC236}">
                <a16:creationId xmlns:a16="http://schemas.microsoft.com/office/drawing/2014/main" id="{87464A37-E6F8-4D32-8ECD-C1777A591C30}"/>
              </a:ext>
            </a:extLst>
          </p:cNvPr>
          <p:cNvSpPr/>
          <p:nvPr/>
        </p:nvSpPr>
        <p:spPr>
          <a:xfrm>
            <a:off x="3093873" y="464959"/>
            <a:ext cx="3169708" cy="2260600"/>
          </a:xfrm>
          <a:custGeom>
            <a:avLst/>
            <a:gdLst>
              <a:gd name="connsiteX0" fmla="*/ 0 w 3179233"/>
              <a:gd name="connsiteY0" fmla="*/ 1274233 h 2260600"/>
              <a:gd name="connsiteX1" fmla="*/ 12700 w 3179233"/>
              <a:gd name="connsiteY1" fmla="*/ 0 h 2260600"/>
              <a:gd name="connsiteX2" fmla="*/ 3175000 w 3179233"/>
              <a:gd name="connsiteY2" fmla="*/ 38100 h 2260600"/>
              <a:gd name="connsiteX3" fmla="*/ 3179233 w 3179233"/>
              <a:gd name="connsiteY3" fmla="*/ 1397000 h 2260600"/>
              <a:gd name="connsiteX4" fmla="*/ 2929467 w 3179233"/>
              <a:gd name="connsiteY4" fmla="*/ 1676400 h 2260600"/>
              <a:gd name="connsiteX5" fmla="*/ 2959100 w 3179233"/>
              <a:gd name="connsiteY5" fmla="*/ 1807633 h 2260600"/>
              <a:gd name="connsiteX6" fmla="*/ 3018367 w 3179233"/>
              <a:gd name="connsiteY6" fmla="*/ 1833033 h 2260600"/>
              <a:gd name="connsiteX7" fmla="*/ 2997200 w 3179233"/>
              <a:gd name="connsiteY7" fmla="*/ 2027766 h 2260600"/>
              <a:gd name="connsiteX8" fmla="*/ 2976033 w 3179233"/>
              <a:gd name="connsiteY8" fmla="*/ 2125133 h 2260600"/>
              <a:gd name="connsiteX9" fmla="*/ 2967567 w 3179233"/>
              <a:gd name="connsiteY9" fmla="*/ 2205566 h 2260600"/>
              <a:gd name="connsiteX10" fmla="*/ 3005667 w 3179233"/>
              <a:gd name="connsiteY10" fmla="*/ 2260600 h 2260600"/>
              <a:gd name="connsiteX11" fmla="*/ 186267 w 3179233"/>
              <a:gd name="connsiteY11" fmla="*/ 2260600 h 2260600"/>
              <a:gd name="connsiteX12" fmla="*/ 169333 w 3179233"/>
              <a:gd name="connsiteY12" fmla="*/ 2175933 h 2260600"/>
              <a:gd name="connsiteX13" fmla="*/ 245533 w 3179233"/>
              <a:gd name="connsiteY13" fmla="*/ 2175933 h 2260600"/>
              <a:gd name="connsiteX14" fmla="*/ 245533 w 3179233"/>
              <a:gd name="connsiteY14" fmla="*/ 2036233 h 2260600"/>
              <a:gd name="connsiteX15" fmla="*/ 237067 w 3179233"/>
              <a:gd name="connsiteY15" fmla="*/ 1909233 h 2260600"/>
              <a:gd name="connsiteX16" fmla="*/ 258233 w 3179233"/>
              <a:gd name="connsiteY16" fmla="*/ 1849966 h 2260600"/>
              <a:gd name="connsiteX17" fmla="*/ 241300 w 3179233"/>
              <a:gd name="connsiteY17" fmla="*/ 1765300 h 2260600"/>
              <a:gd name="connsiteX18" fmla="*/ 262467 w 3179233"/>
              <a:gd name="connsiteY18" fmla="*/ 1595966 h 2260600"/>
              <a:gd name="connsiteX19" fmla="*/ 232833 w 3179233"/>
              <a:gd name="connsiteY19" fmla="*/ 1477433 h 2260600"/>
              <a:gd name="connsiteX20" fmla="*/ 131233 w 3179233"/>
              <a:gd name="connsiteY20" fmla="*/ 1354666 h 2260600"/>
              <a:gd name="connsiteX21" fmla="*/ 0 w 3179233"/>
              <a:gd name="connsiteY21" fmla="*/ 1274233 h 2260600"/>
              <a:gd name="connsiteX0" fmla="*/ 0 w 3179233"/>
              <a:gd name="connsiteY0" fmla="*/ 1274233 h 2260600"/>
              <a:gd name="connsiteX1" fmla="*/ 12700 w 3179233"/>
              <a:gd name="connsiteY1" fmla="*/ 0 h 2260600"/>
              <a:gd name="connsiteX2" fmla="*/ 3172618 w 3179233"/>
              <a:gd name="connsiteY2" fmla="*/ 33338 h 2260600"/>
              <a:gd name="connsiteX3" fmla="*/ 3179233 w 3179233"/>
              <a:gd name="connsiteY3" fmla="*/ 1397000 h 2260600"/>
              <a:gd name="connsiteX4" fmla="*/ 2929467 w 3179233"/>
              <a:gd name="connsiteY4" fmla="*/ 1676400 h 2260600"/>
              <a:gd name="connsiteX5" fmla="*/ 2959100 w 3179233"/>
              <a:gd name="connsiteY5" fmla="*/ 1807633 h 2260600"/>
              <a:gd name="connsiteX6" fmla="*/ 3018367 w 3179233"/>
              <a:gd name="connsiteY6" fmla="*/ 1833033 h 2260600"/>
              <a:gd name="connsiteX7" fmla="*/ 2997200 w 3179233"/>
              <a:gd name="connsiteY7" fmla="*/ 2027766 h 2260600"/>
              <a:gd name="connsiteX8" fmla="*/ 2976033 w 3179233"/>
              <a:gd name="connsiteY8" fmla="*/ 2125133 h 2260600"/>
              <a:gd name="connsiteX9" fmla="*/ 2967567 w 3179233"/>
              <a:gd name="connsiteY9" fmla="*/ 2205566 h 2260600"/>
              <a:gd name="connsiteX10" fmla="*/ 3005667 w 3179233"/>
              <a:gd name="connsiteY10" fmla="*/ 2260600 h 2260600"/>
              <a:gd name="connsiteX11" fmla="*/ 186267 w 3179233"/>
              <a:gd name="connsiteY11" fmla="*/ 2260600 h 2260600"/>
              <a:gd name="connsiteX12" fmla="*/ 169333 w 3179233"/>
              <a:gd name="connsiteY12" fmla="*/ 2175933 h 2260600"/>
              <a:gd name="connsiteX13" fmla="*/ 245533 w 3179233"/>
              <a:gd name="connsiteY13" fmla="*/ 2175933 h 2260600"/>
              <a:gd name="connsiteX14" fmla="*/ 245533 w 3179233"/>
              <a:gd name="connsiteY14" fmla="*/ 2036233 h 2260600"/>
              <a:gd name="connsiteX15" fmla="*/ 237067 w 3179233"/>
              <a:gd name="connsiteY15" fmla="*/ 1909233 h 2260600"/>
              <a:gd name="connsiteX16" fmla="*/ 258233 w 3179233"/>
              <a:gd name="connsiteY16" fmla="*/ 1849966 h 2260600"/>
              <a:gd name="connsiteX17" fmla="*/ 241300 w 3179233"/>
              <a:gd name="connsiteY17" fmla="*/ 1765300 h 2260600"/>
              <a:gd name="connsiteX18" fmla="*/ 262467 w 3179233"/>
              <a:gd name="connsiteY18" fmla="*/ 1595966 h 2260600"/>
              <a:gd name="connsiteX19" fmla="*/ 232833 w 3179233"/>
              <a:gd name="connsiteY19" fmla="*/ 1477433 h 2260600"/>
              <a:gd name="connsiteX20" fmla="*/ 131233 w 3179233"/>
              <a:gd name="connsiteY20" fmla="*/ 1354666 h 2260600"/>
              <a:gd name="connsiteX21" fmla="*/ 0 w 3179233"/>
              <a:gd name="connsiteY21" fmla="*/ 1274233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76742 w 3169708"/>
              <a:gd name="connsiteY11" fmla="*/ 2260600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52942 w 3169708"/>
              <a:gd name="connsiteY18" fmla="*/ 1595966 h 2260600"/>
              <a:gd name="connsiteX19" fmla="*/ 223308 w 3169708"/>
              <a:gd name="connsiteY19" fmla="*/ 1477433 h 2260600"/>
              <a:gd name="connsiteX20" fmla="*/ 121708 w 3169708"/>
              <a:gd name="connsiteY20" fmla="*/ 1354666 h 2260600"/>
              <a:gd name="connsiteX21" fmla="*/ 0 w 3169708"/>
              <a:gd name="connsiteY21"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76742 w 3169708"/>
              <a:gd name="connsiteY11" fmla="*/ 2260600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64848 w 3169708"/>
              <a:gd name="connsiteY18" fmla="*/ 1555485 h 2260600"/>
              <a:gd name="connsiteX19" fmla="*/ 223308 w 3169708"/>
              <a:gd name="connsiteY19" fmla="*/ 1477433 h 2260600"/>
              <a:gd name="connsiteX20" fmla="*/ 121708 w 3169708"/>
              <a:gd name="connsiteY20" fmla="*/ 1354666 h 2260600"/>
              <a:gd name="connsiteX21" fmla="*/ 0 w 3169708"/>
              <a:gd name="connsiteY21"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76742 w 3169708"/>
              <a:gd name="connsiteY11" fmla="*/ 2260600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64848 w 3169708"/>
              <a:gd name="connsiteY19" fmla="*/ 1555485 h 2260600"/>
              <a:gd name="connsiteX20" fmla="*/ 223308 w 3169708"/>
              <a:gd name="connsiteY20" fmla="*/ 1477433 h 2260600"/>
              <a:gd name="connsiteX21" fmla="*/ 121708 w 3169708"/>
              <a:gd name="connsiteY21" fmla="*/ 1354666 h 2260600"/>
              <a:gd name="connsiteX22" fmla="*/ 0 w 3169708"/>
              <a:gd name="connsiteY22"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76742 w 3169708"/>
              <a:gd name="connsiteY11" fmla="*/ 2260600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57174 w 3169708"/>
              <a:gd name="connsiteY19" fmla="*/ 1610783 h 2260600"/>
              <a:gd name="connsiteX20" fmla="*/ 264848 w 3169708"/>
              <a:gd name="connsiteY20" fmla="*/ 1555485 h 2260600"/>
              <a:gd name="connsiteX21" fmla="*/ 223308 w 3169708"/>
              <a:gd name="connsiteY21" fmla="*/ 1477433 h 2260600"/>
              <a:gd name="connsiteX22" fmla="*/ 121708 w 3169708"/>
              <a:gd name="connsiteY22" fmla="*/ 1354666 h 2260600"/>
              <a:gd name="connsiteX23" fmla="*/ 0 w 3169708"/>
              <a:gd name="connsiteY23"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52930 w 3169708"/>
              <a:gd name="connsiteY11" fmla="*/ 2260600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57174 w 3169708"/>
              <a:gd name="connsiteY19" fmla="*/ 1610783 h 2260600"/>
              <a:gd name="connsiteX20" fmla="*/ 264848 w 3169708"/>
              <a:gd name="connsiteY20" fmla="*/ 1555485 h 2260600"/>
              <a:gd name="connsiteX21" fmla="*/ 223308 w 3169708"/>
              <a:gd name="connsiteY21" fmla="*/ 1477433 h 2260600"/>
              <a:gd name="connsiteX22" fmla="*/ 121708 w 3169708"/>
              <a:gd name="connsiteY22" fmla="*/ 1354666 h 2260600"/>
              <a:gd name="connsiteX23" fmla="*/ 0 w 3169708"/>
              <a:gd name="connsiteY23"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62455 w 3169708"/>
              <a:gd name="connsiteY11" fmla="*/ 2253457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57174 w 3169708"/>
              <a:gd name="connsiteY19" fmla="*/ 1610783 h 2260600"/>
              <a:gd name="connsiteX20" fmla="*/ 264848 w 3169708"/>
              <a:gd name="connsiteY20" fmla="*/ 1555485 h 2260600"/>
              <a:gd name="connsiteX21" fmla="*/ 223308 w 3169708"/>
              <a:gd name="connsiteY21" fmla="*/ 1477433 h 2260600"/>
              <a:gd name="connsiteX22" fmla="*/ 121708 w 3169708"/>
              <a:gd name="connsiteY22" fmla="*/ 1354666 h 2260600"/>
              <a:gd name="connsiteX23" fmla="*/ 0 w 3169708"/>
              <a:gd name="connsiteY23"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58042 w 3169708"/>
              <a:gd name="connsiteY9" fmla="*/ 2205566 h 2260600"/>
              <a:gd name="connsiteX10" fmla="*/ 2996142 w 3169708"/>
              <a:gd name="connsiteY10" fmla="*/ 2260600 h 2260600"/>
              <a:gd name="connsiteX11" fmla="*/ 157693 w 3169708"/>
              <a:gd name="connsiteY11" fmla="*/ 2258219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57174 w 3169708"/>
              <a:gd name="connsiteY19" fmla="*/ 1610783 h 2260600"/>
              <a:gd name="connsiteX20" fmla="*/ 264848 w 3169708"/>
              <a:gd name="connsiteY20" fmla="*/ 1555485 h 2260600"/>
              <a:gd name="connsiteX21" fmla="*/ 223308 w 3169708"/>
              <a:gd name="connsiteY21" fmla="*/ 1477433 h 2260600"/>
              <a:gd name="connsiteX22" fmla="*/ 121708 w 3169708"/>
              <a:gd name="connsiteY22" fmla="*/ 1354666 h 2260600"/>
              <a:gd name="connsiteX23" fmla="*/ 0 w 3169708"/>
              <a:gd name="connsiteY23"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2987675 w 3169708"/>
              <a:gd name="connsiteY7" fmla="*/ 2027766 h 2260600"/>
              <a:gd name="connsiteX8" fmla="*/ 2966508 w 3169708"/>
              <a:gd name="connsiteY8" fmla="*/ 2125133 h 2260600"/>
              <a:gd name="connsiteX9" fmla="*/ 2965186 w 3169708"/>
              <a:gd name="connsiteY9" fmla="*/ 2184135 h 2260600"/>
              <a:gd name="connsiteX10" fmla="*/ 2996142 w 3169708"/>
              <a:gd name="connsiteY10" fmla="*/ 2260600 h 2260600"/>
              <a:gd name="connsiteX11" fmla="*/ 157693 w 3169708"/>
              <a:gd name="connsiteY11" fmla="*/ 2258219 h 2260600"/>
              <a:gd name="connsiteX12" fmla="*/ 159808 w 3169708"/>
              <a:gd name="connsiteY12" fmla="*/ 2175933 h 2260600"/>
              <a:gd name="connsiteX13" fmla="*/ 236008 w 3169708"/>
              <a:gd name="connsiteY13" fmla="*/ 2175933 h 2260600"/>
              <a:gd name="connsiteX14" fmla="*/ 236008 w 3169708"/>
              <a:gd name="connsiteY14" fmla="*/ 2036233 h 2260600"/>
              <a:gd name="connsiteX15" fmla="*/ 227542 w 3169708"/>
              <a:gd name="connsiteY15" fmla="*/ 1909233 h 2260600"/>
              <a:gd name="connsiteX16" fmla="*/ 248708 w 3169708"/>
              <a:gd name="connsiteY16" fmla="*/ 1849966 h 2260600"/>
              <a:gd name="connsiteX17" fmla="*/ 231775 w 3169708"/>
              <a:gd name="connsiteY17" fmla="*/ 1765300 h 2260600"/>
              <a:gd name="connsiteX18" fmla="*/ 226218 w 3169708"/>
              <a:gd name="connsiteY18" fmla="*/ 1641739 h 2260600"/>
              <a:gd name="connsiteX19" fmla="*/ 257174 w 3169708"/>
              <a:gd name="connsiteY19" fmla="*/ 1610783 h 2260600"/>
              <a:gd name="connsiteX20" fmla="*/ 264848 w 3169708"/>
              <a:gd name="connsiteY20" fmla="*/ 1555485 h 2260600"/>
              <a:gd name="connsiteX21" fmla="*/ 223308 w 3169708"/>
              <a:gd name="connsiteY21" fmla="*/ 1477433 h 2260600"/>
              <a:gd name="connsiteX22" fmla="*/ 121708 w 3169708"/>
              <a:gd name="connsiteY22" fmla="*/ 1354666 h 2260600"/>
              <a:gd name="connsiteX23" fmla="*/ 0 w 3169708"/>
              <a:gd name="connsiteY23"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19942 w 3169708"/>
              <a:gd name="connsiteY4" fmla="*/ 1676400 h 2260600"/>
              <a:gd name="connsiteX5" fmla="*/ 2949575 w 3169708"/>
              <a:gd name="connsiteY5" fmla="*/ 1807633 h 2260600"/>
              <a:gd name="connsiteX6" fmla="*/ 3008842 w 3169708"/>
              <a:gd name="connsiteY6" fmla="*/ 1833033 h 2260600"/>
              <a:gd name="connsiteX7" fmla="*/ 3007518 w 3169708"/>
              <a:gd name="connsiteY7" fmla="*/ 1925108 h 2260600"/>
              <a:gd name="connsiteX8" fmla="*/ 2987675 w 3169708"/>
              <a:gd name="connsiteY8" fmla="*/ 2027766 h 2260600"/>
              <a:gd name="connsiteX9" fmla="*/ 2966508 w 3169708"/>
              <a:gd name="connsiteY9" fmla="*/ 2125133 h 2260600"/>
              <a:gd name="connsiteX10" fmla="*/ 2965186 w 3169708"/>
              <a:gd name="connsiteY10" fmla="*/ 2184135 h 2260600"/>
              <a:gd name="connsiteX11" fmla="*/ 2996142 w 3169708"/>
              <a:gd name="connsiteY11" fmla="*/ 2260600 h 2260600"/>
              <a:gd name="connsiteX12" fmla="*/ 157693 w 3169708"/>
              <a:gd name="connsiteY12" fmla="*/ 2258219 h 2260600"/>
              <a:gd name="connsiteX13" fmla="*/ 159808 w 3169708"/>
              <a:gd name="connsiteY13" fmla="*/ 2175933 h 2260600"/>
              <a:gd name="connsiteX14" fmla="*/ 236008 w 3169708"/>
              <a:gd name="connsiteY14" fmla="*/ 2175933 h 2260600"/>
              <a:gd name="connsiteX15" fmla="*/ 236008 w 3169708"/>
              <a:gd name="connsiteY15" fmla="*/ 2036233 h 2260600"/>
              <a:gd name="connsiteX16" fmla="*/ 227542 w 3169708"/>
              <a:gd name="connsiteY16" fmla="*/ 1909233 h 2260600"/>
              <a:gd name="connsiteX17" fmla="*/ 248708 w 3169708"/>
              <a:gd name="connsiteY17" fmla="*/ 1849966 h 2260600"/>
              <a:gd name="connsiteX18" fmla="*/ 231775 w 3169708"/>
              <a:gd name="connsiteY18" fmla="*/ 1765300 h 2260600"/>
              <a:gd name="connsiteX19" fmla="*/ 226218 w 3169708"/>
              <a:gd name="connsiteY19" fmla="*/ 1641739 h 2260600"/>
              <a:gd name="connsiteX20" fmla="*/ 257174 w 3169708"/>
              <a:gd name="connsiteY20" fmla="*/ 1610783 h 2260600"/>
              <a:gd name="connsiteX21" fmla="*/ 264848 w 3169708"/>
              <a:gd name="connsiteY21" fmla="*/ 1555485 h 2260600"/>
              <a:gd name="connsiteX22" fmla="*/ 223308 w 3169708"/>
              <a:gd name="connsiteY22" fmla="*/ 1477433 h 2260600"/>
              <a:gd name="connsiteX23" fmla="*/ 121708 w 3169708"/>
              <a:gd name="connsiteY23" fmla="*/ 1354666 h 2260600"/>
              <a:gd name="connsiteX24" fmla="*/ 0 w 3169708"/>
              <a:gd name="connsiteY24"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43755 w 3169708"/>
              <a:gd name="connsiteY4" fmla="*/ 1683544 h 2260600"/>
              <a:gd name="connsiteX5" fmla="*/ 2949575 w 3169708"/>
              <a:gd name="connsiteY5" fmla="*/ 1807633 h 2260600"/>
              <a:gd name="connsiteX6" fmla="*/ 3008842 w 3169708"/>
              <a:gd name="connsiteY6" fmla="*/ 1833033 h 2260600"/>
              <a:gd name="connsiteX7" fmla="*/ 3007518 w 3169708"/>
              <a:gd name="connsiteY7" fmla="*/ 1925108 h 2260600"/>
              <a:gd name="connsiteX8" fmla="*/ 2987675 w 3169708"/>
              <a:gd name="connsiteY8" fmla="*/ 2027766 h 2260600"/>
              <a:gd name="connsiteX9" fmla="*/ 2966508 w 3169708"/>
              <a:gd name="connsiteY9" fmla="*/ 2125133 h 2260600"/>
              <a:gd name="connsiteX10" fmla="*/ 2965186 w 3169708"/>
              <a:gd name="connsiteY10" fmla="*/ 2184135 h 2260600"/>
              <a:gd name="connsiteX11" fmla="*/ 2996142 w 3169708"/>
              <a:gd name="connsiteY11" fmla="*/ 2260600 h 2260600"/>
              <a:gd name="connsiteX12" fmla="*/ 157693 w 3169708"/>
              <a:gd name="connsiteY12" fmla="*/ 2258219 h 2260600"/>
              <a:gd name="connsiteX13" fmla="*/ 159808 w 3169708"/>
              <a:gd name="connsiteY13" fmla="*/ 2175933 h 2260600"/>
              <a:gd name="connsiteX14" fmla="*/ 236008 w 3169708"/>
              <a:gd name="connsiteY14" fmla="*/ 2175933 h 2260600"/>
              <a:gd name="connsiteX15" fmla="*/ 236008 w 3169708"/>
              <a:gd name="connsiteY15" fmla="*/ 2036233 h 2260600"/>
              <a:gd name="connsiteX16" fmla="*/ 227542 w 3169708"/>
              <a:gd name="connsiteY16" fmla="*/ 1909233 h 2260600"/>
              <a:gd name="connsiteX17" fmla="*/ 248708 w 3169708"/>
              <a:gd name="connsiteY17" fmla="*/ 1849966 h 2260600"/>
              <a:gd name="connsiteX18" fmla="*/ 231775 w 3169708"/>
              <a:gd name="connsiteY18" fmla="*/ 1765300 h 2260600"/>
              <a:gd name="connsiteX19" fmla="*/ 226218 w 3169708"/>
              <a:gd name="connsiteY19" fmla="*/ 1641739 h 2260600"/>
              <a:gd name="connsiteX20" fmla="*/ 257174 w 3169708"/>
              <a:gd name="connsiteY20" fmla="*/ 1610783 h 2260600"/>
              <a:gd name="connsiteX21" fmla="*/ 264848 w 3169708"/>
              <a:gd name="connsiteY21" fmla="*/ 1555485 h 2260600"/>
              <a:gd name="connsiteX22" fmla="*/ 223308 w 3169708"/>
              <a:gd name="connsiteY22" fmla="*/ 1477433 h 2260600"/>
              <a:gd name="connsiteX23" fmla="*/ 121708 w 3169708"/>
              <a:gd name="connsiteY23" fmla="*/ 1354666 h 2260600"/>
              <a:gd name="connsiteX24" fmla="*/ 0 w 3169708"/>
              <a:gd name="connsiteY24"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2943755 w 3169708"/>
              <a:gd name="connsiteY4" fmla="*/ 1683544 h 2260600"/>
              <a:gd name="connsiteX5" fmla="*/ 2942431 w 3169708"/>
              <a:gd name="connsiteY5" fmla="*/ 1798108 h 2260600"/>
              <a:gd name="connsiteX6" fmla="*/ 3008842 w 3169708"/>
              <a:gd name="connsiteY6" fmla="*/ 1833033 h 2260600"/>
              <a:gd name="connsiteX7" fmla="*/ 3007518 w 3169708"/>
              <a:gd name="connsiteY7" fmla="*/ 1925108 h 2260600"/>
              <a:gd name="connsiteX8" fmla="*/ 2987675 w 3169708"/>
              <a:gd name="connsiteY8" fmla="*/ 2027766 h 2260600"/>
              <a:gd name="connsiteX9" fmla="*/ 2966508 w 3169708"/>
              <a:gd name="connsiteY9" fmla="*/ 2125133 h 2260600"/>
              <a:gd name="connsiteX10" fmla="*/ 2965186 w 3169708"/>
              <a:gd name="connsiteY10" fmla="*/ 2184135 h 2260600"/>
              <a:gd name="connsiteX11" fmla="*/ 2996142 w 3169708"/>
              <a:gd name="connsiteY11" fmla="*/ 2260600 h 2260600"/>
              <a:gd name="connsiteX12" fmla="*/ 157693 w 3169708"/>
              <a:gd name="connsiteY12" fmla="*/ 2258219 h 2260600"/>
              <a:gd name="connsiteX13" fmla="*/ 159808 w 3169708"/>
              <a:gd name="connsiteY13" fmla="*/ 2175933 h 2260600"/>
              <a:gd name="connsiteX14" fmla="*/ 236008 w 3169708"/>
              <a:gd name="connsiteY14" fmla="*/ 2175933 h 2260600"/>
              <a:gd name="connsiteX15" fmla="*/ 236008 w 3169708"/>
              <a:gd name="connsiteY15" fmla="*/ 2036233 h 2260600"/>
              <a:gd name="connsiteX16" fmla="*/ 227542 w 3169708"/>
              <a:gd name="connsiteY16" fmla="*/ 1909233 h 2260600"/>
              <a:gd name="connsiteX17" fmla="*/ 248708 w 3169708"/>
              <a:gd name="connsiteY17" fmla="*/ 1849966 h 2260600"/>
              <a:gd name="connsiteX18" fmla="*/ 231775 w 3169708"/>
              <a:gd name="connsiteY18" fmla="*/ 1765300 h 2260600"/>
              <a:gd name="connsiteX19" fmla="*/ 226218 w 3169708"/>
              <a:gd name="connsiteY19" fmla="*/ 1641739 h 2260600"/>
              <a:gd name="connsiteX20" fmla="*/ 257174 w 3169708"/>
              <a:gd name="connsiteY20" fmla="*/ 1610783 h 2260600"/>
              <a:gd name="connsiteX21" fmla="*/ 264848 w 3169708"/>
              <a:gd name="connsiteY21" fmla="*/ 1555485 h 2260600"/>
              <a:gd name="connsiteX22" fmla="*/ 223308 w 3169708"/>
              <a:gd name="connsiteY22" fmla="*/ 1477433 h 2260600"/>
              <a:gd name="connsiteX23" fmla="*/ 121708 w 3169708"/>
              <a:gd name="connsiteY23" fmla="*/ 1354666 h 2260600"/>
              <a:gd name="connsiteX24" fmla="*/ 0 w 3169708"/>
              <a:gd name="connsiteY24" fmla="*/ 1269470 h 2260600"/>
              <a:gd name="connsiteX0" fmla="*/ 0 w 3169708"/>
              <a:gd name="connsiteY0" fmla="*/ 1269470 h 2260600"/>
              <a:gd name="connsiteX1" fmla="*/ 3175 w 3169708"/>
              <a:gd name="connsiteY1" fmla="*/ 0 h 2260600"/>
              <a:gd name="connsiteX2" fmla="*/ 3163093 w 3169708"/>
              <a:gd name="connsiteY2" fmla="*/ 33338 h 2260600"/>
              <a:gd name="connsiteX3" fmla="*/ 3169708 w 3169708"/>
              <a:gd name="connsiteY3" fmla="*/ 1397000 h 2260600"/>
              <a:gd name="connsiteX4" fmla="*/ 3024187 w 3169708"/>
              <a:gd name="connsiteY4" fmla="*/ 1534583 h 2260600"/>
              <a:gd name="connsiteX5" fmla="*/ 2943755 w 3169708"/>
              <a:gd name="connsiteY5" fmla="*/ 1683544 h 2260600"/>
              <a:gd name="connsiteX6" fmla="*/ 2942431 w 3169708"/>
              <a:gd name="connsiteY6" fmla="*/ 1798108 h 2260600"/>
              <a:gd name="connsiteX7" fmla="*/ 3008842 w 3169708"/>
              <a:gd name="connsiteY7" fmla="*/ 1833033 h 2260600"/>
              <a:gd name="connsiteX8" fmla="*/ 3007518 w 3169708"/>
              <a:gd name="connsiteY8" fmla="*/ 1925108 h 2260600"/>
              <a:gd name="connsiteX9" fmla="*/ 2987675 w 3169708"/>
              <a:gd name="connsiteY9" fmla="*/ 2027766 h 2260600"/>
              <a:gd name="connsiteX10" fmla="*/ 2966508 w 3169708"/>
              <a:gd name="connsiteY10" fmla="*/ 2125133 h 2260600"/>
              <a:gd name="connsiteX11" fmla="*/ 2965186 w 3169708"/>
              <a:gd name="connsiteY11" fmla="*/ 2184135 h 2260600"/>
              <a:gd name="connsiteX12" fmla="*/ 2996142 w 3169708"/>
              <a:gd name="connsiteY12" fmla="*/ 2260600 h 2260600"/>
              <a:gd name="connsiteX13" fmla="*/ 157693 w 3169708"/>
              <a:gd name="connsiteY13" fmla="*/ 2258219 h 2260600"/>
              <a:gd name="connsiteX14" fmla="*/ 159808 w 3169708"/>
              <a:gd name="connsiteY14" fmla="*/ 2175933 h 2260600"/>
              <a:gd name="connsiteX15" fmla="*/ 236008 w 3169708"/>
              <a:gd name="connsiteY15" fmla="*/ 2175933 h 2260600"/>
              <a:gd name="connsiteX16" fmla="*/ 236008 w 3169708"/>
              <a:gd name="connsiteY16" fmla="*/ 2036233 h 2260600"/>
              <a:gd name="connsiteX17" fmla="*/ 227542 w 3169708"/>
              <a:gd name="connsiteY17" fmla="*/ 1909233 h 2260600"/>
              <a:gd name="connsiteX18" fmla="*/ 248708 w 3169708"/>
              <a:gd name="connsiteY18" fmla="*/ 1849966 h 2260600"/>
              <a:gd name="connsiteX19" fmla="*/ 231775 w 3169708"/>
              <a:gd name="connsiteY19" fmla="*/ 1765300 h 2260600"/>
              <a:gd name="connsiteX20" fmla="*/ 226218 w 3169708"/>
              <a:gd name="connsiteY20" fmla="*/ 1641739 h 2260600"/>
              <a:gd name="connsiteX21" fmla="*/ 257174 w 3169708"/>
              <a:gd name="connsiteY21" fmla="*/ 1610783 h 2260600"/>
              <a:gd name="connsiteX22" fmla="*/ 264848 w 3169708"/>
              <a:gd name="connsiteY22" fmla="*/ 1555485 h 2260600"/>
              <a:gd name="connsiteX23" fmla="*/ 223308 w 3169708"/>
              <a:gd name="connsiteY23" fmla="*/ 1477433 h 2260600"/>
              <a:gd name="connsiteX24" fmla="*/ 121708 w 3169708"/>
              <a:gd name="connsiteY24" fmla="*/ 1354666 h 2260600"/>
              <a:gd name="connsiteX25" fmla="*/ 0 w 3169708"/>
              <a:gd name="connsiteY25" fmla="*/ 1269470 h 22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69708" h="2260600">
                <a:moveTo>
                  <a:pt x="0" y="1269470"/>
                </a:moveTo>
                <a:cubicBezTo>
                  <a:pt x="1058" y="846313"/>
                  <a:pt x="2117" y="423157"/>
                  <a:pt x="3175" y="0"/>
                </a:cubicBezTo>
                <a:lnTo>
                  <a:pt x="3163093" y="33338"/>
                </a:lnTo>
                <a:lnTo>
                  <a:pt x="3169708" y="1397000"/>
                </a:lnTo>
                <a:cubicBezTo>
                  <a:pt x="3132313" y="1445242"/>
                  <a:pt x="3061582" y="1486341"/>
                  <a:pt x="3024187" y="1534583"/>
                </a:cubicBezTo>
                <a:lnTo>
                  <a:pt x="2943755" y="1683544"/>
                </a:lnTo>
                <a:cubicBezTo>
                  <a:pt x="2943314" y="1721732"/>
                  <a:pt x="2942872" y="1759920"/>
                  <a:pt x="2942431" y="1798108"/>
                </a:cubicBezTo>
                <a:lnTo>
                  <a:pt x="3008842" y="1833033"/>
                </a:lnTo>
                <a:cubicBezTo>
                  <a:pt x="3005226" y="1863725"/>
                  <a:pt x="3011134" y="1894416"/>
                  <a:pt x="3007518" y="1925108"/>
                </a:cubicBezTo>
                <a:lnTo>
                  <a:pt x="2987675" y="2027766"/>
                </a:lnTo>
                <a:lnTo>
                  <a:pt x="2966508" y="2125133"/>
                </a:lnTo>
                <a:cubicBezTo>
                  <a:pt x="2966067" y="2144800"/>
                  <a:pt x="2965627" y="2164468"/>
                  <a:pt x="2965186" y="2184135"/>
                </a:cubicBezTo>
                <a:lnTo>
                  <a:pt x="2996142" y="2260600"/>
                </a:lnTo>
                <a:lnTo>
                  <a:pt x="157693" y="2258219"/>
                </a:lnTo>
                <a:cubicBezTo>
                  <a:pt x="156811" y="2232378"/>
                  <a:pt x="160690" y="2201774"/>
                  <a:pt x="159808" y="2175933"/>
                </a:cubicBezTo>
                <a:lnTo>
                  <a:pt x="236008" y="2175933"/>
                </a:lnTo>
                <a:lnTo>
                  <a:pt x="236008" y="2036233"/>
                </a:lnTo>
                <a:lnTo>
                  <a:pt x="227542" y="1909233"/>
                </a:lnTo>
                <a:lnTo>
                  <a:pt x="248708" y="1849966"/>
                </a:lnTo>
                <a:lnTo>
                  <a:pt x="231775" y="1765300"/>
                </a:lnTo>
                <a:cubicBezTo>
                  <a:pt x="237860" y="1729669"/>
                  <a:pt x="220133" y="1677370"/>
                  <a:pt x="226218" y="1641739"/>
                </a:cubicBezTo>
                <a:cubicBezTo>
                  <a:pt x="234155" y="1624277"/>
                  <a:pt x="249237" y="1628245"/>
                  <a:pt x="257174" y="1610783"/>
                </a:cubicBezTo>
                <a:lnTo>
                  <a:pt x="264848" y="1555485"/>
                </a:lnTo>
                <a:lnTo>
                  <a:pt x="223308" y="1477433"/>
                </a:lnTo>
                <a:lnTo>
                  <a:pt x="121708" y="1354666"/>
                </a:lnTo>
                <a:lnTo>
                  <a:pt x="0" y="1269470"/>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57014F11-C9D6-4EEE-94EA-3A6C0BE4548A}"/>
              </a:ext>
            </a:extLst>
          </p:cNvPr>
          <p:cNvSpPr txBox="1">
            <a:spLocks/>
          </p:cNvSpPr>
          <p:nvPr/>
        </p:nvSpPr>
        <p:spPr>
          <a:xfrm>
            <a:off x="457650" y="208296"/>
            <a:ext cx="82296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38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2286C137-A542-4940-9E6B-5413D1939E93}"/>
              </a:ext>
            </a:extLst>
          </p:cNvPr>
          <p:cNvSpPr txBox="1">
            <a:spLocks/>
          </p:cNvSpPr>
          <p:nvPr/>
        </p:nvSpPr>
        <p:spPr>
          <a:xfrm>
            <a:off x="1874520" y="4198143"/>
            <a:ext cx="1535750"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profit</a:t>
            </a:r>
          </a:p>
        </p:txBody>
      </p:sp>
      <p:sp>
        <p:nvSpPr>
          <p:cNvPr id="10" name="Title 1">
            <a:extLst>
              <a:ext uri="{FF2B5EF4-FFF2-40B4-BE49-F238E27FC236}">
                <a16:creationId xmlns:a16="http://schemas.microsoft.com/office/drawing/2014/main" id="{5355884C-ACBD-4B31-AC1F-71199BDA9FDF}"/>
              </a:ext>
            </a:extLst>
          </p:cNvPr>
          <p:cNvSpPr txBox="1">
            <a:spLocks/>
          </p:cNvSpPr>
          <p:nvPr/>
        </p:nvSpPr>
        <p:spPr>
          <a:xfrm>
            <a:off x="3032760" y="1885990"/>
            <a:ext cx="1973580"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tongues</a:t>
            </a:r>
          </a:p>
        </p:txBody>
      </p:sp>
      <p:sp>
        <p:nvSpPr>
          <p:cNvPr id="11" name="Title 1">
            <a:extLst>
              <a:ext uri="{FF2B5EF4-FFF2-40B4-BE49-F238E27FC236}">
                <a16:creationId xmlns:a16="http://schemas.microsoft.com/office/drawing/2014/main" id="{B8104142-B915-4B24-897D-7817B0EEA9FE}"/>
              </a:ext>
            </a:extLst>
          </p:cNvPr>
          <p:cNvSpPr txBox="1">
            <a:spLocks/>
          </p:cNvSpPr>
          <p:nvPr/>
        </p:nvSpPr>
        <p:spPr>
          <a:xfrm>
            <a:off x="433863" y="2466539"/>
            <a:ext cx="2442210"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interprets</a:t>
            </a:r>
          </a:p>
        </p:txBody>
      </p:sp>
      <p:sp>
        <p:nvSpPr>
          <p:cNvPr id="12" name="Title 1">
            <a:extLst>
              <a:ext uri="{FF2B5EF4-FFF2-40B4-BE49-F238E27FC236}">
                <a16:creationId xmlns:a16="http://schemas.microsoft.com/office/drawing/2014/main" id="{8BC9742C-A7C2-4870-9328-150A56A45F69}"/>
              </a:ext>
            </a:extLst>
          </p:cNvPr>
          <p:cNvSpPr txBox="1">
            <a:spLocks/>
          </p:cNvSpPr>
          <p:nvPr/>
        </p:nvSpPr>
        <p:spPr>
          <a:xfrm>
            <a:off x="403860" y="3044706"/>
            <a:ext cx="2453640"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edification</a:t>
            </a:r>
          </a:p>
        </p:txBody>
      </p:sp>
      <p:sp>
        <p:nvSpPr>
          <p:cNvPr id="13" name="Title 1">
            <a:extLst>
              <a:ext uri="{FF2B5EF4-FFF2-40B4-BE49-F238E27FC236}">
                <a16:creationId xmlns:a16="http://schemas.microsoft.com/office/drawing/2014/main" id="{9B175B2C-2F7D-43D3-B9E2-DB6A934C4526}"/>
              </a:ext>
            </a:extLst>
          </p:cNvPr>
          <p:cNvSpPr txBox="1">
            <a:spLocks/>
          </p:cNvSpPr>
          <p:nvPr/>
        </p:nvSpPr>
        <p:spPr>
          <a:xfrm>
            <a:off x="4438959" y="2458975"/>
            <a:ext cx="1691181"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rgbClr val="FFC0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church</a:t>
            </a:r>
          </a:p>
        </p:txBody>
      </p:sp>
      <p:sp>
        <p:nvSpPr>
          <p:cNvPr id="21" name="Title 1">
            <a:extLst>
              <a:ext uri="{FF2B5EF4-FFF2-40B4-BE49-F238E27FC236}">
                <a16:creationId xmlns:a16="http://schemas.microsoft.com/office/drawing/2014/main" id="{F2A270CE-ED78-4332-8213-DAE69EBBE1AB}"/>
              </a:ext>
            </a:extLst>
          </p:cNvPr>
          <p:cNvSpPr txBox="1">
            <a:spLocks/>
          </p:cNvSpPr>
          <p:nvPr/>
        </p:nvSpPr>
        <p:spPr>
          <a:xfrm>
            <a:off x="6901857" y="3624159"/>
            <a:ext cx="1471653"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a:t>
            </a:r>
          </a:p>
        </p:txBody>
      </p:sp>
      <p:sp>
        <p:nvSpPr>
          <p:cNvPr id="9" name="Title 1">
            <a:extLst>
              <a:ext uri="{FF2B5EF4-FFF2-40B4-BE49-F238E27FC236}">
                <a16:creationId xmlns:a16="http://schemas.microsoft.com/office/drawing/2014/main" id="{EAFD7C13-E87A-4FE7-89CF-A1DF51DA6DE5}"/>
              </a:ext>
            </a:extLst>
          </p:cNvPr>
          <p:cNvSpPr txBox="1">
            <a:spLocks/>
          </p:cNvSpPr>
          <p:nvPr/>
        </p:nvSpPr>
        <p:spPr>
          <a:xfrm>
            <a:off x="1342549" y="1305441"/>
            <a:ext cx="5840730" cy="7733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wish you all spoke with tongues, but even more that you prophesied; for he who prophesies is greater than he who speaks with tongues, unless indeed he interprets, that the church may receive edification. But now, brethren, if I come to you speaking with tongues, what shall I profit you unless I speak to you either by revelation, by knowledge,      by prophesying, or by teaching?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14:5-6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2AAE0022-B707-4D32-8851-E4E3F99D5977}"/>
              </a:ext>
            </a:extLst>
          </p:cNvPr>
          <p:cNvSpPr txBox="1">
            <a:spLocks noChangeArrowheads="1"/>
          </p:cNvSpPr>
          <p:nvPr/>
        </p:nvSpPr>
        <p:spPr bwMode="auto">
          <a:xfrm>
            <a:off x="5653500" y="80798"/>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sz="38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E2229CE9-DCF3-441C-A8A0-1FE662FD66D8}"/>
              </a:ext>
            </a:extLst>
          </p:cNvPr>
          <p:cNvSpPr txBox="1">
            <a:spLocks noChangeArrowheads="1"/>
          </p:cNvSpPr>
          <p:nvPr/>
        </p:nvSpPr>
        <p:spPr bwMode="auto">
          <a:xfrm>
            <a:off x="3033968" y="1821727"/>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sz="38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B50C9167-6E28-427E-9CB4-220801A47ED6}"/>
              </a:ext>
            </a:extLst>
          </p:cNvPr>
          <p:cNvSpPr txBox="1">
            <a:spLocks noChangeArrowheads="1"/>
          </p:cNvSpPr>
          <p:nvPr/>
        </p:nvSpPr>
        <p:spPr bwMode="auto">
          <a:xfrm>
            <a:off x="1451134" y="1291316"/>
            <a:ext cx="56349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prophesies is greater than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5DEA44F5-8CAF-4BDC-AA25-AEE23E85438B}"/>
              </a:ext>
            </a:extLst>
          </p:cNvPr>
          <p:cNvSpPr txBox="1">
            <a:spLocks noChangeArrowheads="1"/>
          </p:cNvSpPr>
          <p:nvPr/>
        </p:nvSpPr>
        <p:spPr bwMode="auto">
          <a:xfrm>
            <a:off x="3031331" y="1870912"/>
            <a:ext cx="19483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51FBFD82-3A71-446B-8000-BA2D94D103CE}"/>
              </a:ext>
            </a:extLst>
          </p:cNvPr>
          <p:cNvSpPr txBox="1">
            <a:spLocks noChangeArrowheads="1"/>
          </p:cNvSpPr>
          <p:nvPr/>
        </p:nvSpPr>
        <p:spPr bwMode="auto">
          <a:xfrm>
            <a:off x="461017" y="2452413"/>
            <a:ext cx="237838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interprets</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3391AF59-53CA-464D-9DBF-E6A7FF004251}"/>
              </a:ext>
            </a:extLst>
          </p:cNvPr>
          <p:cNvSpPr txBox="1">
            <a:spLocks noChangeArrowheads="1"/>
          </p:cNvSpPr>
          <p:nvPr/>
        </p:nvSpPr>
        <p:spPr bwMode="auto">
          <a:xfrm>
            <a:off x="381960" y="3032962"/>
            <a:ext cx="250411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edification</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7154A11E-E5F7-4EC3-89B7-B6127CC93779}"/>
              </a:ext>
            </a:extLst>
          </p:cNvPr>
          <p:cNvSpPr txBox="1">
            <a:spLocks noChangeArrowheads="1"/>
          </p:cNvSpPr>
          <p:nvPr/>
        </p:nvSpPr>
        <p:spPr bwMode="auto">
          <a:xfrm>
            <a:off x="4446747" y="2451461"/>
            <a:ext cx="166258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church</a:t>
            </a:r>
            <a:endParaRPr lang="en-US" altLang="en-US" sz="3800"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F4C0183C-3CA5-428E-A0F0-2B6A8DD4C72E}"/>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 wish you all spoke with tongues, but even more that you prophesied; for he who prophesies is greater than he who speaks with tongues, unless indeed he interprets, that the church may receive edification. But now, brethren, if I come to you speaking with tongues, what shall I profit you</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noFill/>
                  <a:prstDash val="solid"/>
                  <a:miter lim="800000"/>
                </a:ln>
                <a:solidFill>
                  <a:srgbClr val="00FFFF"/>
                </a:solidFill>
                <a:effectLst>
                  <a:glow rad="101600">
                    <a:schemeClr val="tx1"/>
                  </a:glow>
                  <a:outerShdw blurRad="50800" algn="tl" rotWithShape="0">
                    <a:srgbClr val="000000"/>
                  </a:outerShdw>
                </a:effectLst>
                <a:latin typeface="Calibri" panose="020F0502020204030204" pitchFamily="34" charset="0"/>
              </a:rPr>
              <a:t>unless I speak </a:t>
            </a:r>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to you either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by revelation</a:t>
            </a:r>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by knowledge</a:t>
            </a:r>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t>
            </a:r>
            <a:r>
              <a:rPr lang="en-US" altLang="en-US" sz="3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by prophesying</a:t>
            </a:r>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or </a:t>
            </a:r>
            <a:r>
              <a:rPr lang="en-US" altLang="en-US" sz="38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by teaching</a:t>
            </a:r>
            <a:r>
              <a:rPr lang="en-US" altLang="en-US" sz="38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Corinthians 14:5-6 </a:t>
            </a:r>
            <a:r>
              <a:rPr lang="en-US" altLang="en-US" sz="38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20" name="Rectangle 2">
            <a:extLst>
              <a:ext uri="{FF2B5EF4-FFF2-40B4-BE49-F238E27FC236}">
                <a16:creationId xmlns:a16="http://schemas.microsoft.com/office/drawing/2014/main" id="{1751EA66-C81F-4F3E-9AE4-8E9928DF4D92}"/>
              </a:ext>
            </a:extLst>
          </p:cNvPr>
          <p:cNvSpPr txBox="1">
            <a:spLocks noChangeArrowheads="1"/>
          </p:cNvSpPr>
          <p:nvPr/>
        </p:nvSpPr>
        <p:spPr bwMode="auto">
          <a:xfrm>
            <a:off x="6930784" y="3608998"/>
            <a:ext cx="1408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what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11026E13-AE76-4B15-ABB9-5ABB84AA2400}"/>
              </a:ext>
            </a:extLst>
          </p:cNvPr>
          <p:cNvSpPr txBox="1">
            <a:spLocks noChangeArrowheads="1"/>
          </p:cNvSpPr>
          <p:nvPr/>
        </p:nvSpPr>
        <p:spPr bwMode="auto">
          <a:xfrm>
            <a:off x="1849755" y="4191679"/>
            <a:ext cx="158257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profit</a:t>
            </a:r>
            <a:endParaRPr lang="en-US" altLang="en-US" sz="38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Title 1">
            <a:extLst>
              <a:ext uri="{FF2B5EF4-FFF2-40B4-BE49-F238E27FC236}">
                <a16:creationId xmlns:a16="http://schemas.microsoft.com/office/drawing/2014/main" id="{2CD345B2-B29C-4869-BDA7-E5942491C551}"/>
              </a:ext>
            </a:extLst>
          </p:cNvPr>
          <p:cNvSpPr txBox="1">
            <a:spLocks/>
          </p:cNvSpPr>
          <p:nvPr/>
        </p:nvSpPr>
        <p:spPr>
          <a:xfrm>
            <a:off x="2593265" y="4842075"/>
            <a:ext cx="5086350"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spc="50" dirty="0">
                <a:ln w="11430">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254000">
                    <a:schemeClr val="tx1"/>
                  </a:glow>
                  <a:outerShdw blurRad="76200" dist="50800" dir="5400000" algn="tl" rotWithShape="0">
                    <a:srgbClr val="000000">
                      <a:alpha val="65000"/>
                    </a:srgbClr>
                  </a:outerShdw>
                </a:effectLst>
                <a:latin typeface="Calibri" panose="020F0502020204030204" pitchFamily="34" charset="0"/>
                <a:ea typeface="+mn-ea"/>
                <a:cs typeface="+mn-cs"/>
              </a:rPr>
              <a:t>if nonsense</a:t>
            </a:r>
          </a:p>
        </p:txBody>
      </p:sp>
      <p:sp>
        <p:nvSpPr>
          <p:cNvPr id="8" name="Title 1">
            <a:extLst>
              <a:ext uri="{FF2B5EF4-FFF2-40B4-BE49-F238E27FC236}">
                <a16:creationId xmlns:a16="http://schemas.microsoft.com/office/drawing/2014/main" id="{B044F083-5DC6-4EE4-9DC9-6B7B5093C798}"/>
              </a:ext>
            </a:extLst>
          </p:cNvPr>
          <p:cNvSpPr txBox="1">
            <a:spLocks/>
          </p:cNvSpPr>
          <p:nvPr/>
        </p:nvSpPr>
        <p:spPr>
          <a:xfrm>
            <a:off x="2593265" y="4842075"/>
            <a:ext cx="5086350"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spc="50" dirty="0">
                <a:ln w="11430">
                  <a:solidFill>
                    <a:schemeClr val="tx1"/>
                  </a:solidFill>
                </a:ln>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a:effectLst>
                  <a:glow rad="76200">
                    <a:schemeClr val="bg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if nonsense</a:t>
            </a:r>
          </a:p>
        </p:txBody>
      </p:sp>
      <p:sp>
        <p:nvSpPr>
          <p:cNvPr id="25" name="Rectangle 2">
            <a:extLst>
              <a:ext uri="{FF2B5EF4-FFF2-40B4-BE49-F238E27FC236}">
                <a16:creationId xmlns:a16="http://schemas.microsoft.com/office/drawing/2014/main" id="{11E8E5F0-5E07-4AB7-8300-B8BB05192896}"/>
              </a:ext>
            </a:extLst>
          </p:cNvPr>
          <p:cNvSpPr txBox="1">
            <a:spLocks noChangeArrowheads="1"/>
          </p:cNvSpPr>
          <p:nvPr/>
        </p:nvSpPr>
        <p:spPr bwMode="auto">
          <a:xfrm>
            <a:off x="5697415" y="130629"/>
            <a:ext cx="3135086" cy="754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understanding</a:t>
            </a:r>
            <a:endParaRPr lang="en-US" altLang="en-US" sz="38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4" name="Rectangle 2" hidden="1">
            <a:extLst>
              <a:ext uri="{FF2B5EF4-FFF2-40B4-BE49-F238E27FC236}">
                <a16:creationId xmlns:a16="http://schemas.microsoft.com/office/drawing/2014/main" id="{ACB4E989-FEEC-4A6D-A8B8-39D7F4F13756}"/>
              </a:ext>
            </a:extLst>
          </p:cNvPr>
          <p:cNvSpPr txBox="1">
            <a:spLocks noChangeArrowheads="1"/>
          </p:cNvSpPr>
          <p:nvPr/>
        </p:nvSpPr>
        <p:spPr bwMode="auto">
          <a:xfrm>
            <a:off x="3501966" y="4082089"/>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4117089"/>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anim calcmode="lin" valueType="num">
                                      <p:cBhvr>
                                        <p:cTn id="9" dur="750" fill="hold"/>
                                        <p:tgtEl>
                                          <p:spTgt spid="3074"/>
                                        </p:tgtEl>
                                        <p:attrNameLst>
                                          <p:attrName>style.rotation</p:attrName>
                                        </p:attrNameLst>
                                      </p:cBhvr>
                                      <p:tavLst>
                                        <p:tav tm="0">
                                          <p:val>
                                            <p:fltVal val="90"/>
                                          </p:val>
                                        </p:tav>
                                        <p:tav tm="100000">
                                          <p:val>
                                            <p:fltVal val="0"/>
                                          </p:val>
                                        </p:tav>
                                      </p:tavLst>
                                    </p:anim>
                                    <p:animEffect transition="in" filter="fade">
                                      <p:cBhvr>
                                        <p:cTn id="10" dur="750"/>
                                        <p:tgtEl>
                                          <p:spTgt spid="3074"/>
                                        </p:tgtEl>
                                      </p:cBhvr>
                                    </p:animEffect>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75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900"/>
                                        <p:tgtEl>
                                          <p:spTgt spid="26"/>
                                        </p:tgtEl>
                                      </p:cBhvr>
                                    </p:animEffect>
                                  </p:childTnLst>
                                </p:cTn>
                              </p:par>
                              <p:par>
                                <p:cTn id="26" presetID="18" presetClass="emph" presetSubtype="0" fill="hold" grpId="1" nodeType="withEffect">
                                  <p:stCondLst>
                                    <p:cond delay="0"/>
                                  </p:stCondLst>
                                  <p:childTnLst>
                                    <p:set>
                                      <p:cBhvr override="childStyle">
                                        <p:cTn id="27" dur="900" fill="hold"/>
                                        <p:tgtEl>
                                          <p:spTgt spid="26"/>
                                        </p:tgtEl>
                                        <p:attrNameLst>
                                          <p:attrName>style.textDecorationUnderline</p:attrName>
                                        </p:attrNameLst>
                                      </p:cBhvr>
                                      <p:to>
                                        <p:strVal val="true"/>
                                      </p:to>
                                    </p:set>
                                  </p:childTnLst>
                                </p:cTn>
                              </p:par>
                              <p:par>
                                <p:cTn id="28" presetID="22" presetClass="exit" presetSubtype="8" fill="hold" grpId="2" nodeType="withEffect">
                                  <p:stCondLst>
                                    <p:cond delay="800"/>
                                  </p:stCondLst>
                                  <p:childTnLst>
                                    <p:animEffect transition="out" filter="wipe(left)">
                                      <p:cBhvr>
                                        <p:cTn id="29" dur="750"/>
                                        <p:tgtEl>
                                          <p:spTgt spid="26"/>
                                        </p:tgtEl>
                                      </p:cBhvr>
                                    </p:animEffect>
                                    <p:set>
                                      <p:cBhvr>
                                        <p:cTn id="30" dur="1" fill="hold">
                                          <p:stCondLst>
                                            <p:cond delay="74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750"/>
                                        <p:tgtEl>
                                          <p:spTgt spid="9"/>
                                        </p:tgtEl>
                                      </p:cBhvr>
                                    </p:animEffect>
                                  </p:childTnLst>
                                </p:cTn>
                              </p:par>
                              <p:par>
                                <p:cTn id="36" presetID="18" presetClass="emph" presetSubtype="0" fill="hold" grpId="1" nodeType="withEffect">
                                  <p:stCondLst>
                                    <p:cond delay="0"/>
                                  </p:stCondLst>
                                  <p:childTnLst>
                                    <p:set>
                                      <p:cBhvr override="childStyle">
                                        <p:cTn id="37" dur="750" fill="hold"/>
                                        <p:tgtEl>
                                          <p:spTgt spid="9"/>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750"/>
                                        <p:tgtEl>
                                          <p:spTgt spid="14"/>
                                        </p:tgtEl>
                                      </p:cBhvr>
                                    </p:animEffect>
                                  </p:childTnLst>
                                </p:cTn>
                              </p:par>
                              <p:par>
                                <p:cTn id="41" presetID="17" presetClass="exit" presetSubtype="2" fill="hold" grpId="1" nodeType="withEffect">
                                  <p:stCondLst>
                                    <p:cond delay="0"/>
                                  </p:stCondLst>
                                  <p:childTnLst>
                                    <p:anim calcmode="lin" valueType="num">
                                      <p:cBhvr>
                                        <p:cTn id="42" dur="500"/>
                                        <p:tgtEl>
                                          <p:spTgt spid="25"/>
                                        </p:tgtEl>
                                        <p:attrNameLst>
                                          <p:attrName>ppt_x</p:attrName>
                                        </p:attrNameLst>
                                      </p:cBhvr>
                                      <p:tavLst>
                                        <p:tav tm="0">
                                          <p:val>
                                            <p:strVal val="ppt_x"/>
                                          </p:val>
                                        </p:tav>
                                        <p:tav tm="100000">
                                          <p:val>
                                            <p:strVal val="ppt_x+ppt_w/2"/>
                                          </p:val>
                                        </p:tav>
                                      </p:tavLst>
                                    </p:anim>
                                    <p:anim calcmode="lin" valueType="num">
                                      <p:cBhvr>
                                        <p:cTn id="43" dur="500"/>
                                        <p:tgtEl>
                                          <p:spTgt spid="25"/>
                                        </p:tgtEl>
                                        <p:attrNameLst>
                                          <p:attrName>ppt_y</p:attrName>
                                        </p:attrNameLst>
                                      </p:cBhvr>
                                      <p:tavLst>
                                        <p:tav tm="0">
                                          <p:val>
                                            <p:strVal val="ppt_y"/>
                                          </p:val>
                                        </p:tav>
                                        <p:tav tm="100000">
                                          <p:val>
                                            <p:strVal val="ppt_y"/>
                                          </p:val>
                                        </p:tav>
                                      </p:tavLst>
                                    </p:anim>
                                    <p:anim calcmode="lin" valueType="num">
                                      <p:cBhvr>
                                        <p:cTn id="44" dur="500"/>
                                        <p:tgtEl>
                                          <p:spTgt spid="25"/>
                                        </p:tgtEl>
                                        <p:attrNameLst>
                                          <p:attrName>ppt_w</p:attrName>
                                        </p:attrNameLst>
                                      </p:cBhvr>
                                      <p:tavLst>
                                        <p:tav tm="0">
                                          <p:val>
                                            <p:strVal val="ppt_w"/>
                                          </p:val>
                                        </p:tav>
                                        <p:tav tm="100000">
                                          <p:val>
                                            <p:fltVal val="0"/>
                                          </p:val>
                                        </p:tav>
                                      </p:tavLst>
                                    </p:anim>
                                    <p:anim calcmode="lin" valueType="num">
                                      <p:cBhvr>
                                        <p:cTn id="45" dur="500"/>
                                        <p:tgtEl>
                                          <p:spTgt spid="25"/>
                                        </p:tgtEl>
                                        <p:attrNameLst>
                                          <p:attrName>ppt_h</p:attrName>
                                        </p:attrNameLst>
                                      </p:cBhvr>
                                      <p:tavLst>
                                        <p:tav tm="0">
                                          <p:val>
                                            <p:strVal val="ppt_h"/>
                                          </p:val>
                                        </p:tav>
                                        <p:tav tm="100000">
                                          <p:val>
                                            <p:strVal val="ppt_h"/>
                                          </p:val>
                                        </p:tav>
                                      </p:tavLst>
                                    </p:anim>
                                    <p:set>
                                      <p:cBhvr>
                                        <p:cTn id="46" dur="1" fill="hold">
                                          <p:stCondLst>
                                            <p:cond delay="499"/>
                                          </p:stCondLst>
                                        </p:cTn>
                                        <p:tgtEl>
                                          <p:spTgt spid="25"/>
                                        </p:tgtEl>
                                        <p:attrNameLst>
                                          <p:attrName>style.visibility</p:attrName>
                                        </p:attrNameLst>
                                      </p:cBhvr>
                                      <p:to>
                                        <p:strVal val="hidden"/>
                                      </p:to>
                                    </p:set>
                                  </p:childTnLst>
                                </p:cTn>
                              </p:par>
                              <p:par>
                                <p:cTn id="47" presetID="42" presetClass="path" presetSubtype="0" accel="50000" decel="50000" fill="hold" grpId="2" nodeType="withEffect">
                                  <p:stCondLst>
                                    <p:cond delay="0"/>
                                  </p:stCondLst>
                                  <p:childTnLst>
                                    <p:animMotion origin="layout" path="M -4.44444E-6 -2.59259E-6 L -0.01996 -2.59259E-6 " pathEditMode="relative" rAng="0" ptsTypes="AA">
                                      <p:cBhvr>
                                        <p:cTn id="48" dur="500" fill="hold"/>
                                        <p:tgtEl>
                                          <p:spTgt spid="25"/>
                                        </p:tgtEl>
                                        <p:attrNameLst>
                                          <p:attrName>ppt_x</p:attrName>
                                          <p:attrName>ppt_y</p:attrName>
                                        </p:attrNameLst>
                                      </p:cBhvr>
                                      <p:rCtr x="-1007" y="0"/>
                                    </p:animMotion>
                                  </p:childTnLst>
                                </p:cTn>
                              </p:par>
                              <p:par>
                                <p:cTn id="49" presetID="22" presetClass="entr" presetSubtype="8" fill="hold" grpId="0" nodeType="withEffect">
                                  <p:stCondLst>
                                    <p:cond delay="65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18" presetClass="emph" presetSubtype="0" fill="hold" grpId="1" nodeType="withEffect">
                                  <p:stCondLst>
                                    <p:cond delay="650"/>
                                  </p:stCondLst>
                                  <p:childTnLst>
                                    <p:set>
                                      <p:cBhvr override="childStyle">
                                        <p:cTn id="53" dur="500" fill="hold"/>
                                        <p:tgtEl>
                                          <p:spTgt spid="10"/>
                                        </p:tgtEl>
                                        <p:attrNameLst>
                                          <p:attrName>style.textDecorationUnderline</p:attrName>
                                        </p:attrNameLst>
                                      </p:cBhvr>
                                      <p:to>
                                        <p:strVal val="true"/>
                                      </p:to>
                                    </p:set>
                                  </p:childTnLst>
                                </p:cTn>
                              </p:par>
                              <p:par>
                                <p:cTn id="54" presetID="22" presetClass="entr" presetSubtype="8" fill="hold" grpId="0" nodeType="withEffect">
                                  <p:stCondLst>
                                    <p:cond delay="65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25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par>
                                <p:cTn id="62" presetID="18" presetClass="emph" presetSubtype="0" fill="hold" grpId="1" nodeType="withEffect">
                                  <p:stCondLst>
                                    <p:cond delay="250"/>
                                  </p:stCondLst>
                                  <p:childTnLst>
                                    <p:set>
                                      <p:cBhvr override="childStyle">
                                        <p:cTn id="63" dur="500" fill="hold"/>
                                        <p:tgtEl>
                                          <p:spTgt spid="11"/>
                                        </p:tgtEl>
                                        <p:attrNameLst>
                                          <p:attrName>style.textDecorationUnderline</p:attrName>
                                        </p:attrNameLst>
                                      </p:cBhvr>
                                      <p:to>
                                        <p:strVal val="true"/>
                                      </p:to>
                                    </p:set>
                                  </p:childTnLst>
                                </p:cTn>
                              </p:par>
                              <p:par>
                                <p:cTn id="64" presetID="22" presetClass="entr" presetSubtype="8" fill="hold" grpId="0" nodeType="withEffect">
                                  <p:stCondLst>
                                    <p:cond delay="25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22" presetClass="entr" presetSubtype="8" fill="hold" grpId="0" nodeType="withEffect">
                                  <p:stCondLst>
                                    <p:cond delay="60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8" presetClass="emph" presetSubtype="0" fill="hold" grpId="1" nodeType="withEffect">
                                  <p:stCondLst>
                                    <p:cond delay="600"/>
                                  </p:stCondLst>
                                  <p:childTnLst>
                                    <p:set>
                                      <p:cBhvr override="childStyle">
                                        <p:cTn id="71" dur="500" fill="hold"/>
                                        <p:tgtEl>
                                          <p:spTgt spid="12"/>
                                        </p:tgtEl>
                                        <p:attrNameLst>
                                          <p:attrName>style.textDecorationUnderline</p:attrName>
                                        </p:attrNameLst>
                                      </p:cBhvr>
                                      <p:to>
                                        <p:strVal val="true"/>
                                      </p:to>
                                    </p:set>
                                  </p:childTnLst>
                                </p:cTn>
                              </p:par>
                              <p:par>
                                <p:cTn id="72" presetID="22" presetClass="entr" presetSubtype="8" fill="hold" grpId="0" nodeType="withEffect">
                                  <p:stCondLst>
                                    <p:cond delay="60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500"/>
                                        <p:tgtEl>
                                          <p:spTgt spid="17"/>
                                        </p:tgtEl>
                                      </p:cBhvr>
                                    </p:animEffect>
                                  </p:childTnLst>
                                </p:cTn>
                              </p:par>
                              <p:par>
                                <p:cTn id="75" presetID="22" presetClass="entr" presetSubtype="8" fill="hold" grpId="0" nodeType="withEffect">
                                  <p:stCondLst>
                                    <p:cond delay="125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par>
                                <p:cTn id="78" presetID="18" presetClass="emph" presetSubtype="0" fill="hold" grpId="1" nodeType="withEffect">
                                  <p:stCondLst>
                                    <p:cond delay="1250"/>
                                  </p:stCondLst>
                                  <p:childTnLst>
                                    <p:set>
                                      <p:cBhvr override="childStyle">
                                        <p:cTn id="79" dur="500" fill="hold"/>
                                        <p:tgtEl>
                                          <p:spTgt spid="13"/>
                                        </p:tgtEl>
                                        <p:attrNameLst>
                                          <p:attrName>style.textDecorationUnderline</p:attrName>
                                        </p:attrNameLst>
                                      </p:cBhvr>
                                      <p:to>
                                        <p:strVal val="true"/>
                                      </p:to>
                                    </p:set>
                                  </p:childTnLst>
                                </p:cTn>
                              </p:par>
                              <p:par>
                                <p:cTn id="80" presetID="22" presetClass="entr" presetSubtype="4" fill="hold" grpId="0" nodeType="withEffect">
                                  <p:stCondLst>
                                    <p:cond delay="150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500"/>
                                        <p:tgtEl>
                                          <p:spTgt spid="18"/>
                                        </p:tgtEl>
                                      </p:cBhvr>
                                    </p:animEffect>
                                  </p:childTnLst>
                                </p:cTn>
                              </p:par>
                              <p:par>
                                <p:cTn id="83" presetID="16" presetClass="exit" presetSubtype="21" fill="hold" grpId="2" nodeType="withEffect">
                                  <p:stCondLst>
                                    <p:cond delay="0"/>
                                  </p:stCondLst>
                                  <p:childTnLst>
                                    <p:animEffect transition="out" filter="barn(inVertical)">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6" presetClass="exit" presetSubtype="21" fill="hold" grpId="2" nodeType="withEffect">
                                  <p:stCondLst>
                                    <p:cond delay="0"/>
                                  </p:stCondLst>
                                  <p:childTnLst>
                                    <p:animEffect transition="out" filter="barn(inVertic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4"/>
                                        </p:tgtEl>
                                      </p:cBhvr>
                                    </p:animEffect>
                                    <p:set>
                                      <p:cBhvr>
                                        <p:cTn id="91" dur="1" fill="hold">
                                          <p:stCondLst>
                                            <p:cond delay="499"/>
                                          </p:stCondLst>
                                        </p:cTn>
                                        <p:tgtEl>
                                          <p:spTgt spid="14"/>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5"/>
                                        </p:tgtEl>
                                      </p:cBhvr>
                                    </p:animEffect>
                                    <p:set>
                                      <p:cBhvr>
                                        <p:cTn id="94" dur="1" fill="hold">
                                          <p:stCondLst>
                                            <p:cond delay="499"/>
                                          </p:stCondLst>
                                        </p:cTn>
                                        <p:tgtEl>
                                          <p:spTgt spid="15"/>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wipe(left)">
                                      <p:cBhvr>
                                        <p:cTn id="104" dur="500"/>
                                        <p:tgtEl>
                                          <p:spTgt spid="21"/>
                                        </p:tgtEl>
                                      </p:cBhvr>
                                    </p:animEffect>
                                  </p:childTnLst>
                                </p:cTn>
                              </p:par>
                              <p:par>
                                <p:cTn id="105" presetID="18" presetClass="emph" presetSubtype="0" fill="hold" grpId="1" nodeType="withEffect">
                                  <p:stCondLst>
                                    <p:cond delay="0"/>
                                  </p:stCondLst>
                                  <p:childTnLst>
                                    <p:set>
                                      <p:cBhvr override="childStyle">
                                        <p:cTn id="106" dur="500" fill="hold"/>
                                        <p:tgtEl>
                                          <p:spTgt spid="21"/>
                                        </p:tgtEl>
                                        <p:attrNameLst>
                                          <p:attrName>style.textDecorationUnderline</p:attrName>
                                        </p:attrNameLst>
                                      </p:cBhvr>
                                      <p:to>
                                        <p:strVal val="true"/>
                                      </p:to>
                                    </p:set>
                                  </p:childTnLst>
                                </p:cTn>
                              </p:par>
                              <p:par>
                                <p:cTn id="107" presetID="22" presetClass="entr" presetSubtype="8"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500"/>
                                        <p:tgtEl>
                                          <p:spTgt spid="20"/>
                                        </p:tgtEl>
                                      </p:cBhvr>
                                    </p:animEffect>
                                  </p:childTnLst>
                                </p:cTn>
                              </p:par>
                              <p:par>
                                <p:cTn id="110" presetID="22" presetClass="entr" presetSubtype="8" fill="hold" grpId="0" nodeType="withEffect">
                                  <p:stCondLst>
                                    <p:cond delay="400"/>
                                  </p:stCondLst>
                                  <p:childTnLst>
                                    <p:set>
                                      <p:cBhvr>
                                        <p:cTn id="111" dur="1" fill="hold">
                                          <p:stCondLst>
                                            <p:cond delay="0"/>
                                          </p:stCondLst>
                                        </p:cTn>
                                        <p:tgtEl>
                                          <p:spTgt spid="7"/>
                                        </p:tgtEl>
                                        <p:attrNameLst>
                                          <p:attrName>style.visibility</p:attrName>
                                        </p:attrNameLst>
                                      </p:cBhvr>
                                      <p:to>
                                        <p:strVal val="visible"/>
                                      </p:to>
                                    </p:set>
                                    <p:animEffect transition="in" filter="wipe(left)">
                                      <p:cBhvr>
                                        <p:cTn id="112" dur="500"/>
                                        <p:tgtEl>
                                          <p:spTgt spid="7"/>
                                        </p:tgtEl>
                                      </p:cBhvr>
                                    </p:animEffect>
                                  </p:childTnLst>
                                </p:cTn>
                              </p:par>
                              <p:par>
                                <p:cTn id="113" presetID="18" presetClass="emph" presetSubtype="0" fill="hold" grpId="1" nodeType="withEffect">
                                  <p:stCondLst>
                                    <p:cond delay="400"/>
                                  </p:stCondLst>
                                  <p:childTnLst>
                                    <p:set>
                                      <p:cBhvr override="childStyle">
                                        <p:cTn id="114" dur="500" fill="hold"/>
                                        <p:tgtEl>
                                          <p:spTgt spid="7"/>
                                        </p:tgtEl>
                                        <p:attrNameLst>
                                          <p:attrName>style.textDecorationUnderline</p:attrName>
                                        </p:attrNameLst>
                                      </p:cBhvr>
                                      <p:to>
                                        <p:strVal val="true"/>
                                      </p:to>
                                    </p:set>
                                  </p:childTnLst>
                                </p:cTn>
                              </p:par>
                              <p:par>
                                <p:cTn id="115" presetID="22" presetClass="entr" presetSubtype="8" fill="hold" grpId="0" nodeType="withEffect">
                                  <p:stCondLst>
                                    <p:cond delay="400"/>
                                  </p:stCondLst>
                                  <p:childTnLst>
                                    <p:set>
                                      <p:cBhvr>
                                        <p:cTn id="116" dur="1" fill="hold">
                                          <p:stCondLst>
                                            <p:cond delay="0"/>
                                          </p:stCondLst>
                                        </p:cTn>
                                        <p:tgtEl>
                                          <p:spTgt spid="19"/>
                                        </p:tgtEl>
                                        <p:attrNameLst>
                                          <p:attrName>style.visibility</p:attrName>
                                        </p:attrNameLst>
                                      </p:cBhvr>
                                      <p:to>
                                        <p:strVal val="visible"/>
                                      </p:to>
                                    </p:set>
                                    <p:animEffect transition="in" filter="wipe(left)">
                                      <p:cBhvr>
                                        <p:cTn id="117" dur="500"/>
                                        <p:tgtEl>
                                          <p:spTgt spid="19"/>
                                        </p:tgtEl>
                                      </p:cBhvr>
                                    </p:animEffect>
                                  </p:childTnLst>
                                </p:cTn>
                              </p:par>
                              <p:par>
                                <p:cTn id="118" presetID="16" presetClass="exit" presetSubtype="21" fill="hold" grpId="2" nodeType="withEffect">
                                  <p:stCondLst>
                                    <p:cond delay="0"/>
                                  </p:stCondLst>
                                  <p:childTnLst>
                                    <p:animEffect transition="out" filter="barn(inVertical)">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6" presetClass="exit" presetSubtype="21" fill="hold" grpId="2" nodeType="withEffect">
                                  <p:stCondLst>
                                    <p:cond delay="0"/>
                                  </p:stCondLst>
                                  <p:childTnLst>
                                    <p:animEffect transition="out" filter="barn(inVertical)">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6" presetClass="exit" presetSubtype="21" fill="hold" grpId="2" nodeType="withEffect">
                                  <p:stCondLst>
                                    <p:cond delay="0"/>
                                  </p:stCondLst>
                                  <p:childTnLst>
                                    <p:animEffect transition="out" filter="barn(inVertical)">
                                      <p:cBhvr>
                                        <p:cTn id="125" dur="500"/>
                                        <p:tgtEl>
                                          <p:spTgt spid="13"/>
                                        </p:tgtEl>
                                      </p:cBhvr>
                                    </p:animEffect>
                                    <p:set>
                                      <p:cBhvr>
                                        <p:cTn id="126" dur="1" fill="hold">
                                          <p:stCondLst>
                                            <p:cond delay="499"/>
                                          </p:stCondLst>
                                        </p:cTn>
                                        <p:tgtEl>
                                          <p:spTgt spid="13"/>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7"/>
                                        </p:tgtEl>
                                      </p:cBhvr>
                                    </p:animEffect>
                                    <p:set>
                                      <p:cBhvr>
                                        <p:cTn id="132" dur="1" fill="hold">
                                          <p:stCondLst>
                                            <p:cond delay="499"/>
                                          </p:stCondLst>
                                        </p:cTn>
                                        <p:tgtEl>
                                          <p:spTgt spid="17"/>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8"/>
                                        </p:tgtEl>
                                      </p:cBhvr>
                                    </p:animEffect>
                                    <p:set>
                                      <p:cBhvr>
                                        <p:cTn id="135" dur="1" fill="hold">
                                          <p:stCondLst>
                                            <p:cond delay="499"/>
                                          </p:stCondLst>
                                        </p:cTn>
                                        <p:tgtEl>
                                          <p:spTgt spid="18"/>
                                        </p:tgtEl>
                                        <p:attrNameLst>
                                          <p:attrName>style.visibility</p:attrName>
                                        </p:attrNameLst>
                                      </p:cBhvr>
                                      <p:to>
                                        <p:strVal val="hidden"/>
                                      </p:to>
                                    </p:set>
                                  </p:childTnLst>
                                </p:cTn>
                              </p:par>
                            </p:childTnLst>
                          </p:cTn>
                        </p:par>
                        <p:par>
                          <p:cTn id="136" fill="hold">
                            <p:stCondLst>
                              <p:cond delay="900"/>
                            </p:stCondLst>
                            <p:childTnLst>
                              <p:par>
                                <p:cTn id="137" presetID="0" presetClass="entr" presetSubtype="0" fill="hold" grpId="0" nodeType="afterEffect">
                                  <p:stCondLst>
                                    <p:cond delay="0"/>
                                  </p:stCondLst>
                                  <p:childTnLst>
                                    <p:set>
                                      <p:cBhvr>
                                        <p:cTn id="138" dur="1" fill="hold">
                                          <p:stCondLst>
                                            <p:cond delay="0"/>
                                          </p:stCondLst>
                                        </p:cTn>
                                        <p:tgtEl>
                                          <p:spTgt spid="8"/>
                                        </p:tgtEl>
                                        <p:attrNameLst>
                                          <p:attrName>style.visibility</p:attrName>
                                        </p:attrNameLst>
                                      </p:cBhvr>
                                      <p:to>
                                        <p:strVal val="visible"/>
                                      </p:to>
                                    </p:set>
                                    <p:animEffect transition="in" filter="dissolve">
                                      <p:cBhvr>
                                        <p:cTn id="139" dur="500">
                                          <p:stCondLst>
                                            <p:cond delay="0"/>
                                          </p:stCondLst>
                                        </p:cTn>
                                        <p:tgtEl>
                                          <p:spTgt spid="8"/>
                                        </p:tgtEl>
                                      </p:cBhvr>
                                    </p:animEffect>
                                    <p:anim to="" calcmode="lin" valueType="num">
                                      <p:cBhvr>
                                        <p:cTn id="14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141"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142" presetID="0" presetClass="entr" presetSubtype="0" fill="hold" grpId="0"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dissolve">
                                      <p:cBhvr>
                                        <p:cTn id="144" dur="500">
                                          <p:stCondLst>
                                            <p:cond delay="0"/>
                                          </p:stCondLst>
                                        </p:cTn>
                                        <p:tgtEl>
                                          <p:spTgt spid="24"/>
                                        </p:tgtEl>
                                      </p:cBhvr>
                                    </p:animEffect>
                                    <p:anim to="" calcmode="lin" valueType="num">
                                      <p:cBhvr>
                                        <p:cTn id="145"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146" dur="500" fill="hold">
                                          <p:stCondLst>
                                            <p:cond delay="0"/>
                                          </p:stCondLst>
                                        </p:cTn>
                                        <p:tgtEl>
                                          <p:spTgt spid="24"/>
                                        </p:tgtEl>
                                        <p:attrNameLst>
                                          <p:attrName>ppt_h</p:attrName>
                                        </p:attrNameLst>
                                      </p:cBhvr>
                                      <p:tavLst>
                                        <p:tav tm="0">
                                          <p:val>
                                            <p:strVal val="#ppt_h*4"/>
                                          </p:val>
                                        </p:tav>
                                        <p:tav tm="100000">
                                          <p:val>
                                            <p:strVal val="#ppt_h"/>
                                          </p:val>
                                        </p:tav>
                                      </p:tavLst>
                                    </p:anim>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5"/>
                                        </p:tgtEl>
                                        <p:attrNameLst>
                                          <p:attrName>style.visibility</p:attrName>
                                        </p:attrNameLst>
                                      </p:cBhvr>
                                      <p:to>
                                        <p:strVal val="visible"/>
                                      </p:to>
                                    </p:set>
                                    <p:animEffect transition="in" filter="fade">
                                      <p:cBhvr>
                                        <p:cTn id="151" dur="250"/>
                                        <p:tgtEl>
                                          <p:spTgt spid="5"/>
                                        </p:tgtEl>
                                      </p:cBhvr>
                                    </p:animEffect>
                                  </p:childTnLst>
                                </p:cTn>
                              </p:par>
                              <p:par>
                                <p:cTn id="152" presetID="10" presetClass="entr" presetSubtype="0" fill="hold" grpId="1" nodeType="withEffect">
                                  <p:stCondLst>
                                    <p:cond delay="0"/>
                                  </p:stCondLst>
                                  <p:childTnLst>
                                    <p:set>
                                      <p:cBhvr>
                                        <p:cTn id="153" dur="1" fill="hold">
                                          <p:stCondLst>
                                            <p:cond delay="0"/>
                                          </p:stCondLst>
                                        </p:cTn>
                                        <p:tgtEl>
                                          <p:spTgt spid="6"/>
                                        </p:tgtEl>
                                        <p:attrNameLst>
                                          <p:attrName>style.visibility</p:attrName>
                                        </p:attrNameLst>
                                      </p:cBhvr>
                                      <p:to>
                                        <p:strVal val="visible"/>
                                      </p:to>
                                    </p:set>
                                    <p:animEffect transition="in" filter="fade">
                                      <p:cBhvr>
                                        <p:cTn id="154" dur="250"/>
                                        <p:tgtEl>
                                          <p:spTgt spid="6"/>
                                        </p:tgtEl>
                                      </p:cBhvr>
                                    </p:animEffect>
                                  </p:childTnLst>
                                </p:cTn>
                              </p:par>
                              <p:par>
                                <p:cTn id="155" presetID="6" presetClass="emph" presetSubtype="0" fill="hold" grpId="2" nodeType="withEffect">
                                  <p:stCondLst>
                                    <p:cond delay="0"/>
                                  </p:stCondLst>
                                  <p:childTnLst>
                                    <p:animScale>
                                      <p:cBhvr>
                                        <p:cTn id="156" dur="2000" fill="hold"/>
                                        <p:tgtEl>
                                          <p:spTgt spid="5"/>
                                        </p:tgtEl>
                                      </p:cBhvr>
                                      <p:by x="95000" y="100000"/>
                                    </p:animScale>
                                  </p:childTnLst>
                                </p:cTn>
                              </p:par>
                              <p:par>
                                <p:cTn id="157" presetID="6" presetClass="emph" presetSubtype="0" fill="hold" grpId="3" nodeType="withEffect">
                                  <p:stCondLst>
                                    <p:cond delay="0"/>
                                  </p:stCondLst>
                                  <p:childTnLst>
                                    <p:animScale>
                                      <p:cBhvr>
                                        <p:cTn id="158" dur="2000" fill="hold"/>
                                        <p:tgtEl>
                                          <p:spTgt spid="6"/>
                                        </p:tgtEl>
                                      </p:cBhvr>
                                      <p:by x="95000" y="95000"/>
                                    </p:animScale>
                                  </p:childTnLst>
                                </p:cTn>
                              </p:par>
                              <p:par>
                                <p:cTn id="159" presetID="42" presetClass="path" presetSubtype="0" accel="50000" decel="50000" fill="hold" grpId="1" nodeType="withEffect">
                                  <p:stCondLst>
                                    <p:cond delay="0"/>
                                  </p:stCondLst>
                                  <p:childTnLst>
                                    <p:animMotion origin="layout" path="M 2.22222E-6 -7.40741E-7 L 0.05121 0.32963 " pathEditMode="relative" rAng="0" ptsTypes="AA">
                                      <p:cBhvr>
                                        <p:cTn id="160" dur="2000" fill="hold"/>
                                        <p:tgtEl>
                                          <p:spTgt spid="5"/>
                                        </p:tgtEl>
                                        <p:attrNameLst>
                                          <p:attrName>ppt_x</p:attrName>
                                          <p:attrName>ppt_y</p:attrName>
                                        </p:attrNameLst>
                                      </p:cBhvr>
                                      <p:rCtr x="2552" y="16481"/>
                                    </p:animMotion>
                                  </p:childTnLst>
                                </p:cTn>
                              </p:par>
                              <p:par>
                                <p:cTn id="161" presetID="0" presetClass="path" presetSubtype="0" accel="50000" decel="50000" fill="hold" grpId="0" nodeType="withEffect">
                                  <p:stCondLst>
                                    <p:cond delay="0"/>
                                  </p:stCondLst>
                                  <p:childTnLst>
                                    <p:animMotion origin="layout" path="M 3.88889E-6 2.96296E-6 C -0.00052 0.08703 -0.00105 0.17477 0.0052 0.24768 C 0.01163 0.32176 0.02812 0.36898 0.03819 0.43518 C 0.04826 0.50139 0.07031 0.58148 0.06562 0.64583 C 0.06128 0.71018 0.04149 0.78588 0.01059 0.82129 C -0.02049 0.85671 -0.08577 0.86227 -0.12084 0.85833 C -0.15539 0.85393 -0.17778 0.825 -0.19723 0.79699 C -0.21684 0.76828 -0.23108 0.72523 -0.23802 0.68796 C -0.24532 0.65069 -0.23837 0.62176 -0.23542 0.58333 " pathEditMode="relative" rAng="0" ptsTypes="AAAAAAAAA">
                                      <p:cBhvr>
                                        <p:cTn id="162" dur="2000" fill="hold"/>
                                        <p:tgtEl>
                                          <p:spTgt spid="6"/>
                                        </p:tgtEl>
                                        <p:attrNameLst>
                                          <p:attrName>ppt_x</p:attrName>
                                          <p:attrName>ppt_y</p:attrName>
                                        </p:attrNameLst>
                                      </p:cBhvr>
                                      <p:rCtr x="-8750" y="42963"/>
                                    </p:animMotion>
                                  </p:childTnLst>
                                </p:cTn>
                              </p:par>
                              <p:par>
                                <p:cTn id="163" presetID="10" presetClass="exit" presetSubtype="0" fill="hold" grpId="1" nodeType="withEffect">
                                  <p:stCondLst>
                                    <p:cond delay="0"/>
                                  </p:stCondLst>
                                  <p:childTnLst>
                                    <p:animEffect transition="out" filter="fade">
                                      <p:cBhvr>
                                        <p:cTn id="164" dur="1250"/>
                                        <p:tgtEl>
                                          <p:spTgt spid="3074"/>
                                        </p:tgtEl>
                                      </p:cBhvr>
                                    </p:animEffect>
                                    <p:set>
                                      <p:cBhvr>
                                        <p:cTn id="165" dur="1" fill="hold">
                                          <p:stCondLst>
                                            <p:cond delay="1249"/>
                                          </p:stCondLst>
                                        </p:cTn>
                                        <p:tgtEl>
                                          <p:spTgt spid="3074"/>
                                        </p:tgtEl>
                                        <p:attrNameLst>
                                          <p:attrName>style.visibility</p:attrName>
                                        </p:attrNameLst>
                                      </p:cBhvr>
                                      <p:to>
                                        <p:strVal val="hidden"/>
                                      </p:to>
                                    </p:set>
                                  </p:childTnLst>
                                </p:cTn>
                              </p:par>
                              <p:par>
                                <p:cTn id="166" presetID="0" presetClass="exit" presetSubtype="0" fill="hold" grpId="1" nodeType="withEffect">
                                  <p:stCondLst>
                                    <p:cond delay="0"/>
                                  </p:stCondLst>
                                  <p:childTnLst>
                                    <p:set>
                                      <p:cBhvr>
                                        <p:cTn id="167" dur="1" fill="hold">
                                          <p:stCondLst>
                                            <p:cond delay="999"/>
                                          </p:stCondLst>
                                        </p:cTn>
                                        <p:tgtEl>
                                          <p:spTgt spid="8"/>
                                        </p:tgtEl>
                                        <p:attrNameLst>
                                          <p:attrName>style.visibility</p:attrName>
                                        </p:attrNameLst>
                                      </p:cBhvr>
                                      <p:to>
                                        <p:strVal val="hidden"/>
                                      </p:to>
                                    </p:set>
                                    <p:animEffect transition="out" filter="dissolve">
                                      <p:cBhvr>
                                        <p:cTn id="168" dur="1000">
                                          <p:stCondLst>
                                            <p:cond delay="0"/>
                                          </p:stCondLst>
                                        </p:cTn>
                                        <p:tgtEl>
                                          <p:spTgt spid="8"/>
                                        </p:tgtEl>
                                      </p:cBhvr>
                                    </p:animEffect>
                                    <p:anim to="" calcmode="lin" valueType="num">
                                      <p:cBhvr>
                                        <p:cTn id="169"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70"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171" presetID="0" presetClass="exit" presetSubtype="0" fill="hold" grpId="1" nodeType="withEffect">
                                  <p:stCondLst>
                                    <p:cond delay="0"/>
                                  </p:stCondLst>
                                  <p:childTnLst>
                                    <p:set>
                                      <p:cBhvr>
                                        <p:cTn id="172" dur="1" fill="hold">
                                          <p:stCondLst>
                                            <p:cond delay="999"/>
                                          </p:stCondLst>
                                        </p:cTn>
                                        <p:tgtEl>
                                          <p:spTgt spid="24"/>
                                        </p:tgtEl>
                                        <p:attrNameLst>
                                          <p:attrName>style.visibility</p:attrName>
                                        </p:attrNameLst>
                                      </p:cBhvr>
                                      <p:to>
                                        <p:strVal val="hidden"/>
                                      </p:to>
                                    </p:set>
                                    <p:animEffect transition="out" filter="dissolve">
                                      <p:cBhvr>
                                        <p:cTn id="173" dur="1000">
                                          <p:stCondLst>
                                            <p:cond delay="0"/>
                                          </p:stCondLst>
                                        </p:cTn>
                                        <p:tgtEl>
                                          <p:spTgt spid="24"/>
                                        </p:tgtEl>
                                      </p:cBhvr>
                                    </p:animEffect>
                                    <p:anim to="" calcmode="lin" valueType="num">
                                      <p:cBhvr>
                                        <p:cTn id="174" dur="1000" fill="hold">
                                          <p:stCondLst>
                                            <p:cond delay="0"/>
                                          </p:stCondLst>
                                        </p:cTn>
                                        <p:tgtEl>
                                          <p:spTgt spid="24"/>
                                        </p:tgtEl>
                                        <p:attrNameLst>
                                          <p:attrName>ppt_w</p:attrName>
                                        </p:attrNameLst>
                                      </p:cBhvr>
                                      <p:tavLst>
                                        <p:tav tm="0">
                                          <p:val>
                                            <p:strVal val="#ppt_w"/>
                                          </p:val>
                                        </p:tav>
                                        <p:tav tm="100000">
                                          <p:val>
                                            <p:strVal val="#ppt_w*4"/>
                                          </p:val>
                                        </p:tav>
                                      </p:tavLst>
                                    </p:anim>
                                    <p:anim to="" calcmode="lin" valueType="num">
                                      <p:cBhvr>
                                        <p:cTn id="175" dur="1000" fill="hold">
                                          <p:stCondLst>
                                            <p:cond delay="0"/>
                                          </p:stCondLst>
                                        </p:cTn>
                                        <p:tgtEl>
                                          <p:spTgt spid="24"/>
                                        </p:tgtEl>
                                        <p:attrNameLst>
                                          <p:attrName>ppt_h</p:attrName>
                                        </p:attrNameLst>
                                      </p:cBhvr>
                                      <p:tavLst>
                                        <p:tav tm="0">
                                          <p:val>
                                            <p:strVal val="#ppt_h"/>
                                          </p:val>
                                        </p:tav>
                                        <p:tav tm="100000">
                                          <p:val>
                                            <p:strVal val="#ppt_h*4"/>
                                          </p:val>
                                        </p:tav>
                                      </p:tavLst>
                                    </p:anim>
                                  </p:childTnLst>
                                </p:cTn>
                              </p:par>
                              <p:par>
                                <p:cTn id="176" presetID="10" presetClass="exit" presetSubtype="0" fill="hold" grpId="1" nodeType="withEffect">
                                  <p:stCondLst>
                                    <p:cond delay="0"/>
                                  </p:stCondLst>
                                  <p:childTnLst>
                                    <p:animEffect transition="out" filter="fade">
                                      <p:cBhvr>
                                        <p:cTn id="177" dur="500"/>
                                        <p:tgtEl>
                                          <p:spTgt spid="23"/>
                                        </p:tgtEl>
                                      </p:cBhvr>
                                    </p:animEffect>
                                    <p:set>
                                      <p:cBhvr>
                                        <p:cTn id="178" dur="1" fill="hold">
                                          <p:stCondLst>
                                            <p:cond delay="499"/>
                                          </p:stCondLst>
                                        </p:cTn>
                                        <p:tgtEl>
                                          <p:spTgt spid="23"/>
                                        </p:tgtEl>
                                        <p:attrNameLst>
                                          <p:attrName>style.visibility</p:attrName>
                                        </p:attrNameLst>
                                      </p:cBhvr>
                                      <p:to>
                                        <p:strVal val="hidden"/>
                                      </p:to>
                                    </p:set>
                                  </p:childTnLst>
                                </p:cTn>
                              </p:par>
                              <p:par>
                                <p:cTn id="179" presetID="10" presetClass="exit" presetSubtype="0" fill="hold" grpId="2" nodeType="with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19"/>
                                        </p:tgtEl>
                                      </p:cBhvr>
                                    </p:animEffect>
                                    <p:set>
                                      <p:cBhvr>
                                        <p:cTn id="184" dur="1" fill="hold">
                                          <p:stCondLst>
                                            <p:cond delay="499"/>
                                          </p:stCondLst>
                                        </p:cTn>
                                        <p:tgtEl>
                                          <p:spTgt spid="19"/>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20"/>
                                        </p:tgtEl>
                                      </p:cBhvr>
                                    </p:animEffect>
                                    <p:set>
                                      <p:cBhvr>
                                        <p:cTn id="187" dur="1" fill="hold">
                                          <p:stCondLst>
                                            <p:cond delay="499"/>
                                          </p:stCondLst>
                                        </p:cTn>
                                        <p:tgtEl>
                                          <p:spTgt spid="20"/>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21"/>
                                        </p:tgtEl>
                                      </p:cBhvr>
                                    </p:animEffect>
                                    <p:set>
                                      <p:cBhvr>
                                        <p:cTn id="190" dur="1" fill="hold">
                                          <p:stCondLst>
                                            <p:cond delay="499"/>
                                          </p:stCondLst>
                                        </p:cTn>
                                        <p:tgtEl>
                                          <p:spTgt spid="21"/>
                                        </p:tgtEl>
                                        <p:attrNameLst>
                                          <p:attrName>style.visibility</p:attrName>
                                        </p:attrNameLst>
                                      </p:cBhvr>
                                      <p:to>
                                        <p:strVal val="hidden"/>
                                      </p:to>
                                    </p:set>
                                  </p:childTnLst>
                                </p:cTn>
                              </p:par>
                            </p:childTnLst>
                          </p:cTn>
                        </p:par>
                        <p:par>
                          <p:cTn id="191" fill="hold">
                            <p:stCondLst>
                              <p:cond delay="2000"/>
                            </p:stCondLst>
                            <p:childTnLst>
                              <p:par>
                                <p:cTn id="192" presetID="10" presetClass="exit" presetSubtype="0" fill="hold" grpId="2" nodeType="afterEffect">
                                  <p:stCondLst>
                                    <p:cond delay="0"/>
                                  </p:stCondLst>
                                  <p:childTnLst>
                                    <p:animEffect transition="out" filter="fade">
                                      <p:cBhvr>
                                        <p:cTn id="193" dur="250"/>
                                        <p:tgtEl>
                                          <p:spTgt spid="6"/>
                                        </p:tgtEl>
                                      </p:cBhvr>
                                    </p:animEffect>
                                    <p:set>
                                      <p:cBhvr>
                                        <p:cTn id="194"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6" grpId="2"/>
      <p:bldP spid="7" grpId="0"/>
      <p:bldP spid="7" grpId="1"/>
      <p:bldP spid="7" grpId="2"/>
      <p:bldP spid="10" grpId="0"/>
      <p:bldP spid="10" grpId="1"/>
      <p:bldP spid="10" grpId="2"/>
      <p:bldP spid="11" grpId="0"/>
      <p:bldP spid="11" grpId="1"/>
      <p:bldP spid="11" grpId="2"/>
      <p:bldP spid="12" grpId="0"/>
      <p:bldP spid="12" grpId="1"/>
      <p:bldP spid="12" grpId="2"/>
      <p:bldP spid="13" grpId="0"/>
      <p:bldP spid="13" grpId="1"/>
      <p:bldP spid="13" grpId="2"/>
      <p:bldP spid="21" grpId="0"/>
      <p:bldP spid="21" grpId="1"/>
      <p:bldP spid="21" grpId="2"/>
      <p:bldP spid="9" grpId="0"/>
      <p:bldP spid="9" grpId="1"/>
      <p:bldP spid="9" grpId="2"/>
      <p:bldP spid="3074" grpId="0"/>
      <p:bldP spid="3074" grpId="1"/>
      <p:bldP spid="6" grpId="0"/>
      <p:bldP spid="6" grpId="1"/>
      <p:bldP spid="6" grpId="2"/>
      <p:bldP spid="6" grpId="3"/>
      <p:bldP spid="5" grpId="0"/>
      <p:bldP spid="5" grpId="1"/>
      <p:bldP spid="5" grpId="2"/>
      <p:bldP spid="5" grpId="3"/>
      <p:bldP spid="14" grpId="0"/>
      <p:bldP spid="14" grpId="1"/>
      <p:bldP spid="15" grpId="0"/>
      <p:bldP spid="15" grpId="1"/>
      <p:bldP spid="16" grpId="0"/>
      <p:bldP spid="16" grpId="1"/>
      <p:bldP spid="17" grpId="0"/>
      <p:bldP spid="17" grpId="1"/>
      <p:bldP spid="18" grpId="0"/>
      <p:bldP spid="18" grpId="1"/>
      <p:bldP spid="23" grpId="0"/>
      <p:bldP spid="23" grpId="1"/>
      <p:bldP spid="20" grpId="0"/>
      <p:bldP spid="20" grpId="1"/>
      <p:bldP spid="19" grpId="0"/>
      <p:bldP spid="19" grpId="1"/>
      <p:bldP spid="24" grpId="0"/>
      <p:bldP spid="24" grpId="1"/>
      <p:bldP spid="8" grpId="0"/>
      <p:bldP spid="8" grpId="1"/>
      <p:bldP spid="25" grpId="0"/>
      <p:bldP spid="25" grpId="1"/>
      <p:bldP spid="25"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93A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B125D-0033-44DE-A765-D7DA68F2E407}"/>
              </a:ext>
            </a:extLst>
          </p:cNvPr>
          <p:cNvPicPr>
            <a:picLocks noChangeAspect="1"/>
          </p:cNvPicPr>
          <p:nvPr/>
        </p:nvPicPr>
        <p:blipFill rotWithShape="1">
          <a:blip r:embed="rId3">
            <a:extLst>
              <a:ext uri="{28A0092B-C50C-407E-A947-70E740481C1C}">
                <a14:useLocalDpi xmlns:a14="http://schemas.microsoft.com/office/drawing/2010/main" val="0"/>
              </a:ext>
            </a:extLst>
          </a:blip>
          <a:srcRect r="1333"/>
          <a:stretch/>
        </p:blipFill>
        <p:spPr>
          <a:xfrm>
            <a:off x="0" y="0"/>
            <a:ext cx="9144000" cy="6858000"/>
          </a:xfrm>
          <a:prstGeom prst="rect">
            <a:avLst/>
          </a:prstGeom>
        </p:spPr>
      </p:pic>
      <p:sp>
        <p:nvSpPr>
          <p:cNvPr id="18" name="!!Tongue">
            <a:extLst>
              <a:ext uri="{FF2B5EF4-FFF2-40B4-BE49-F238E27FC236}">
                <a16:creationId xmlns:a16="http://schemas.microsoft.com/office/drawing/2014/main" id="{3F1D21B8-733D-4FC9-9FC1-51DBDB4A547B}"/>
              </a:ext>
            </a:extLst>
          </p:cNvPr>
          <p:cNvSpPr/>
          <p:nvPr/>
        </p:nvSpPr>
        <p:spPr>
          <a:xfrm>
            <a:off x="0" y="0"/>
            <a:ext cx="9142852" cy="6857856"/>
          </a:xfrm>
          <a:custGeom>
            <a:avLst/>
            <a:gdLst>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2154 w 9287219"/>
              <a:gd name="connsiteY55" fmla="*/ 2721166 h 6918593"/>
              <a:gd name="connsiteX56" fmla="*/ 6621137 w 9287219"/>
              <a:gd name="connsiteY56" fmla="*/ 2842352 h 6918593"/>
              <a:gd name="connsiteX57" fmla="*/ 6808424 w 9287219"/>
              <a:gd name="connsiteY57" fmla="*/ 2831335 h 6918593"/>
              <a:gd name="connsiteX58" fmla="*/ 6808424 w 9287219"/>
              <a:gd name="connsiteY58" fmla="*/ 3150824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51644 w 9287219"/>
              <a:gd name="connsiteY63" fmla="*/ 4098275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2154 w 9287219"/>
              <a:gd name="connsiteY55" fmla="*/ 2721166 h 6918593"/>
              <a:gd name="connsiteX56" fmla="*/ 6621137 w 9287219"/>
              <a:gd name="connsiteY56" fmla="*/ 28423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51644 w 9287219"/>
              <a:gd name="connsiteY63" fmla="*/ 4098275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2154 w 9287219"/>
              <a:gd name="connsiteY55" fmla="*/ 2721166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51644 w 9287219"/>
              <a:gd name="connsiteY63" fmla="*/ 4098275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51644 w 9287219"/>
              <a:gd name="connsiteY63" fmla="*/ 4098275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73677 w 9287219"/>
              <a:gd name="connsiteY64" fmla="*/ 4219460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7745 w 9287219"/>
              <a:gd name="connsiteY65" fmla="*/ 4285561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2982 w 9287219"/>
              <a:gd name="connsiteY65" fmla="*/ 4311754 h 6918593"/>
              <a:gd name="connsiteX66" fmla="*/ 7160964 w 9287219"/>
              <a:gd name="connsiteY66" fmla="*/ 4439798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2982 w 9287219"/>
              <a:gd name="connsiteY65" fmla="*/ 4311754 h 6918593"/>
              <a:gd name="connsiteX66" fmla="*/ 7139533 w 9287219"/>
              <a:gd name="connsiteY66" fmla="*/ 4449323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36376 w 9287219"/>
              <a:gd name="connsiteY71" fmla="*/ 5266063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2982 w 9287219"/>
              <a:gd name="connsiteY65" fmla="*/ 4311754 h 6918593"/>
              <a:gd name="connsiteX66" fmla="*/ 7139533 w 9287219"/>
              <a:gd name="connsiteY66" fmla="*/ 4449323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43520 w 9287219"/>
              <a:gd name="connsiteY71" fmla="*/ 5316069 h 6918593"/>
              <a:gd name="connsiteX72" fmla="*/ 9110950 w 9287219"/>
              <a:gd name="connsiteY72" fmla="*/ 5541484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2982 w 9287219"/>
              <a:gd name="connsiteY65" fmla="*/ 4311754 h 6918593"/>
              <a:gd name="connsiteX66" fmla="*/ 7139533 w 9287219"/>
              <a:gd name="connsiteY66" fmla="*/ 4449323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43520 w 9287219"/>
              <a:gd name="connsiteY71" fmla="*/ 5316069 h 6918593"/>
              <a:gd name="connsiteX72" fmla="*/ 9094282 w 9287219"/>
              <a:gd name="connsiteY72" fmla="*/ 5584346 h 6918593"/>
              <a:gd name="connsiteX73" fmla="*/ 9276203 w 9287219"/>
              <a:gd name="connsiteY73" fmla="*/ 5717754 h 6918593"/>
              <a:gd name="connsiteX74" fmla="*/ 9287219 w 9287219"/>
              <a:gd name="connsiteY74" fmla="*/ 6918593 h 6918593"/>
              <a:gd name="connsiteX75" fmla="*/ 0 w 9287219"/>
              <a:gd name="connsiteY75" fmla="*/ 6874525 h 6918593"/>
              <a:gd name="connsiteX0" fmla="*/ 0 w 9287219"/>
              <a:gd name="connsiteY0" fmla="*/ 6874525 h 6918593"/>
              <a:gd name="connsiteX1" fmla="*/ 11017 w 9287219"/>
              <a:gd name="connsiteY1" fmla="*/ 6687239 h 6918593"/>
              <a:gd name="connsiteX2" fmla="*/ 165253 w 9287219"/>
              <a:gd name="connsiteY2" fmla="*/ 6499952 h 6918593"/>
              <a:gd name="connsiteX3" fmla="*/ 363557 w 9287219"/>
              <a:gd name="connsiteY3" fmla="*/ 6213513 h 6918593"/>
              <a:gd name="connsiteX4" fmla="*/ 506776 w 9287219"/>
              <a:gd name="connsiteY4" fmla="*/ 5905041 h 6918593"/>
              <a:gd name="connsiteX5" fmla="*/ 705080 w 9287219"/>
              <a:gd name="connsiteY5" fmla="*/ 5717754 h 6918593"/>
              <a:gd name="connsiteX6" fmla="*/ 1112704 w 9287219"/>
              <a:gd name="connsiteY6" fmla="*/ 5409282 h 6918593"/>
              <a:gd name="connsiteX7" fmla="*/ 1751682 w 9287219"/>
              <a:gd name="connsiteY7" fmla="*/ 5001658 h 6918593"/>
              <a:gd name="connsiteX8" fmla="*/ 2875403 w 9287219"/>
              <a:gd name="connsiteY8" fmla="*/ 4913523 h 6918593"/>
              <a:gd name="connsiteX9" fmla="*/ 2787268 w 9287219"/>
              <a:gd name="connsiteY9" fmla="*/ 4616067 h 6918593"/>
              <a:gd name="connsiteX10" fmla="*/ 2754217 w 9287219"/>
              <a:gd name="connsiteY10" fmla="*/ 4395730 h 6918593"/>
              <a:gd name="connsiteX11" fmla="*/ 2500829 w 9287219"/>
              <a:gd name="connsiteY11" fmla="*/ 4340646 h 6918593"/>
              <a:gd name="connsiteX12" fmla="*/ 2412694 w 9287219"/>
              <a:gd name="connsiteY12" fmla="*/ 4153359 h 6918593"/>
              <a:gd name="connsiteX13" fmla="*/ 2280492 w 9287219"/>
              <a:gd name="connsiteY13" fmla="*/ 3756752 h 6918593"/>
              <a:gd name="connsiteX14" fmla="*/ 2269475 w 9287219"/>
              <a:gd name="connsiteY14" fmla="*/ 3481330 h 6918593"/>
              <a:gd name="connsiteX15" fmla="*/ 2236424 w 9287219"/>
              <a:gd name="connsiteY15" fmla="*/ 3283027 h 6918593"/>
              <a:gd name="connsiteX16" fmla="*/ 2115239 w 9287219"/>
              <a:gd name="connsiteY16" fmla="*/ 3095740 h 6918593"/>
              <a:gd name="connsiteX17" fmla="*/ 1839817 w 9287219"/>
              <a:gd name="connsiteY17" fmla="*/ 2820318 h 6918593"/>
              <a:gd name="connsiteX18" fmla="*/ 1762699 w 9287219"/>
              <a:gd name="connsiteY18" fmla="*/ 2478795 h 6918593"/>
              <a:gd name="connsiteX19" fmla="*/ 1795750 w 9287219"/>
              <a:gd name="connsiteY19" fmla="*/ 2269475 h 6918593"/>
              <a:gd name="connsiteX20" fmla="*/ 1652530 w 9287219"/>
              <a:gd name="connsiteY20" fmla="*/ 2082188 h 6918593"/>
              <a:gd name="connsiteX21" fmla="*/ 1696598 w 9287219"/>
              <a:gd name="connsiteY21" fmla="*/ 1994053 h 6918593"/>
              <a:gd name="connsiteX22" fmla="*/ 1718631 w 9287219"/>
              <a:gd name="connsiteY22" fmla="*/ 1740665 h 6918593"/>
              <a:gd name="connsiteX23" fmla="*/ 1916935 w 9287219"/>
              <a:gd name="connsiteY23" fmla="*/ 1916935 h 6918593"/>
              <a:gd name="connsiteX24" fmla="*/ 1972019 w 9287219"/>
              <a:gd name="connsiteY24" fmla="*/ 1718631 h 6918593"/>
              <a:gd name="connsiteX25" fmla="*/ 1949986 w 9287219"/>
              <a:gd name="connsiteY25" fmla="*/ 1608463 h 6918593"/>
              <a:gd name="connsiteX26" fmla="*/ 2060154 w 9287219"/>
              <a:gd name="connsiteY26" fmla="*/ 1630496 h 6918593"/>
              <a:gd name="connsiteX27" fmla="*/ 2038121 w 9287219"/>
              <a:gd name="connsiteY27" fmla="*/ 1509311 h 6918593"/>
              <a:gd name="connsiteX28" fmla="*/ 2126256 w 9287219"/>
              <a:gd name="connsiteY28" fmla="*/ 1311007 h 6918593"/>
              <a:gd name="connsiteX29" fmla="*/ 2225407 w 9287219"/>
              <a:gd name="connsiteY29" fmla="*/ 1145754 h 6918593"/>
              <a:gd name="connsiteX30" fmla="*/ 2357610 w 9287219"/>
              <a:gd name="connsiteY30" fmla="*/ 760164 h 6918593"/>
              <a:gd name="connsiteX31" fmla="*/ 2588964 w 9287219"/>
              <a:gd name="connsiteY31" fmla="*/ 451692 h 6918593"/>
              <a:gd name="connsiteX32" fmla="*/ 2897436 w 9287219"/>
              <a:gd name="connsiteY32" fmla="*/ 209320 h 6918593"/>
              <a:gd name="connsiteX33" fmla="*/ 3194892 w 9287219"/>
              <a:gd name="connsiteY33" fmla="*/ 99152 h 6918593"/>
              <a:gd name="connsiteX34" fmla="*/ 3327094 w 9287219"/>
              <a:gd name="connsiteY34" fmla="*/ 0 h 6918593"/>
              <a:gd name="connsiteX35" fmla="*/ 5662670 w 9287219"/>
              <a:gd name="connsiteY35" fmla="*/ 0 h 6918593"/>
              <a:gd name="connsiteX36" fmla="*/ 5761822 w 9287219"/>
              <a:gd name="connsiteY36" fmla="*/ 187287 h 6918593"/>
              <a:gd name="connsiteX37" fmla="*/ 5805889 w 9287219"/>
              <a:gd name="connsiteY37" fmla="*/ 242371 h 6918593"/>
              <a:gd name="connsiteX38" fmla="*/ 6070294 w 9287219"/>
              <a:gd name="connsiteY38" fmla="*/ 154236 h 6918593"/>
              <a:gd name="connsiteX39" fmla="*/ 6125378 w 9287219"/>
              <a:gd name="connsiteY39" fmla="*/ 341523 h 6918593"/>
              <a:gd name="connsiteX40" fmla="*/ 6268598 w 9287219"/>
              <a:gd name="connsiteY40" fmla="*/ 484742 h 6918593"/>
              <a:gd name="connsiteX41" fmla="*/ 6444868 w 9287219"/>
              <a:gd name="connsiteY41" fmla="*/ 694063 h 6918593"/>
              <a:gd name="connsiteX42" fmla="*/ 6466901 w 9287219"/>
              <a:gd name="connsiteY42" fmla="*/ 826265 h 6918593"/>
              <a:gd name="connsiteX43" fmla="*/ 6632154 w 9287219"/>
              <a:gd name="connsiteY43" fmla="*/ 925417 h 6918593"/>
              <a:gd name="connsiteX44" fmla="*/ 6698256 w 9287219"/>
              <a:gd name="connsiteY44" fmla="*/ 1167788 h 6918593"/>
              <a:gd name="connsiteX45" fmla="*/ 6775374 w 9287219"/>
              <a:gd name="connsiteY45" fmla="*/ 1288973 h 6918593"/>
              <a:gd name="connsiteX46" fmla="*/ 6775374 w 9287219"/>
              <a:gd name="connsiteY46" fmla="*/ 1399142 h 6918593"/>
              <a:gd name="connsiteX47" fmla="*/ 6896559 w 9287219"/>
              <a:gd name="connsiteY47" fmla="*/ 1299990 h 6918593"/>
              <a:gd name="connsiteX48" fmla="*/ 6874525 w 9287219"/>
              <a:gd name="connsiteY48" fmla="*/ 1553378 h 6918593"/>
              <a:gd name="connsiteX49" fmla="*/ 6907576 w 9287219"/>
              <a:gd name="connsiteY49" fmla="*/ 1696598 h 6918593"/>
              <a:gd name="connsiteX50" fmla="*/ 6918593 w 9287219"/>
              <a:gd name="connsiteY50" fmla="*/ 1927952 h 6918593"/>
              <a:gd name="connsiteX51" fmla="*/ 6753340 w 9287219"/>
              <a:gd name="connsiteY51" fmla="*/ 2115239 h 6918593"/>
              <a:gd name="connsiteX52" fmla="*/ 6709272 w 9287219"/>
              <a:gd name="connsiteY52" fmla="*/ 2148289 h 6918593"/>
              <a:gd name="connsiteX53" fmla="*/ 6753340 w 9287219"/>
              <a:gd name="connsiteY53" fmla="*/ 2368627 h 6918593"/>
              <a:gd name="connsiteX54" fmla="*/ 6720289 w 9287219"/>
              <a:gd name="connsiteY54" fmla="*/ 2610998 h 6918593"/>
              <a:gd name="connsiteX55" fmla="*/ 6639298 w 9287219"/>
              <a:gd name="connsiteY55" fmla="*/ 2714022 h 6918593"/>
              <a:gd name="connsiteX56" fmla="*/ 6725912 w 9287219"/>
              <a:gd name="connsiteY56" fmla="*/ 2728052 h 6918593"/>
              <a:gd name="connsiteX57" fmla="*/ 6808424 w 9287219"/>
              <a:gd name="connsiteY57" fmla="*/ 2831335 h 6918593"/>
              <a:gd name="connsiteX58" fmla="*/ 6789374 w 9287219"/>
              <a:gd name="connsiteY58" fmla="*/ 3141299 h 6918593"/>
              <a:gd name="connsiteX59" fmla="*/ 6709272 w 9287219"/>
              <a:gd name="connsiteY59" fmla="*/ 3338111 h 6918593"/>
              <a:gd name="connsiteX60" fmla="*/ 6709272 w 9287219"/>
              <a:gd name="connsiteY60" fmla="*/ 3536414 h 6918593"/>
              <a:gd name="connsiteX61" fmla="*/ 6654188 w 9287219"/>
              <a:gd name="connsiteY61" fmla="*/ 3899971 h 6918593"/>
              <a:gd name="connsiteX62" fmla="*/ 6588087 w 9287219"/>
              <a:gd name="connsiteY62" fmla="*/ 4120308 h 6918593"/>
              <a:gd name="connsiteX63" fmla="*/ 6906401 w 9287219"/>
              <a:gd name="connsiteY63" fmla="*/ 4076844 h 6918593"/>
              <a:gd name="connsiteX64" fmla="*/ 6966534 w 9287219"/>
              <a:gd name="connsiteY64" fmla="*/ 4236129 h 6918593"/>
              <a:gd name="connsiteX65" fmla="*/ 7012982 w 9287219"/>
              <a:gd name="connsiteY65" fmla="*/ 4311754 h 6918593"/>
              <a:gd name="connsiteX66" fmla="*/ 7139533 w 9287219"/>
              <a:gd name="connsiteY66" fmla="*/ 4449323 h 6918593"/>
              <a:gd name="connsiteX67" fmla="*/ 7227065 w 9287219"/>
              <a:gd name="connsiteY67" fmla="*/ 4594034 h 6918593"/>
              <a:gd name="connsiteX68" fmla="*/ 7557571 w 9287219"/>
              <a:gd name="connsiteY68" fmla="*/ 4726236 h 6918593"/>
              <a:gd name="connsiteX69" fmla="*/ 7998246 w 9287219"/>
              <a:gd name="connsiteY69" fmla="*/ 4957590 h 6918593"/>
              <a:gd name="connsiteX70" fmla="*/ 8482988 w 9287219"/>
              <a:gd name="connsiteY70" fmla="*/ 5177928 h 6918593"/>
              <a:gd name="connsiteX71" fmla="*/ 8743520 w 9287219"/>
              <a:gd name="connsiteY71" fmla="*/ 5316069 h 6918593"/>
              <a:gd name="connsiteX72" fmla="*/ 9094282 w 9287219"/>
              <a:gd name="connsiteY72" fmla="*/ 5584346 h 6918593"/>
              <a:gd name="connsiteX73" fmla="*/ 9276203 w 9287219"/>
              <a:gd name="connsiteY73" fmla="*/ 5732041 h 6918593"/>
              <a:gd name="connsiteX74" fmla="*/ 9287219 w 9287219"/>
              <a:gd name="connsiteY74" fmla="*/ 6918593 h 6918593"/>
              <a:gd name="connsiteX75" fmla="*/ 0 w 9287219"/>
              <a:gd name="connsiteY75" fmla="*/ 6874525 h 6918593"/>
              <a:gd name="connsiteX0" fmla="*/ 0 w 9282457"/>
              <a:gd name="connsiteY0" fmla="*/ 6874525 h 6874525"/>
              <a:gd name="connsiteX1" fmla="*/ 11017 w 9282457"/>
              <a:gd name="connsiteY1" fmla="*/ 6687239 h 6874525"/>
              <a:gd name="connsiteX2" fmla="*/ 165253 w 9282457"/>
              <a:gd name="connsiteY2" fmla="*/ 6499952 h 6874525"/>
              <a:gd name="connsiteX3" fmla="*/ 363557 w 9282457"/>
              <a:gd name="connsiteY3" fmla="*/ 6213513 h 6874525"/>
              <a:gd name="connsiteX4" fmla="*/ 506776 w 9282457"/>
              <a:gd name="connsiteY4" fmla="*/ 5905041 h 6874525"/>
              <a:gd name="connsiteX5" fmla="*/ 705080 w 9282457"/>
              <a:gd name="connsiteY5" fmla="*/ 5717754 h 6874525"/>
              <a:gd name="connsiteX6" fmla="*/ 1112704 w 9282457"/>
              <a:gd name="connsiteY6" fmla="*/ 5409282 h 6874525"/>
              <a:gd name="connsiteX7" fmla="*/ 1751682 w 9282457"/>
              <a:gd name="connsiteY7" fmla="*/ 5001658 h 6874525"/>
              <a:gd name="connsiteX8" fmla="*/ 2875403 w 9282457"/>
              <a:gd name="connsiteY8" fmla="*/ 4913523 h 6874525"/>
              <a:gd name="connsiteX9" fmla="*/ 2787268 w 9282457"/>
              <a:gd name="connsiteY9" fmla="*/ 4616067 h 6874525"/>
              <a:gd name="connsiteX10" fmla="*/ 2754217 w 9282457"/>
              <a:gd name="connsiteY10" fmla="*/ 4395730 h 6874525"/>
              <a:gd name="connsiteX11" fmla="*/ 2500829 w 9282457"/>
              <a:gd name="connsiteY11" fmla="*/ 4340646 h 6874525"/>
              <a:gd name="connsiteX12" fmla="*/ 2412694 w 9282457"/>
              <a:gd name="connsiteY12" fmla="*/ 4153359 h 6874525"/>
              <a:gd name="connsiteX13" fmla="*/ 2280492 w 9282457"/>
              <a:gd name="connsiteY13" fmla="*/ 3756752 h 6874525"/>
              <a:gd name="connsiteX14" fmla="*/ 2269475 w 9282457"/>
              <a:gd name="connsiteY14" fmla="*/ 3481330 h 6874525"/>
              <a:gd name="connsiteX15" fmla="*/ 2236424 w 9282457"/>
              <a:gd name="connsiteY15" fmla="*/ 3283027 h 6874525"/>
              <a:gd name="connsiteX16" fmla="*/ 2115239 w 9282457"/>
              <a:gd name="connsiteY16" fmla="*/ 3095740 h 6874525"/>
              <a:gd name="connsiteX17" fmla="*/ 1839817 w 9282457"/>
              <a:gd name="connsiteY17" fmla="*/ 2820318 h 6874525"/>
              <a:gd name="connsiteX18" fmla="*/ 1762699 w 9282457"/>
              <a:gd name="connsiteY18" fmla="*/ 2478795 h 6874525"/>
              <a:gd name="connsiteX19" fmla="*/ 1795750 w 9282457"/>
              <a:gd name="connsiteY19" fmla="*/ 2269475 h 6874525"/>
              <a:gd name="connsiteX20" fmla="*/ 1652530 w 9282457"/>
              <a:gd name="connsiteY20" fmla="*/ 2082188 h 6874525"/>
              <a:gd name="connsiteX21" fmla="*/ 1696598 w 9282457"/>
              <a:gd name="connsiteY21" fmla="*/ 1994053 h 6874525"/>
              <a:gd name="connsiteX22" fmla="*/ 1718631 w 9282457"/>
              <a:gd name="connsiteY22" fmla="*/ 1740665 h 6874525"/>
              <a:gd name="connsiteX23" fmla="*/ 1916935 w 9282457"/>
              <a:gd name="connsiteY23" fmla="*/ 1916935 h 6874525"/>
              <a:gd name="connsiteX24" fmla="*/ 1972019 w 9282457"/>
              <a:gd name="connsiteY24" fmla="*/ 1718631 h 6874525"/>
              <a:gd name="connsiteX25" fmla="*/ 1949986 w 9282457"/>
              <a:gd name="connsiteY25" fmla="*/ 1608463 h 6874525"/>
              <a:gd name="connsiteX26" fmla="*/ 2060154 w 9282457"/>
              <a:gd name="connsiteY26" fmla="*/ 1630496 h 6874525"/>
              <a:gd name="connsiteX27" fmla="*/ 2038121 w 9282457"/>
              <a:gd name="connsiteY27" fmla="*/ 1509311 h 6874525"/>
              <a:gd name="connsiteX28" fmla="*/ 2126256 w 9282457"/>
              <a:gd name="connsiteY28" fmla="*/ 1311007 h 6874525"/>
              <a:gd name="connsiteX29" fmla="*/ 2225407 w 9282457"/>
              <a:gd name="connsiteY29" fmla="*/ 1145754 h 6874525"/>
              <a:gd name="connsiteX30" fmla="*/ 2357610 w 9282457"/>
              <a:gd name="connsiteY30" fmla="*/ 760164 h 6874525"/>
              <a:gd name="connsiteX31" fmla="*/ 2588964 w 9282457"/>
              <a:gd name="connsiteY31" fmla="*/ 451692 h 6874525"/>
              <a:gd name="connsiteX32" fmla="*/ 2897436 w 9282457"/>
              <a:gd name="connsiteY32" fmla="*/ 209320 h 6874525"/>
              <a:gd name="connsiteX33" fmla="*/ 3194892 w 9282457"/>
              <a:gd name="connsiteY33" fmla="*/ 99152 h 6874525"/>
              <a:gd name="connsiteX34" fmla="*/ 3327094 w 9282457"/>
              <a:gd name="connsiteY34" fmla="*/ 0 h 6874525"/>
              <a:gd name="connsiteX35" fmla="*/ 5662670 w 9282457"/>
              <a:gd name="connsiteY35" fmla="*/ 0 h 6874525"/>
              <a:gd name="connsiteX36" fmla="*/ 5761822 w 9282457"/>
              <a:gd name="connsiteY36" fmla="*/ 187287 h 6874525"/>
              <a:gd name="connsiteX37" fmla="*/ 5805889 w 9282457"/>
              <a:gd name="connsiteY37" fmla="*/ 242371 h 6874525"/>
              <a:gd name="connsiteX38" fmla="*/ 6070294 w 9282457"/>
              <a:gd name="connsiteY38" fmla="*/ 154236 h 6874525"/>
              <a:gd name="connsiteX39" fmla="*/ 6125378 w 9282457"/>
              <a:gd name="connsiteY39" fmla="*/ 341523 h 6874525"/>
              <a:gd name="connsiteX40" fmla="*/ 6268598 w 9282457"/>
              <a:gd name="connsiteY40" fmla="*/ 484742 h 6874525"/>
              <a:gd name="connsiteX41" fmla="*/ 6444868 w 9282457"/>
              <a:gd name="connsiteY41" fmla="*/ 694063 h 6874525"/>
              <a:gd name="connsiteX42" fmla="*/ 6466901 w 9282457"/>
              <a:gd name="connsiteY42" fmla="*/ 826265 h 6874525"/>
              <a:gd name="connsiteX43" fmla="*/ 6632154 w 9282457"/>
              <a:gd name="connsiteY43" fmla="*/ 925417 h 6874525"/>
              <a:gd name="connsiteX44" fmla="*/ 6698256 w 9282457"/>
              <a:gd name="connsiteY44" fmla="*/ 1167788 h 6874525"/>
              <a:gd name="connsiteX45" fmla="*/ 6775374 w 9282457"/>
              <a:gd name="connsiteY45" fmla="*/ 1288973 h 6874525"/>
              <a:gd name="connsiteX46" fmla="*/ 6775374 w 9282457"/>
              <a:gd name="connsiteY46" fmla="*/ 1399142 h 6874525"/>
              <a:gd name="connsiteX47" fmla="*/ 6896559 w 9282457"/>
              <a:gd name="connsiteY47" fmla="*/ 1299990 h 6874525"/>
              <a:gd name="connsiteX48" fmla="*/ 6874525 w 9282457"/>
              <a:gd name="connsiteY48" fmla="*/ 1553378 h 6874525"/>
              <a:gd name="connsiteX49" fmla="*/ 6907576 w 9282457"/>
              <a:gd name="connsiteY49" fmla="*/ 1696598 h 6874525"/>
              <a:gd name="connsiteX50" fmla="*/ 6918593 w 9282457"/>
              <a:gd name="connsiteY50" fmla="*/ 1927952 h 6874525"/>
              <a:gd name="connsiteX51" fmla="*/ 6753340 w 9282457"/>
              <a:gd name="connsiteY51" fmla="*/ 2115239 h 6874525"/>
              <a:gd name="connsiteX52" fmla="*/ 6709272 w 9282457"/>
              <a:gd name="connsiteY52" fmla="*/ 2148289 h 6874525"/>
              <a:gd name="connsiteX53" fmla="*/ 6753340 w 9282457"/>
              <a:gd name="connsiteY53" fmla="*/ 2368627 h 6874525"/>
              <a:gd name="connsiteX54" fmla="*/ 6720289 w 9282457"/>
              <a:gd name="connsiteY54" fmla="*/ 2610998 h 6874525"/>
              <a:gd name="connsiteX55" fmla="*/ 6639298 w 9282457"/>
              <a:gd name="connsiteY55" fmla="*/ 2714022 h 6874525"/>
              <a:gd name="connsiteX56" fmla="*/ 6725912 w 9282457"/>
              <a:gd name="connsiteY56" fmla="*/ 2728052 h 6874525"/>
              <a:gd name="connsiteX57" fmla="*/ 6808424 w 9282457"/>
              <a:gd name="connsiteY57" fmla="*/ 2831335 h 6874525"/>
              <a:gd name="connsiteX58" fmla="*/ 6789374 w 9282457"/>
              <a:gd name="connsiteY58" fmla="*/ 3141299 h 6874525"/>
              <a:gd name="connsiteX59" fmla="*/ 6709272 w 9282457"/>
              <a:gd name="connsiteY59" fmla="*/ 3338111 h 6874525"/>
              <a:gd name="connsiteX60" fmla="*/ 6709272 w 9282457"/>
              <a:gd name="connsiteY60" fmla="*/ 3536414 h 6874525"/>
              <a:gd name="connsiteX61" fmla="*/ 6654188 w 9282457"/>
              <a:gd name="connsiteY61" fmla="*/ 3899971 h 6874525"/>
              <a:gd name="connsiteX62" fmla="*/ 6588087 w 9282457"/>
              <a:gd name="connsiteY62" fmla="*/ 4120308 h 6874525"/>
              <a:gd name="connsiteX63" fmla="*/ 6906401 w 9282457"/>
              <a:gd name="connsiteY63" fmla="*/ 4076844 h 6874525"/>
              <a:gd name="connsiteX64" fmla="*/ 6966534 w 9282457"/>
              <a:gd name="connsiteY64" fmla="*/ 4236129 h 6874525"/>
              <a:gd name="connsiteX65" fmla="*/ 7012982 w 9282457"/>
              <a:gd name="connsiteY65" fmla="*/ 4311754 h 6874525"/>
              <a:gd name="connsiteX66" fmla="*/ 7139533 w 9282457"/>
              <a:gd name="connsiteY66" fmla="*/ 4449323 h 6874525"/>
              <a:gd name="connsiteX67" fmla="*/ 7227065 w 9282457"/>
              <a:gd name="connsiteY67" fmla="*/ 4594034 h 6874525"/>
              <a:gd name="connsiteX68" fmla="*/ 7557571 w 9282457"/>
              <a:gd name="connsiteY68" fmla="*/ 4726236 h 6874525"/>
              <a:gd name="connsiteX69" fmla="*/ 7998246 w 9282457"/>
              <a:gd name="connsiteY69" fmla="*/ 4957590 h 6874525"/>
              <a:gd name="connsiteX70" fmla="*/ 8482988 w 9282457"/>
              <a:gd name="connsiteY70" fmla="*/ 5177928 h 6874525"/>
              <a:gd name="connsiteX71" fmla="*/ 8743520 w 9282457"/>
              <a:gd name="connsiteY71" fmla="*/ 5316069 h 6874525"/>
              <a:gd name="connsiteX72" fmla="*/ 9094282 w 9282457"/>
              <a:gd name="connsiteY72" fmla="*/ 5584346 h 6874525"/>
              <a:gd name="connsiteX73" fmla="*/ 9276203 w 9282457"/>
              <a:gd name="connsiteY73" fmla="*/ 5732041 h 6874525"/>
              <a:gd name="connsiteX74" fmla="*/ 9282457 w 9282457"/>
              <a:gd name="connsiteY74" fmla="*/ 6854299 h 6874525"/>
              <a:gd name="connsiteX75" fmla="*/ 0 w 9282457"/>
              <a:gd name="connsiteY75" fmla="*/ 6874525 h 6874525"/>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95759 w 9271440"/>
              <a:gd name="connsiteY4" fmla="*/ 5905041 h 6857856"/>
              <a:gd name="connsiteX5" fmla="*/ 694063 w 9271440"/>
              <a:gd name="connsiteY5" fmla="*/ 5717754 h 6857856"/>
              <a:gd name="connsiteX6" fmla="*/ 1101687 w 9271440"/>
              <a:gd name="connsiteY6" fmla="*/ 5409282 h 6857856"/>
              <a:gd name="connsiteX7" fmla="*/ 1740665 w 9271440"/>
              <a:gd name="connsiteY7" fmla="*/ 5001658 h 6857856"/>
              <a:gd name="connsiteX8" fmla="*/ 2864386 w 9271440"/>
              <a:gd name="connsiteY8" fmla="*/ 4913523 h 6857856"/>
              <a:gd name="connsiteX9" fmla="*/ 2776251 w 9271440"/>
              <a:gd name="connsiteY9" fmla="*/ 4616067 h 6857856"/>
              <a:gd name="connsiteX10" fmla="*/ 2743200 w 9271440"/>
              <a:gd name="connsiteY10" fmla="*/ 4395730 h 6857856"/>
              <a:gd name="connsiteX11" fmla="*/ 2489812 w 9271440"/>
              <a:gd name="connsiteY11" fmla="*/ 4340646 h 6857856"/>
              <a:gd name="connsiteX12" fmla="*/ 2401677 w 9271440"/>
              <a:gd name="connsiteY12" fmla="*/ 4153359 h 6857856"/>
              <a:gd name="connsiteX13" fmla="*/ 2269475 w 9271440"/>
              <a:gd name="connsiteY13" fmla="*/ 3756752 h 6857856"/>
              <a:gd name="connsiteX14" fmla="*/ 2258458 w 9271440"/>
              <a:gd name="connsiteY14" fmla="*/ 3481330 h 6857856"/>
              <a:gd name="connsiteX15" fmla="*/ 2225407 w 9271440"/>
              <a:gd name="connsiteY15" fmla="*/ 3283027 h 6857856"/>
              <a:gd name="connsiteX16" fmla="*/ 2104222 w 9271440"/>
              <a:gd name="connsiteY16" fmla="*/ 3095740 h 6857856"/>
              <a:gd name="connsiteX17" fmla="*/ 1828800 w 9271440"/>
              <a:gd name="connsiteY17" fmla="*/ 2820318 h 6857856"/>
              <a:gd name="connsiteX18" fmla="*/ 1751682 w 9271440"/>
              <a:gd name="connsiteY18" fmla="*/ 2478795 h 6857856"/>
              <a:gd name="connsiteX19" fmla="*/ 1784733 w 9271440"/>
              <a:gd name="connsiteY19" fmla="*/ 2269475 h 6857856"/>
              <a:gd name="connsiteX20" fmla="*/ 1641513 w 9271440"/>
              <a:gd name="connsiteY20" fmla="*/ 2082188 h 6857856"/>
              <a:gd name="connsiteX21" fmla="*/ 1685581 w 9271440"/>
              <a:gd name="connsiteY21" fmla="*/ 1994053 h 6857856"/>
              <a:gd name="connsiteX22" fmla="*/ 1707614 w 9271440"/>
              <a:gd name="connsiteY22" fmla="*/ 1740665 h 6857856"/>
              <a:gd name="connsiteX23" fmla="*/ 1905918 w 9271440"/>
              <a:gd name="connsiteY23" fmla="*/ 1916935 h 6857856"/>
              <a:gd name="connsiteX24" fmla="*/ 1961002 w 9271440"/>
              <a:gd name="connsiteY24" fmla="*/ 1718631 h 6857856"/>
              <a:gd name="connsiteX25" fmla="*/ 1938969 w 9271440"/>
              <a:gd name="connsiteY25" fmla="*/ 1608463 h 6857856"/>
              <a:gd name="connsiteX26" fmla="*/ 2049137 w 9271440"/>
              <a:gd name="connsiteY26" fmla="*/ 1630496 h 6857856"/>
              <a:gd name="connsiteX27" fmla="*/ 2027104 w 9271440"/>
              <a:gd name="connsiteY27" fmla="*/ 1509311 h 6857856"/>
              <a:gd name="connsiteX28" fmla="*/ 2115239 w 9271440"/>
              <a:gd name="connsiteY28" fmla="*/ 1311007 h 6857856"/>
              <a:gd name="connsiteX29" fmla="*/ 2214390 w 9271440"/>
              <a:gd name="connsiteY29" fmla="*/ 1145754 h 6857856"/>
              <a:gd name="connsiteX30" fmla="*/ 2346593 w 9271440"/>
              <a:gd name="connsiteY30" fmla="*/ 760164 h 6857856"/>
              <a:gd name="connsiteX31" fmla="*/ 2577947 w 9271440"/>
              <a:gd name="connsiteY31" fmla="*/ 451692 h 6857856"/>
              <a:gd name="connsiteX32" fmla="*/ 2886419 w 9271440"/>
              <a:gd name="connsiteY32" fmla="*/ 209320 h 6857856"/>
              <a:gd name="connsiteX33" fmla="*/ 3183875 w 9271440"/>
              <a:gd name="connsiteY33" fmla="*/ 99152 h 6857856"/>
              <a:gd name="connsiteX34" fmla="*/ 3316077 w 9271440"/>
              <a:gd name="connsiteY34" fmla="*/ 0 h 6857856"/>
              <a:gd name="connsiteX35" fmla="*/ 5651653 w 9271440"/>
              <a:gd name="connsiteY35" fmla="*/ 0 h 6857856"/>
              <a:gd name="connsiteX36" fmla="*/ 5750805 w 9271440"/>
              <a:gd name="connsiteY36" fmla="*/ 187287 h 6857856"/>
              <a:gd name="connsiteX37" fmla="*/ 5794872 w 9271440"/>
              <a:gd name="connsiteY37" fmla="*/ 242371 h 6857856"/>
              <a:gd name="connsiteX38" fmla="*/ 6059277 w 9271440"/>
              <a:gd name="connsiteY38" fmla="*/ 154236 h 6857856"/>
              <a:gd name="connsiteX39" fmla="*/ 6114361 w 9271440"/>
              <a:gd name="connsiteY39" fmla="*/ 341523 h 6857856"/>
              <a:gd name="connsiteX40" fmla="*/ 6257581 w 9271440"/>
              <a:gd name="connsiteY40" fmla="*/ 484742 h 6857856"/>
              <a:gd name="connsiteX41" fmla="*/ 6433851 w 9271440"/>
              <a:gd name="connsiteY41" fmla="*/ 694063 h 6857856"/>
              <a:gd name="connsiteX42" fmla="*/ 6455884 w 9271440"/>
              <a:gd name="connsiteY42" fmla="*/ 826265 h 6857856"/>
              <a:gd name="connsiteX43" fmla="*/ 6621137 w 9271440"/>
              <a:gd name="connsiteY43" fmla="*/ 925417 h 6857856"/>
              <a:gd name="connsiteX44" fmla="*/ 6687239 w 9271440"/>
              <a:gd name="connsiteY44" fmla="*/ 1167788 h 6857856"/>
              <a:gd name="connsiteX45" fmla="*/ 6764357 w 9271440"/>
              <a:gd name="connsiteY45" fmla="*/ 1288973 h 6857856"/>
              <a:gd name="connsiteX46" fmla="*/ 6764357 w 9271440"/>
              <a:gd name="connsiteY46" fmla="*/ 1399142 h 6857856"/>
              <a:gd name="connsiteX47" fmla="*/ 6885542 w 9271440"/>
              <a:gd name="connsiteY47" fmla="*/ 1299990 h 6857856"/>
              <a:gd name="connsiteX48" fmla="*/ 6863508 w 9271440"/>
              <a:gd name="connsiteY48" fmla="*/ 1553378 h 6857856"/>
              <a:gd name="connsiteX49" fmla="*/ 6896559 w 9271440"/>
              <a:gd name="connsiteY49" fmla="*/ 1696598 h 6857856"/>
              <a:gd name="connsiteX50" fmla="*/ 6907576 w 9271440"/>
              <a:gd name="connsiteY50" fmla="*/ 1927952 h 6857856"/>
              <a:gd name="connsiteX51" fmla="*/ 6742323 w 9271440"/>
              <a:gd name="connsiteY51" fmla="*/ 2115239 h 6857856"/>
              <a:gd name="connsiteX52" fmla="*/ 6698255 w 9271440"/>
              <a:gd name="connsiteY52" fmla="*/ 2148289 h 6857856"/>
              <a:gd name="connsiteX53" fmla="*/ 6742323 w 9271440"/>
              <a:gd name="connsiteY53" fmla="*/ 2368627 h 6857856"/>
              <a:gd name="connsiteX54" fmla="*/ 6709272 w 9271440"/>
              <a:gd name="connsiteY54" fmla="*/ 2610998 h 6857856"/>
              <a:gd name="connsiteX55" fmla="*/ 6628281 w 9271440"/>
              <a:gd name="connsiteY55" fmla="*/ 2714022 h 6857856"/>
              <a:gd name="connsiteX56" fmla="*/ 6714895 w 9271440"/>
              <a:gd name="connsiteY56" fmla="*/ 2728052 h 6857856"/>
              <a:gd name="connsiteX57" fmla="*/ 6797407 w 9271440"/>
              <a:gd name="connsiteY57" fmla="*/ 2831335 h 6857856"/>
              <a:gd name="connsiteX58" fmla="*/ 6778357 w 9271440"/>
              <a:gd name="connsiteY58" fmla="*/ 3141299 h 6857856"/>
              <a:gd name="connsiteX59" fmla="*/ 6698255 w 9271440"/>
              <a:gd name="connsiteY59" fmla="*/ 3338111 h 6857856"/>
              <a:gd name="connsiteX60" fmla="*/ 6698255 w 9271440"/>
              <a:gd name="connsiteY60" fmla="*/ 3536414 h 6857856"/>
              <a:gd name="connsiteX61" fmla="*/ 6643171 w 9271440"/>
              <a:gd name="connsiteY61" fmla="*/ 3899971 h 6857856"/>
              <a:gd name="connsiteX62" fmla="*/ 6577070 w 9271440"/>
              <a:gd name="connsiteY62" fmla="*/ 4120308 h 6857856"/>
              <a:gd name="connsiteX63" fmla="*/ 6895384 w 9271440"/>
              <a:gd name="connsiteY63" fmla="*/ 4076844 h 6857856"/>
              <a:gd name="connsiteX64" fmla="*/ 6955517 w 9271440"/>
              <a:gd name="connsiteY64" fmla="*/ 4236129 h 6857856"/>
              <a:gd name="connsiteX65" fmla="*/ 7001965 w 9271440"/>
              <a:gd name="connsiteY65" fmla="*/ 4311754 h 6857856"/>
              <a:gd name="connsiteX66" fmla="*/ 7128516 w 9271440"/>
              <a:gd name="connsiteY66" fmla="*/ 4449323 h 6857856"/>
              <a:gd name="connsiteX67" fmla="*/ 7216048 w 9271440"/>
              <a:gd name="connsiteY67" fmla="*/ 4594034 h 6857856"/>
              <a:gd name="connsiteX68" fmla="*/ 7546554 w 9271440"/>
              <a:gd name="connsiteY68" fmla="*/ 4726236 h 6857856"/>
              <a:gd name="connsiteX69" fmla="*/ 7987229 w 9271440"/>
              <a:gd name="connsiteY69" fmla="*/ 4957590 h 6857856"/>
              <a:gd name="connsiteX70" fmla="*/ 8471971 w 9271440"/>
              <a:gd name="connsiteY70" fmla="*/ 5177928 h 6857856"/>
              <a:gd name="connsiteX71" fmla="*/ 8732503 w 9271440"/>
              <a:gd name="connsiteY71" fmla="*/ 5316069 h 6857856"/>
              <a:gd name="connsiteX72" fmla="*/ 9083265 w 9271440"/>
              <a:gd name="connsiteY72" fmla="*/ 5584346 h 6857856"/>
              <a:gd name="connsiteX73" fmla="*/ 9265186 w 9271440"/>
              <a:gd name="connsiteY73" fmla="*/ 5732041 h 6857856"/>
              <a:gd name="connsiteX74" fmla="*/ 9271440 w 9271440"/>
              <a:gd name="connsiteY74" fmla="*/ 6854299 h 6857856"/>
              <a:gd name="connsiteX75" fmla="*/ 889 w 9271440"/>
              <a:gd name="connsiteY75"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495759 w 9271440"/>
              <a:gd name="connsiteY5" fmla="*/ 5905041 h 6857856"/>
              <a:gd name="connsiteX6" fmla="*/ 694063 w 9271440"/>
              <a:gd name="connsiteY6" fmla="*/ 5717754 h 6857856"/>
              <a:gd name="connsiteX7" fmla="*/ 1101687 w 9271440"/>
              <a:gd name="connsiteY7" fmla="*/ 5409282 h 6857856"/>
              <a:gd name="connsiteX8" fmla="*/ 1740665 w 9271440"/>
              <a:gd name="connsiteY8" fmla="*/ 5001658 h 6857856"/>
              <a:gd name="connsiteX9" fmla="*/ 2864386 w 9271440"/>
              <a:gd name="connsiteY9" fmla="*/ 4913523 h 6857856"/>
              <a:gd name="connsiteX10" fmla="*/ 2776251 w 9271440"/>
              <a:gd name="connsiteY10" fmla="*/ 4616067 h 6857856"/>
              <a:gd name="connsiteX11" fmla="*/ 2743200 w 9271440"/>
              <a:gd name="connsiteY11" fmla="*/ 4395730 h 6857856"/>
              <a:gd name="connsiteX12" fmla="*/ 2489812 w 9271440"/>
              <a:gd name="connsiteY12" fmla="*/ 4340646 h 6857856"/>
              <a:gd name="connsiteX13" fmla="*/ 2401677 w 9271440"/>
              <a:gd name="connsiteY13" fmla="*/ 4153359 h 6857856"/>
              <a:gd name="connsiteX14" fmla="*/ 2269475 w 9271440"/>
              <a:gd name="connsiteY14" fmla="*/ 3756752 h 6857856"/>
              <a:gd name="connsiteX15" fmla="*/ 2258458 w 9271440"/>
              <a:gd name="connsiteY15" fmla="*/ 3481330 h 6857856"/>
              <a:gd name="connsiteX16" fmla="*/ 2225407 w 9271440"/>
              <a:gd name="connsiteY16" fmla="*/ 3283027 h 6857856"/>
              <a:gd name="connsiteX17" fmla="*/ 2104222 w 9271440"/>
              <a:gd name="connsiteY17" fmla="*/ 3095740 h 6857856"/>
              <a:gd name="connsiteX18" fmla="*/ 1828800 w 9271440"/>
              <a:gd name="connsiteY18" fmla="*/ 2820318 h 6857856"/>
              <a:gd name="connsiteX19" fmla="*/ 1751682 w 9271440"/>
              <a:gd name="connsiteY19" fmla="*/ 2478795 h 6857856"/>
              <a:gd name="connsiteX20" fmla="*/ 1784733 w 9271440"/>
              <a:gd name="connsiteY20" fmla="*/ 2269475 h 6857856"/>
              <a:gd name="connsiteX21" fmla="*/ 1641513 w 9271440"/>
              <a:gd name="connsiteY21" fmla="*/ 2082188 h 6857856"/>
              <a:gd name="connsiteX22" fmla="*/ 1685581 w 9271440"/>
              <a:gd name="connsiteY22" fmla="*/ 1994053 h 6857856"/>
              <a:gd name="connsiteX23" fmla="*/ 1707614 w 9271440"/>
              <a:gd name="connsiteY23" fmla="*/ 1740665 h 6857856"/>
              <a:gd name="connsiteX24" fmla="*/ 1905918 w 9271440"/>
              <a:gd name="connsiteY24" fmla="*/ 1916935 h 6857856"/>
              <a:gd name="connsiteX25" fmla="*/ 1961002 w 9271440"/>
              <a:gd name="connsiteY25" fmla="*/ 1718631 h 6857856"/>
              <a:gd name="connsiteX26" fmla="*/ 1938969 w 9271440"/>
              <a:gd name="connsiteY26" fmla="*/ 1608463 h 6857856"/>
              <a:gd name="connsiteX27" fmla="*/ 2049137 w 9271440"/>
              <a:gd name="connsiteY27" fmla="*/ 1630496 h 6857856"/>
              <a:gd name="connsiteX28" fmla="*/ 2027104 w 9271440"/>
              <a:gd name="connsiteY28" fmla="*/ 1509311 h 6857856"/>
              <a:gd name="connsiteX29" fmla="*/ 2115239 w 9271440"/>
              <a:gd name="connsiteY29" fmla="*/ 1311007 h 6857856"/>
              <a:gd name="connsiteX30" fmla="*/ 2214390 w 9271440"/>
              <a:gd name="connsiteY30" fmla="*/ 1145754 h 6857856"/>
              <a:gd name="connsiteX31" fmla="*/ 2346593 w 9271440"/>
              <a:gd name="connsiteY31" fmla="*/ 760164 h 6857856"/>
              <a:gd name="connsiteX32" fmla="*/ 2577947 w 9271440"/>
              <a:gd name="connsiteY32" fmla="*/ 451692 h 6857856"/>
              <a:gd name="connsiteX33" fmla="*/ 2886419 w 9271440"/>
              <a:gd name="connsiteY33" fmla="*/ 209320 h 6857856"/>
              <a:gd name="connsiteX34" fmla="*/ 3183875 w 9271440"/>
              <a:gd name="connsiteY34" fmla="*/ 99152 h 6857856"/>
              <a:gd name="connsiteX35" fmla="*/ 3316077 w 9271440"/>
              <a:gd name="connsiteY35" fmla="*/ 0 h 6857856"/>
              <a:gd name="connsiteX36" fmla="*/ 5651653 w 9271440"/>
              <a:gd name="connsiteY36" fmla="*/ 0 h 6857856"/>
              <a:gd name="connsiteX37" fmla="*/ 5750805 w 9271440"/>
              <a:gd name="connsiteY37" fmla="*/ 187287 h 6857856"/>
              <a:gd name="connsiteX38" fmla="*/ 5794872 w 9271440"/>
              <a:gd name="connsiteY38" fmla="*/ 242371 h 6857856"/>
              <a:gd name="connsiteX39" fmla="*/ 6059277 w 9271440"/>
              <a:gd name="connsiteY39" fmla="*/ 154236 h 6857856"/>
              <a:gd name="connsiteX40" fmla="*/ 6114361 w 9271440"/>
              <a:gd name="connsiteY40" fmla="*/ 341523 h 6857856"/>
              <a:gd name="connsiteX41" fmla="*/ 6257581 w 9271440"/>
              <a:gd name="connsiteY41" fmla="*/ 484742 h 6857856"/>
              <a:gd name="connsiteX42" fmla="*/ 6433851 w 9271440"/>
              <a:gd name="connsiteY42" fmla="*/ 694063 h 6857856"/>
              <a:gd name="connsiteX43" fmla="*/ 6455884 w 9271440"/>
              <a:gd name="connsiteY43" fmla="*/ 826265 h 6857856"/>
              <a:gd name="connsiteX44" fmla="*/ 6621137 w 9271440"/>
              <a:gd name="connsiteY44" fmla="*/ 925417 h 6857856"/>
              <a:gd name="connsiteX45" fmla="*/ 6687239 w 9271440"/>
              <a:gd name="connsiteY45" fmla="*/ 1167788 h 6857856"/>
              <a:gd name="connsiteX46" fmla="*/ 6764357 w 9271440"/>
              <a:gd name="connsiteY46" fmla="*/ 1288973 h 6857856"/>
              <a:gd name="connsiteX47" fmla="*/ 6764357 w 9271440"/>
              <a:gd name="connsiteY47" fmla="*/ 1399142 h 6857856"/>
              <a:gd name="connsiteX48" fmla="*/ 6885542 w 9271440"/>
              <a:gd name="connsiteY48" fmla="*/ 1299990 h 6857856"/>
              <a:gd name="connsiteX49" fmla="*/ 6863508 w 9271440"/>
              <a:gd name="connsiteY49" fmla="*/ 1553378 h 6857856"/>
              <a:gd name="connsiteX50" fmla="*/ 6896559 w 9271440"/>
              <a:gd name="connsiteY50" fmla="*/ 1696598 h 6857856"/>
              <a:gd name="connsiteX51" fmla="*/ 6907576 w 9271440"/>
              <a:gd name="connsiteY51" fmla="*/ 1927952 h 6857856"/>
              <a:gd name="connsiteX52" fmla="*/ 6742323 w 9271440"/>
              <a:gd name="connsiteY52" fmla="*/ 2115239 h 6857856"/>
              <a:gd name="connsiteX53" fmla="*/ 6698255 w 9271440"/>
              <a:gd name="connsiteY53" fmla="*/ 2148289 h 6857856"/>
              <a:gd name="connsiteX54" fmla="*/ 6742323 w 9271440"/>
              <a:gd name="connsiteY54" fmla="*/ 2368627 h 6857856"/>
              <a:gd name="connsiteX55" fmla="*/ 6709272 w 9271440"/>
              <a:gd name="connsiteY55" fmla="*/ 2610998 h 6857856"/>
              <a:gd name="connsiteX56" fmla="*/ 6628281 w 9271440"/>
              <a:gd name="connsiteY56" fmla="*/ 2714022 h 6857856"/>
              <a:gd name="connsiteX57" fmla="*/ 6714895 w 9271440"/>
              <a:gd name="connsiteY57" fmla="*/ 2728052 h 6857856"/>
              <a:gd name="connsiteX58" fmla="*/ 6797407 w 9271440"/>
              <a:gd name="connsiteY58" fmla="*/ 2831335 h 6857856"/>
              <a:gd name="connsiteX59" fmla="*/ 6778357 w 9271440"/>
              <a:gd name="connsiteY59" fmla="*/ 3141299 h 6857856"/>
              <a:gd name="connsiteX60" fmla="*/ 6698255 w 9271440"/>
              <a:gd name="connsiteY60" fmla="*/ 3338111 h 6857856"/>
              <a:gd name="connsiteX61" fmla="*/ 6698255 w 9271440"/>
              <a:gd name="connsiteY61" fmla="*/ 3536414 h 6857856"/>
              <a:gd name="connsiteX62" fmla="*/ 6643171 w 9271440"/>
              <a:gd name="connsiteY62" fmla="*/ 3899971 h 6857856"/>
              <a:gd name="connsiteX63" fmla="*/ 6577070 w 9271440"/>
              <a:gd name="connsiteY63" fmla="*/ 4120308 h 6857856"/>
              <a:gd name="connsiteX64" fmla="*/ 6895384 w 9271440"/>
              <a:gd name="connsiteY64" fmla="*/ 4076844 h 6857856"/>
              <a:gd name="connsiteX65" fmla="*/ 6955517 w 9271440"/>
              <a:gd name="connsiteY65" fmla="*/ 4236129 h 6857856"/>
              <a:gd name="connsiteX66" fmla="*/ 7001965 w 9271440"/>
              <a:gd name="connsiteY66" fmla="*/ 4311754 h 6857856"/>
              <a:gd name="connsiteX67" fmla="*/ 7128516 w 9271440"/>
              <a:gd name="connsiteY67" fmla="*/ 4449323 h 6857856"/>
              <a:gd name="connsiteX68" fmla="*/ 7216048 w 9271440"/>
              <a:gd name="connsiteY68" fmla="*/ 4594034 h 6857856"/>
              <a:gd name="connsiteX69" fmla="*/ 7546554 w 9271440"/>
              <a:gd name="connsiteY69" fmla="*/ 4726236 h 6857856"/>
              <a:gd name="connsiteX70" fmla="*/ 7987229 w 9271440"/>
              <a:gd name="connsiteY70" fmla="*/ 4957590 h 6857856"/>
              <a:gd name="connsiteX71" fmla="*/ 8471971 w 9271440"/>
              <a:gd name="connsiteY71" fmla="*/ 5177928 h 6857856"/>
              <a:gd name="connsiteX72" fmla="*/ 8732503 w 9271440"/>
              <a:gd name="connsiteY72" fmla="*/ 5316069 h 6857856"/>
              <a:gd name="connsiteX73" fmla="*/ 9083265 w 9271440"/>
              <a:gd name="connsiteY73" fmla="*/ 5584346 h 6857856"/>
              <a:gd name="connsiteX74" fmla="*/ 9265186 w 9271440"/>
              <a:gd name="connsiteY74" fmla="*/ 5732041 h 6857856"/>
              <a:gd name="connsiteX75" fmla="*/ 9271440 w 9271440"/>
              <a:gd name="connsiteY75" fmla="*/ 6854299 h 6857856"/>
              <a:gd name="connsiteX76" fmla="*/ 889 w 9271440"/>
              <a:gd name="connsiteY76"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94063 w 9271440"/>
              <a:gd name="connsiteY6" fmla="*/ 5717754 h 6857856"/>
              <a:gd name="connsiteX7" fmla="*/ 1101687 w 9271440"/>
              <a:gd name="connsiteY7" fmla="*/ 5409282 h 6857856"/>
              <a:gd name="connsiteX8" fmla="*/ 1740665 w 9271440"/>
              <a:gd name="connsiteY8" fmla="*/ 5001658 h 6857856"/>
              <a:gd name="connsiteX9" fmla="*/ 2864386 w 9271440"/>
              <a:gd name="connsiteY9" fmla="*/ 4913523 h 6857856"/>
              <a:gd name="connsiteX10" fmla="*/ 2776251 w 9271440"/>
              <a:gd name="connsiteY10" fmla="*/ 4616067 h 6857856"/>
              <a:gd name="connsiteX11" fmla="*/ 2743200 w 9271440"/>
              <a:gd name="connsiteY11" fmla="*/ 4395730 h 6857856"/>
              <a:gd name="connsiteX12" fmla="*/ 2489812 w 9271440"/>
              <a:gd name="connsiteY12" fmla="*/ 4340646 h 6857856"/>
              <a:gd name="connsiteX13" fmla="*/ 2401677 w 9271440"/>
              <a:gd name="connsiteY13" fmla="*/ 4153359 h 6857856"/>
              <a:gd name="connsiteX14" fmla="*/ 2269475 w 9271440"/>
              <a:gd name="connsiteY14" fmla="*/ 3756752 h 6857856"/>
              <a:gd name="connsiteX15" fmla="*/ 2258458 w 9271440"/>
              <a:gd name="connsiteY15" fmla="*/ 3481330 h 6857856"/>
              <a:gd name="connsiteX16" fmla="*/ 2225407 w 9271440"/>
              <a:gd name="connsiteY16" fmla="*/ 3283027 h 6857856"/>
              <a:gd name="connsiteX17" fmla="*/ 2104222 w 9271440"/>
              <a:gd name="connsiteY17" fmla="*/ 3095740 h 6857856"/>
              <a:gd name="connsiteX18" fmla="*/ 1828800 w 9271440"/>
              <a:gd name="connsiteY18" fmla="*/ 2820318 h 6857856"/>
              <a:gd name="connsiteX19" fmla="*/ 1751682 w 9271440"/>
              <a:gd name="connsiteY19" fmla="*/ 2478795 h 6857856"/>
              <a:gd name="connsiteX20" fmla="*/ 1784733 w 9271440"/>
              <a:gd name="connsiteY20" fmla="*/ 2269475 h 6857856"/>
              <a:gd name="connsiteX21" fmla="*/ 1641513 w 9271440"/>
              <a:gd name="connsiteY21" fmla="*/ 2082188 h 6857856"/>
              <a:gd name="connsiteX22" fmla="*/ 1685581 w 9271440"/>
              <a:gd name="connsiteY22" fmla="*/ 1994053 h 6857856"/>
              <a:gd name="connsiteX23" fmla="*/ 1707614 w 9271440"/>
              <a:gd name="connsiteY23" fmla="*/ 1740665 h 6857856"/>
              <a:gd name="connsiteX24" fmla="*/ 1905918 w 9271440"/>
              <a:gd name="connsiteY24" fmla="*/ 1916935 h 6857856"/>
              <a:gd name="connsiteX25" fmla="*/ 1961002 w 9271440"/>
              <a:gd name="connsiteY25" fmla="*/ 1718631 h 6857856"/>
              <a:gd name="connsiteX26" fmla="*/ 1938969 w 9271440"/>
              <a:gd name="connsiteY26" fmla="*/ 1608463 h 6857856"/>
              <a:gd name="connsiteX27" fmla="*/ 2049137 w 9271440"/>
              <a:gd name="connsiteY27" fmla="*/ 1630496 h 6857856"/>
              <a:gd name="connsiteX28" fmla="*/ 2027104 w 9271440"/>
              <a:gd name="connsiteY28" fmla="*/ 1509311 h 6857856"/>
              <a:gd name="connsiteX29" fmla="*/ 2115239 w 9271440"/>
              <a:gd name="connsiteY29" fmla="*/ 1311007 h 6857856"/>
              <a:gd name="connsiteX30" fmla="*/ 2214390 w 9271440"/>
              <a:gd name="connsiteY30" fmla="*/ 1145754 h 6857856"/>
              <a:gd name="connsiteX31" fmla="*/ 2346593 w 9271440"/>
              <a:gd name="connsiteY31" fmla="*/ 760164 h 6857856"/>
              <a:gd name="connsiteX32" fmla="*/ 2577947 w 9271440"/>
              <a:gd name="connsiteY32" fmla="*/ 451692 h 6857856"/>
              <a:gd name="connsiteX33" fmla="*/ 2886419 w 9271440"/>
              <a:gd name="connsiteY33" fmla="*/ 209320 h 6857856"/>
              <a:gd name="connsiteX34" fmla="*/ 3183875 w 9271440"/>
              <a:gd name="connsiteY34" fmla="*/ 99152 h 6857856"/>
              <a:gd name="connsiteX35" fmla="*/ 3316077 w 9271440"/>
              <a:gd name="connsiteY35" fmla="*/ 0 h 6857856"/>
              <a:gd name="connsiteX36" fmla="*/ 5651653 w 9271440"/>
              <a:gd name="connsiteY36" fmla="*/ 0 h 6857856"/>
              <a:gd name="connsiteX37" fmla="*/ 5750805 w 9271440"/>
              <a:gd name="connsiteY37" fmla="*/ 187287 h 6857856"/>
              <a:gd name="connsiteX38" fmla="*/ 5794872 w 9271440"/>
              <a:gd name="connsiteY38" fmla="*/ 242371 h 6857856"/>
              <a:gd name="connsiteX39" fmla="*/ 6059277 w 9271440"/>
              <a:gd name="connsiteY39" fmla="*/ 154236 h 6857856"/>
              <a:gd name="connsiteX40" fmla="*/ 6114361 w 9271440"/>
              <a:gd name="connsiteY40" fmla="*/ 341523 h 6857856"/>
              <a:gd name="connsiteX41" fmla="*/ 6257581 w 9271440"/>
              <a:gd name="connsiteY41" fmla="*/ 484742 h 6857856"/>
              <a:gd name="connsiteX42" fmla="*/ 6433851 w 9271440"/>
              <a:gd name="connsiteY42" fmla="*/ 694063 h 6857856"/>
              <a:gd name="connsiteX43" fmla="*/ 6455884 w 9271440"/>
              <a:gd name="connsiteY43" fmla="*/ 826265 h 6857856"/>
              <a:gd name="connsiteX44" fmla="*/ 6621137 w 9271440"/>
              <a:gd name="connsiteY44" fmla="*/ 925417 h 6857856"/>
              <a:gd name="connsiteX45" fmla="*/ 6687239 w 9271440"/>
              <a:gd name="connsiteY45" fmla="*/ 1167788 h 6857856"/>
              <a:gd name="connsiteX46" fmla="*/ 6764357 w 9271440"/>
              <a:gd name="connsiteY46" fmla="*/ 1288973 h 6857856"/>
              <a:gd name="connsiteX47" fmla="*/ 6764357 w 9271440"/>
              <a:gd name="connsiteY47" fmla="*/ 1399142 h 6857856"/>
              <a:gd name="connsiteX48" fmla="*/ 6885542 w 9271440"/>
              <a:gd name="connsiteY48" fmla="*/ 1299990 h 6857856"/>
              <a:gd name="connsiteX49" fmla="*/ 6863508 w 9271440"/>
              <a:gd name="connsiteY49" fmla="*/ 1553378 h 6857856"/>
              <a:gd name="connsiteX50" fmla="*/ 6896559 w 9271440"/>
              <a:gd name="connsiteY50" fmla="*/ 1696598 h 6857856"/>
              <a:gd name="connsiteX51" fmla="*/ 6907576 w 9271440"/>
              <a:gd name="connsiteY51" fmla="*/ 1927952 h 6857856"/>
              <a:gd name="connsiteX52" fmla="*/ 6742323 w 9271440"/>
              <a:gd name="connsiteY52" fmla="*/ 2115239 h 6857856"/>
              <a:gd name="connsiteX53" fmla="*/ 6698255 w 9271440"/>
              <a:gd name="connsiteY53" fmla="*/ 2148289 h 6857856"/>
              <a:gd name="connsiteX54" fmla="*/ 6742323 w 9271440"/>
              <a:gd name="connsiteY54" fmla="*/ 2368627 h 6857856"/>
              <a:gd name="connsiteX55" fmla="*/ 6709272 w 9271440"/>
              <a:gd name="connsiteY55" fmla="*/ 2610998 h 6857856"/>
              <a:gd name="connsiteX56" fmla="*/ 6628281 w 9271440"/>
              <a:gd name="connsiteY56" fmla="*/ 2714022 h 6857856"/>
              <a:gd name="connsiteX57" fmla="*/ 6714895 w 9271440"/>
              <a:gd name="connsiteY57" fmla="*/ 2728052 h 6857856"/>
              <a:gd name="connsiteX58" fmla="*/ 6797407 w 9271440"/>
              <a:gd name="connsiteY58" fmla="*/ 2831335 h 6857856"/>
              <a:gd name="connsiteX59" fmla="*/ 6778357 w 9271440"/>
              <a:gd name="connsiteY59" fmla="*/ 3141299 h 6857856"/>
              <a:gd name="connsiteX60" fmla="*/ 6698255 w 9271440"/>
              <a:gd name="connsiteY60" fmla="*/ 3338111 h 6857856"/>
              <a:gd name="connsiteX61" fmla="*/ 6698255 w 9271440"/>
              <a:gd name="connsiteY61" fmla="*/ 3536414 h 6857856"/>
              <a:gd name="connsiteX62" fmla="*/ 6643171 w 9271440"/>
              <a:gd name="connsiteY62" fmla="*/ 3899971 h 6857856"/>
              <a:gd name="connsiteX63" fmla="*/ 6577070 w 9271440"/>
              <a:gd name="connsiteY63" fmla="*/ 4120308 h 6857856"/>
              <a:gd name="connsiteX64" fmla="*/ 6895384 w 9271440"/>
              <a:gd name="connsiteY64" fmla="*/ 4076844 h 6857856"/>
              <a:gd name="connsiteX65" fmla="*/ 6955517 w 9271440"/>
              <a:gd name="connsiteY65" fmla="*/ 4236129 h 6857856"/>
              <a:gd name="connsiteX66" fmla="*/ 7001965 w 9271440"/>
              <a:gd name="connsiteY66" fmla="*/ 4311754 h 6857856"/>
              <a:gd name="connsiteX67" fmla="*/ 7128516 w 9271440"/>
              <a:gd name="connsiteY67" fmla="*/ 4449323 h 6857856"/>
              <a:gd name="connsiteX68" fmla="*/ 7216048 w 9271440"/>
              <a:gd name="connsiteY68" fmla="*/ 4594034 h 6857856"/>
              <a:gd name="connsiteX69" fmla="*/ 7546554 w 9271440"/>
              <a:gd name="connsiteY69" fmla="*/ 4726236 h 6857856"/>
              <a:gd name="connsiteX70" fmla="*/ 7987229 w 9271440"/>
              <a:gd name="connsiteY70" fmla="*/ 4957590 h 6857856"/>
              <a:gd name="connsiteX71" fmla="*/ 8471971 w 9271440"/>
              <a:gd name="connsiteY71" fmla="*/ 5177928 h 6857856"/>
              <a:gd name="connsiteX72" fmla="*/ 8732503 w 9271440"/>
              <a:gd name="connsiteY72" fmla="*/ 5316069 h 6857856"/>
              <a:gd name="connsiteX73" fmla="*/ 9083265 w 9271440"/>
              <a:gd name="connsiteY73" fmla="*/ 5584346 h 6857856"/>
              <a:gd name="connsiteX74" fmla="*/ 9265186 w 9271440"/>
              <a:gd name="connsiteY74" fmla="*/ 5732041 h 6857856"/>
              <a:gd name="connsiteX75" fmla="*/ 9271440 w 9271440"/>
              <a:gd name="connsiteY75" fmla="*/ 6854299 h 6857856"/>
              <a:gd name="connsiteX76" fmla="*/ 889 w 9271440"/>
              <a:gd name="connsiteY76"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740665 w 9271440"/>
              <a:gd name="connsiteY8" fmla="*/ 5001658 h 6857856"/>
              <a:gd name="connsiteX9" fmla="*/ 2864386 w 9271440"/>
              <a:gd name="connsiteY9" fmla="*/ 4913523 h 6857856"/>
              <a:gd name="connsiteX10" fmla="*/ 2776251 w 9271440"/>
              <a:gd name="connsiteY10" fmla="*/ 4616067 h 6857856"/>
              <a:gd name="connsiteX11" fmla="*/ 2743200 w 9271440"/>
              <a:gd name="connsiteY11" fmla="*/ 4395730 h 6857856"/>
              <a:gd name="connsiteX12" fmla="*/ 2489812 w 9271440"/>
              <a:gd name="connsiteY12" fmla="*/ 4340646 h 6857856"/>
              <a:gd name="connsiteX13" fmla="*/ 2401677 w 9271440"/>
              <a:gd name="connsiteY13" fmla="*/ 4153359 h 6857856"/>
              <a:gd name="connsiteX14" fmla="*/ 2269475 w 9271440"/>
              <a:gd name="connsiteY14" fmla="*/ 3756752 h 6857856"/>
              <a:gd name="connsiteX15" fmla="*/ 2258458 w 9271440"/>
              <a:gd name="connsiteY15" fmla="*/ 3481330 h 6857856"/>
              <a:gd name="connsiteX16" fmla="*/ 2225407 w 9271440"/>
              <a:gd name="connsiteY16" fmla="*/ 3283027 h 6857856"/>
              <a:gd name="connsiteX17" fmla="*/ 2104222 w 9271440"/>
              <a:gd name="connsiteY17" fmla="*/ 3095740 h 6857856"/>
              <a:gd name="connsiteX18" fmla="*/ 1828800 w 9271440"/>
              <a:gd name="connsiteY18" fmla="*/ 2820318 h 6857856"/>
              <a:gd name="connsiteX19" fmla="*/ 1751682 w 9271440"/>
              <a:gd name="connsiteY19" fmla="*/ 2478795 h 6857856"/>
              <a:gd name="connsiteX20" fmla="*/ 1784733 w 9271440"/>
              <a:gd name="connsiteY20" fmla="*/ 2269475 h 6857856"/>
              <a:gd name="connsiteX21" fmla="*/ 1641513 w 9271440"/>
              <a:gd name="connsiteY21" fmla="*/ 2082188 h 6857856"/>
              <a:gd name="connsiteX22" fmla="*/ 1685581 w 9271440"/>
              <a:gd name="connsiteY22" fmla="*/ 1994053 h 6857856"/>
              <a:gd name="connsiteX23" fmla="*/ 1707614 w 9271440"/>
              <a:gd name="connsiteY23" fmla="*/ 1740665 h 6857856"/>
              <a:gd name="connsiteX24" fmla="*/ 1905918 w 9271440"/>
              <a:gd name="connsiteY24" fmla="*/ 1916935 h 6857856"/>
              <a:gd name="connsiteX25" fmla="*/ 1961002 w 9271440"/>
              <a:gd name="connsiteY25" fmla="*/ 1718631 h 6857856"/>
              <a:gd name="connsiteX26" fmla="*/ 1938969 w 9271440"/>
              <a:gd name="connsiteY26" fmla="*/ 1608463 h 6857856"/>
              <a:gd name="connsiteX27" fmla="*/ 2049137 w 9271440"/>
              <a:gd name="connsiteY27" fmla="*/ 1630496 h 6857856"/>
              <a:gd name="connsiteX28" fmla="*/ 2027104 w 9271440"/>
              <a:gd name="connsiteY28" fmla="*/ 1509311 h 6857856"/>
              <a:gd name="connsiteX29" fmla="*/ 2115239 w 9271440"/>
              <a:gd name="connsiteY29" fmla="*/ 1311007 h 6857856"/>
              <a:gd name="connsiteX30" fmla="*/ 2214390 w 9271440"/>
              <a:gd name="connsiteY30" fmla="*/ 1145754 h 6857856"/>
              <a:gd name="connsiteX31" fmla="*/ 2346593 w 9271440"/>
              <a:gd name="connsiteY31" fmla="*/ 760164 h 6857856"/>
              <a:gd name="connsiteX32" fmla="*/ 2577947 w 9271440"/>
              <a:gd name="connsiteY32" fmla="*/ 451692 h 6857856"/>
              <a:gd name="connsiteX33" fmla="*/ 2886419 w 9271440"/>
              <a:gd name="connsiteY33" fmla="*/ 209320 h 6857856"/>
              <a:gd name="connsiteX34" fmla="*/ 3183875 w 9271440"/>
              <a:gd name="connsiteY34" fmla="*/ 99152 h 6857856"/>
              <a:gd name="connsiteX35" fmla="*/ 3316077 w 9271440"/>
              <a:gd name="connsiteY35" fmla="*/ 0 h 6857856"/>
              <a:gd name="connsiteX36" fmla="*/ 5651653 w 9271440"/>
              <a:gd name="connsiteY36" fmla="*/ 0 h 6857856"/>
              <a:gd name="connsiteX37" fmla="*/ 5750805 w 9271440"/>
              <a:gd name="connsiteY37" fmla="*/ 187287 h 6857856"/>
              <a:gd name="connsiteX38" fmla="*/ 5794872 w 9271440"/>
              <a:gd name="connsiteY38" fmla="*/ 242371 h 6857856"/>
              <a:gd name="connsiteX39" fmla="*/ 6059277 w 9271440"/>
              <a:gd name="connsiteY39" fmla="*/ 154236 h 6857856"/>
              <a:gd name="connsiteX40" fmla="*/ 6114361 w 9271440"/>
              <a:gd name="connsiteY40" fmla="*/ 341523 h 6857856"/>
              <a:gd name="connsiteX41" fmla="*/ 6257581 w 9271440"/>
              <a:gd name="connsiteY41" fmla="*/ 484742 h 6857856"/>
              <a:gd name="connsiteX42" fmla="*/ 6433851 w 9271440"/>
              <a:gd name="connsiteY42" fmla="*/ 694063 h 6857856"/>
              <a:gd name="connsiteX43" fmla="*/ 6455884 w 9271440"/>
              <a:gd name="connsiteY43" fmla="*/ 826265 h 6857856"/>
              <a:gd name="connsiteX44" fmla="*/ 6621137 w 9271440"/>
              <a:gd name="connsiteY44" fmla="*/ 925417 h 6857856"/>
              <a:gd name="connsiteX45" fmla="*/ 6687239 w 9271440"/>
              <a:gd name="connsiteY45" fmla="*/ 1167788 h 6857856"/>
              <a:gd name="connsiteX46" fmla="*/ 6764357 w 9271440"/>
              <a:gd name="connsiteY46" fmla="*/ 1288973 h 6857856"/>
              <a:gd name="connsiteX47" fmla="*/ 6764357 w 9271440"/>
              <a:gd name="connsiteY47" fmla="*/ 1399142 h 6857856"/>
              <a:gd name="connsiteX48" fmla="*/ 6885542 w 9271440"/>
              <a:gd name="connsiteY48" fmla="*/ 1299990 h 6857856"/>
              <a:gd name="connsiteX49" fmla="*/ 6863508 w 9271440"/>
              <a:gd name="connsiteY49" fmla="*/ 1553378 h 6857856"/>
              <a:gd name="connsiteX50" fmla="*/ 6896559 w 9271440"/>
              <a:gd name="connsiteY50" fmla="*/ 1696598 h 6857856"/>
              <a:gd name="connsiteX51" fmla="*/ 6907576 w 9271440"/>
              <a:gd name="connsiteY51" fmla="*/ 1927952 h 6857856"/>
              <a:gd name="connsiteX52" fmla="*/ 6742323 w 9271440"/>
              <a:gd name="connsiteY52" fmla="*/ 2115239 h 6857856"/>
              <a:gd name="connsiteX53" fmla="*/ 6698255 w 9271440"/>
              <a:gd name="connsiteY53" fmla="*/ 2148289 h 6857856"/>
              <a:gd name="connsiteX54" fmla="*/ 6742323 w 9271440"/>
              <a:gd name="connsiteY54" fmla="*/ 2368627 h 6857856"/>
              <a:gd name="connsiteX55" fmla="*/ 6709272 w 9271440"/>
              <a:gd name="connsiteY55" fmla="*/ 2610998 h 6857856"/>
              <a:gd name="connsiteX56" fmla="*/ 6628281 w 9271440"/>
              <a:gd name="connsiteY56" fmla="*/ 2714022 h 6857856"/>
              <a:gd name="connsiteX57" fmla="*/ 6714895 w 9271440"/>
              <a:gd name="connsiteY57" fmla="*/ 2728052 h 6857856"/>
              <a:gd name="connsiteX58" fmla="*/ 6797407 w 9271440"/>
              <a:gd name="connsiteY58" fmla="*/ 2831335 h 6857856"/>
              <a:gd name="connsiteX59" fmla="*/ 6778357 w 9271440"/>
              <a:gd name="connsiteY59" fmla="*/ 3141299 h 6857856"/>
              <a:gd name="connsiteX60" fmla="*/ 6698255 w 9271440"/>
              <a:gd name="connsiteY60" fmla="*/ 3338111 h 6857856"/>
              <a:gd name="connsiteX61" fmla="*/ 6698255 w 9271440"/>
              <a:gd name="connsiteY61" fmla="*/ 3536414 h 6857856"/>
              <a:gd name="connsiteX62" fmla="*/ 6643171 w 9271440"/>
              <a:gd name="connsiteY62" fmla="*/ 3899971 h 6857856"/>
              <a:gd name="connsiteX63" fmla="*/ 6577070 w 9271440"/>
              <a:gd name="connsiteY63" fmla="*/ 4120308 h 6857856"/>
              <a:gd name="connsiteX64" fmla="*/ 6895384 w 9271440"/>
              <a:gd name="connsiteY64" fmla="*/ 4076844 h 6857856"/>
              <a:gd name="connsiteX65" fmla="*/ 6955517 w 9271440"/>
              <a:gd name="connsiteY65" fmla="*/ 4236129 h 6857856"/>
              <a:gd name="connsiteX66" fmla="*/ 7001965 w 9271440"/>
              <a:gd name="connsiteY66" fmla="*/ 4311754 h 6857856"/>
              <a:gd name="connsiteX67" fmla="*/ 7128516 w 9271440"/>
              <a:gd name="connsiteY67" fmla="*/ 4449323 h 6857856"/>
              <a:gd name="connsiteX68" fmla="*/ 7216048 w 9271440"/>
              <a:gd name="connsiteY68" fmla="*/ 4594034 h 6857856"/>
              <a:gd name="connsiteX69" fmla="*/ 7546554 w 9271440"/>
              <a:gd name="connsiteY69" fmla="*/ 4726236 h 6857856"/>
              <a:gd name="connsiteX70" fmla="*/ 7987229 w 9271440"/>
              <a:gd name="connsiteY70" fmla="*/ 4957590 h 6857856"/>
              <a:gd name="connsiteX71" fmla="*/ 8471971 w 9271440"/>
              <a:gd name="connsiteY71" fmla="*/ 5177928 h 6857856"/>
              <a:gd name="connsiteX72" fmla="*/ 8732503 w 9271440"/>
              <a:gd name="connsiteY72" fmla="*/ 5316069 h 6857856"/>
              <a:gd name="connsiteX73" fmla="*/ 9083265 w 9271440"/>
              <a:gd name="connsiteY73" fmla="*/ 5584346 h 6857856"/>
              <a:gd name="connsiteX74" fmla="*/ 9265186 w 9271440"/>
              <a:gd name="connsiteY74" fmla="*/ 5732041 h 6857856"/>
              <a:gd name="connsiteX75" fmla="*/ 9271440 w 9271440"/>
              <a:gd name="connsiteY75" fmla="*/ 6854299 h 6857856"/>
              <a:gd name="connsiteX76" fmla="*/ 889 w 9271440"/>
              <a:gd name="connsiteY76"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864386 w 9271440"/>
              <a:gd name="connsiteY10" fmla="*/ 4913523 h 6857856"/>
              <a:gd name="connsiteX11" fmla="*/ 2776251 w 9271440"/>
              <a:gd name="connsiteY11" fmla="*/ 4616067 h 6857856"/>
              <a:gd name="connsiteX12" fmla="*/ 2743200 w 9271440"/>
              <a:gd name="connsiteY12" fmla="*/ 4395730 h 6857856"/>
              <a:gd name="connsiteX13" fmla="*/ 2489812 w 9271440"/>
              <a:gd name="connsiteY13" fmla="*/ 4340646 h 6857856"/>
              <a:gd name="connsiteX14" fmla="*/ 2401677 w 9271440"/>
              <a:gd name="connsiteY14" fmla="*/ 4153359 h 6857856"/>
              <a:gd name="connsiteX15" fmla="*/ 2269475 w 9271440"/>
              <a:gd name="connsiteY15" fmla="*/ 3756752 h 6857856"/>
              <a:gd name="connsiteX16" fmla="*/ 2258458 w 9271440"/>
              <a:gd name="connsiteY16" fmla="*/ 3481330 h 6857856"/>
              <a:gd name="connsiteX17" fmla="*/ 2225407 w 9271440"/>
              <a:gd name="connsiteY17" fmla="*/ 3283027 h 6857856"/>
              <a:gd name="connsiteX18" fmla="*/ 2104222 w 9271440"/>
              <a:gd name="connsiteY18" fmla="*/ 3095740 h 6857856"/>
              <a:gd name="connsiteX19" fmla="*/ 1828800 w 9271440"/>
              <a:gd name="connsiteY19" fmla="*/ 2820318 h 6857856"/>
              <a:gd name="connsiteX20" fmla="*/ 1751682 w 9271440"/>
              <a:gd name="connsiteY20" fmla="*/ 2478795 h 6857856"/>
              <a:gd name="connsiteX21" fmla="*/ 1784733 w 9271440"/>
              <a:gd name="connsiteY21" fmla="*/ 2269475 h 6857856"/>
              <a:gd name="connsiteX22" fmla="*/ 1641513 w 9271440"/>
              <a:gd name="connsiteY22" fmla="*/ 2082188 h 6857856"/>
              <a:gd name="connsiteX23" fmla="*/ 1685581 w 9271440"/>
              <a:gd name="connsiteY23" fmla="*/ 1994053 h 6857856"/>
              <a:gd name="connsiteX24" fmla="*/ 1707614 w 9271440"/>
              <a:gd name="connsiteY24" fmla="*/ 1740665 h 6857856"/>
              <a:gd name="connsiteX25" fmla="*/ 1905918 w 9271440"/>
              <a:gd name="connsiteY25" fmla="*/ 1916935 h 6857856"/>
              <a:gd name="connsiteX26" fmla="*/ 1961002 w 9271440"/>
              <a:gd name="connsiteY26" fmla="*/ 1718631 h 6857856"/>
              <a:gd name="connsiteX27" fmla="*/ 1938969 w 9271440"/>
              <a:gd name="connsiteY27" fmla="*/ 1608463 h 6857856"/>
              <a:gd name="connsiteX28" fmla="*/ 2049137 w 9271440"/>
              <a:gd name="connsiteY28" fmla="*/ 1630496 h 6857856"/>
              <a:gd name="connsiteX29" fmla="*/ 2027104 w 9271440"/>
              <a:gd name="connsiteY29" fmla="*/ 1509311 h 6857856"/>
              <a:gd name="connsiteX30" fmla="*/ 2115239 w 9271440"/>
              <a:gd name="connsiteY30" fmla="*/ 1311007 h 6857856"/>
              <a:gd name="connsiteX31" fmla="*/ 2214390 w 9271440"/>
              <a:gd name="connsiteY31" fmla="*/ 1145754 h 6857856"/>
              <a:gd name="connsiteX32" fmla="*/ 2346593 w 9271440"/>
              <a:gd name="connsiteY32" fmla="*/ 760164 h 6857856"/>
              <a:gd name="connsiteX33" fmla="*/ 2577947 w 9271440"/>
              <a:gd name="connsiteY33" fmla="*/ 451692 h 6857856"/>
              <a:gd name="connsiteX34" fmla="*/ 2886419 w 9271440"/>
              <a:gd name="connsiteY34" fmla="*/ 209320 h 6857856"/>
              <a:gd name="connsiteX35" fmla="*/ 3183875 w 9271440"/>
              <a:gd name="connsiteY35" fmla="*/ 99152 h 6857856"/>
              <a:gd name="connsiteX36" fmla="*/ 3316077 w 9271440"/>
              <a:gd name="connsiteY36" fmla="*/ 0 h 6857856"/>
              <a:gd name="connsiteX37" fmla="*/ 5651653 w 9271440"/>
              <a:gd name="connsiteY37" fmla="*/ 0 h 6857856"/>
              <a:gd name="connsiteX38" fmla="*/ 5750805 w 9271440"/>
              <a:gd name="connsiteY38" fmla="*/ 187287 h 6857856"/>
              <a:gd name="connsiteX39" fmla="*/ 5794872 w 9271440"/>
              <a:gd name="connsiteY39" fmla="*/ 242371 h 6857856"/>
              <a:gd name="connsiteX40" fmla="*/ 6059277 w 9271440"/>
              <a:gd name="connsiteY40" fmla="*/ 154236 h 6857856"/>
              <a:gd name="connsiteX41" fmla="*/ 6114361 w 9271440"/>
              <a:gd name="connsiteY41" fmla="*/ 341523 h 6857856"/>
              <a:gd name="connsiteX42" fmla="*/ 6257581 w 9271440"/>
              <a:gd name="connsiteY42" fmla="*/ 484742 h 6857856"/>
              <a:gd name="connsiteX43" fmla="*/ 6433851 w 9271440"/>
              <a:gd name="connsiteY43" fmla="*/ 694063 h 6857856"/>
              <a:gd name="connsiteX44" fmla="*/ 6455884 w 9271440"/>
              <a:gd name="connsiteY44" fmla="*/ 826265 h 6857856"/>
              <a:gd name="connsiteX45" fmla="*/ 6621137 w 9271440"/>
              <a:gd name="connsiteY45" fmla="*/ 925417 h 6857856"/>
              <a:gd name="connsiteX46" fmla="*/ 6687239 w 9271440"/>
              <a:gd name="connsiteY46" fmla="*/ 1167788 h 6857856"/>
              <a:gd name="connsiteX47" fmla="*/ 6764357 w 9271440"/>
              <a:gd name="connsiteY47" fmla="*/ 1288973 h 6857856"/>
              <a:gd name="connsiteX48" fmla="*/ 6764357 w 9271440"/>
              <a:gd name="connsiteY48" fmla="*/ 1399142 h 6857856"/>
              <a:gd name="connsiteX49" fmla="*/ 6885542 w 9271440"/>
              <a:gd name="connsiteY49" fmla="*/ 1299990 h 6857856"/>
              <a:gd name="connsiteX50" fmla="*/ 6863508 w 9271440"/>
              <a:gd name="connsiteY50" fmla="*/ 1553378 h 6857856"/>
              <a:gd name="connsiteX51" fmla="*/ 6896559 w 9271440"/>
              <a:gd name="connsiteY51" fmla="*/ 1696598 h 6857856"/>
              <a:gd name="connsiteX52" fmla="*/ 6907576 w 9271440"/>
              <a:gd name="connsiteY52" fmla="*/ 1927952 h 6857856"/>
              <a:gd name="connsiteX53" fmla="*/ 6742323 w 9271440"/>
              <a:gd name="connsiteY53" fmla="*/ 2115239 h 6857856"/>
              <a:gd name="connsiteX54" fmla="*/ 6698255 w 9271440"/>
              <a:gd name="connsiteY54" fmla="*/ 2148289 h 6857856"/>
              <a:gd name="connsiteX55" fmla="*/ 6742323 w 9271440"/>
              <a:gd name="connsiteY55" fmla="*/ 2368627 h 6857856"/>
              <a:gd name="connsiteX56" fmla="*/ 6709272 w 9271440"/>
              <a:gd name="connsiteY56" fmla="*/ 2610998 h 6857856"/>
              <a:gd name="connsiteX57" fmla="*/ 6628281 w 9271440"/>
              <a:gd name="connsiteY57" fmla="*/ 2714022 h 6857856"/>
              <a:gd name="connsiteX58" fmla="*/ 6714895 w 9271440"/>
              <a:gd name="connsiteY58" fmla="*/ 2728052 h 6857856"/>
              <a:gd name="connsiteX59" fmla="*/ 6797407 w 9271440"/>
              <a:gd name="connsiteY59" fmla="*/ 2831335 h 6857856"/>
              <a:gd name="connsiteX60" fmla="*/ 6778357 w 9271440"/>
              <a:gd name="connsiteY60" fmla="*/ 3141299 h 6857856"/>
              <a:gd name="connsiteX61" fmla="*/ 6698255 w 9271440"/>
              <a:gd name="connsiteY61" fmla="*/ 3338111 h 6857856"/>
              <a:gd name="connsiteX62" fmla="*/ 6698255 w 9271440"/>
              <a:gd name="connsiteY62" fmla="*/ 3536414 h 6857856"/>
              <a:gd name="connsiteX63" fmla="*/ 6643171 w 9271440"/>
              <a:gd name="connsiteY63" fmla="*/ 3899971 h 6857856"/>
              <a:gd name="connsiteX64" fmla="*/ 6577070 w 9271440"/>
              <a:gd name="connsiteY64" fmla="*/ 4120308 h 6857856"/>
              <a:gd name="connsiteX65" fmla="*/ 6895384 w 9271440"/>
              <a:gd name="connsiteY65" fmla="*/ 4076844 h 6857856"/>
              <a:gd name="connsiteX66" fmla="*/ 6955517 w 9271440"/>
              <a:gd name="connsiteY66" fmla="*/ 4236129 h 6857856"/>
              <a:gd name="connsiteX67" fmla="*/ 7001965 w 9271440"/>
              <a:gd name="connsiteY67" fmla="*/ 4311754 h 6857856"/>
              <a:gd name="connsiteX68" fmla="*/ 7128516 w 9271440"/>
              <a:gd name="connsiteY68" fmla="*/ 4449323 h 6857856"/>
              <a:gd name="connsiteX69" fmla="*/ 7216048 w 9271440"/>
              <a:gd name="connsiteY69" fmla="*/ 4594034 h 6857856"/>
              <a:gd name="connsiteX70" fmla="*/ 7546554 w 9271440"/>
              <a:gd name="connsiteY70" fmla="*/ 4726236 h 6857856"/>
              <a:gd name="connsiteX71" fmla="*/ 7987229 w 9271440"/>
              <a:gd name="connsiteY71" fmla="*/ 4957590 h 6857856"/>
              <a:gd name="connsiteX72" fmla="*/ 8471971 w 9271440"/>
              <a:gd name="connsiteY72" fmla="*/ 5177928 h 6857856"/>
              <a:gd name="connsiteX73" fmla="*/ 8732503 w 9271440"/>
              <a:gd name="connsiteY73" fmla="*/ 5316069 h 6857856"/>
              <a:gd name="connsiteX74" fmla="*/ 9083265 w 9271440"/>
              <a:gd name="connsiteY74" fmla="*/ 5584346 h 6857856"/>
              <a:gd name="connsiteX75" fmla="*/ 9265186 w 9271440"/>
              <a:gd name="connsiteY75" fmla="*/ 5732041 h 6857856"/>
              <a:gd name="connsiteX76" fmla="*/ 9271440 w 9271440"/>
              <a:gd name="connsiteY76" fmla="*/ 6854299 h 6857856"/>
              <a:gd name="connsiteX77" fmla="*/ 889 w 9271440"/>
              <a:gd name="connsiteY77"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64386 w 9271440"/>
              <a:gd name="connsiteY11" fmla="*/ 4913523 h 6857856"/>
              <a:gd name="connsiteX12" fmla="*/ 2776251 w 9271440"/>
              <a:gd name="connsiteY12" fmla="*/ 4616067 h 6857856"/>
              <a:gd name="connsiteX13" fmla="*/ 2743200 w 9271440"/>
              <a:gd name="connsiteY13" fmla="*/ 4395730 h 6857856"/>
              <a:gd name="connsiteX14" fmla="*/ 2489812 w 9271440"/>
              <a:gd name="connsiteY14" fmla="*/ 4340646 h 6857856"/>
              <a:gd name="connsiteX15" fmla="*/ 2401677 w 9271440"/>
              <a:gd name="connsiteY15" fmla="*/ 4153359 h 6857856"/>
              <a:gd name="connsiteX16" fmla="*/ 2269475 w 9271440"/>
              <a:gd name="connsiteY16" fmla="*/ 3756752 h 6857856"/>
              <a:gd name="connsiteX17" fmla="*/ 2258458 w 9271440"/>
              <a:gd name="connsiteY17" fmla="*/ 3481330 h 6857856"/>
              <a:gd name="connsiteX18" fmla="*/ 2225407 w 9271440"/>
              <a:gd name="connsiteY18" fmla="*/ 3283027 h 6857856"/>
              <a:gd name="connsiteX19" fmla="*/ 2104222 w 9271440"/>
              <a:gd name="connsiteY19" fmla="*/ 3095740 h 6857856"/>
              <a:gd name="connsiteX20" fmla="*/ 1828800 w 9271440"/>
              <a:gd name="connsiteY20" fmla="*/ 2820318 h 6857856"/>
              <a:gd name="connsiteX21" fmla="*/ 1751682 w 9271440"/>
              <a:gd name="connsiteY21" fmla="*/ 2478795 h 6857856"/>
              <a:gd name="connsiteX22" fmla="*/ 1784733 w 9271440"/>
              <a:gd name="connsiteY22" fmla="*/ 2269475 h 6857856"/>
              <a:gd name="connsiteX23" fmla="*/ 1641513 w 9271440"/>
              <a:gd name="connsiteY23" fmla="*/ 2082188 h 6857856"/>
              <a:gd name="connsiteX24" fmla="*/ 1685581 w 9271440"/>
              <a:gd name="connsiteY24" fmla="*/ 1994053 h 6857856"/>
              <a:gd name="connsiteX25" fmla="*/ 1707614 w 9271440"/>
              <a:gd name="connsiteY25" fmla="*/ 1740665 h 6857856"/>
              <a:gd name="connsiteX26" fmla="*/ 1905918 w 9271440"/>
              <a:gd name="connsiteY26" fmla="*/ 1916935 h 6857856"/>
              <a:gd name="connsiteX27" fmla="*/ 1961002 w 9271440"/>
              <a:gd name="connsiteY27" fmla="*/ 1718631 h 6857856"/>
              <a:gd name="connsiteX28" fmla="*/ 1938969 w 9271440"/>
              <a:gd name="connsiteY28" fmla="*/ 1608463 h 6857856"/>
              <a:gd name="connsiteX29" fmla="*/ 2049137 w 9271440"/>
              <a:gd name="connsiteY29" fmla="*/ 1630496 h 6857856"/>
              <a:gd name="connsiteX30" fmla="*/ 2027104 w 9271440"/>
              <a:gd name="connsiteY30" fmla="*/ 1509311 h 6857856"/>
              <a:gd name="connsiteX31" fmla="*/ 2115239 w 9271440"/>
              <a:gd name="connsiteY31" fmla="*/ 1311007 h 6857856"/>
              <a:gd name="connsiteX32" fmla="*/ 2214390 w 9271440"/>
              <a:gd name="connsiteY32" fmla="*/ 1145754 h 6857856"/>
              <a:gd name="connsiteX33" fmla="*/ 2346593 w 9271440"/>
              <a:gd name="connsiteY33" fmla="*/ 760164 h 6857856"/>
              <a:gd name="connsiteX34" fmla="*/ 2577947 w 9271440"/>
              <a:gd name="connsiteY34" fmla="*/ 451692 h 6857856"/>
              <a:gd name="connsiteX35" fmla="*/ 2886419 w 9271440"/>
              <a:gd name="connsiteY35" fmla="*/ 209320 h 6857856"/>
              <a:gd name="connsiteX36" fmla="*/ 3183875 w 9271440"/>
              <a:gd name="connsiteY36" fmla="*/ 99152 h 6857856"/>
              <a:gd name="connsiteX37" fmla="*/ 3316077 w 9271440"/>
              <a:gd name="connsiteY37" fmla="*/ 0 h 6857856"/>
              <a:gd name="connsiteX38" fmla="*/ 5651653 w 9271440"/>
              <a:gd name="connsiteY38" fmla="*/ 0 h 6857856"/>
              <a:gd name="connsiteX39" fmla="*/ 5750805 w 9271440"/>
              <a:gd name="connsiteY39" fmla="*/ 187287 h 6857856"/>
              <a:gd name="connsiteX40" fmla="*/ 5794872 w 9271440"/>
              <a:gd name="connsiteY40" fmla="*/ 242371 h 6857856"/>
              <a:gd name="connsiteX41" fmla="*/ 6059277 w 9271440"/>
              <a:gd name="connsiteY41" fmla="*/ 154236 h 6857856"/>
              <a:gd name="connsiteX42" fmla="*/ 6114361 w 9271440"/>
              <a:gd name="connsiteY42" fmla="*/ 341523 h 6857856"/>
              <a:gd name="connsiteX43" fmla="*/ 6257581 w 9271440"/>
              <a:gd name="connsiteY43" fmla="*/ 484742 h 6857856"/>
              <a:gd name="connsiteX44" fmla="*/ 6433851 w 9271440"/>
              <a:gd name="connsiteY44" fmla="*/ 694063 h 6857856"/>
              <a:gd name="connsiteX45" fmla="*/ 6455884 w 9271440"/>
              <a:gd name="connsiteY45" fmla="*/ 826265 h 6857856"/>
              <a:gd name="connsiteX46" fmla="*/ 6621137 w 9271440"/>
              <a:gd name="connsiteY46" fmla="*/ 925417 h 6857856"/>
              <a:gd name="connsiteX47" fmla="*/ 6687239 w 9271440"/>
              <a:gd name="connsiteY47" fmla="*/ 1167788 h 6857856"/>
              <a:gd name="connsiteX48" fmla="*/ 6764357 w 9271440"/>
              <a:gd name="connsiteY48" fmla="*/ 1288973 h 6857856"/>
              <a:gd name="connsiteX49" fmla="*/ 6764357 w 9271440"/>
              <a:gd name="connsiteY49" fmla="*/ 1399142 h 6857856"/>
              <a:gd name="connsiteX50" fmla="*/ 6885542 w 9271440"/>
              <a:gd name="connsiteY50" fmla="*/ 1299990 h 6857856"/>
              <a:gd name="connsiteX51" fmla="*/ 6863508 w 9271440"/>
              <a:gd name="connsiteY51" fmla="*/ 1553378 h 6857856"/>
              <a:gd name="connsiteX52" fmla="*/ 6896559 w 9271440"/>
              <a:gd name="connsiteY52" fmla="*/ 1696598 h 6857856"/>
              <a:gd name="connsiteX53" fmla="*/ 6907576 w 9271440"/>
              <a:gd name="connsiteY53" fmla="*/ 1927952 h 6857856"/>
              <a:gd name="connsiteX54" fmla="*/ 6742323 w 9271440"/>
              <a:gd name="connsiteY54" fmla="*/ 2115239 h 6857856"/>
              <a:gd name="connsiteX55" fmla="*/ 6698255 w 9271440"/>
              <a:gd name="connsiteY55" fmla="*/ 2148289 h 6857856"/>
              <a:gd name="connsiteX56" fmla="*/ 6742323 w 9271440"/>
              <a:gd name="connsiteY56" fmla="*/ 2368627 h 6857856"/>
              <a:gd name="connsiteX57" fmla="*/ 6709272 w 9271440"/>
              <a:gd name="connsiteY57" fmla="*/ 2610998 h 6857856"/>
              <a:gd name="connsiteX58" fmla="*/ 6628281 w 9271440"/>
              <a:gd name="connsiteY58" fmla="*/ 2714022 h 6857856"/>
              <a:gd name="connsiteX59" fmla="*/ 6714895 w 9271440"/>
              <a:gd name="connsiteY59" fmla="*/ 2728052 h 6857856"/>
              <a:gd name="connsiteX60" fmla="*/ 6797407 w 9271440"/>
              <a:gd name="connsiteY60" fmla="*/ 2831335 h 6857856"/>
              <a:gd name="connsiteX61" fmla="*/ 6778357 w 9271440"/>
              <a:gd name="connsiteY61" fmla="*/ 3141299 h 6857856"/>
              <a:gd name="connsiteX62" fmla="*/ 6698255 w 9271440"/>
              <a:gd name="connsiteY62" fmla="*/ 3338111 h 6857856"/>
              <a:gd name="connsiteX63" fmla="*/ 6698255 w 9271440"/>
              <a:gd name="connsiteY63" fmla="*/ 3536414 h 6857856"/>
              <a:gd name="connsiteX64" fmla="*/ 6643171 w 9271440"/>
              <a:gd name="connsiteY64" fmla="*/ 3899971 h 6857856"/>
              <a:gd name="connsiteX65" fmla="*/ 6577070 w 9271440"/>
              <a:gd name="connsiteY65" fmla="*/ 4120308 h 6857856"/>
              <a:gd name="connsiteX66" fmla="*/ 6895384 w 9271440"/>
              <a:gd name="connsiteY66" fmla="*/ 4076844 h 6857856"/>
              <a:gd name="connsiteX67" fmla="*/ 6955517 w 9271440"/>
              <a:gd name="connsiteY67" fmla="*/ 4236129 h 6857856"/>
              <a:gd name="connsiteX68" fmla="*/ 7001965 w 9271440"/>
              <a:gd name="connsiteY68" fmla="*/ 4311754 h 6857856"/>
              <a:gd name="connsiteX69" fmla="*/ 7128516 w 9271440"/>
              <a:gd name="connsiteY69" fmla="*/ 4449323 h 6857856"/>
              <a:gd name="connsiteX70" fmla="*/ 7216048 w 9271440"/>
              <a:gd name="connsiteY70" fmla="*/ 4594034 h 6857856"/>
              <a:gd name="connsiteX71" fmla="*/ 7546554 w 9271440"/>
              <a:gd name="connsiteY71" fmla="*/ 4726236 h 6857856"/>
              <a:gd name="connsiteX72" fmla="*/ 7987229 w 9271440"/>
              <a:gd name="connsiteY72" fmla="*/ 4957590 h 6857856"/>
              <a:gd name="connsiteX73" fmla="*/ 8471971 w 9271440"/>
              <a:gd name="connsiteY73" fmla="*/ 5177928 h 6857856"/>
              <a:gd name="connsiteX74" fmla="*/ 8732503 w 9271440"/>
              <a:gd name="connsiteY74" fmla="*/ 5316069 h 6857856"/>
              <a:gd name="connsiteX75" fmla="*/ 9083265 w 9271440"/>
              <a:gd name="connsiteY75" fmla="*/ 5584346 h 6857856"/>
              <a:gd name="connsiteX76" fmla="*/ 9265186 w 9271440"/>
              <a:gd name="connsiteY76" fmla="*/ 5732041 h 6857856"/>
              <a:gd name="connsiteX77" fmla="*/ 9271440 w 9271440"/>
              <a:gd name="connsiteY77" fmla="*/ 6854299 h 6857856"/>
              <a:gd name="connsiteX78" fmla="*/ 889 w 9271440"/>
              <a:gd name="connsiteY78"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489812 w 9271440"/>
              <a:gd name="connsiteY14" fmla="*/ 4340646 h 6857856"/>
              <a:gd name="connsiteX15" fmla="*/ 2401677 w 9271440"/>
              <a:gd name="connsiteY15" fmla="*/ 4153359 h 6857856"/>
              <a:gd name="connsiteX16" fmla="*/ 2269475 w 9271440"/>
              <a:gd name="connsiteY16" fmla="*/ 3756752 h 6857856"/>
              <a:gd name="connsiteX17" fmla="*/ 2258458 w 9271440"/>
              <a:gd name="connsiteY17" fmla="*/ 3481330 h 6857856"/>
              <a:gd name="connsiteX18" fmla="*/ 2225407 w 9271440"/>
              <a:gd name="connsiteY18" fmla="*/ 3283027 h 6857856"/>
              <a:gd name="connsiteX19" fmla="*/ 2104222 w 9271440"/>
              <a:gd name="connsiteY19" fmla="*/ 3095740 h 6857856"/>
              <a:gd name="connsiteX20" fmla="*/ 1828800 w 9271440"/>
              <a:gd name="connsiteY20" fmla="*/ 2820318 h 6857856"/>
              <a:gd name="connsiteX21" fmla="*/ 1751682 w 9271440"/>
              <a:gd name="connsiteY21" fmla="*/ 2478795 h 6857856"/>
              <a:gd name="connsiteX22" fmla="*/ 1784733 w 9271440"/>
              <a:gd name="connsiteY22" fmla="*/ 2269475 h 6857856"/>
              <a:gd name="connsiteX23" fmla="*/ 1641513 w 9271440"/>
              <a:gd name="connsiteY23" fmla="*/ 2082188 h 6857856"/>
              <a:gd name="connsiteX24" fmla="*/ 1685581 w 9271440"/>
              <a:gd name="connsiteY24" fmla="*/ 1994053 h 6857856"/>
              <a:gd name="connsiteX25" fmla="*/ 1707614 w 9271440"/>
              <a:gd name="connsiteY25" fmla="*/ 1740665 h 6857856"/>
              <a:gd name="connsiteX26" fmla="*/ 1905918 w 9271440"/>
              <a:gd name="connsiteY26" fmla="*/ 1916935 h 6857856"/>
              <a:gd name="connsiteX27" fmla="*/ 1961002 w 9271440"/>
              <a:gd name="connsiteY27" fmla="*/ 1718631 h 6857856"/>
              <a:gd name="connsiteX28" fmla="*/ 1938969 w 9271440"/>
              <a:gd name="connsiteY28" fmla="*/ 1608463 h 6857856"/>
              <a:gd name="connsiteX29" fmla="*/ 2049137 w 9271440"/>
              <a:gd name="connsiteY29" fmla="*/ 1630496 h 6857856"/>
              <a:gd name="connsiteX30" fmla="*/ 2027104 w 9271440"/>
              <a:gd name="connsiteY30" fmla="*/ 1509311 h 6857856"/>
              <a:gd name="connsiteX31" fmla="*/ 2115239 w 9271440"/>
              <a:gd name="connsiteY31" fmla="*/ 1311007 h 6857856"/>
              <a:gd name="connsiteX32" fmla="*/ 2214390 w 9271440"/>
              <a:gd name="connsiteY32" fmla="*/ 1145754 h 6857856"/>
              <a:gd name="connsiteX33" fmla="*/ 2346593 w 9271440"/>
              <a:gd name="connsiteY33" fmla="*/ 760164 h 6857856"/>
              <a:gd name="connsiteX34" fmla="*/ 2577947 w 9271440"/>
              <a:gd name="connsiteY34" fmla="*/ 451692 h 6857856"/>
              <a:gd name="connsiteX35" fmla="*/ 2886419 w 9271440"/>
              <a:gd name="connsiteY35" fmla="*/ 209320 h 6857856"/>
              <a:gd name="connsiteX36" fmla="*/ 3183875 w 9271440"/>
              <a:gd name="connsiteY36" fmla="*/ 99152 h 6857856"/>
              <a:gd name="connsiteX37" fmla="*/ 3316077 w 9271440"/>
              <a:gd name="connsiteY37" fmla="*/ 0 h 6857856"/>
              <a:gd name="connsiteX38" fmla="*/ 5651653 w 9271440"/>
              <a:gd name="connsiteY38" fmla="*/ 0 h 6857856"/>
              <a:gd name="connsiteX39" fmla="*/ 5750805 w 9271440"/>
              <a:gd name="connsiteY39" fmla="*/ 187287 h 6857856"/>
              <a:gd name="connsiteX40" fmla="*/ 5794872 w 9271440"/>
              <a:gd name="connsiteY40" fmla="*/ 242371 h 6857856"/>
              <a:gd name="connsiteX41" fmla="*/ 6059277 w 9271440"/>
              <a:gd name="connsiteY41" fmla="*/ 154236 h 6857856"/>
              <a:gd name="connsiteX42" fmla="*/ 6114361 w 9271440"/>
              <a:gd name="connsiteY42" fmla="*/ 341523 h 6857856"/>
              <a:gd name="connsiteX43" fmla="*/ 6257581 w 9271440"/>
              <a:gd name="connsiteY43" fmla="*/ 484742 h 6857856"/>
              <a:gd name="connsiteX44" fmla="*/ 6433851 w 9271440"/>
              <a:gd name="connsiteY44" fmla="*/ 694063 h 6857856"/>
              <a:gd name="connsiteX45" fmla="*/ 6455884 w 9271440"/>
              <a:gd name="connsiteY45" fmla="*/ 826265 h 6857856"/>
              <a:gd name="connsiteX46" fmla="*/ 6621137 w 9271440"/>
              <a:gd name="connsiteY46" fmla="*/ 925417 h 6857856"/>
              <a:gd name="connsiteX47" fmla="*/ 6687239 w 9271440"/>
              <a:gd name="connsiteY47" fmla="*/ 1167788 h 6857856"/>
              <a:gd name="connsiteX48" fmla="*/ 6764357 w 9271440"/>
              <a:gd name="connsiteY48" fmla="*/ 1288973 h 6857856"/>
              <a:gd name="connsiteX49" fmla="*/ 6764357 w 9271440"/>
              <a:gd name="connsiteY49" fmla="*/ 1399142 h 6857856"/>
              <a:gd name="connsiteX50" fmla="*/ 6885542 w 9271440"/>
              <a:gd name="connsiteY50" fmla="*/ 1299990 h 6857856"/>
              <a:gd name="connsiteX51" fmla="*/ 6863508 w 9271440"/>
              <a:gd name="connsiteY51" fmla="*/ 1553378 h 6857856"/>
              <a:gd name="connsiteX52" fmla="*/ 6896559 w 9271440"/>
              <a:gd name="connsiteY52" fmla="*/ 1696598 h 6857856"/>
              <a:gd name="connsiteX53" fmla="*/ 6907576 w 9271440"/>
              <a:gd name="connsiteY53" fmla="*/ 1927952 h 6857856"/>
              <a:gd name="connsiteX54" fmla="*/ 6742323 w 9271440"/>
              <a:gd name="connsiteY54" fmla="*/ 2115239 h 6857856"/>
              <a:gd name="connsiteX55" fmla="*/ 6698255 w 9271440"/>
              <a:gd name="connsiteY55" fmla="*/ 2148289 h 6857856"/>
              <a:gd name="connsiteX56" fmla="*/ 6742323 w 9271440"/>
              <a:gd name="connsiteY56" fmla="*/ 2368627 h 6857856"/>
              <a:gd name="connsiteX57" fmla="*/ 6709272 w 9271440"/>
              <a:gd name="connsiteY57" fmla="*/ 2610998 h 6857856"/>
              <a:gd name="connsiteX58" fmla="*/ 6628281 w 9271440"/>
              <a:gd name="connsiteY58" fmla="*/ 2714022 h 6857856"/>
              <a:gd name="connsiteX59" fmla="*/ 6714895 w 9271440"/>
              <a:gd name="connsiteY59" fmla="*/ 2728052 h 6857856"/>
              <a:gd name="connsiteX60" fmla="*/ 6797407 w 9271440"/>
              <a:gd name="connsiteY60" fmla="*/ 2831335 h 6857856"/>
              <a:gd name="connsiteX61" fmla="*/ 6778357 w 9271440"/>
              <a:gd name="connsiteY61" fmla="*/ 3141299 h 6857856"/>
              <a:gd name="connsiteX62" fmla="*/ 6698255 w 9271440"/>
              <a:gd name="connsiteY62" fmla="*/ 3338111 h 6857856"/>
              <a:gd name="connsiteX63" fmla="*/ 6698255 w 9271440"/>
              <a:gd name="connsiteY63" fmla="*/ 3536414 h 6857856"/>
              <a:gd name="connsiteX64" fmla="*/ 6643171 w 9271440"/>
              <a:gd name="connsiteY64" fmla="*/ 3899971 h 6857856"/>
              <a:gd name="connsiteX65" fmla="*/ 6577070 w 9271440"/>
              <a:gd name="connsiteY65" fmla="*/ 4120308 h 6857856"/>
              <a:gd name="connsiteX66" fmla="*/ 6895384 w 9271440"/>
              <a:gd name="connsiteY66" fmla="*/ 4076844 h 6857856"/>
              <a:gd name="connsiteX67" fmla="*/ 6955517 w 9271440"/>
              <a:gd name="connsiteY67" fmla="*/ 4236129 h 6857856"/>
              <a:gd name="connsiteX68" fmla="*/ 7001965 w 9271440"/>
              <a:gd name="connsiteY68" fmla="*/ 4311754 h 6857856"/>
              <a:gd name="connsiteX69" fmla="*/ 7128516 w 9271440"/>
              <a:gd name="connsiteY69" fmla="*/ 4449323 h 6857856"/>
              <a:gd name="connsiteX70" fmla="*/ 7216048 w 9271440"/>
              <a:gd name="connsiteY70" fmla="*/ 4594034 h 6857856"/>
              <a:gd name="connsiteX71" fmla="*/ 7546554 w 9271440"/>
              <a:gd name="connsiteY71" fmla="*/ 4726236 h 6857856"/>
              <a:gd name="connsiteX72" fmla="*/ 7987229 w 9271440"/>
              <a:gd name="connsiteY72" fmla="*/ 4957590 h 6857856"/>
              <a:gd name="connsiteX73" fmla="*/ 8471971 w 9271440"/>
              <a:gd name="connsiteY73" fmla="*/ 5177928 h 6857856"/>
              <a:gd name="connsiteX74" fmla="*/ 8732503 w 9271440"/>
              <a:gd name="connsiteY74" fmla="*/ 5316069 h 6857856"/>
              <a:gd name="connsiteX75" fmla="*/ 9083265 w 9271440"/>
              <a:gd name="connsiteY75" fmla="*/ 5584346 h 6857856"/>
              <a:gd name="connsiteX76" fmla="*/ 9265186 w 9271440"/>
              <a:gd name="connsiteY76" fmla="*/ 5732041 h 6857856"/>
              <a:gd name="connsiteX77" fmla="*/ 9271440 w 9271440"/>
              <a:gd name="connsiteY77" fmla="*/ 6854299 h 6857856"/>
              <a:gd name="connsiteX78" fmla="*/ 889 w 9271440"/>
              <a:gd name="connsiteY78"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01677 w 9271440"/>
              <a:gd name="connsiteY16" fmla="*/ 4153359 h 6857856"/>
              <a:gd name="connsiteX17" fmla="*/ 2269475 w 9271440"/>
              <a:gd name="connsiteY17" fmla="*/ 3756752 h 6857856"/>
              <a:gd name="connsiteX18" fmla="*/ 2258458 w 9271440"/>
              <a:gd name="connsiteY18" fmla="*/ 3481330 h 6857856"/>
              <a:gd name="connsiteX19" fmla="*/ 2225407 w 9271440"/>
              <a:gd name="connsiteY19" fmla="*/ 3283027 h 6857856"/>
              <a:gd name="connsiteX20" fmla="*/ 2104222 w 9271440"/>
              <a:gd name="connsiteY20" fmla="*/ 3095740 h 6857856"/>
              <a:gd name="connsiteX21" fmla="*/ 1828800 w 9271440"/>
              <a:gd name="connsiteY21" fmla="*/ 2820318 h 6857856"/>
              <a:gd name="connsiteX22" fmla="*/ 1751682 w 9271440"/>
              <a:gd name="connsiteY22" fmla="*/ 2478795 h 6857856"/>
              <a:gd name="connsiteX23" fmla="*/ 1784733 w 9271440"/>
              <a:gd name="connsiteY23" fmla="*/ 2269475 h 6857856"/>
              <a:gd name="connsiteX24" fmla="*/ 1641513 w 9271440"/>
              <a:gd name="connsiteY24" fmla="*/ 2082188 h 6857856"/>
              <a:gd name="connsiteX25" fmla="*/ 1685581 w 9271440"/>
              <a:gd name="connsiteY25" fmla="*/ 1994053 h 6857856"/>
              <a:gd name="connsiteX26" fmla="*/ 1707614 w 9271440"/>
              <a:gd name="connsiteY26" fmla="*/ 1740665 h 6857856"/>
              <a:gd name="connsiteX27" fmla="*/ 1905918 w 9271440"/>
              <a:gd name="connsiteY27" fmla="*/ 1916935 h 6857856"/>
              <a:gd name="connsiteX28" fmla="*/ 1961002 w 9271440"/>
              <a:gd name="connsiteY28" fmla="*/ 1718631 h 6857856"/>
              <a:gd name="connsiteX29" fmla="*/ 1938969 w 9271440"/>
              <a:gd name="connsiteY29" fmla="*/ 1608463 h 6857856"/>
              <a:gd name="connsiteX30" fmla="*/ 2049137 w 9271440"/>
              <a:gd name="connsiteY30" fmla="*/ 1630496 h 6857856"/>
              <a:gd name="connsiteX31" fmla="*/ 2027104 w 9271440"/>
              <a:gd name="connsiteY31" fmla="*/ 1509311 h 6857856"/>
              <a:gd name="connsiteX32" fmla="*/ 2115239 w 9271440"/>
              <a:gd name="connsiteY32" fmla="*/ 1311007 h 6857856"/>
              <a:gd name="connsiteX33" fmla="*/ 2214390 w 9271440"/>
              <a:gd name="connsiteY33" fmla="*/ 1145754 h 6857856"/>
              <a:gd name="connsiteX34" fmla="*/ 2346593 w 9271440"/>
              <a:gd name="connsiteY34" fmla="*/ 760164 h 6857856"/>
              <a:gd name="connsiteX35" fmla="*/ 2577947 w 9271440"/>
              <a:gd name="connsiteY35" fmla="*/ 451692 h 6857856"/>
              <a:gd name="connsiteX36" fmla="*/ 2886419 w 9271440"/>
              <a:gd name="connsiteY36" fmla="*/ 209320 h 6857856"/>
              <a:gd name="connsiteX37" fmla="*/ 3183875 w 9271440"/>
              <a:gd name="connsiteY37" fmla="*/ 99152 h 6857856"/>
              <a:gd name="connsiteX38" fmla="*/ 3316077 w 9271440"/>
              <a:gd name="connsiteY38" fmla="*/ 0 h 6857856"/>
              <a:gd name="connsiteX39" fmla="*/ 5651653 w 9271440"/>
              <a:gd name="connsiteY39" fmla="*/ 0 h 6857856"/>
              <a:gd name="connsiteX40" fmla="*/ 5750805 w 9271440"/>
              <a:gd name="connsiteY40" fmla="*/ 187287 h 6857856"/>
              <a:gd name="connsiteX41" fmla="*/ 5794872 w 9271440"/>
              <a:gd name="connsiteY41" fmla="*/ 242371 h 6857856"/>
              <a:gd name="connsiteX42" fmla="*/ 6059277 w 9271440"/>
              <a:gd name="connsiteY42" fmla="*/ 154236 h 6857856"/>
              <a:gd name="connsiteX43" fmla="*/ 6114361 w 9271440"/>
              <a:gd name="connsiteY43" fmla="*/ 341523 h 6857856"/>
              <a:gd name="connsiteX44" fmla="*/ 6257581 w 9271440"/>
              <a:gd name="connsiteY44" fmla="*/ 484742 h 6857856"/>
              <a:gd name="connsiteX45" fmla="*/ 6433851 w 9271440"/>
              <a:gd name="connsiteY45" fmla="*/ 694063 h 6857856"/>
              <a:gd name="connsiteX46" fmla="*/ 6455884 w 9271440"/>
              <a:gd name="connsiteY46" fmla="*/ 826265 h 6857856"/>
              <a:gd name="connsiteX47" fmla="*/ 6621137 w 9271440"/>
              <a:gd name="connsiteY47" fmla="*/ 925417 h 6857856"/>
              <a:gd name="connsiteX48" fmla="*/ 6687239 w 9271440"/>
              <a:gd name="connsiteY48" fmla="*/ 1167788 h 6857856"/>
              <a:gd name="connsiteX49" fmla="*/ 6764357 w 9271440"/>
              <a:gd name="connsiteY49" fmla="*/ 1288973 h 6857856"/>
              <a:gd name="connsiteX50" fmla="*/ 6764357 w 9271440"/>
              <a:gd name="connsiteY50" fmla="*/ 1399142 h 6857856"/>
              <a:gd name="connsiteX51" fmla="*/ 6885542 w 9271440"/>
              <a:gd name="connsiteY51" fmla="*/ 1299990 h 6857856"/>
              <a:gd name="connsiteX52" fmla="*/ 6863508 w 9271440"/>
              <a:gd name="connsiteY52" fmla="*/ 1553378 h 6857856"/>
              <a:gd name="connsiteX53" fmla="*/ 6896559 w 9271440"/>
              <a:gd name="connsiteY53" fmla="*/ 1696598 h 6857856"/>
              <a:gd name="connsiteX54" fmla="*/ 6907576 w 9271440"/>
              <a:gd name="connsiteY54" fmla="*/ 1927952 h 6857856"/>
              <a:gd name="connsiteX55" fmla="*/ 6742323 w 9271440"/>
              <a:gd name="connsiteY55" fmla="*/ 2115239 h 6857856"/>
              <a:gd name="connsiteX56" fmla="*/ 6698255 w 9271440"/>
              <a:gd name="connsiteY56" fmla="*/ 2148289 h 6857856"/>
              <a:gd name="connsiteX57" fmla="*/ 6742323 w 9271440"/>
              <a:gd name="connsiteY57" fmla="*/ 2368627 h 6857856"/>
              <a:gd name="connsiteX58" fmla="*/ 6709272 w 9271440"/>
              <a:gd name="connsiteY58" fmla="*/ 2610998 h 6857856"/>
              <a:gd name="connsiteX59" fmla="*/ 6628281 w 9271440"/>
              <a:gd name="connsiteY59" fmla="*/ 2714022 h 6857856"/>
              <a:gd name="connsiteX60" fmla="*/ 6714895 w 9271440"/>
              <a:gd name="connsiteY60" fmla="*/ 2728052 h 6857856"/>
              <a:gd name="connsiteX61" fmla="*/ 6797407 w 9271440"/>
              <a:gd name="connsiteY61" fmla="*/ 2831335 h 6857856"/>
              <a:gd name="connsiteX62" fmla="*/ 6778357 w 9271440"/>
              <a:gd name="connsiteY62" fmla="*/ 3141299 h 6857856"/>
              <a:gd name="connsiteX63" fmla="*/ 6698255 w 9271440"/>
              <a:gd name="connsiteY63" fmla="*/ 3338111 h 6857856"/>
              <a:gd name="connsiteX64" fmla="*/ 6698255 w 9271440"/>
              <a:gd name="connsiteY64" fmla="*/ 3536414 h 6857856"/>
              <a:gd name="connsiteX65" fmla="*/ 6643171 w 9271440"/>
              <a:gd name="connsiteY65" fmla="*/ 3899971 h 6857856"/>
              <a:gd name="connsiteX66" fmla="*/ 6577070 w 9271440"/>
              <a:gd name="connsiteY66" fmla="*/ 4120308 h 6857856"/>
              <a:gd name="connsiteX67" fmla="*/ 6895384 w 9271440"/>
              <a:gd name="connsiteY67" fmla="*/ 4076844 h 6857856"/>
              <a:gd name="connsiteX68" fmla="*/ 6955517 w 9271440"/>
              <a:gd name="connsiteY68" fmla="*/ 4236129 h 6857856"/>
              <a:gd name="connsiteX69" fmla="*/ 7001965 w 9271440"/>
              <a:gd name="connsiteY69" fmla="*/ 4311754 h 6857856"/>
              <a:gd name="connsiteX70" fmla="*/ 7128516 w 9271440"/>
              <a:gd name="connsiteY70" fmla="*/ 4449323 h 6857856"/>
              <a:gd name="connsiteX71" fmla="*/ 7216048 w 9271440"/>
              <a:gd name="connsiteY71" fmla="*/ 4594034 h 6857856"/>
              <a:gd name="connsiteX72" fmla="*/ 7546554 w 9271440"/>
              <a:gd name="connsiteY72" fmla="*/ 4726236 h 6857856"/>
              <a:gd name="connsiteX73" fmla="*/ 7987229 w 9271440"/>
              <a:gd name="connsiteY73" fmla="*/ 4957590 h 6857856"/>
              <a:gd name="connsiteX74" fmla="*/ 8471971 w 9271440"/>
              <a:gd name="connsiteY74" fmla="*/ 5177928 h 6857856"/>
              <a:gd name="connsiteX75" fmla="*/ 8732503 w 9271440"/>
              <a:gd name="connsiteY75" fmla="*/ 5316069 h 6857856"/>
              <a:gd name="connsiteX76" fmla="*/ 9083265 w 9271440"/>
              <a:gd name="connsiteY76" fmla="*/ 5584346 h 6857856"/>
              <a:gd name="connsiteX77" fmla="*/ 9265186 w 9271440"/>
              <a:gd name="connsiteY77" fmla="*/ 5732041 h 6857856"/>
              <a:gd name="connsiteX78" fmla="*/ 9271440 w 9271440"/>
              <a:gd name="connsiteY78" fmla="*/ 6854299 h 6857856"/>
              <a:gd name="connsiteX79" fmla="*/ 889 w 9271440"/>
              <a:gd name="connsiteY79"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401677 w 9271440"/>
              <a:gd name="connsiteY17" fmla="*/ 415335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828800 w 9271440"/>
              <a:gd name="connsiteY22" fmla="*/ 2820318 h 6857856"/>
              <a:gd name="connsiteX23" fmla="*/ 1751682 w 9271440"/>
              <a:gd name="connsiteY23" fmla="*/ 2478795 h 6857856"/>
              <a:gd name="connsiteX24" fmla="*/ 1784733 w 9271440"/>
              <a:gd name="connsiteY24" fmla="*/ 2269475 h 6857856"/>
              <a:gd name="connsiteX25" fmla="*/ 1641513 w 9271440"/>
              <a:gd name="connsiteY25" fmla="*/ 2082188 h 6857856"/>
              <a:gd name="connsiteX26" fmla="*/ 1685581 w 9271440"/>
              <a:gd name="connsiteY26" fmla="*/ 1994053 h 6857856"/>
              <a:gd name="connsiteX27" fmla="*/ 1707614 w 9271440"/>
              <a:gd name="connsiteY27" fmla="*/ 1740665 h 6857856"/>
              <a:gd name="connsiteX28" fmla="*/ 1905918 w 9271440"/>
              <a:gd name="connsiteY28" fmla="*/ 1916935 h 6857856"/>
              <a:gd name="connsiteX29" fmla="*/ 1961002 w 9271440"/>
              <a:gd name="connsiteY29" fmla="*/ 1718631 h 6857856"/>
              <a:gd name="connsiteX30" fmla="*/ 1938969 w 9271440"/>
              <a:gd name="connsiteY30" fmla="*/ 1608463 h 6857856"/>
              <a:gd name="connsiteX31" fmla="*/ 2049137 w 9271440"/>
              <a:gd name="connsiteY31" fmla="*/ 1630496 h 6857856"/>
              <a:gd name="connsiteX32" fmla="*/ 2027104 w 9271440"/>
              <a:gd name="connsiteY32" fmla="*/ 1509311 h 6857856"/>
              <a:gd name="connsiteX33" fmla="*/ 2115239 w 9271440"/>
              <a:gd name="connsiteY33" fmla="*/ 1311007 h 6857856"/>
              <a:gd name="connsiteX34" fmla="*/ 2214390 w 9271440"/>
              <a:gd name="connsiteY34" fmla="*/ 1145754 h 6857856"/>
              <a:gd name="connsiteX35" fmla="*/ 2346593 w 9271440"/>
              <a:gd name="connsiteY35" fmla="*/ 760164 h 6857856"/>
              <a:gd name="connsiteX36" fmla="*/ 2577947 w 9271440"/>
              <a:gd name="connsiteY36" fmla="*/ 451692 h 6857856"/>
              <a:gd name="connsiteX37" fmla="*/ 2886419 w 9271440"/>
              <a:gd name="connsiteY37" fmla="*/ 209320 h 6857856"/>
              <a:gd name="connsiteX38" fmla="*/ 3183875 w 9271440"/>
              <a:gd name="connsiteY38" fmla="*/ 99152 h 6857856"/>
              <a:gd name="connsiteX39" fmla="*/ 3316077 w 9271440"/>
              <a:gd name="connsiteY39" fmla="*/ 0 h 6857856"/>
              <a:gd name="connsiteX40" fmla="*/ 5651653 w 9271440"/>
              <a:gd name="connsiteY40" fmla="*/ 0 h 6857856"/>
              <a:gd name="connsiteX41" fmla="*/ 5750805 w 9271440"/>
              <a:gd name="connsiteY41" fmla="*/ 187287 h 6857856"/>
              <a:gd name="connsiteX42" fmla="*/ 5794872 w 9271440"/>
              <a:gd name="connsiteY42" fmla="*/ 242371 h 6857856"/>
              <a:gd name="connsiteX43" fmla="*/ 6059277 w 9271440"/>
              <a:gd name="connsiteY43" fmla="*/ 154236 h 6857856"/>
              <a:gd name="connsiteX44" fmla="*/ 6114361 w 9271440"/>
              <a:gd name="connsiteY44" fmla="*/ 341523 h 6857856"/>
              <a:gd name="connsiteX45" fmla="*/ 6257581 w 9271440"/>
              <a:gd name="connsiteY45" fmla="*/ 484742 h 6857856"/>
              <a:gd name="connsiteX46" fmla="*/ 6433851 w 9271440"/>
              <a:gd name="connsiteY46" fmla="*/ 694063 h 6857856"/>
              <a:gd name="connsiteX47" fmla="*/ 6455884 w 9271440"/>
              <a:gd name="connsiteY47" fmla="*/ 826265 h 6857856"/>
              <a:gd name="connsiteX48" fmla="*/ 6621137 w 9271440"/>
              <a:gd name="connsiteY48" fmla="*/ 925417 h 6857856"/>
              <a:gd name="connsiteX49" fmla="*/ 6687239 w 9271440"/>
              <a:gd name="connsiteY49" fmla="*/ 1167788 h 6857856"/>
              <a:gd name="connsiteX50" fmla="*/ 6764357 w 9271440"/>
              <a:gd name="connsiteY50" fmla="*/ 1288973 h 6857856"/>
              <a:gd name="connsiteX51" fmla="*/ 6764357 w 9271440"/>
              <a:gd name="connsiteY51" fmla="*/ 1399142 h 6857856"/>
              <a:gd name="connsiteX52" fmla="*/ 6885542 w 9271440"/>
              <a:gd name="connsiteY52" fmla="*/ 1299990 h 6857856"/>
              <a:gd name="connsiteX53" fmla="*/ 6863508 w 9271440"/>
              <a:gd name="connsiteY53" fmla="*/ 1553378 h 6857856"/>
              <a:gd name="connsiteX54" fmla="*/ 6896559 w 9271440"/>
              <a:gd name="connsiteY54" fmla="*/ 1696598 h 6857856"/>
              <a:gd name="connsiteX55" fmla="*/ 6907576 w 9271440"/>
              <a:gd name="connsiteY55" fmla="*/ 1927952 h 6857856"/>
              <a:gd name="connsiteX56" fmla="*/ 6742323 w 9271440"/>
              <a:gd name="connsiteY56" fmla="*/ 2115239 h 6857856"/>
              <a:gd name="connsiteX57" fmla="*/ 6698255 w 9271440"/>
              <a:gd name="connsiteY57" fmla="*/ 2148289 h 6857856"/>
              <a:gd name="connsiteX58" fmla="*/ 6742323 w 9271440"/>
              <a:gd name="connsiteY58" fmla="*/ 2368627 h 6857856"/>
              <a:gd name="connsiteX59" fmla="*/ 6709272 w 9271440"/>
              <a:gd name="connsiteY59" fmla="*/ 2610998 h 6857856"/>
              <a:gd name="connsiteX60" fmla="*/ 6628281 w 9271440"/>
              <a:gd name="connsiteY60" fmla="*/ 2714022 h 6857856"/>
              <a:gd name="connsiteX61" fmla="*/ 6714895 w 9271440"/>
              <a:gd name="connsiteY61" fmla="*/ 2728052 h 6857856"/>
              <a:gd name="connsiteX62" fmla="*/ 6797407 w 9271440"/>
              <a:gd name="connsiteY62" fmla="*/ 2831335 h 6857856"/>
              <a:gd name="connsiteX63" fmla="*/ 6778357 w 9271440"/>
              <a:gd name="connsiteY63" fmla="*/ 3141299 h 6857856"/>
              <a:gd name="connsiteX64" fmla="*/ 6698255 w 9271440"/>
              <a:gd name="connsiteY64" fmla="*/ 3338111 h 6857856"/>
              <a:gd name="connsiteX65" fmla="*/ 6698255 w 9271440"/>
              <a:gd name="connsiteY65" fmla="*/ 3536414 h 6857856"/>
              <a:gd name="connsiteX66" fmla="*/ 6643171 w 9271440"/>
              <a:gd name="connsiteY66" fmla="*/ 3899971 h 6857856"/>
              <a:gd name="connsiteX67" fmla="*/ 6577070 w 9271440"/>
              <a:gd name="connsiteY67" fmla="*/ 4120308 h 6857856"/>
              <a:gd name="connsiteX68" fmla="*/ 6895384 w 9271440"/>
              <a:gd name="connsiteY68" fmla="*/ 4076844 h 6857856"/>
              <a:gd name="connsiteX69" fmla="*/ 6955517 w 9271440"/>
              <a:gd name="connsiteY69" fmla="*/ 4236129 h 6857856"/>
              <a:gd name="connsiteX70" fmla="*/ 7001965 w 9271440"/>
              <a:gd name="connsiteY70" fmla="*/ 4311754 h 6857856"/>
              <a:gd name="connsiteX71" fmla="*/ 7128516 w 9271440"/>
              <a:gd name="connsiteY71" fmla="*/ 4449323 h 6857856"/>
              <a:gd name="connsiteX72" fmla="*/ 7216048 w 9271440"/>
              <a:gd name="connsiteY72" fmla="*/ 4594034 h 6857856"/>
              <a:gd name="connsiteX73" fmla="*/ 7546554 w 9271440"/>
              <a:gd name="connsiteY73" fmla="*/ 4726236 h 6857856"/>
              <a:gd name="connsiteX74" fmla="*/ 7987229 w 9271440"/>
              <a:gd name="connsiteY74" fmla="*/ 4957590 h 6857856"/>
              <a:gd name="connsiteX75" fmla="*/ 8471971 w 9271440"/>
              <a:gd name="connsiteY75" fmla="*/ 5177928 h 6857856"/>
              <a:gd name="connsiteX76" fmla="*/ 8732503 w 9271440"/>
              <a:gd name="connsiteY76" fmla="*/ 5316069 h 6857856"/>
              <a:gd name="connsiteX77" fmla="*/ 9083265 w 9271440"/>
              <a:gd name="connsiteY77" fmla="*/ 5584346 h 6857856"/>
              <a:gd name="connsiteX78" fmla="*/ 9265186 w 9271440"/>
              <a:gd name="connsiteY78" fmla="*/ 5732041 h 6857856"/>
              <a:gd name="connsiteX79" fmla="*/ 9271440 w 9271440"/>
              <a:gd name="connsiteY79" fmla="*/ 6854299 h 6857856"/>
              <a:gd name="connsiteX80" fmla="*/ 889 w 9271440"/>
              <a:gd name="connsiteY80"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828800 w 9271440"/>
              <a:gd name="connsiteY22" fmla="*/ 2820318 h 6857856"/>
              <a:gd name="connsiteX23" fmla="*/ 1751682 w 9271440"/>
              <a:gd name="connsiteY23" fmla="*/ 2478795 h 6857856"/>
              <a:gd name="connsiteX24" fmla="*/ 1784733 w 9271440"/>
              <a:gd name="connsiteY24" fmla="*/ 2269475 h 6857856"/>
              <a:gd name="connsiteX25" fmla="*/ 1641513 w 9271440"/>
              <a:gd name="connsiteY25" fmla="*/ 2082188 h 6857856"/>
              <a:gd name="connsiteX26" fmla="*/ 1685581 w 9271440"/>
              <a:gd name="connsiteY26" fmla="*/ 1994053 h 6857856"/>
              <a:gd name="connsiteX27" fmla="*/ 1707614 w 9271440"/>
              <a:gd name="connsiteY27" fmla="*/ 1740665 h 6857856"/>
              <a:gd name="connsiteX28" fmla="*/ 1905918 w 9271440"/>
              <a:gd name="connsiteY28" fmla="*/ 1916935 h 6857856"/>
              <a:gd name="connsiteX29" fmla="*/ 1961002 w 9271440"/>
              <a:gd name="connsiteY29" fmla="*/ 1718631 h 6857856"/>
              <a:gd name="connsiteX30" fmla="*/ 1938969 w 9271440"/>
              <a:gd name="connsiteY30" fmla="*/ 1608463 h 6857856"/>
              <a:gd name="connsiteX31" fmla="*/ 2049137 w 9271440"/>
              <a:gd name="connsiteY31" fmla="*/ 1630496 h 6857856"/>
              <a:gd name="connsiteX32" fmla="*/ 2027104 w 9271440"/>
              <a:gd name="connsiteY32" fmla="*/ 1509311 h 6857856"/>
              <a:gd name="connsiteX33" fmla="*/ 2115239 w 9271440"/>
              <a:gd name="connsiteY33" fmla="*/ 1311007 h 6857856"/>
              <a:gd name="connsiteX34" fmla="*/ 2214390 w 9271440"/>
              <a:gd name="connsiteY34" fmla="*/ 1145754 h 6857856"/>
              <a:gd name="connsiteX35" fmla="*/ 2346593 w 9271440"/>
              <a:gd name="connsiteY35" fmla="*/ 760164 h 6857856"/>
              <a:gd name="connsiteX36" fmla="*/ 2577947 w 9271440"/>
              <a:gd name="connsiteY36" fmla="*/ 451692 h 6857856"/>
              <a:gd name="connsiteX37" fmla="*/ 2886419 w 9271440"/>
              <a:gd name="connsiteY37" fmla="*/ 209320 h 6857856"/>
              <a:gd name="connsiteX38" fmla="*/ 3183875 w 9271440"/>
              <a:gd name="connsiteY38" fmla="*/ 99152 h 6857856"/>
              <a:gd name="connsiteX39" fmla="*/ 3316077 w 9271440"/>
              <a:gd name="connsiteY39" fmla="*/ 0 h 6857856"/>
              <a:gd name="connsiteX40" fmla="*/ 5651653 w 9271440"/>
              <a:gd name="connsiteY40" fmla="*/ 0 h 6857856"/>
              <a:gd name="connsiteX41" fmla="*/ 5750805 w 9271440"/>
              <a:gd name="connsiteY41" fmla="*/ 187287 h 6857856"/>
              <a:gd name="connsiteX42" fmla="*/ 5794872 w 9271440"/>
              <a:gd name="connsiteY42" fmla="*/ 242371 h 6857856"/>
              <a:gd name="connsiteX43" fmla="*/ 6059277 w 9271440"/>
              <a:gd name="connsiteY43" fmla="*/ 154236 h 6857856"/>
              <a:gd name="connsiteX44" fmla="*/ 6114361 w 9271440"/>
              <a:gd name="connsiteY44" fmla="*/ 341523 h 6857856"/>
              <a:gd name="connsiteX45" fmla="*/ 6257581 w 9271440"/>
              <a:gd name="connsiteY45" fmla="*/ 484742 h 6857856"/>
              <a:gd name="connsiteX46" fmla="*/ 6433851 w 9271440"/>
              <a:gd name="connsiteY46" fmla="*/ 694063 h 6857856"/>
              <a:gd name="connsiteX47" fmla="*/ 6455884 w 9271440"/>
              <a:gd name="connsiteY47" fmla="*/ 826265 h 6857856"/>
              <a:gd name="connsiteX48" fmla="*/ 6621137 w 9271440"/>
              <a:gd name="connsiteY48" fmla="*/ 925417 h 6857856"/>
              <a:gd name="connsiteX49" fmla="*/ 6687239 w 9271440"/>
              <a:gd name="connsiteY49" fmla="*/ 1167788 h 6857856"/>
              <a:gd name="connsiteX50" fmla="*/ 6764357 w 9271440"/>
              <a:gd name="connsiteY50" fmla="*/ 1288973 h 6857856"/>
              <a:gd name="connsiteX51" fmla="*/ 6764357 w 9271440"/>
              <a:gd name="connsiteY51" fmla="*/ 1399142 h 6857856"/>
              <a:gd name="connsiteX52" fmla="*/ 6885542 w 9271440"/>
              <a:gd name="connsiteY52" fmla="*/ 1299990 h 6857856"/>
              <a:gd name="connsiteX53" fmla="*/ 6863508 w 9271440"/>
              <a:gd name="connsiteY53" fmla="*/ 1553378 h 6857856"/>
              <a:gd name="connsiteX54" fmla="*/ 6896559 w 9271440"/>
              <a:gd name="connsiteY54" fmla="*/ 1696598 h 6857856"/>
              <a:gd name="connsiteX55" fmla="*/ 6907576 w 9271440"/>
              <a:gd name="connsiteY55" fmla="*/ 1927952 h 6857856"/>
              <a:gd name="connsiteX56" fmla="*/ 6742323 w 9271440"/>
              <a:gd name="connsiteY56" fmla="*/ 2115239 h 6857856"/>
              <a:gd name="connsiteX57" fmla="*/ 6698255 w 9271440"/>
              <a:gd name="connsiteY57" fmla="*/ 2148289 h 6857856"/>
              <a:gd name="connsiteX58" fmla="*/ 6742323 w 9271440"/>
              <a:gd name="connsiteY58" fmla="*/ 2368627 h 6857856"/>
              <a:gd name="connsiteX59" fmla="*/ 6709272 w 9271440"/>
              <a:gd name="connsiteY59" fmla="*/ 2610998 h 6857856"/>
              <a:gd name="connsiteX60" fmla="*/ 6628281 w 9271440"/>
              <a:gd name="connsiteY60" fmla="*/ 2714022 h 6857856"/>
              <a:gd name="connsiteX61" fmla="*/ 6714895 w 9271440"/>
              <a:gd name="connsiteY61" fmla="*/ 2728052 h 6857856"/>
              <a:gd name="connsiteX62" fmla="*/ 6797407 w 9271440"/>
              <a:gd name="connsiteY62" fmla="*/ 2831335 h 6857856"/>
              <a:gd name="connsiteX63" fmla="*/ 6778357 w 9271440"/>
              <a:gd name="connsiteY63" fmla="*/ 3141299 h 6857856"/>
              <a:gd name="connsiteX64" fmla="*/ 6698255 w 9271440"/>
              <a:gd name="connsiteY64" fmla="*/ 3338111 h 6857856"/>
              <a:gd name="connsiteX65" fmla="*/ 6698255 w 9271440"/>
              <a:gd name="connsiteY65" fmla="*/ 3536414 h 6857856"/>
              <a:gd name="connsiteX66" fmla="*/ 6643171 w 9271440"/>
              <a:gd name="connsiteY66" fmla="*/ 3899971 h 6857856"/>
              <a:gd name="connsiteX67" fmla="*/ 6577070 w 9271440"/>
              <a:gd name="connsiteY67" fmla="*/ 4120308 h 6857856"/>
              <a:gd name="connsiteX68" fmla="*/ 6895384 w 9271440"/>
              <a:gd name="connsiteY68" fmla="*/ 4076844 h 6857856"/>
              <a:gd name="connsiteX69" fmla="*/ 6955517 w 9271440"/>
              <a:gd name="connsiteY69" fmla="*/ 4236129 h 6857856"/>
              <a:gd name="connsiteX70" fmla="*/ 7001965 w 9271440"/>
              <a:gd name="connsiteY70" fmla="*/ 4311754 h 6857856"/>
              <a:gd name="connsiteX71" fmla="*/ 7128516 w 9271440"/>
              <a:gd name="connsiteY71" fmla="*/ 4449323 h 6857856"/>
              <a:gd name="connsiteX72" fmla="*/ 7216048 w 9271440"/>
              <a:gd name="connsiteY72" fmla="*/ 4594034 h 6857856"/>
              <a:gd name="connsiteX73" fmla="*/ 7546554 w 9271440"/>
              <a:gd name="connsiteY73" fmla="*/ 4726236 h 6857856"/>
              <a:gd name="connsiteX74" fmla="*/ 7987229 w 9271440"/>
              <a:gd name="connsiteY74" fmla="*/ 4957590 h 6857856"/>
              <a:gd name="connsiteX75" fmla="*/ 8471971 w 9271440"/>
              <a:gd name="connsiteY75" fmla="*/ 5177928 h 6857856"/>
              <a:gd name="connsiteX76" fmla="*/ 8732503 w 9271440"/>
              <a:gd name="connsiteY76" fmla="*/ 5316069 h 6857856"/>
              <a:gd name="connsiteX77" fmla="*/ 9083265 w 9271440"/>
              <a:gd name="connsiteY77" fmla="*/ 5584346 h 6857856"/>
              <a:gd name="connsiteX78" fmla="*/ 9265186 w 9271440"/>
              <a:gd name="connsiteY78" fmla="*/ 5732041 h 6857856"/>
              <a:gd name="connsiteX79" fmla="*/ 9271440 w 9271440"/>
              <a:gd name="connsiteY79" fmla="*/ 6854299 h 6857856"/>
              <a:gd name="connsiteX80" fmla="*/ 889 w 9271440"/>
              <a:gd name="connsiteY80"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828800 w 9271440"/>
              <a:gd name="connsiteY23" fmla="*/ 2820318 h 6857856"/>
              <a:gd name="connsiteX24" fmla="*/ 1751682 w 9271440"/>
              <a:gd name="connsiteY24" fmla="*/ 2478795 h 6857856"/>
              <a:gd name="connsiteX25" fmla="*/ 1784733 w 9271440"/>
              <a:gd name="connsiteY25" fmla="*/ 2269475 h 6857856"/>
              <a:gd name="connsiteX26" fmla="*/ 1641513 w 9271440"/>
              <a:gd name="connsiteY26" fmla="*/ 2082188 h 6857856"/>
              <a:gd name="connsiteX27" fmla="*/ 1685581 w 9271440"/>
              <a:gd name="connsiteY27" fmla="*/ 1994053 h 6857856"/>
              <a:gd name="connsiteX28" fmla="*/ 1707614 w 9271440"/>
              <a:gd name="connsiteY28" fmla="*/ 1740665 h 6857856"/>
              <a:gd name="connsiteX29" fmla="*/ 1905918 w 9271440"/>
              <a:gd name="connsiteY29" fmla="*/ 1916935 h 6857856"/>
              <a:gd name="connsiteX30" fmla="*/ 1961002 w 9271440"/>
              <a:gd name="connsiteY30" fmla="*/ 1718631 h 6857856"/>
              <a:gd name="connsiteX31" fmla="*/ 1938969 w 9271440"/>
              <a:gd name="connsiteY31" fmla="*/ 1608463 h 6857856"/>
              <a:gd name="connsiteX32" fmla="*/ 2049137 w 9271440"/>
              <a:gd name="connsiteY32" fmla="*/ 1630496 h 6857856"/>
              <a:gd name="connsiteX33" fmla="*/ 2027104 w 9271440"/>
              <a:gd name="connsiteY33" fmla="*/ 1509311 h 6857856"/>
              <a:gd name="connsiteX34" fmla="*/ 2115239 w 9271440"/>
              <a:gd name="connsiteY34" fmla="*/ 1311007 h 6857856"/>
              <a:gd name="connsiteX35" fmla="*/ 2214390 w 9271440"/>
              <a:gd name="connsiteY35" fmla="*/ 1145754 h 6857856"/>
              <a:gd name="connsiteX36" fmla="*/ 2346593 w 9271440"/>
              <a:gd name="connsiteY36" fmla="*/ 760164 h 6857856"/>
              <a:gd name="connsiteX37" fmla="*/ 2577947 w 9271440"/>
              <a:gd name="connsiteY37" fmla="*/ 451692 h 6857856"/>
              <a:gd name="connsiteX38" fmla="*/ 2886419 w 9271440"/>
              <a:gd name="connsiteY38" fmla="*/ 209320 h 6857856"/>
              <a:gd name="connsiteX39" fmla="*/ 3183875 w 9271440"/>
              <a:gd name="connsiteY39" fmla="*/ 99152 h 6857856"/>
              <a:gd name="connsiteX40" fmla="*/ 3316077 w 9271440"/>
              <a:gd name="connsiteY40" fmla="*/ 0 h 6857856"/>
              <a:gd name="connsiteX41" fmla="*/ 5651653 w 9271440"/>
              <a:gd name="connsiteY41" fmla="*/ 0 h 6857856"/>
              <a:gd name="connsiteX42" fmla="*/ 5750805 w 9271440"/>
              <a:gd name="connsiteY42" fmla="*/ 187287 h 6857856"/>
              <a:gd name="connsiteX43" fmla="*/ 5794872 w 9271440"/>
              <a:gd name="connsiteY43" fmla="*/ 242371 h 6857856"/>
              <a:gd name="connsiteX44" fmla="*/ 6059277 w 9271440"/>
              <a:gd name="connsiteY44" fmla="*/ 154236 h 6857856"/>
              <a:gd name="connsiteX45" fmla="*/ 6114361 w 9271440"/>
              <a:gd name="connsiteY45" fmla="*/ 341523 h 6857856"/>
              <a:gd name="connsiteX46" fmla="*/ 6257581 w 9271440"/>
              <a:gd name="connsiteY46" fmla="*/ 484742 h 6857856"/>
              <a:gd name="connsiteX47" fmla="*/ 6433851 w 9271440"/>
              <a:gd name="connsiteY47" fmla="*/ 694063 h 6857856"/>
              <a:gd name="connsiteX48" fmla="*/ 6455884 w 9271440"/>
              <a:gd name="connsiteY48" fmla="*/ 826265 h 6857856"/>
              <a:gd name="connsiteX49" fmla="*/ 6621137 w 9271440"/>
              <a:gd name="connsiteY49" fmla="*/ 925417 h 6857856"/>
              <a:gd name="connsiteX50" fmla="*/ 6687239 w 9271440"/>
              <a:gd name="connsiteY50" fmla="*/ 1167788 h 6857856"/>
              <a:gd name="connsiteX51" fmla="*/ 6764357 w 9271440"/>
              <a:gd name="connsiteY51" fmla="*/ 1288973 h 6857856"/>
              <a:gd name="connsiteX52" fmla="*/ 6764357 w 9271440"/>
              <a:gd name="connsiteY52" fmla="*/ 1399142 h 6857856"/>
              <a:gd name="connsiteX53" fmla="*/ 6885542 w 9271440"/>
              <a:gd name="connsiteY53" fmla="*/ 1299990 h 6857856"/>
              <a:gd name="connsiteX54" fmla="*/ 6863508 w 9271440"/>
              <a:gd name="connsiteY54" fmla="*/ 1553378 h 6857856"/>
              <a:gd name="connsiteX55" fmla="*/ 6896559 w 9271440"/>
              <a:gd name="connsiteY55" fmla="*/ 1696598 h 6857856"/>
              <a:gd name="connsiteX56" fmla="*/ 6907576 w 9271440"/>
              <a:gd name="connsiteY56" fmla="*/ 1927952 h 6857856"/>
              <a:gd name="connsiteX57" fmla="*/ 6742323 w 9271440"/>
              <a:gd name="connsiteY57" fmla="*/ 2115239 h 6857856"/>
              <a:gd name="connsiteX58" fmla="*/ 6698255 w 9271440"/>
              <a:gd name="connsiteY58" fmla="*/ 2148289 h 6857856"/>
              <a:gd name="connsiteX59" fmla="*/ 6742323 w 9271440"/>
              <a:gd name="connsiteY59" fmla="*/ 2368627 h 6857856"/>
              <a:gd name="connsiteX60" fmla="*/ 6709272 w 9271440"/>
              <a:gd name="connsiteY60" fmla="*/ 2610998 h 6857856"/>
              <a:gd name="connsiteX61" fmla="*/ 6628281 w 9271440"/>
              <a:gd name="connsiteY61" fmla="*/ 2714022 h 6857856"/>
              <a:gd name="connsiteX62" fmla="*/ 6714895 w 9271440"/>
              <a:gd name="connsiteY62" fmla="*/ 2728052 h 6857856"/>
              <a:gd name="connsiteX63" fmla="*/ 6797407 w 9271440"/>
              <a:gd name="connsiteY63" fmla="*/ 2831335 h 6857856"/>
              <a:gd name="connsiteX64" fmla="*/ 6778357 w 9271440"/>
              <a:gd name="connsiteY64" fmla="*/ 3141299 h 6857856"/>
              <a:gd name="connsiteX65" fmla="*/ 6698255 w 9271440"/>
              <a:gd name="connsiteY65" fmla="*/ 3338111 h 6857856"/>
              <a:gd name="connsiteX66" fmla="*/ 6698255 w 9271440"/>
              <a:gd name="connsiteY66" fmla="*/ 3536414 h 6857856"/>
              <a:gd name="connsiteX67" fmla="*/ 6643171 w 9271440"/>
              <a:gd name="connsiteY67" fmla="*/ 3899971 h 6857856"/>
              <a:gd name="connsiteX68" fmla="*/ 6577070 w 9271440"/>
              <a:gd name="connsiteY68" fmla="*/ 4120308 h 6857856"/>
              <a:gd name="connsiteX69" fmla="*/ 6895384 w 9271440"/>
              <a:gd name="connsiteY69" fmla="*/ 4076844 h 6857856"/>
              <a:gd name="connsiteX70" fmla="*/ 6955517 w 9271440"/>
              <a:gd name="connsiteY70" fmla="*/ 4236129 h 6857856"/>
              <a:gd name="connsiteX71" fmla="*/ 7001965 w 9271440"/>
              <a:gd name="connsiteY71" fmla="*/ 4311754 h 6857856"/>
              <a:gd name="connsiteX72" fmla="*/ 7128516 w 9271440"/>
              <a:gd name="connsiteY72" fmla="*/ 4449323 h 6857856"/>
              <a:gd name="connsiteX73" fmla="*/ 7216048 w 9271440"/>
              <a:gd name="connsiteY73" fmla="*/ 4594034 h 6857856"/>
              <a:gd name="connsiteX74" fmla="*/ 7546554 w 9271440"/>
              <a:gd name="connsiteY74" fmla="*/ 4726236 h 6857856"/>
              <a:gd name="connsiteX75" fmla="*/ 7987229 w 9271440"/>
              <a:gd name="connsiteY75" fmla="*/ 4957590 h 6857856"/>
              <a:gd name="connsiteX76" fmla="*/ 8471971 w 9271440"/>
              <a:gd name="connsiteY76" fmla="*/ 5177928 h 6857856"/>
              <a:gd name="connsiteX77" fmla="*/ 8732503 w 9271440"/>
              <a:gd name="connsiteY77" fmla="*/ 5316069 h 6857856"/>
              <a:gd name="connsiteX78" fmla="*/ 9083265 w 9271440"/>
              <a:gd name="connsiteY78" fmla="*/ 5584346 h 6857856"/>
              <a:gd name="connsiteX79" fmla="*/ 9265186 w 9271440"/>
              <a:gd name="connsiteY79" fmla="*/ 5732041 h 6857856"/>
              <a:gd name="connsiteX80" fmla="*/ 9271440 w 9271440"/>
              <a:gd name="connsiteY80" fmla="*/ 6854299 h 6857856"/>
              <a:gd name="connsiteX81" fmla="*/ 889 w 9271440"/>
              <a:gd name="connsiteY81"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51682 w 9271440"/>
              <a:gd name="connsiteY24" fmla="*/ 2478795 h 6857856"/>
              <a:gd name="connsiteX25" fmla="*/ 1784733 w 9271440"/>
              <a:gd name="connsiteY25" fmla="*/ 2269475 h 6857856"/>
              <a:gd name="connsiteX26" fmla="*/ 1641513 w 9271440"/>
              <a:gd name="connsiteY26" fmla="*/ 2082188 h 6857856"/>
              <a:gd name="connsiteX27" fmla="*/ 1685581 w 9271440"/>
              <a:gd name="connsiteY27" fmla="*/ 1994053 h 6857856"/>
              <a:gd name="connsiteX28" fmla="*/ 1707614 w 9271440"/>
              <a:gd name="connsiteY28" fmla="*/ 1740665 h 6857856"/>
              <a:gd name="connsiteX29" fmla="*/ 1905918 w 9271440"/>
              <a:gd name="connsiteY29" fmla="*/ 1916935 h 6857856"/>
              <a:gd name="connsiteX30" fmla="*/ 1961002 w 9271440"/>
              <a:gd name="connsiteY30" fmla="*/ 1718631 h 6857856"/>
              <a:gd name="connsiteX31" fmla="*/ 1938969 w 9271440"/>
              <a:gd name="connsiteY31" fmla="*/ 1608463 h 6857856"/>
              <a:gd name="connsiteX32" fmla="*/ 2049137 w 9271440"/>
              <a:gd name="connsiteY32" fmla="*/ 1630496 h 6857856"/>
              <a:gd name="connsiteX33" fmla="*/ 2027104 w 9271440"/>
              <a:gd name="connsiteY33" fmla="*/ 1509311 h 6857856"/>
              <a:gd name="connsiteX34" fmla="*/ 2115239 w 9271440"/>
              <a:gd name="connsiteY34" fmla="*/ 1311007 h 6857856"/>
              <a:gd name="connsiteX35" fmla="*/ 2214390 w 9271440"/>
              <a:gd name="connsiteY35" fmla="*/ 1145754 h 6857856"/>
              <a:gd name="connsiteX36" fmla="*/ 2346593 w 9271440"/>
              <a:gd name="connsiteY36" fmla="*/ 760164 h 6857856"/>
              <a:gd name="connsiteX37" fmla="*/ 2577947 w 9271440"/>
              <a:gd name="connsiteY37" fmla="*/ 451692 h 6857856"/>
              <a:gd name="connsiteX38" fmla="*/ 2886419 w 9271440"/>
              <a:gd name="connsiteY38" fmla="*/ 209320 h 6857856"/>
              <a:gd name="connsiteX39" fmla="*/ 3183875 w 9271440"/>
              <a:gd name="connsiteY39" fmla="*/ 99152 h 6857856"/>
              <a:gd name="connsiteX40" fmla="*/ 3316077 w 9271440"/>
              <a:gd name="connsiteY40" fmla="*/ 0 h 6857856"/>
              <a:gd name="connsiteX41" fmla="*/ 5651653 w 9271440"/>
              <a:gd name="connsiteY41" fmla="*/ 0 h 6857856"/>
              <a:gd name="connsiteX42" fmla="*/ 5750805 w 9271440"/>
              <a:gd name="connsiteY42" fmla="*/ 187287 h 6857856"/>
              <a:gd name="connsiteX43" fmla="*/ 5794872 w 9271440"/>
              <a:gd name="connsiteY43" fmla="*/ 242371 h 6857856"/>
              <a:gd name="connsiteX44" fmla="*/ 6059277 w 9271440"/>
              <a:gd name="connsiteY44" fmla="*/ 154236 h 6857856"/>
              <a:gd name="connsiteX45" fmla="*/ 6114361 w 9271440"/>
              <a:gd name="connsiteY45" fmla="*/ 341523 h 6857856"/>
              <a:gd name="connsiteX46" fmla="*/ 6257581 w 9271440"/>
              <a:gd name="connsiteY46" fmla="*/ 484742 h 6857856"/>
              <a:gd name="connsiteX47" fmla="*/ 6433851 w 9271440"/>
              <a:gd name="connsiteY47" fmla="*/ 694063 h 6857856"/>
              <a:gd name="connsiteX48" fmla="*/ 6455884 w 9271440"/>
              <a:gd name="connsiteY48" fmla="*/ 826265 h 6857856"/>
              <a:gd name="connsiteX49" fmla="*/ 6621137 w 9271440"/>
              <a:gd name="connsiteY49" fmla="*/ 925417 h 6857856"/>
              <a:gd name="connsiteX50" fmla="*/ 6687239 w 9271440"/>
              <a:gd name="connsiteY50" fmla="*/ 1167788 h 6857856"/>
              <a:gd name="connsiteX51" fmla="*/ 6764357 w 9271440"/>
              <a:gd name="connsiteY51" fmla="*/ 1288973 h 6857856"/>
              <a:gd name="connsiteX52" fmla="*/ 6764357 w 9271440"/>
              <a:gd name="connsiteY52" fmla="*/ 1399142 h 6857856"/>
              <a:gd name="connsiteX53" fmla="*/ 6885542 w 9271440"/>
              <a:gd name="connsiteY53" fmla="*/ 1299990 h 6857856"/>
              <a:gd name="connsiteX54" fmla="*/ 6863508 w 9271440"/>
              <a:gd name="connsiteY54" fmla="*/ 1553378 h 6857856"/>
              <a:gd name="connsiteX55" fmla="*/ 6896559 w 9271440"/>
              <a:gd name="connsiteY55" fmla="*/ 1696598 h 6857856"/>
              <a:gd name="connsiteX56" fmla="*/ 6907576 w 9271440"/>
              <a:gd name="connsiteY56" fmla="*/ 1927952 h 6857856"/>
              <a:gd name="connsiteX57" fmla="*/ 6742323 w 9271440"/>
              <a:gd name="connsiteY57" fmla="*/ 2115239 h 6857856"/>
              <a:gd name="connsiteX58" fmla="*/ 6698255 w 9271440"/>
              <a:gd name="connsiteY58" fmla="*/ 2148289 h 6857856"/>
              <a:gd name="connsiteX59" fmla="*/ 6742323 w 9271440"/>
              <a:gd name="connsiteY59" fmla="*/ 2368627 h 6857856"/>
              <a:gd name="connsiteX60" fmla="*/ 6709272 w 9271440"/>
              <a:gd name="connsiteY60" fmla="*/ 2610998 h 6857856"/>
              <a:gd name="connsiteX61" fmla="*/ 6628281 w 9271440"/>
              <a:gd name="connsiteY61" fmla="*/ 2714022 h 6857856"/>
              <a:gd name="connsiteX62" fmla="*/ 6714895 w 9271440"/>
              <a:gd name="connsiteY62" fmla="*/ 2728052 h 6857856"/>
              <a:gd name="connsiteX63" fmla="*/ 6797407 w 9271440"/>
              <a:gd name="connsiteY63" fmla="*/ 2831335 h 6857856"/>
              <a:gd name="connsiteX64" fmla="*/ 6778357 w 9271440"/>
              <a:gd name="connsiteY64" fmla="*/ 3141299 h 6857856"/>
              <a:gd name="connsiteX65" fmla="*/ 6698255 w 9271440"/>
              <a:gd name="connsiteY65" fmla="*/ 3338111 h 6857856"/>
              <a:gd name="connsiteX66" fmla="*/ 6698255 w 9271440"/>
              <a:gd name="connsiteY66" fmla="*/ 3536414 h 6857856"/>
              <a:gd name="connsiteX67" fmla="*/ 6643171 w 9271440"/>
              <a:gd name="connsiteY67" fmla="*/ 3899971 h 6857856"/>
              <a:gd name="connsiteX68" fmla="*/ 6577070 w 9271440"/>
              <a:gd name="connsiteY68" fmla="*/ 4120308 h 6857856"/>
              <a:gd name="connsiteX69" fmla="*/ 6895384 w 9271440"/>
              <a:gd name="connsiteY69" fmla="*/ 4076844 h 6857856"/>
              <a:gd name="connsiteX70" fmla="*/ 6955517 w 9271440"/>
              <a:gd name="connsiteY70" fmla="*/ 4236129 h 6857856"/>
              <a:gd name="connsiteX71" fmla="*/ 7001965 w 9271440"/>
              <a:gd name="connsiteY71" fmla="*/ 4311754 h 6857856"/>
              <a:gd name="connsiteX72" fmla="*/ 7128516 w 9271440"/>
              <a:gd name="connsiteY72" fmla="*/ 4449323 h 6857856"/>
              <a:gd name="connsiteX73" fmla="*/ 7216048 w 9271440"/>
              <a:gd name="connsiteY73" fmla="*/ 4594034 h 6857856"/>
              <a:gd name="connsiteX74" fmla="*/ 7546554 w 9271440"/>
              <a:gd name="connsiteY74" fmla="*/ 4726236 h 6857856"/>
              <a:gd name="connsiteX75" fmla="*/ 7987229 w 9271440"/>
              <a:gd name="connsiteY75" fmla="*/ 4957590 h 6857856"/>
              <a:gd name="connsiteX76" fmla="*/ 8471971 w 9271440"/>
              <a:gd name="connsiteY76" fmla="*/ 5177928 h 6857856"/>
              <a:gd name="connsiteX77" fmla="*/ 8732503 w 9271440"/>
              <a:gd name="connsiteY77" fmla="*/ 5316069 h 6857856"/>
              <a:gd name="connsiteX78" fmla="*/ 9083265 w 9271440"/>
              <a:gd name="connsiteY78" fmla="*/ 5584346 h 6857856"/>
              <a:gd name="connsiteX79" fmla="*/ 9265186 w 9271440"/>
              <a:gd name="connsiteY79" fmla="*/ 5732041 h 6857856"/>
              <a:gd name="connsiteX80" fmla="*/ 9271440 w 9271440"/>
              <a:gd name="connsiteY80" fmla="*/ 6854299 h 6857856"/>
              <a:gd name="connsiteX81" fmla="*/ 889 w 9271440"/>
              <a:gd name="connsiteY81"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51682 w 9271440"/>
              <a:gd name="connsiteY24" fmla="*/ 2478795 h 6857856"/>
              <a:gd name="connsiteX25" fmla="*/ 1829977 w 9271440"/>
              <a:gd name="connsiteY25" fmla="*/ 2302812 h 6857856"/>
              <a:gd name="connsiteX26" fmla="*/ 1641513 w 9271440"/>
              <a:gd name="connsiteY26" fmla="*/ 2082188 h 6857856"/>
              <a:gd name="connsiteX27" fmla="*/ 1685581 w 9271440"/>
              <a:gd name="connsiteY27" fmla="*/ 1994053 h 6857856"/>
              <a:gd name="connsiteX28" fmla="*/ 1707614 w 9271440"/>
              <a:gd name="connsiteY28" fmla="*/ 1740665 h 6857856"/>
              <a:gd name="connsiteX29" fmla="*/ 1905918 w 9271440"/>
              <a:gd name="connsiteY29" fmla="*/ 1916935 h 6857856"/>
              <a:gd name="connsiteX30" fmla="*/ 1961002 w 9271440"/>
              <a:gd name="connsiteY30" fmla="*/ 1718631 h 6857856"/>
              <a:gd name="connsiteX31" fmla="*/ 1938969 w 9271440"/>
              <a:gd name="connsiteY31" fmla="*/ 1608463 h 6857856"/>
              <a:gd name="connsiteX32" fmla="*/ 2049137 w 9271440"/>
              <a:gd name="connsiteY32" fmla="*/ 1630496 h 6857856"/>
              <a:gd name="connsiteX33" fmla="*/ 2027104 w 9271440"/>
              <a:gd name="connsiteY33" fmla="*/ 1509311 h 6857856"/>
              <a:gd name="connsiteX34" fmla="*/ 2115239 w 9271440"/>
              <a:gd name="connsiteY34" fmla="*/ 1311007 h 6857856"/>
              <a:gd name="connsiteX35" fmla="*/ 2214390 w 9271440"/>
              <a:gd name="connsiteY35" fmla="*/ 1145754 h 6857856"/>
              <a:gd name="connsiteX36" fmla="*/ 2346593 w 9271440"/>
              <a:gd name="connsiteY36" fmla="*/ 760164 h 6857856"/>
              <a:gd name="connsiteX37" fmla="*/ 2577947 w 9271440"/>
              <a:gd name="connsiteY37" fmla="*/ 451692 h 6857856"/>
              <a:gd name="connsiteX38" fmla="*/ 2886419 w 9271440"/>
              <a:gd name="connsiteY38" fmla="*/ 209320 h 6857856"/>
              <a:gd name="connsiteX39" fmla="*/ 3183875 w 9271440"/>
              <a:gd name="connsiteY39" fmla="*/ 99152 h 6857856"/>
              <a:gd name="connsiteX40" fmla="*/ 3316077 w 9271440"/>
              <a:gd name="connsiteY40" fmla="*/ 0 h 6857856"/>
              <a:gd name="connsiteX41" fmla="*/ 5651653 w 9271440"/>
              <a:gd name="connsiteY41" fmla="*/ 0 h 6857856"/>
              <a:gd name="connsiteX42" fmla="*/ 5750805 w 9271440"/>
              <a:gd name="connsiteY42" fmla="*/ 187287 h 6857856"/>
              <a:gd name="connsiteX43" fmla="*/ 5794872 w 9271440"/>
              <a:gd name="connsiteY43" fmla="*/ 242371 h 6857856"/>
              <a:gd name="connsiteX44" fmla="*/ 6059277 w 9271440"/>
              <a:gd name="connsiteY44" fmla="*/ 154236 h 6857856"/>
              <a:gd name="connsiteX45" fmla="*/ 6114361 w 9271440"/>
              <a:gd name="connsiteY45" fmla="*/ 341523 h 6857856"/>
              <a:gd name="connsiteX46" fmla="*/ 6257581 w 9271440"/>
              <a:gd name="connsiteY46" fmla="*/ 484742 h 6857856"/>
              <a:gd name="connsiteX47" fmla="*/ 6433851 w 9271440"/>
              <a:gd name="connsiteY47" fmla="*/ 694063 h 6857856"/>
              <a:gd name="connsiteX48" fmla="*/ 6455884 w 9271440"/>
              <a:gd name="connsiteY48" fmla="*/ 826265 h 6857856"/>
              <a:gd name="connsiteX49" fmla="*/ 6621137 w 9271440"/>
              <a:gd name="connsiteY49" fmla="*/ 925417 h 6857856"/>
              <a:gd name="connsiteX50" fmla="*/ 6687239 w 9271440"/>
              <a:gd name="connsiteY50" fmla="*/ 1167788 h 6857856"/>
              <a:gd name="connsiteX51" fmla="*/ 6764357 w 9271440"/>
              <a:gd name="connsiteY51" fmla="*/ 1288973 h 6857856"/>
              <a:gd name="connsiteX52" fmla="*/ 6764357 w 9271440"/>
              <a:gd name="connsiteY52" fmla="*/ 1399142 h 6857856"/>
              <a:gd name="connsiteX53" fmla="*/ 6885542 w 9271440"/>
              <a:gd name="connsiteY53" fmla="*/ 1299990 h 6857856"/>
              <a:gd name="connsiteX54" fmla="*/ 6863508 w 9271440"/>
              <a:gd name="connsiteY54" fmla="*/ 1553378 h 6857856"/>
              <a:gd name="connsiteX55" fmla="*/ 6896559 w 9271440"/>
              <a:gd name="connsiteY55" fmla="*/ 1696598 h 6857856"/>
              <a:gd name="connsiteX56" fmla="*/ 6907576 w 9271440"/>
              <a:gd name="connsiteY56" fmla="*/ 1927952 h 6857856"/>
              <a:gd name="connsiteX57" fmla="*/ 6742323 w 9271440"/>
              <a:gd name="connsiteY57" fmla="*/ 2115239 h 6857856"/>
              <a:gd name="connsiteX58" fmla="*/ 6698255 w 9271440"/>
              <a:gd name="connsiteY58" fmla="*/ 2148289 h 6857856"/>
              <a:gd name="connsiteX59" fmla="*/ 6742323 w 9271440"/>
              <a:gd name="connsiteY59" fmla="*/ 2368627 h 6857856"/>
              <a:gd name="connsiteX60" fmla="*/ 6709272 w 9271440"/>
              <a:gd name="connsiteY60" fmla="*/ 2610998 h 6857856"/>
              <a:gd name="connsiteX61" fmla="*/ 6628281 w 9271440"/>
              <a:gd name="connsiteY61" fmla="*/ 2714022 h 6857856"/>
              <a:gd name="connsiteX62" fmla="*/ 6714895 w 9271440"/>
              <a:gd name="connsiteY62" fmla="*/ 2728052 h 6857856"/>
              <a:gd name="connsiteX63" fmla="*/ 6797407 w 9271440"/>
              <a:gd name="connsiteY63" fmla="*/ 2831335 h 6857856"/>
              <a:gd name="connsiteX64" fmla="*/ 6778357 w 9271440"/>
              <a:gd name="connsiteY64" fmla="*/ 3141299 h 6857856"/>
              <a:gd name="connsiteX65" fmla="*/ 6698255 w 9271440"/>
              <a:gd name="connsiteY65" fmla="*/ 3338111 h 6857856"/>
              <a:gd name="connsiteX66" fmla="*/ 6698255 w 9271440"/>
              <a:gd name="connsiteY66" fmla="*/ 3536414 h 6857856"/>
              <a:gd name="connsiteX67" fmla="*/ 6643171 w 9271440"/>
              <a:gd name="connsiteY67" fmla="*/ 3899971 h 6857856"/>
              <a:gd name="connsiteX68" fmla="*/ 6577070 w 9271440"/>
              <a:gd name="connsiteY68" fmla="*/ 4120308 h 6857856"/>
              <a:gd name="connsiteX69" fmla="*/ 6895384 w 9271440"/>
              <a:gd name="connsiteY69" fmla="*/ 4076844 h 6857856"/>
              <a:gd name="connsiteX70" fmla="*/ 6955517 w 9271440"/>
              <a:gd name="connsiteY70" fmla="*/ 4236129 h 6857856"/>
              <a:gd name="connsiteX71" fmla="*/ 7001965 w 9271440"/>
              <a:gd name="connsiteY71" fmla="*/ 4311754 h 6857856"/>
              <a:gd name="connsiteX72" fmla="*/ 7128516 w 9271440"/>
              <a:gd name="connsiteY72" fmla="*/ 4449323 h 6857856"/>
              <a:gd name="connsiteX73" fmla="*/ 7216048 w 9271440"/>
              <a:gd name="connsiteY73" fmla="*/ 4594034 h 6857856"/>
              <a:gd name="connsiteX74" fmla="*/ 7546554 w 9271440"/>
              <a:gd name="connsiteY74" fmla="*/ 4726236 h 6857856"/>
              <a:gd name="connsiteX75" fmla="*/ 7987229 w 9271440"/>
              <a:gd name="connsiteY75" fmla="*/ 4957590 h 6857856"/>
              <a:gd name="connsiteX76" fmla="*/ 8471971 w 9271440"/>
              <a:gd name="connsiteY76" fmla="*/ 5177928 h 6857856"/>
              <a:gd name="connsiteX77" fmla="*/ 8732503 w 9271440"/>
              <a:gd name="connsiteY77" fmla="*/ 5316069 h 6857856"/>
              <a:gd name="connsiteX78" fmla="*/ 9083265 w 9271440"/>
              <a:gd name="connsiteY78" fmla="*/ 5584346 h 6857856"/>
              <a:gd name="connsiteX79" fmla="*/ 9265186 w 9271440"/>
              <a:gd name="connsiteY79" fmla="*/ 5732041 h 6857856"/>
              <a:gd name="connsiteX80" fmla="*/ 9271440 w 9271440"/>
              <a:gd name="connsiteY80" fmla="*/ 6854299 h 6857856"/>
              <a:gd name="connsiteX81" fmla="*/ 889 w 9271440"/>
              <a:gd name="connsiteY81"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51682 w 9271440"/>
              <a:gd name="connsiteY24" fmla="*/ 2478795 h 6857856"/>
              <a:gd name="connsiteX25" fmla="*/ 1764505 w 9271440"/>
              <a:gd name="connsiteY25" fmla="*/ 2402681 h 6857856"/>
              <a:gd name="connsiteX26" fmla="*/ 1829977 w 9271440"/>
              <a:gd name="connsiteY26" fmla="*/ 2302812 h 6857856"/>
              <a:gd name="connsiteX27" fmla="*/ 1641513 w 9271440"/>
              <a:gd name="connsiteY27" fmla="*/ 2082188 h 6857856"/>
              <a:gd name="connsiteX28" fmla="*/ 1685581 w 9271440"/>
              <a:gd name="connsiteY28" fmla="*/ 1994053 h 6857856"/>
              <a:gd name="connsiteX29" fmla="*/ 1707614 w 9271440"/>
              <a:gd name="connsiteY29" fmla="*/ 1740665 h 6857856"/>
              <a:gd name="connsiteX30" fmla="*/ 1905918 w 9271440"/>
              <a:gd name="connsiteY30" fmla="*/ 1916935 h 6857856"/>
              <a:gd name="connsiteX31" fmla="*/ 1961002 w 9271440"/>
              <a:gd name="connsiteY31" fmla="*/ 1718631 h 6857856"/>
              <a:gd name="connsiteX32" fmla="*/ 1938969 w 9271440"/>
              <a:gd name="connsiteY32" fmla="*/ 1608463 h 6857856"/>
              <a:gd name="connsiteX33" fmla="*/ 2049137 w 9271440"/>
              <a:gd name="connsiteY33" fmla="*/ 1630496 h 6857856"/>
              <a:gd name="connsiteX34" fmla="*/ 2027104 w 9271440"/>
              <a:gd name="connsiteY34" fmla="*/ 1509311 h 6857856"/>
              <a:gd name="connsiteX35" fmla="*/ 2115239 w 9271440"/>
              <a:gd name="connsiteY35" fmla="*/ 1311007 h 6857856"/>
              <a:gd name="connsiteX36" fmla="*/ 2214390 w 9271440"/>
              <a:gd name="connsiteY36" fmla="*/ 1145754 h 6857856"/>
              <a:gd name="connsiteX37" fmla="*/ 2346593 w 9271440"/>
              <a:gd name="connsiteY37" fmla="*/ 760164 h 6857856"/>
              <a:gd name="connsiteX38" fmla="*/ 2577947 w 9271440"/>
              <a:gd name="connsiteY38" fmla="*/ 451692 h 6857856"/>
              <a:gd name="connsiteX39" fmla="*/ 2886419 w 9271440"/>
              <a:gd name="connsiteY39" fmla="*/ 209320 h 6857856"/>
              <a:gd name="connsiteX40" fmla="*/ 3183875 w 9271440"/>
              <a:gd name="connsiteY40" fmla="*/ 99152 h 6857856"/>
              <a:gd name="connsiteX41" fmla="*/ 3316077 w 9271440"/>
              <a:gd name="connsiteY41" fmla="*/ 0 h 6857856"/>
              <a:gd name="connsiteX42" fmla="*/ 5651653 w 9271440"/>
              <a:gd name="connsiteY42" fmla="*/ 0 h 6857856"/>
              <a:gd name="connsiteX43" fmla="*/ 5750805 w 9271440"/>
              <a:gd name="connsiteY43" fmla="*/ 187287 h 6857856"/>
              <a:gd name="connsiteX44" fmla="*/ 5794872 w 9271440"/>
              <a:gd name="connsiteY44" fmla="*/ 242371 h 6857856"/>
              <a:gd name="connsiteX45" fmla="*/ 6059277 w 9271440"/>
              <a:gd name="connsiteY45" fmla="*/ 154236 h 6857856"/>
              <a:gd name="connsiteX46" fmla="*/ 6114361 w 9271440"/>
              <a:gd name="connsiteY46" fmla="*/ 341523 h 6857856"/>
              <a:gd name="connsiteX47" fmla="*/ 6257581 w 9271440"/>
              <a:gd name="connsiteY47" fmla="*/ 484742 h 6857856"/>
              <a:gd name="connsiteX48" fmla="*/ 6433851 w 9271440"/>
              <a:gd name="connsiteY48" fmla="*/ 694063 h 6857856"/>
              <a:gd name="connsiteX49" fmla="*/ 6455884 w 9271440"/>
              <a:gd name="connsiteY49" fmla="*/ 826265 h 6857856"/>
              <a:gd name="connsiteX50" fmla="*/ 6621137 w 9271440"/>
              <a:gd name="connsiteY50" fmla="*/ 925417 h 6857856"/>
              <a:gd name="connsiteX51" fmla="*/ 6687239 w 9271440"/>
              <a:gd name="connsiteY51" fmla="*/ 1167788 h 6857856"/>
              <a:gd name="connsiteX52" fmla="*/ 6764357 w 9271440"/>
              <a:gd name="connsiteY52" fmla="*/ 1288973 h 6857856"/>
              <a:gd name="connsiteX53" fmla="*/ 6764357 w 9271440"/>
              <a:gd name="connsiteY53" fmla="*/ 1399142 h 6857856"/>
              <a:gd name="connsiteX54" fmla="*/ 6885542 w 9271440"/>
              <a:gd name="connsiteY54" fmla="*/ 1299990 h 6857856"/>
              <a:gd name="connsiteX55" fmla="*/ 6863508 w 9271440"/>
              <a:gd name="connsiteY55" fmla="*/ 1553378 h 6857856"/>
              <a:gd name="connsiteX56" fmla="*/ 6896559 w 9271440"/>
              <a:gd name="connsiteY56" fmla="*/ 1696598 h 6857856"/>
              <a:gd name="connsiteX57" fmla="*/ 6907576 w 9271440"/>
              <a:gd name="connsiteY57" fmla="*/ 1927952 h 6857856"/>
              <a:gd name="connsiteX58" fmla="*/ 6742323 w 9271440"/>
              <a:gd name="connsiteY58" fmla="*/ 2115239 h 6857856"/>
              <a:gd name="connsiteX59" fmla="*/ 6698255 w 9271440"/>
              <a:gd name="connsiteY59" fmla="*/ 2148289 h 6857856"/>
              <a:gd name="connsiteX60" fmla="*/ 6742323 w 9271440"/>
              <a:gd name="connsiteY60" fmla="*/ 2368627 h 6857856"/>
              <a:gd name="connsiteX61" fmla="*/ 6709272 w 9271440"/>
              <a:gd name="connsiteY61" fmla="*/ 2610998 h 6857856"/>
              <a:gd name="connsiteX62" fmla="*/ 6628281 w 9271440"/>
              <a:gd name="connsiteY62" fmla="*/ 2714022 h 6857856"/>
              <a:gd name="connsiteX63" fmla="*/ 6714895 w 9271440"/>
              <a:gd name="connsiteY63" fmla="*/ 2728052 h 6857856"/>
              <a:gd name="connsiteX64" fmla="*/ 6797407 w 9271440"/>
              <a:gd name="connsiteY64" fmla="*/ 2831335 h 6857856"/>
              <a:gd name="connsiteX65" fmla="*/ 6778357 w 9271440"/>
              <a:gd name="connsiteY65" fmla="*/ 3141299 h 6857856"/>
              <a:gd name="connsiteX66" fmla="*/ 6698255 w 9271440"/>
              <a:gd name="connsiteY66" fmla="*/ 3338111 h 6857856"/>
              <a:gd name="connsiteX67" fmla="*/ 6698255 w 9271440"/>
              <a:gd name="connsiteY67" fmla="*/ 3536414 h 6857856"/>
              <a:gd name="connsiteX68" fmla="*/ 6643171 w 9271440"/>
              <a:gd name="connsiteY68" fmla="*/ 3899971 h 6857856"/>
              <a:gd name="connsiteX69" fmla="*/ 6577070 w 9271440"/>
              <a:gd name="connsiteY69" fmla="*/ 4120308 h 6857856"/>
              <a:gd name="connsiteX70" fmla="*/ 6895384 w 9271440"/>
              <a:gd name="connsiteY70" fmla="*/ 4076844 h 6857856"/>
              <a:gd name="connsiteX71" fmla="*/ 6955517 w 9271440"/>
              <a:gd name="connsiteY71" fmla="*/ 4236129 h 6857856"/>
              <a:gd name="connsiteX72" fmla="*/ 7001965 w 9271440"/>
              <a:gd name="connsiteY72" fmla="*/ 4311754 h 6857856"/>
              <a:gd name="connsiteX73" fmla="*/ 7128516 w 9271440"/>
              <a:gd name="connsiteY73" fmla="*/ 4449323 h 6857856"/>
              <a:gd name="connsiteX74" fmla="*/ 7216048 w 9271440"/>
              <a:gd name="connsiteY74" fmla="*/ 4594034 h 6857856"/>
              <a:gd name="connsiteX75" fmla="*/ 7546554 w 9271440"/>
              <a:gd name="connsiteY75" fmla="*/ 4726236 h 6857856"/>
              <a:gd name="connsiteX76" fmla="*/ 7987229 w 9271440"/>
              <a:gd name="connsiteY76" fmla="*/ 4957590 h 6857856"/>
              <a:gd name="connsiteX77" fmla="*/ 8471971 w 9271440"/>
              <a:gd name="connsiteY77" fmla="*/ 5177928 h 6857856"/>
              <a:gd name="connsiteX78" fmla="*/ 8732503 w 9271440"/>
              <a:gd name="connsiteY78" fmla="*/ 5316069 h 6857856"/>
              <a:gd name="connsiteX79" fmla="*/ 9083265 w 9271440"/>
              <a:gd name="connsiteY79" fmla="*/ 5584346 h 6857856"/>
              <a:gd name="connsiteX80" fmla="*/ 9265186 w 9271440"/>
              <a:gd name="connsiteY80" fmla="*/ 5732041 h 6857856"/>
              <a:gd name="connsiteX81" fmla="*/ 9271440 w 9271440"/>
              <a:gd name="connsiteY81" fmla="*/ 6854299 h 6857856"/>
              <a:gd name="connsiteX82" fmla="*/ 889 w 9271440"/>
              <a:gd name="connsiteY82"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41513 w 9271440"/>
              <a:gd name="connsiteY28" fmla="*/ 2082188 h 6857856"/>
              <a:gd name="connsiteX29" fmla="*/ 1685581 w 9271440"/>
              <a:gd name="connsiteY29" fmla="*/ 1994053 h 6857856"/>
              <a:gd name="connsiteX30" fmla="*/ 1707614 w 9271440"/>
              <a:gd name="connsiteY30" fmla="*/ 1740665 h 6857856"/>
              <a:gd name="connsiteX31" fmla="*/ 1905918 w 9271440"/>
              <a:gd name="connsiteY31" fmla="*/ 1916935 h 6857856"/>
              <a:gd name="connsiteX32" fmla="*/ 1961002 w 9271440"/>
              <a:gd name="connsiteY32" fmla="*/ 1718631 h 6857856"/>
              <a:gd name="connsiteX33" fmla="*/ 1938969 w 9271440"/>
              <a:gd name="connsiteY33" fmla="*/ 1608463 h 6857856"/>
              <a:gd name="connsiteX34" fmla="*/ 2049137 w 9271440"/>
              <a:gd name="connsiteY34" fmla="*/ 1630496 h 6857856"/>
              <a:gd name="connsiteX35" fmla="*/ 2027104 w 9271440"/>
              <a:gd name="connsiteY35" fmla="*/ 1509311 h 6857856"/>
              <a:gd name="connsiteX36" fmla="*/ 2115239 w 9271440"/>
              <a:gd name="connsiteY36" fmla="*/ 1311007 h 6857856"/>
              <a:gd name="connsiteX37" fmla="*/ 2214390 w 9271440"/>
              <a:gd name="connsiteY37" fmla="*/ 1145754 h 6857856"/>
              <a:gd name="connsiteX38" fmla="*/ 2346593 w 9271440"/>
              <a:gd name="connsiteY38" fmla="*/ 760164 h 6857856"/>
              <a:gd name="connsiteX39" fmla="*/ 2577947 w 9271440"/>
              <a:gd name="connsiteY39" fmla="*/ 451692 h 6857856"/>
              <a:gd name="connsiteX40" fmla="*/ 2886419 w 9271440"/>
              <a:gd name="connsiteY40" fmla="*/ 209320 h 6857856"/>
              <a:gd name="connsiteX41" fmla="*/ 3183875 w 9271440"/>
              <a:gd name="connsiteY41" fmla="*/ 99152 h 6857856"/>
              <a:gd name="connsiteX42" fmla="*/ 3316077 w 9271440"/>
              <a:gd name="connsiteY42" fmla="*/ 0 h 6857856"/>
              <a:gd name="connsiteX43" fmla="*/ 5651653 w 9271440"/>
              <a:gd name="connsiteY43" fmla="*/ 0 h 6857856"/>
              <a:gd name="connsiteX44" fmla="*/ 5750805 w 9271440"/>
              <a:gd name="connsiteY44" fmla="*/ 187287 h 6857856"/>
              <a:gd name="connsiteX45" fmla="*/ 5794872 w 9271440"/>
              <a:gd name="connsiteY45" fmla="*/ 242371 h 6857856"/>
              <a:gd name="connsiteX46" fmla="*/ 6059277 w 9271440"/>
              <a:gd name="connsiteY46" fmla="*/ 154236 h 6857856"/>
              <a:gd name="connsiteX47" fmla="*/ 6114361 w 9271440"/>
              <a:gd name="connsiteY47" fmla="*/ 341523 h 6857856"/>
              <a:gd name="connsiteX48" fmla="*/ 6257581 w 9271440"/>
              <a:gd name="connsiteY48" fmla="*/ 484742 h 6857856"/>
              <a:gd name="connsiteX49" fmla="*/ 6433851 w 9271440"/>
              <a:gd name="connsiteY49" fmla="*/ 694063 h 6857856"/>
              <a:gd name="connsiteX50" fmla="*/ 6455884 w 9271440"/>
              <a:gd name="connsiteY50" fmla="*/ 826265 h 6857856"/>
              <a:gd name="connsiteX51" fmla="*/ 6621137 w 9271440"/>
              <a:gd name="connsiteY51" fmla="*/ 925417 h 6857856"/>
              <a:gd name="connsiteX52" fmla="*/ 6687239 w 9271440"/>
              <a:gd name="connsiteY52" fmla="*/ 1167788 h 6857856"/>
              <a:gd name="connsiteX53" fmla="*/ 6764357 w 9271440"/>
              <a:gd name="connsiteY53" fmla="*/ 1288973 h 6857856"/>
              <a:gd name="connsiteX54" fmla="*/ 6764357 w 9271440"/>
              <a:gd name="connsiteY54" fmla="*/ 1399142 h 6857856"/>
              <a:gd name="connsiteX55" fmla="*/ 6885542 w 9271440"/>
              <a:gd name="connsiteY55" fmla="*/ 1299990 h 6857856"/>
              <a:gd name="connsiteX56" fmla="*/ 6863508 w 9271440"/>
              <a:gd name="connsiteY56" fmla="*/ 1553378 h 6857856"/>
              <a:gd name="connsiteX57" fmla="*/ 6896559 w 9271440"/>
              <a:gd name="connsiteY57" fmla="*/ 1696598 h 6857856"/>
              <a:gd name="connsiteX58" fmla="*/ 6907576 w 9271440"/>
              <a:gd name="connsiteY58" fmla="*/ 1927952 h 6857856"/>
              <a:gd name="connsiteX59" fmla="*/ 6742323 w 9271440"/>
              <a:gd name="connsiteY59" fmla="*/ 2115239 h 6857856"/>
              <a:gd name="connsiteX60" fmla="*/ 6698255 w 9271440"/>
              <a:gd name="connsiteY60" fmla="*/ 2148289 h 6857856"/>
              <a:gd name="connsiteX61" fmla="*/ 6742323 w 9271440"/>
              <a:gd name="connsiteY61" fmla="*/ 2368627 h 6857856"/>
              <a:gd name="connsiteX62" fmla="*/ 6709272 w 9271440"/>
              <a:gd name="connsiteY62" fmla="*/ 2610998 h 6857856"/>
              <a:gd name="connsiteX63" fmla="*/ 6628281 w 9271440"/>
              <a:gd name="connsiteY63" fmla="*/ 2714022 h 6857856"/>
              <a:gd name="connsiteX64" fmla="*/ 6714895 w 9271440"/>
              <a:gd name="connsiteY64" fmla="*/ 2728052 h 6857856"/>
              <a:gd name="connsiteX65" fmla="*/ 6797407 w 9271440"/>
              <a:gd name="connsiteY65" fmla="*/ 2831335 h 6857856"/>
              <a:gd name="connsiteX66" fmla="*/ 6778357 w 9271440"/>
              <a:gd name="connsiteY66" fmla="*/ 3141299 h 6857856"/>
              <a:gd name="connsiteX67" fmla="*/ 6698255 w 9271440"/>
              <a:gd name="connsiteY67" fmla="*/ 3338111 h 6857856"/>
              <a:gd name="connsiteX68" fmla="*/ 6698255 w 9271440"/>
              <a:gd name="connsiteY68" fmla="*/ 3536414 h 6857856"/>
              <a:gd name="connsiteX69" fmla="*/ 6643171 w 9271440"/>
              <a:gd name="connsiteY69" fmla="*/ 3899971 h 6857856"/>
              <a:gd name="connsiteX70" fmla="*/ 6577070 w 9271440"/>
              <a:gd name="connsiteY70" fmla="*/ 4120308 h 6857856"/>
              <a:gd name="connsiteX71" fmla="*/ 6895384 w 9271440"/>
              <a:gd name="connsiteY71" fmla="*/ 4076844 h 6857856"/>
              <a:gd name="connsiteX72" fmla="*/ 6955517 w 9271440"/>
              <a:gd name="connsiteY72" fmla="*/ 4236129 h 6857856"/>
              <a:gd name="connsiteX73" fmla="*/ 7001965 w 9271440"/>
              <a:gd name="connsiteY73" fmla="*/ 4311754 h 6857856"/>
              <a:gd name="connsiteX74" fmla="*/ 7128516 w 9271440"/>
              <a:gd name="connsiteY74" fmla="*/ 4449323 h 6857856"/>
              <a:gd name="connsiteX75" fmla="*/ 7216048 w 9271440"/>
              <a:gd name="connsiteY75" fmla="*/ 4594034 h 6857856"/>
              <a:gd name="connsiteX76" fmla="*/ 7546554 w 9271440"/>
              <a:gd name="connsiteY76" fmla="*/ 4726236 h 6857856"/>
              <a:gd name="connsiteX77" fmla="*/ 7987229 w 9271440"/>
              <a:gd name="connsiteY77" fmla="*/ 4957590 h 6857856"/>
              <a:gd name="connsiteX78" fmla="*/ 8471971 w 9271440"/>
              <a:gd name="connsiteY78" fmla="*/ 5177928 h 6857856"/>
              <a:gd name="connsiteX79" fmla="*/ 8732503 w 9271440"/>
              <a:gd name="connsiteY79" fmla="*/ 5316069 h 6857856"/>
              <a:gd name="connsiteX80" fmla="*/ 9083265 w 9271440"/>
              <a:gd name="connsiteY80" fmla="*/ 5584346 h 6857856"/>
              <a:gd name="connsiteX81" fmla="*/ 9265186 w 9271440"/>
              <a:gd name="connsiteY81" fmla="*/ 5732041 h 6857856"/>
              <a:gd name="connsiteX82" fmla="*/ 9271440 w 9271440"/>
              <a:gd name="connsiteY82" fmla="*/ 6854299 h 6857856"/>
              <a:gd name="connsiteX83" fmla="*/ 889 w 9271440"/>
              <a:gd name="connsiteY83"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707614 w 9271440"/>
              <a:gd name="connsiteY31" fmla="*/ 1740665 h 6857856"/>
              <a:gd name="connsiteX32" fmla="*/ 1905918 w 9271440"/>
              <a:gd name="connsiteY32" fmla="*/ 1916935 h 6857856"/>
              <a:gd name="connsiteX33" fmla="*/ 1961002 w 9271440"/>
              <a:gd name="connsiteY33" fmla="*/ 1718631 h 6857856"/>
              <a:gd name="connsiteX34" fmla="*/ 1938969 w 9271440"/>
              <a:gd name="connsiteY34" fmla="*/ 1608463 h 6857856"/>
              <a:gd name="connsiteX35" fmla="*/ 2049137 w 9271440"/>
              <a:gd name="connsiteY35" fmla="*/ 1630496 h 6857856"/>
              <a:gd name="connsiteX36" fmla="*/ 2027104 w 9271440"/>
              <a:gd name="connsiteY36" fmla="*/ 1509311 h 6857856"/>
              <a:gd name="connsiteX37" fmla="*/ 2115239 w 9271440"/>
              <a:gd name="connsiteY37" fmla="*/ 1311007 h 6857856"/>
              <a:gd name="connsiteX38" fmla="*/ 2214390 w 9271440"/>
              <a:gd name="connsiteY38" fmla="*/ 1145754 h 6857856"/>
              <a:gd name="connsiteX39" fmla="*/ 2346593 w 9271440"/>
              <a:gd name="connsiteY39" fmla="*/ 760164 h 6857856"/>
              <a:gd name="connsiteX40" fmla="*/ 2577947 w 9271440"/>
              <a:gd name="connsiteY40" fmla="*/ 451692 h 6857856"/>
              <a:gd name="connsiteX41" fmla="*/ 2886419 w 9271440"/>
              <a:gd name="connsiteY41" fmla="*/ 209320 h 6857856"/>
              <a:gd name="connsiteX42" fmla="*/ 3183875 w 9271440"/>
              <a:gd name="connsiteY42" fmla="*/ 99152 h 6857856"/>
              <a:gd name="connsiteX43" fmla="*/ 3316077 w 9271440"/>
              <a:gd name="connsiteY43" fmla="*/ 0 h 6857856"/>
              <a:gd name="connsiteX44" fmla="*/ 5651653 w 9271440"/>
              <a:gd name="connsiteY44" fmla="*/ 0 h 6857856"/>
              <a:gd name="connsiteX45" fmla="*/ 5750805 w 9271440"/>
              <a:gd name="connsiteY45" fmla="*/ 187287 h 6857856"/>
              <a:gd name="connsiteX46" fmla="*/ 5794872 w 9271440"/>
              <a:gd name="connsiteY46" fmla="*/ 242371 h 6857856"/>
              <a:gd name="connsiteX47" fmla="*/ 6059277 w 9271440"/>
              <a:gd name="connsiteY47" fmla="*/ 154236 h 6857856"/>
              <a:gd name="connsiteX48" fmla="*/ 6114361 w 9271440"/>
              <a:gd name="connsiteY48" fmla="*/ 341523 h 6857856"/>
              <a:gd name="connsiteX49" fmla="*/ 6257581 w 9271440"/>
              <a:gd name="connsiteY49" fmla="*/ 484742 h 6857856"/>
              <a:gd name="connsiteX50" fmla="*/ 6433851 w 9271440"/>
              <a:gd name="connsiteY50" fmla="*/ 694063 h 6857856"/>
              <a:gd name="connsiteX51" fmla="*/ 6455884 w 9271440"/>
              <a:gd name="connsiteY51" fmla="*/ 826265 h 6857856"/>
              <a:gd name="connsiteX52" fmla="*/ 6621137 w 9271440"/>
              <a:gd name="connsiteY52" fmla="*/ 925417 h 6857856"/>
              <a:gd name="connsiteX53" fmla="*/ 6687239 w 9271440"/>
              <a:gd name="connsiteY53" fmla="*/ 1167788 h 6857856"/>
              <a:gd name="connsiteX54" fmla="*/ 6764357 w 9271440"/>
              <a:gd name="connsiteY54" fmla="*/ 1288973 h 6857856"/>
              <a:gd name="connsiteX55" fmla="*/ 6764357 w 9271440"/>
              <a:gd name="connsiteY55" fmla="*/ 1399142 h 6857856"/>
              <a:gd name="connsiteX56" fmla="*/ 6885542 w 9271440"/>
              <a:gd name="connsiteY56" fmla="*/ 1299990 h 6857856"/>
              <a:gd name="connsiteX57" fmla="*/ 6863508 w 9271440"/>
              <a:gd name="connsiteY57" fmla="*/ 1553378 h 6857856"/>
              <a:gd name="connsiteX58" fmla="*/ 6896559 w 9271440"/>
              <a:gd name="connsiteY58" fmla="*/ 1696598 h 6857856"/>
              <a:gd name="connsiteX59" fmla="*/ 6907576 w 9271440"/>
              <a:gd name="connsiteY59" fmla="*/ 1927952 h 6857856"/>
              <a:gd name="connsiteX60" fmla="*/ 6742323 w 9271440"/>
              <a:gd name="connsiteY60" fmla="*/ 2115239 h 6857856"/>
              <a:gd name="connsiteX61" fmla="*/ 6698255 w 9271440"/>
              <a:gd name="connsiteY61" fmla="*/ 2148289 h 6857856"/>
              <a:gd name="connsiteX62" fmla="*/ 6742323 w 9271440"/>
              <a:gd name="connsiteY62" fmla="*/ 2368627 h 6857856"/>
              <a:gd name="connsiteX63" fmla="*/ 6709272 w 9271440"/>
              <a:gd name="connsiteY63" fmla="*/ 2610998 h 6857856"/>
              <a:gd name="connsiteX64" fmla="*/ 6628281 w 9271440"/>
              <a:gd name="connsiteY64" fmla="*/ 2714022 h 6857856"/>
              <a:gd name="connsiteX65" fmla="*/ 6714895 w 9271440"/>
              <a:gd name="connsiteY65" fmla="*/ 2728052 h 6857856"/>
              <a:gd name="connsiteX66" fmla="*/ 6797407 w 9271440"/>
              <a:gd name="connsiteY66" fmla="*/ 2831335 h 6857856"/>
              <a:gd name="connsiteX67" fmla="*/ 6778357 w 9271440"/>
              <a:gd name="connsiteY67" fmla="*/ 3141299 h 6857856"/>
              <a:gd name="connsiteX68" fmla="*/ 6698255 w 9271440"/>
              <a:gd name="connsiteY68" fmla="*/ 3338111 h 6857856"/>
              <a:gd name="connsiteX69" fmla="*/ 6698255 w 9271440"/>
              <a:gd name="connsiteY69" fmla="*/ 3536414 h 6857856"/>
              <a:gd name="connsiteX70" fmla="*/ 6643171 w 9271440"/>
              <a:gd name="connsiteY70" fmla="*/ 3899971 h 6857856"/>
              <a:gd name="connsiteX71" fmla="*/ 6577070 w 9271440"/>
              <a:gd name="connsiteY71" fmla="*/ 4120308 h 6857856"/>
              <a:gd name="connsiteX72" fmla="*/ 6895384 w 9271440"/>
              <a:gd name="connsiteY72" fmla="*/ 4076844 h 6857856"/>
              <a:gd name="connsiteX73" fmla="*/ 6955517 w 9271440"/>
              <a:gd name="connsiteY73" fmla="*/ 4236129 h 6857856"/>
              <a:gd name="connsiteX74" fmla="*/ 7001965 w 9271440"/>
              <a:gd name="connsiteY74" fmla="*/ 4311754 h 6857856"/>
              <a:gd name="connsiteX75" fmla="*/ 7128516 w 9271440"/>
              <a:gd name="connsiteY75" fmla="*/ 4449323 h 6857856"/>
              <a:gd name="connsiteX76" fmla="*/ 7216048 w 9271440"/>
              <a:gd name="connsiteY76" fmla="*/ 4594034 h 6857856"/>
              <a:gd name="connsiteX77" fmla="*/ 7546554 w 9271440"/>
              <a:gd name="connsiteY77" fmla="*/ 4726236 h 6857856"/>
              <a:gd name="connsiteX78" fmla="*/ 7987229 w 9271440"/>
              <a:gd name="connsiteY78" fmla="*/ 4957590 h 6857856"/>
              <a:gd name="connsiteX79" fmla="*/ 8471971 w 9271440"/>
              <a:gd name="connsiteY79" fmla="*/ 5177928 h 6857856"/>
              <a:gd name="connsiteX80" fmla="*/ 8732503 w 9271440"/>
              <a:gd name="connsiteY80" fmla="*/ 5316069 h 6857856"/>
              <a:gd name="connsiteX81" fmla="*/ 9083265 w 9271440"/>
              <a:gd name="connsiteY81" fmla="*/ 5584346 h 6857856"/>
              <a:gd name="connsiteX82" fmla="*/ 9265186 w 9271440"/>
              <a:gd name="connsiteY82" fmla="*/ 5732041 h 6857856"/>
              <a:gd name="connsiteX83" fmla="*/ 9271440 w 9271440"/>
              <a:gd name="connsiteY83" fmla="*/ 6854299 h 6857856"/>
              <a:gd name="connsiteX84" fmla="*/ 889 w 9271440"/>
              <a:gd name="connsiteY84"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61002 w 9271440"/>
              <a:gd name="connsiteY33" fmla="*/ 1718631 h 6857856"/>
              <a:gd name="connsiteX34" fmla="*/ 1938969 w 9271440"/>
              <a:gd name="connsiteY34" fmla="*/ 1608463 h 6857856"/>
              <a:gd name="connsiteX35" fmla="*/ 2049137 w 9271440"/>
              <a:gd name="connsiteY35" fmla="*/ 1630496 h 6857856"/>
              <a:gd name="connsiteX36" fmla="*/ 2027104 w 9271440"/>
              <a:gd name="connsiteY36" fmla="*/ 1509311 h 6857856"/>
              <a:gd name="connsiteX37" fmla="*/ 2115239 w 9271440"/>
              <a:gd name="connsiteY37" fmla="*/ 1311007 h 6857856"/>
              <a:gd name="connsiteX38" fmla="*/ 2214390 w 9271440"/>
              <a:gd name="connsiteY38" fmla="*/ 1145754 h 6857856"/>
              <a:gd name="connsiteX39" fmla="*/ 2346593 w 9271440"/>
              <a:gd name="connsiteY39" fmla="*/ 760164 h 6857856"/>
              <a:gd name="connsiteX40" fmla="*/ 2577947 w 9271440"/>
              <a:gd name="connsiteY40" fmla="*/ 451692 h 6857856"/>
              <a:gd name="connsiteX41" fmla="*/ 2886419 w 9271440"/>
              <a:gd name="connsiteY41" fmla="*/ 209320 h 6857856"/>
              <a:gd name="connsiteX42" fmla="*/ 3183875 w 9271440"/>
              <a:gd name="connsiteY42" fmla="*/ 99152 h 6857856"/>
              <a:gd name="connsiteX43" fmla="*/ 3316077 w 9271440"/>
              <a:gd name="connsiteY43" fmla="*/ 0 h 6857856"/>
              <a:gd name="connsiteX44" fmla="*/ 5651653 w 9271440"/>
              <a:gd name="connsiteY44" fmla="*/ 0 h 6857856"/>
              <a:gd name="connsiteX45" fmla="*/ 5750805 w 9271440"/>
              <a:gd name="connsiteY45" fmla="*/ 187287 h 6857856"/>
              <a:gd name="connsiteX46" fmla="*/ 5794872 w 9271440"/>
              <a:gd name="connsiteY46" fmla="*/ 242371 h 6857856"/>
              <a:gd name="connsiteX47" fmla="*/ 6059277 w 9271440"/>
              <a:gd name="connsiteY47" fmla="*/ 154236 h 6857856"/>
              <a:gd name="connsiteX48" fmla="*/ 6114361 w 9271440"/>
              <a:gd name="connsiteY48" fmla="*/ 341523 h 6857856"/>
              <a:gd name="connsiteX49" fmla="*/ 6257581 w 9271440"/>
              <a:gd name="connsiteY49" fmla="*/ 484742 h 6857856"/>
              <a:gd name="connsiteX50" fmla="*/ 6433851 w 9271440"/>
              <a:gd name="connsiteY50" fmla="*/ 694063 h 6857856"/>
              <a:gd name="connsiteX51" fmla="*/ 6455884 w 9271440"/>
              <a:gd name="connsiteY51" fmla="*/ 826265 h 6857856"/>
              <a:gd name="connsiteX52" fmla="*/ 6621137 w 9271440"/>
              <a:gd name="connsiteY52" fmla="*/ 925417 h 6857856"/>
              <a:gd name="connsiteX53" fmla="*/ 6687239 w 9271440"/>
              <a:gd name="connsiteY53" fmla="*/ 1167788 h 6857856"/>
              <a:gd name="connsiteX54" fmla="*/ 6764357 w 9271440"/>
              <a:gd name="connsiteY54" fmla="*/ 1288973 h 6857856"/>
              <a:gd name="connsiteX55" fmla="*/ 6764357 w 9271440"/>
              <a:gd name="connsiteY55" fmla="*/ 1399142 h 6857856"/>
              <a:gd name="connsiteX56" fmla="*/ 6885542 w 9271440"/>
              <a:gd name="connsiteY56" fmla="*/ 1299990 h 6857856"/>
              <a:gd name="connsiteX57" fmla="*/ 6863508 w 9271440"/>
              <a:gd name="connsiteY57" fmla="*/ 1553378 h 6857856"/>
              <a:gd name="connsiteX58" fmla="*/ 6896559 w 9271440"/>
              <a:gd name="connsiteY58" fmla="*/ 1696598 h 6857856"/>
              <a:gd name="connsiteX59" fmla="*/ 6907576 w 9271440"/>
              <a:gd name="connsiteY59" fmla="*/ 1927952 h 6857856"/>
              <a:gd name="connsiteX60" fmla="*/ 6742323 w 9271440"/>
              <a:gd name="connsiteY60" fmla="*/ 2115239 h 6857856"/>
              <a:gd name="connsiteX61" fmla="*/ 6698255 w 9271440"/>
              <a:gd name="connsiteY61" fmla="*/ 2148289 h 6857856"/>
              <a:gd name="connsiteX62" fmla="*/ 6742323 w 9271440"/>
              <a:gd name="connsiteY62" fmla="*/ 2368627 h 6857856"/>
              <a:gd name="connsiteX63" fmla="*/ 6709272 w 9271440"/>
              <a:gd name="connsiteY63" fmla="*/ 2610998 h 6857856"/>
              <a:gd name="connsiteX64" fmla="*/ 6628281 w 9271440"/>
              <a:gd name="connsiteY64" fmla="*/ 2714022 h 6857856"/>
              <a:gd name="connsiteX65" fmla="*/ 6714895 w 9271440"/>
              <a:gd name="connsiteY65" fmla="*/ 2728052 h 6857856"/>
              <a:gd name="connsiteX66" fmla="*/ 6797407 w 9271440"/>
              <a:gd name="connsiteY66" fmla="*/ 2831335 h 6857856"/>
              <a:gd name="connsiteX67" fmla="*/ 6778357 w 9271440"/>
              <a:gd name="connsiteY67" fmla="*/ 3141299 h 6857856"/>
              <a:gd name="connsiteX68" fmla="*/ 6698255 w 9271440"/>
              <a:gd name="connsiteY68" fmla="*/ 3338111 h 6857856"/>
              <a:gd name="connsiteX69" fmla="*/ 6698255 w 9271440"/>
              <a:gd name="connsiteY69" fmla="*/ 3536414 h 6857856"/>
              <a:gd name="connsiteX70" fmla="*/ 6643171 w 9271440"/>
              <a:gd name="connsiteY70" fmla="*/ 3899971 h 6857856"/>
              <a:gd name="connsiteX71" fmla="*/ 6577070 w 9271440"/>
              <a:gd name="connsiteY71" fmla="*/ 4120308 h 6857856"/>
              <a:gd name="connsiteX72" fmla="*/ 6895384 w 9271440"/>
              <a:gd name="connsiteY72" fmla="*/ 4076844 h 6857856"/>
              <a:gd name="connsiteX73" fmla="*/ 6955517 w 9271440"/>
              <a:gd name="connsiteY73" fmla="*/ 4236129 h 6857856"/>
              <a:gd name="connsiteX74" fmla="*/ 7001965 w 9271440"/>
              <a:gd name="connsiteY74" fmla="*/ 4311754 h 6857856"/>
              <a:gd name="connsiteX75" fmla="*/ 7128516 w 9271440"/>
              <a:gd name="connsiteY75" fmla="*/ 4449323 h 6857856"/>
              <a:gd name="connsiteX76" fmla="*/ 7216048 w 9271440"/>
              <a:gd name="connsiteY76" fmla="*/ 4594034 h 6857856"/>
              <a:gd name="connsiteX77" fmla="*/ 7546554 w 9271440"/>
              <a:gd name="connsiteY77" fmla="*/ 4726236 h 6857856"/>
              <a:gd name="connsiteX78" fmla="*/ 7987229 w 9271440"/>
              <a:gd name="connsiteY78" fmla="*/ 4957590 h 6857856"/>
              <a:gd name="connsiteX79" fmla="*/ 8471971 w 9271440"/>
              <a:gd name="connsiteY79" fmla="*/ 5177928 h 6857856"/>
              <a:gd name="connsiteX80" fmla="*/ 8732503 w 9271440"/>
              <a:gd name="connsiteY80" fmla="*/ 5316069 h 6857856"/>
              <a:gd name="connsiteX81" fmla="*/ 9083265 w 9271440"/>
              <a:gd name="connsiteY81" fmla="*/ 5584346 h 6857856"/>
              <a:gd name="connsiteX82" fmla="*/ 9265186 w 9271440"/>
              <a:gd name="connsiteY82" fmla="*/ 5732041 h 6857856"/>
              <a:gd name="connsiteX83" fmla="*/ 9271440 w 9271440"/>
              <a:gd name="connsiteY83" fmla="*/ 6854299 h 6857856"/>
              <a:gd name="connsiteX84" fmla="*/ 889 w 9271440"/>
              <a:gd name="connsiteY84"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38969 w 9271440"/>
              <a:gd name="connsiteY35" fmla="*/ 1608463 h 6857856"/>
              <a:gd name="connsiteX36" fmla="*/ 2049137 w 9271440"/>
              <a:gd name="connsiteY36" fmla="*/ 1630496 h 6857856"/>
              <a:gd name="connsiteX37" fmla="*/ 2027104 w 9271440"/>
              <a:gd name="connsiteY37" fmla="*/ 1509311 h 6857856"/>
              <a:gd name="connsiteX38" fmla="*/ 2115239 w 9271440"/>
              <a:gd name="connsiteY38" fmla="*/ 1311007 h 6857856"/>
              <a:gd name="connsiteX39" fmla="*/ 2214390 w 9271440"/>
              <a:gd name="connsiteY39" fmla="*/ 1145754 h 6857856"/>
              <a:gd name="connsiteX40" fmla="*/ 2346593 w 9271440"/>
              <a:gd name="connsiteY40" fmla="*/ 760164 h 6857856"/>
              <a:gd name="connsiteX41" fmla="*/ 2577947 w 9271440"/>
              <a:gd name="connsiteY41" fmla="*/ 451692 h 6857856"/>
              <a:gd name="connsiteX42" fmla="*/ 2886419 w 9271440"/>
              <a:gd name="connsiteY42" fmla="*/ 209320 h 6857856"/>
              <a:gd name="connsiteX43" fmla="*/ 3183875 w 9271440"/>
              <a:gd name="connsiteY43" fmla="*/ 99152 h 6857856"/>
              <a:gd name="connsiteX44" fmla="*/ 3316077 w 9271440"/>
              <a:gd name="connsiteY44" fmla="*/ 0 h 6857856"/>
              <a:gd name="connsiteX45" fmla="*/ 5651653 w 9271440"/>
              <a:gd name="connsiteY45" fmla="*/ 0 h 6857856"/>
              <a:gd name="connsiteX46" fmla="*/ 5750805 w 9271440"/>
              <a:gd name="connsiteY46" fmla="*/ 187287 h 6857856"/>
              <a:gd name="connsiteX47" fmla="*/ 5794872 w 9271440"/>
              <a:gd name="connsiteY47" fmla="*/ 242371 h 6857856"/>
              <a:gd name="connsiteX48" fmla="*/ 6059277 w 9271440"/>
              <a:gd name="connsiteY48" fmla="*/ 154236 h 6857856"/>
              <a:gd name="connsiteX49" fmla="*/ 6114361 w 9271440"/>
              <a:gd name="connsiteY49" fmla="*/ 341523 h 6857856"/>
              <a:gd name="connsiteX50" fmla="*/ 6257581 w 9271440"/>
              <a:gd name="connsiteY50" fmla="*/ 484742 h 6857856"/>
              <a:gd name="connsiteX51" fmla="*/ 6433851 w 9271440"/>
              <a:gd name="connsiteY51" fmla="*/ 694063 h 6857856"/>
              <a:gd name="connsiteX52" fmla="*/ 6455884 w 9271440"/>
              <a:gd name="connsiteY52" fmla="*/ 826265 h 6857856"/>
              <a:gd name="connsiteX53" fmla="*/ 6621137 w 9271440"/>
              <a:gd name="connsiteY53" fmla="*/ 925417 h 6857856"/>
              <a:gd name="connsiteX54" fmla="*/ 6687239 w 9271440"/>
              <a:gd name="connsiteY54" fmla="*/ 1167788 h 6857856"/>
              <a:gd name="connsiteX55" fmla="*/ 6764357 w 9271440"/>
              <a:gd name="connsiteY55" fmla="*/ 1288973 h 6857856"/>
              <a:gd name="connsiteX56" fmla="*/ 6764357 w 9271440"/>
              <a:gd name="connsiteY56" fmla="*/ 1399142 h 6857856"/>
              <a:gd name="connsiteX57" fmla="*/ 6885542 w 9271440"/>
              <a:gd name="connsiteY57" fmla="*/ 1299990 h 6857856"/>
              <a:gd name="connsiteX58" fmla="*/ 6863508 w 9271440"/>
              <a:gd name="connsiteY58" fmla="*/ 1553378 h 6857856"/>
              <a:gd name="connsiteX59" fmla="*/ 6896559 w 9271440"/>
              <a:gd name="connsiteY59" fmla="*/ 1696598 h 6857856"/>
              <a:gd name="connsiteX60" fmla="*/ 6907576 w 9271440"/>
              <a:gd name="connsiteY60" fmla="*/ 1927952 h 6857856"/>
              <a:gd name="connsiteX61" fmla="*/ 6742323 w 9271440"/>
              <a:gd name="connsiteY61" fmla="*/ 2115239 h 6857856"/>
              <a:gd name="connsiteX62" fmla="*/ 6698255 w 9271440"/>
              <a:gd name="connsiteY62" fmla="*/ 2148289 h 6857856"/>
              <a:gd name="connsiteX63" fmla="*/ 6742323 w 9271440"/>
              <a:gd name="connsiteY63" fmla="*/ 2368627 h 6857856"/>
              <a:gd name="connsiteX64" fmla="*/ 6709272 w 9271440"/>
              <a:gd name="connsiteY64" fmla="*/ 2610998 h 6857856"/>
              <a:gd name="connsiteX65" fmla="*/ 6628281 w 9271440"/>
              <a:gd name="connsiteY65" fmla="*/ 2714022 h 6857856"/>
              <a:gd name="connsiteX66" fmla="*/ 6714895 w 9271440"/>
              <a:gd name="connsiteY66" fmla="*/ 2728052 h 6857856"/>
              <a:gd name="connsiteX67" fmla="*/ 6797407 w 9271440"/>
              <a:gd name="connsiteY67" fmla="*/ 2831335 h 6857856"/>
              <a:gd name="connsiteX68" fmla="*/ 6778357 w 9271440"/>
              <a:gd name="connsiteY68" fmla="*/ 3141299 h 6857856"/>
              <a:gd name="connsiteX69" fmla="*/ 6698255 w 9271440"/>
              <a:gd name="connsiteY69" fmla="*/ 3338111 h 6857856"/>
              <a:gd name="connsiteX70" fmla="*/ 6698255 w 9271440"/>
              <a:gd name="connsiteY70" fmla="*/ 3536414 h 6857856"/>
              <a:gd name="connsiteX71" fmla="*/ 6643171 w 9271440"/>
              <a:gd name="connsiteY71" fmla="*/ 3899971 h 6857856"/>
              <a:gd name="connsiteX72" fmla="*/ 6577070 w 9271440"/>
              <a:gd name="connsiteY72" fmla="*/ 4120308 h 6857856"/>
              <a:gd name="connsiteX73" fmla="*/ 6895384 w 9271440"/>
              <a:gd name="connsiteY73" fmla="*/ 4076844 h 6857856"/>
              <a:gd name="connsiteX74" fmla="*/ 6955517 w 9271440"/>
              <a:gd name="connsiteY74" fmla="*/ 4236129 h 6857856"/>
              <a:gd name="connsiteX75" fmla="*/ 7001965 w 9271440"/>
              <a:gd name="connsiteY75" fmla="*/ 4311754 h 6857856"/>
              <a:gd name="connsiteX76" fmla="*/ 7128516 w 9271440"/>
              <a:gd name="connsiteY76" fmla="*/ 4449323 h 6857856"/>
              <a:gd name="connsiteX77" fmla="*/ 7216048 w 9271440"/>
              <a:gd name="connsiteY77" fmla="*/ 4594034 h 6857856"/>
              <a:gd name="connsiteX78" fmla="*/ 7546554 w 9271440"/>
              <a:gd name="connsiteY78" fmla="*/ 4726236 h 6857856"/>
              <a:gd name="connsiteX79" fmla="*/ 7987229 w 9271440"/>
              <a:gd name="connsiteY79" fmla="*/ 4957590 h 6857856"/>
              <a:gd name="connsiteX80" fmla="*/ 8471971 w 9271440"/>
              <a:gd name="connsiteY80" fmla="*/ 5177928 h 6857856"/>
              <a:gd name="connsiteX81" fmla="*/ 8732503 w 9271440"/>
              <a:gd name="connsiteY81" fmla="*/ 5316069 h 6857856"/>
              <a:gd name="connsiteX82" fmla="*/ 9083265 w 9271440"/>
              <a:gd name="connsiteY82" fmla="*/ 5584346 h 6857856"/>
              <a:gd name="connsiteX83" fmla="*/ 9265186 w 9271440"/>
              <a:gd name="connsiteY83" fmla="*/ 5732041 h 6857856"/>
              <a:gd name="connsiteX84" fmla="*/ 9271440 w 9271440"/>
              <a:gd name="connsiteY84" fmla="*/ 6854299 h 6857856"/>
              <a:gd name="connsiteX85" fmla="*/ 889 w 9271440"/>
              <a:gd name="connsiteY85"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2027104 w 9271440"/>
              <a:gd name="connsiteY37" fmla="*/ 1509311 h 6857856"/>
              <a:gd name="connsiteX38" fmla="*/ 2115239 w 9271440"/>
              <a:gd name="connsiteY38" fmla="*/ 1311007 h 6857856"/>
              <a:gd name="connsiteX39" fmla="*/ 2214390 w 9271440"/>
              <a:gd name="connsiteY39" fmla="*/ 1145754 h 6857856"/>
              <a:gd name="connsiteX40" fmla="*/ 2346593 w 9271440"/>
              <a:gd name="connsiteY40" fmla="*/ 760164 h 6857856"/>
              <a:gd name="connsiteX41" fmla="*/ 2577947 w 9271440"/>
              <a:gd name="connsiteY41" fmla="*/ 451692 h 6857856"/>
              <a:gd name="connsiteX42" fmla="*/ 2886419 w 9271440"/>
              <a:gd name="connsiteY42" fmla="*/ 209320 h 6857856"/>
              <a:gd name="connsiteX43" fmla="*/ 3183875 w 9271440"/>
              <a:gd name="connsiteY43" fmla="*/ 99152 h 6857856"/>
              <a:gd name="connsiteX44" fmla="*/ 3316077 w 9271440"/>
              <a:gd name="connsiteY44" fmla="*/ 0 h 6857856"/>
              <a:gd name="connsiteX45" fmla="*/ 5651653 w 9271440"/>
              <a:gd name="connsiteY45" fmla="*/ 0 h 6857856"/>
              <a:gd name="connsiteX46" fmla="*/ 5750805 w 9271440"/>
              <a:gd name="connsiteY46" fmla="*/ 187287 h 6857856"/>
              <a:gd name="connsiteX47" fmla="*/ 5794872 w 9271440"/>
              <a:gd name="connsiteY47" fmla="*/ 242371 h 6857856"/>
              <a:gd name="connsiteX48" fmla="*/ 6059277 w 9271440"/>
              <a:gd name="connsiteY48" fmla="*/ 154236 h 6857856"/>
              <a:gd name="connsiteX49" fmla="*/ 6114361 w 9271440"/>
              <a:gd name="connsiteY49" fmla="*/ 341523 h 6857856"/>
              <a:gd name="connsiteX50" fmla="*/ 6257581 w 9271440"/>
              <a:gd name="connsiteY50" fmla="*/ 484742 h 6857856"/>
              <a:gd name="connsiteX51" fmla="*/ 6433851 w 9271440"/>
              <a:gd name="connsiteY51" fmla="*/ 694063 h 6857856"/>
              <a:gd name="connsiteX52" fmla="*/ 6455884 w 9271440"/>
              <a:gd name="connsiteY52" fmla="*/ 826265 h 6857856"/>
              <a:gd name="connsiteX53" fmla="*/ 6621137 w 9271440"/>
              <a:gd name="connsiteY53" fmla="*/ 925417 h 6857856"/>
              <a:gd name="connsiteX54" fmla="*/ 6687239 w 9271440"/>
              <a:gd name="connsiteY54" fmla="*/ 1167788 h 6857856"/>
              <a:gd name="connsiteX55" fmla="*/ 6764357 w 9271440"/>
              <a:gd name="connsiteY55" fmla="*/ 1288973 h 6857856"/>
              <a:gd name="connsiteX56" fmla="*/ 6764357 w 9271440"/>
              <a:gd name="connsiteY56" fmla="*/ 1399142 h 6857856"/>
              <a:gd name="connsiteX57" fmla="*/ 6885542 w 9271440"/>
              <a:gd name="connsiteY57" fmla="*/ 1299990 h 6857856"/>
              <a:gd name="connsiteX58" fmla="*/ 6863508 w 9271440"/>
              <a:gd name="connsiteY58" fmla="*/ 1553378 h 6857856"/>
              <a:gd name="connsiteX59" fmla="*/ 6896559 w 9271440"/>
              <a:gd name="connsiteY59" fmla="*/ 1696598 h 6857856"/>
              <a:gd name="connsiteX60" fmla="*/ 6907576 w 9271440"/>
              <a:gd name="connsiteY60" fmla="*/ 1927952 h 6857856"/>
              <a:gd name="connsiteX61" fmla="*/ 6742323 w 9271440"/>
              <a:gd name="connsiteY61" fmla="*/ 2115239 h 6857856"/>
              <a:gd name="connsiteX62" fmla="*/ 6698255 w 9271440"/>
              <a:gd name="connsiteY62" fmla="*/ 2148289 h 6857856"/>
              <a:gd name="connsiteX63" fmla="*/ 6742323 w 9271440"/>
              <a:gd name="connsiteY63" fmla="*/ 2368627 h 6857856"/>
              <a:gd name="connsiteX64" fmla="*/ 6709272 w 9271440"/>
              <a:gd name="connsiteY64" fmla="*/ 2610998 h 6857856"/>
              <a:gd name="connsiteX65" fmla="*/ 6628281 w 9271440"/>
              <a:gd name="connsiteY65" fmla="*/ 2714022 h 6857856"/>
              <a:gd name="connsiteX66" fmla="*/ 6714895 w 9271440"/>
              <a:gd name="connsiteY66" fmla="*/ 2728052 h 6857856"/>
              <a:gd name="connsiteX67" fmla="*/ 6797407 w 9271440"/>
              <a:gd name="connsiteY67" fmla="*/ 2831335 h 6857856"/>
              <a:gd name="connsiteX68" fmla="*/ 6778357 w 9271440"/>
              <a:gd name="connsiteY68" fmla="*/ 3141299 h 6857856"/>
              <a:gd name="connsiteX69" fmla="*/ 6698255 w 9271440"/>
              <a:gd name="connsiteY69" fmla="*/ 3338111 h 6857856"/>
              <a:gd name="connsiteX70" fmla="*/ 6698255 w 9271440"/>
              <a:gd name="connsiteY70" fmla="*/ 3536414 h 6857856"/>
              <a:gd name="connsiteX71" fmla="*/ 6643171 w 9271440"/>
              <a:gd name="connsiteY71" fmla="*/ 3899971 h 6857856"/>
              <a:gd name="connsiteX72" fmla="*/ 6577070 w 9271440"/>
              <a:gd name="connsiteY72" fmla="*/ 4120308 h 6857856"/>
              <a:gd name="connsiteX73" fmla="*/ 6895384 w 9271440"/>
              <a:gd name="connsiteY73" fmla="*/ 4076844 h 6857856"/>
              <a:gd name="connsiteX74" fmla="*/ 6955517 w 9271440"/>
              <a:gd name="connsiteY74" fmla="*/ 4236129 h 6857856"/>
              <a:gd name="connsiteX75" fmla="*/ 7001965 w 9271440"/>
              <a:gd name="connsiteY75" fmla="*/ 4311754 h 6857856"/>
              <a:gd name="connsiteX76" fmla="*/ 7128516 w 9271440"/>
              <a:gd name="connsiteY76" fmla="*/ 4449323 h 6857856"/>
              <a:gd name="connsiteX77" fmla="*/ 7216048 w 9271440"/>
              <a:gd name="connsiteY77" fmla="*/ 4594034 h 6857856"/>
              <a:gd name="connsiteX78" fmla="*/ 7546554 w 9271440"/>
              <a:gd name="connsiteY78" fmla="*/ 4726236 h 6857856"/>
              <a:gd name="connsiteX79" fmla="*/ 7987229 w 9271440"/>
              <a:gd name="connsiteY79" fmla="*/ 4957590 h 6857856"/>
              <a:gd name="connsiteX80" fmla="*/ 8471971 w 9271440"/>
              <a:gd name="connsiteY80" fmla="*/ 5177928 h 6857856"/>
              <a:gd name="connsiteX81" fmla="*/ 8732503 w 9271440"/>
              <a:gd name="connsiteY81" fmla="*/ 5316069 h 6857856"/>
              <a:gd name="connsiteX82" fmla="*/ 9083265 w 9271440"/>
              <a:gd name="connsiteY82" fmla="*/ 5584346 h 6857856"/>
              <a:gd name="connsiteX83" fmla="*/ 9265186 w 9271440"/>
              <a:gd name="connsiteY83" fmla="*/ 5732041 h 6857856"/>
              <a:gd name="connsiteX84" fmla="*/ 9271440 w 9271440"/>
              <a:gd name="connsiteY84" fmla="*/ 6854299 h 6857856"/>
              <a:gd name="connsiteX85" fmla="*/ 889 w 9271440"/>
              <a:gd name="connsiteY85"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1938998 w 9271440"/>
              <a:gd name="connsiteY37" fmla="*/ 1552174 h 6857856"/>
              <a:gd name="connsiteX38" fmla="*/ 2115239 w 9271440"/>
              <a:gd name="connsiteY38" fmla="*/ 1311007 h 6857856"/>
              <a:gd name="connsiteX39" fmla="*/ 2214390 w 9271440"/>
              <a:gd name="connsiteY39" fmla="*/ 1145754 h 6857856"/>
              <a:gd name="connsiteX40" fmla="*/ 2346593 w 9271440"/>
              <a:gd name="connsiteY40" fmla="*/ 760164 h 6857856"/>
              <a:gd name="connsiteX41" fmla="*/ 2577947 w 9271440"/>
              <a:gd name="connsiteY41" fmla="*/ 451692 h 6857856"/>
              <a:gd name="connsiteX42" fmla="*/ 2886419 w 9271440"/>
              <a:gd name="connsiteY42" fmla="*/ 209320 h 6857856"/>
              <a:gd name="connsiteX43" fmla="*/ 3183875 w 9271440"/>
              <a:gd name="connsiteY43" fmla="*/ 99152 h 6857856"/>
              <a:gd name="connsiteX44" fmla="*/ 3316077 w 9271440"/>
              <a:gd name="connsiteY44" fmla="*/ 0 h 6857856"/>
              <a:gd name="connsiteX45" fmla="*/ 5651653 w 9271440"/>
              <a:gd name="connsiteY45" fmla="*/ 0 h 6857856"/>
              <a:gd name="connsiteX46" fmla="*/ 5750805 w 9271440"/>
              <a:gd name="connsiteY46" fmla="*/ 187287 h 6857856"/>
              <a:gd name="connsiteX47" fmla="*/ 5794872 w 9271440"/>
              <a:gd name="connsiteY47" fmla="*/ 242371 h 6857856"/>
              <a:gd name="connsiteX48" fmla="*/ 6059277 w 9271440"/>
              <a:gd name="connsiteY48" fmla="*/ 154236 h 6857856"/>
              <a:gd name="connsiteX49" fmla="*/ 6114361 w 9271440"/>
              <a:gd name="connsiteY49" fmla="*/ 341523 h 6857856"/>
              <a:gd name="connsiteX50" fmla="*/ 6257581 w 9271440"/>
              <a:gd name="connsiteY50" fmla="*/ 484742 h 6857856"/>
              <a:gd name="connsiteX51" fmla="*/ 6433851 w 9271440"/>
              <a:gd name="connsiteY51" fmla="*/ 694063 h 6857856"/>
              <a:gd name="connsiteX52" fmla="*/ 6455884 w 9271440"/>
              <a:gd name="connsiteY52" fmla="*/ 826265 h 6857856"/>
              <a:gd name="connsiteX53" fmla="*/ 6621137 w 9271440"/>
              <a:gd name="connsiteY53" fmla="*/ 925417 h 6857856"/>
              <a:gd name="connsiteX54" fmla="*/ 6687239 w 9271440"/>
              <a:gd name="connsiteY54" fmla="*/ 1167788 h 6857856"/>
              <a:gd name="connsiteX55" fmla="*/ 6764357 w 9271440"/>
              <a:gd name="connsiteY55" fmla="*/ 1288973 h 6857856"/>
              <a:gd name="connsiteX56" fmla="*/ 6764357 w 9271440"/>
              <a:gd name="connsiteY56" fmla="*/ 1399142 h 6857856"/>
              <a:gd name="connsiteX57" fmla="*/ 6885542 w 9271440"/>
              <a:gd name="connsiteY57" fmla="*/ 1299990 h 6857856"/>
              <a:gd name="connsiteX58" fmla="*/ 6863508 w 9271440"/>
              <a:gd name="connsiteY58" fmla="*/ 1553378 h 6857856"/>
              <a:gd name="connsiteX59" fmla="*/ 6896559 w 9271440"/>
              <a:gd name="connsiteY59" fmla="*/ 1696598 h 6857856"/>
              <a:gd name="connsiteX60" fmla="*/ 6907576 w 9271440"/>
              <a:gd name="connsiteY60" fmla="*/ 1927952 h 6857856"/>
              <a:gd name="connsiteX61" fmla="*/ 6742323 w 9271440"/>
              <a:gd name="connsiteY61" fmla="*/ 2115239 h 6857856"/>
              <a:gd name="connsiteX62" fmla="*/ 6698255 w 9271440"/>
              <a:gd name="connsiteY62" fmla="*/ 2148289 h 6857856"/>
              <a:gd name="connsiteX63" fmla="*/ 6742323 w 9271440"/>
              <a:gd name="connsiteY63" fmla="*/ 2368627 h 6857856"/>
              <a:gd name="connsiteX64" fmla="*/ 6709272 w 9271440"/>
              <a:gd name="connsiteY64" fmla="*/ 2610998 h 6857856"/>
              <a:gd name="connsiteX65" fmla="*/ 6628281 w 9271440"/>
              <a:gd name="connsiteY65" fmla="*/ 2714022 h 6857856"/>
              <a:gd name="connsiteX66" fmla="*/ 6714895 w 9271440"/>
              <a:gd name="connsiteY66" fmla="*/ 2728052 h 6857856"/>
              <a:gd name="connsiteX67" fmla="*/ 6797407 w 9271440"/>
              <a:gd name="connsiteY67" fmla="*/ 2831335 h 6857856"/>
              <a:gd name="connsiteX68" fmla="*/ 6778357 w 9271440"/>
              <a:gd name="connsiteY68" fmla="*/ 3141299 h 6857856"/>
              <a:gd name="connsiteX69" fmla="*/ 6698255 w 9271440"/>
              <a:gd name="connsiteY69" fmla="*/ 3338111 h 6857856"/>
              <a:gd name="connsiteX70" fmla="*/ 6698255 w 9271440"/>
              <a:gd name="connsiteY70" fmla="*/ 3536414 h 6857856"/>
              <a:gd name="connsiteX71" fmla="*/ 6643171 w 9271440"/>
              <a:gd name="connsiteY71" fmla="*/ 3899971 h 6857856"/>
              <a:gd name="connsiteX72" fmla="*/ 6577070 w 9271440"/>
              <a:gd name="connsiteY72" fmla="*/ 4120308 h 6857856"/>
              <a:gd name="connsiteX73" fmla="*/ 6895384 w 9271440"/>
              <a:gd name="connsiteY73" fmla="*/ 4076844 h 6857856"/>
              <a:gd name="connsiteX74" fmla="*/ 6955517 w 9271440"/>
              <a:gd name="connsiteY74" fmla="*/ 4236129 h 6857856"/>
              <a:gd name="connsiteX75" fmla="*/ 7001965 w 9271440"/>
              <a:gd name="connsiteY75" fmla="*/ 4311754 h 6857856"/>
              <a:gd name="connsiteX76" fmla="*/ 7128516 w 9271440"/>
              <a:gd name="connsiteY76" fmla="*/ 4449323 h 6857856"/>
              <a:gd name="connsiteX77" fmla="*/ 7216048 w 9271440"/>
              <a:gd name="connsiteY77" fmla="*/ 4594034 h 6857856"/>
              <a:gd name="connsiteX78" fmla="*/ 7546554 w 9271440"/>
              <a:gd name="connsiteY78" fmla="*/ 4726236 h 6857856"/>
              <a:gd name="connsiteX79" fmla="*/ 7987229 w 9271440"/>
              <a:gd name="connsiteY79" fmla="*/ 4957590 h 6857856"/>
              <a:gd name="connsiteX80" fmla="*/ 8471971 w 9271440"/>
              <a:gd name="connsiteY80" fmla="*/ 5177928 h 6857856"/>
              <a:gd name="connsiteX81" fmla="*/ 8732503 w 9271440"/>
              <a:gd name="connsiteY81" fmla="*/ 5316069 h 6857856"/>
              <a:gd name="connsiteX82" fmla="*/ 9083265 w 9271440"/>
              <a:gd name="connsiteY82" fmla="*/ 5584346 h 6857856"/>
              <a:gd name="connsiteX83" fmla="*/ 9265186 w 9271440"/>
              <a:gd name="connsiteY83" fmla="*/ 5732041 h 6857856"/>
              <a:gd name="connsiteX84" fmla="*/ 9271440 w 9271440"/>
              <a:gd name="connsiteY84" fmla="*/ 6854299 h 6857856"/>
              <a:gd name="connsiteX85" fmla="*/ 889 w 9271440"/>
              <a:gd name="connsiteY85"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1938998 w 9271440"/>
              <a:gd name="connsiteY37" fmla="*/ 1552174 h 6857856"/>
              <a:gd name="connsiteX38" fmla="*/ 2021680 w 9271440"/>
              <a:gd name="connsiteY38" fmla="*/ 1514475 h 6857856"/>
              <a:gd name="connsiteX39" fmla="*/ 2115239 w 9271440"/>
              <a:gd name="connsiteY39" fmla="*/ 1311007 h 6857856"/>
              <a:gd name="connsiteX40" fmla="*/ 2214390 w 9271440"/>
              <a:gd name="connsiteY40" fmla="*/ 1145754 h 6857856"/>
              <a:gd name="connsiteX41" fmla="*/ 2346593 w 9271440"/>
              <a:gd name="connsiteY41" fmla="*/ 760164 h 6857856"/>
              <a:gd name="connsiteX42" fmla="*/ 2577947 w 9271440"/>
              <a:gd name="connsiteY42" fmla="*/ 451692 h 6857856"/>
              <a:gd name="connsiteX43" fmla="*/ 2886419 w 9271440"/>
              <a:gd name="connsiteY43" fmla="*/ 209320 h 6857856"/>
              <a:gd name="connsiteX44" fmla="*/ 3183875 w 9271440"/>
              <a:gd name="connsiteY44" fmla="*/ 99152 h 6857856"/>
              <a:gd name="connsiteX45" fmla="*/ 3316077 w 9271440"/>
              <a:gd name="connsiteY45" fmla="*/ 0 h 6857856"/>
              <a:gd name="connsiteX46" fmla="*/ 5651653 w 9271440"/>
              <a:gd name="connsiteY46" fmla="*/ 0 h 6857856"/>
              <a:gd name="connsiteX47" fmla="*/ 5750805 w 9271440"/>
              <a:gd name="connsiteY47" fmla="*/ 187287 h 6857856"/>
              <a:gd name="connsiteX48" fmla="*/ 5794872 w 9271440"/>
              <a:gd name="connsiteY48" fmla="*/ 242371 h 6857856"/>
              <a:gd name="connsiteX49" fmla="*/ 6059277 w 9271440"/>
              <a:gd name="connsiteY49" fmla="*/ 154236 h 6857856"/>
              <a:gd name="connsiteX50" fmla="*/ 6114361 w 9271440"/>
              <a:gd name="connsiteY50" fmla="*/ 341523 h 6857856"/>
              <a:gd name="connsiteX51" fmla="*/ 6257581 w 9271440"/>
              <a:gd name="connsiteY51" fmla="*/ 484742 h 6857856"/>
              <a:gd name="connsiteX52" fmla="*/ 6433851 w 9271440"/>
              <a:gd name="connsiteY52" fmla="*/ 694063 h 6857856"/>
              <a:gd name="connsiteX53" fmla="*/ 6455884 w 9271440"/>
              <a:gd name="connsiteY53" fmla="*/ 826265 h 6857856"/>
              <a:gd name="connsiteX54" fmla="*/ 6621137 w 9271440"/>
              <a:gd name="connsiteY54" fmla="*/ 925417 h 6857856"/>
              <a:gd name="connsiteX55" fmla="*/ 6687239 w 9271440"/>
              <a:gd name="connsiteY55" fmla="*/ 1167788 h 6857856"/>
              <a:gd name="connsiteX56" fmla="*/ 6764357 w 9271440"/>
              <a:gd name="connsiteY56" fmla="*/ 1288973 h 6857856"/>
              <a:gd name="connsiteX57" fmla="*/ 6764357 w 9271440"/>
              <a:gd name="connsiteY57" fmla="*/ 1399142 h 6857856"/>
              <a:gd name="connsiteX58" fmla="*/ 6885542 w 9271440"/>
              <a:gd name="connsiteY58" fmla="*/ 1299990 h 6857856"/>
              <a:gd name="connsiteX59" fmla="*/ 6863508 w 9271440"/>
              <a:gd name="connsiteY59" fmla="*/ 1553378 h 6857856"/>
              <a:gd name="connsiteX60" fmla="*/ 6896559 w 9271440"/>
              <a:gd name="connsiteY60" fmla="*/ 1696598 h 6857856"/>
              <a:gd name="connsiteX61" fmla="*/ 6907576 w 9271440"/>
              <a:gd name="connsiteY61" fmla="*/ 1927952 h 6857856"/>
              <a:gd name="connsiteX62" fmla="*/ 6742323 w 9271440"/>
              <a:gd name="connsiteY62" fmla="*/ 2115239 h 6857856"/>
              <a:gd name="connsiteX63" fmla="*/ 6698255 w 9271440"/>
              <a:gd name="connsiteY63" fmla="*/ 2148289 h 6857856"/>
              <a:gd name="connsiteX64" fmla="*/ 6742323 w 9271440"/>
              <a:gd name="connsiteY64" fmla="*/ 2368627 h 6857856"/>
              <a:gd name="connsiteX65" fmla="*/ 6709272 w 9271440"/>
              <a:gd name="connsiteY65" fmla="*/ 2610998 h 6857856"/>
              <a:gd name="connsiteX66" fmla="*/ 6628281 w 9271440"/>
              <a:gd name="connsiteY66" fmla="*/ 2714022 h 6857856"/>
              <a:gd name="connsiteX67" fmla="*/ 6714895 w 9271440"/>
              <a:gd name="connsiteY67" fmla="*/ 2728052 h 6857856"/>
              <a:gd name="connsiteX68" fmla="*/ 6797407 w 9271440"/>
              <a:gd name="connsiteY68" fmla="*/ 2831335 h 6857856"/>
              <a:gd name="connsiteX69" fmla="*/ 6778357 w 9271440"/>
              <a:gd name="connsiteY69" fmla="*/ 3141299 h 6857856"/>
              <a:gd name="connsiteX70" fmla="*/ 6698255 w 9271440"/>
              <a:gd name="connsiteY70" fmla="*/ 3338111 h 6857856"/>
              <a:gd name="connsiteX71" fmla="*/ 6698255 w 9271440"/>
              <a:gd name="connsiteY71" fmla="*/ 3536414 h 6857856"/>
              <a:gd name="connsiteX72" fmla="*/ 6643171 w 9271440"/>
              <a:gd name="connsiteY72" fmla="*/ 3899971 h 6857856"/>
              <a:gd name="connsiteX73" fmla="*/ 6577070 w 9271440"/>
              <a:gd name="connsiteY73" fmla="*/ 4120308 h 6857856"/>
              <a:gd name="connsiteX74" fmla="*/ 6895384 w 9271440"/>
              <a:gd name="connsiteY74" fmla="*/ 4076844 h 6857856"/>
              <a:gd name="connsiteX75" fmla="*/ 6955517 w 9271440"/>
              <a:gd name="connsiteY75" fmla="*/ 4236129 h 6857856"/>
              <a:gd name="connsiteX76" fmla="*/ 7001965 w 9271440"/>
              <a:gd name="connsiteY76" fmla="*/ 4311754 h 6857856"/>
              <a:gd name="connsiteX77" fmla="*/ 7128516 w 9271440"/>
              <a:gd name="connsiteY77" fmla="*/ 4449323 h 6857856"/>
              <a:gd name="connsiteX78" fmla="*/ 7216048 w 9271440"/>
              <a:gd name="connsiteY78" fmla="*/ 4594034 h 6857856"/>
              <a:gd name="connsiteX79" fmla="*/ 7546554 w 9271440"/>
              <a:gd name="connsiteY79" fmla="*/ 4726236 h 6857856"/>
              <a:gd name="connsiteX80" fmla="*/ 7987229 w 9271440"/>
              <a:gd name="connsiteY80" fmla="*/ 4957590 h 6857856"/>
              <a:gd name="connsiteX81" fmla="*/ 8471971 w 9271440"/>
              <a:gd name="connsiteY81" fmla="*/ 5177928 h 6857856"/>
              <a:gd name="connsiteX82" fmla="*/ 8732503 w 9271440"/>
              <a:gd name="connsiteY82" fmla="*/ 5316069 h 6857856"/>
              <a:gd name="connsiteX83" fmla="*/ 9083265 w 9271440"/>
              <a:gd name="connsiteY83" fmla="*/ 5584346 h 6857856"/>
              <a:gd name="connsiteX84" fmla="*/ 9265186 w 9271440"/>
              <a:gd name="connsiteY84" fmla="*/ 5732041 h 6857856"/>
              <a:gd name="connsiteX85" fmla="*/ 9271440 w 9271440"/>
              <a:gd name="connsiteY85" fmla="*/ 6854299 h 6857856"/>
              <a:gd name="connsiteX86" fmla="*/ 889 w 9271440"/>
              <a:gd name="connsiteY86"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1938998 w 9271440"/>
              <a:gd name="connsiteY37" fmla="*/ 1552174 h 6857856"/>
              <a:gd name="connsiteX38" fmla="*/ 2021680 w 9271440"/>
              <a:gd name="connsiteY38" fmla="*/ 1514475 h 6857856"/>
              <a:gd name="connsiteX39" fmla="*/ 2019299 w 9271440"/>
              <a:gd name="connsiteY39" fmla="*/ 1412081 h 6857856"/>
              <a:gd name="connsiteX40" fmla="*/ 2115239 w 9271440"/>
              <a:gd name="connsiteY40" fmla="*/ 1311007 h 6857856"/>
              <a:gd name="connsiteX41" fmla="*/ 2214390 w 9271440"/>
              <a:gd name="connsiteY41" fmla="*/ 1145754 h 6857856"/>
              <a:gd name="connsiteX42" fmla="*/ 2346593 w 9271440"/>
              <a:gd name="connsiteY42" fmla="*/ 760164 h 6857856"/>
              <a:gd name="connsiteX43" fmla="*/ 2577947 w 9271440"/>
              <a:gd name="connsiteY43" fmla="*/ 451692 h 6857856"/>
              <a:gd name="connsiteX44" fmla="*/ 2886419 w 9271440"/>
              <a:gd name="connsiteY44" fmla="*/ 209320 h 6857856"/>
              <a:gd name="connsiteX45" fmla="*/ 3183875 w 9271440"/>
              <a:gd name="connsiteY45" fmla="*/ 99152 h 6857856"/>
              <a:gd name="connsiteX46" fmla="*/ 3316077 w 9271440"/>
              <a:gd name="connsiteY46" fmla="*/ 0 h 6857856"/>
              <a:gd name="connsiteX47" fmla="*/ 5651653 w 9271440"/>
              <a:gd name="connsiteY47" fmla="*/ 0 h 6857856"/>
              <a:gd name="connsiteX48" fmla="*/ 5750805 w 9271440"/>
              <a:gd name="connsiteY48" fmla="*/ 187287 h 6857856"/>
              <a:gd name="connsiteX49" fmla="*/ 5794872 w 9271440"/>
              <a:gd name="connsiteY49" fmla="*/ 242371 h 6857856"/>
              <a:gd name="connsiteX50" fmla="*/ 6059277 w 9271440"/>
              <a:gd name="connsiteY50" fmla="*/ 154236 h 6857856"/>
              <a:gd name="connsiteX51" fmla="*/ 6114361 w 9271440"/>
              <a:gd name="connsiteY51" fmla="*/ 341523 h 6857856"/>
              <a:gd name="connsiteX52" fmla="*/ 6257581 w 9271440"/>
              <a:gd name="connsiteY52" fmla="*/ 484742 h 6857856"/>
              <a:gd name="connsiteX53" fmla="*/ 6433851 w 9271440"/>
              <a:gd name="connsiteY53" fmla="*/ 694063 h 6857856"/>
              <a:gd name="connsiteX54" fmla="*/ 6455884 w 9271440"/>
              <a:gd name="connsiteY54" fmla="*/ 826265 h 6857856"/>
              <a:gd name="connsiteX55" fmla="*/ 6621137 w 9271440"/>
              <a:gd name="connsiteY55" fmla="*/ 925417 h 6857856"/>
              <a:gd name="connsiteX56" fmla="*/ 6687239 w 9271440"/>
              <a:gd name="connsiteY56" fmla="*/ 1167788 h 6857856"/>
              <a:gd name="connsiteX57" fmla="*/ 6764357 w 9271440"/>
              <a:gd name="connsiteY57" fmla="*/ 1288973 h 6857856"/>
              <a:gd name="connsiteX58" fmla="*/ 6764357 w 9271440"/>
              <a:gd name="connsiteY58" fmla="*/ 1399142 h 6857856"/>
              <a:gd name="connsiteX59" fmla="*/ 6885542 w 9271440"/>
              <a:gd name="connsiteY59" fmla="*/ 1299990 h 6857856"/>
              <a:gd name="connsiteX60" fmla="*/ 6863508 w 9271440"/>
              <a:gd name="connsiteY60" fmla="*/ 1553378 h 6857856"/>
              <a:gd name="connsiteX61" fmla="*/ 6896559 w 9271440"/>
              <a:gd name="connsiteY61" fmla="*/ 1696598 h 6857856"/>
              <a:gd name="connsiteX62" fmla="*/ 6907576 w 9271440"/>
              <a:gd name="connsiteY62" fmla="*/ 1927952 h 6857856"/>
              <a:gd name="connsiteX63" fmla="*/ 6742323 w 9271440"/>
              <a:gd name="connsiteY63" fmla="*/ 2115239 h 6857856"/>
              <a:gd name="connsiteX64" fmla="*/ 6698255 w 9271440"/>
              <a:gd name="connsiteY64" fmla="*/ 2148289 h 6857856"/>
              <a:gd name="connsiteX65" fmla="*/ 6742323 w 9271440"/>
              <a:gd name="connsiteY65" fmla="*/ 2368627 h 6857856"/>
              <a:gd name="connsiteX66" fmla="*/ 6709272 w 9271440"/>
              <a:gd name="connsiteY66" fmla="*/ 2610998 h 6857856"/>
              <a:gd name="connsiteX67" fmla="*/ 6628281 w 9271440"/>
              <a:gd name="connsiteY67" fmla="*/ 2714022 h 6857856"/>
              <a:gd name="connsiteX68" fmla="*/ 6714895 w 9271440"/>
              <a:gd name="connsiteY68" fmla="*/ 2728052 h 6857856"/>
              <a:gd name="connsiteX69" fmla="*/ 6797407 w 9271440"/>
              <a:gd name="connsiteY69" fmla="*/ 2831335 h 6857856"/>
              <a:gd name="connsiteX70" fmla="*/ 6778357 w 9271440"/>
              <a:gd name="connsiteY70" fmla="*/ 3141299 h 6857856"/>
              <a:gd name="connsiteX71" fmla="*/ 6698255 w 9271440"/>
              <a:gd name="connsiteY71" fmla="*/ 3338111 h 6857856"/>
              <a:gd name="connsiteX72" fmla="*/ 6698255 w 9271440"/>
              <a:gd name="connsiteY72" fmla="*/ 3536414 h 6857856"/>
              <a:gd name="connsiteX73" fmla="*/ 6643171 w 9271440"/>
              <a:gd name="connsiteY73" fmla="*/ 3899971 h 6857856"/>
              <a:gd name="connsiteX74" fmla="*/ 6577070 w 9271440"/>
              <a:gd name="connsiteY74" fmla="*/ 4120308 h 6857856"/>
              <a:gd name="connsiteX75" fmla="*/ 6895384 w 9271440"/>
              <a:gd name="connsiteY75" fmla="*/ 4076844 h 6857856"/>
              <a:gd name="connsiteX76" fmla="*/ 6955517 w 9271440"/>
              <a:gd name="connsiteY76" fmla="*/ 4236129 h 6857856"/>
              <a:gd name="connsiteX77" fmla="*/ 7001965 w 9271440"/>
              <a:gd name="connsiteY77" fmla="*/ 4311754 h 6857856"/>
              <a:gd name="connsiteX78" fmla="*/ 7128516 w 9271440"/>
              <a:gd name="connsiteY78" fmla="*/ 4449323 h 6857856"/>
              <a:gd name="connsiteX79" fmla="*/ 7216048 w 9271440"/>
              <a:gd name="connsiteY79" fmla="*/ 4594034 h 6857856"/>
              <a:gd name="connsiteX80" fmla="*/ 7546554 w 9271440"/>
              <a:gd name="connsiteY80" fmla="*/ 4726236 h 6857856"/>
              <a:gd name="connsiteX81" fmla="*/ 7987229 w 9271440"/>
              <a:gd name="connsiteY81" fmla="*/ 4957590 h 6857856"/>
              <a:gd name="connsiteX82" fmla="*/ 8471971 w 9271440"/>
              <a:gd name="connsiteY82" fmla="*/ 5177928 h 6857856"/>
              <a:gd name="connsiteX83" fmla="*/ 8732503 w 9271440"/>
              <a:gd name="connsiteY83" fmla="*/ 5316069 h 6857856"/>
              <a:gd name="connsiteX84" fmla="*/ 9083265 w 9271440"/>
              <a:gd name="connsiteY84" fmla="*/ 5584346 h 6857856"/>
              <a:gd name="connsiteX85" fmla="*/ 9265186 w 9271440"/>
              <a:gd name="connsiteY85" fmla="*/ 5732041 h 6857856"/>
              <a:gd name="connsiteX86" fmla="*/ 9271440 w 9271440"/>
              <a:gd name="connsiteY86" fmla="*/ 6854299 h 6857856"/>
              <a:gd name="connsiteX87" fmla="*/ 889 w 9271440"/>
              <a:gd name="connsiteY87"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1938998 w 9271440"/>
              <a:gd name="connsiteY37" fmla="*/ 1552174 h 6857856"/>
              <a:gd name="connsiteX38" fmla="*/ 2021680 w 9271440"/>
              <a:gd name="connsiteY38" fmla="*/ 1514475 h 6857856"/>
              <a:gd name="connsiteX39" fmla="*/ 2019299 w 9271440"/>
              <a:gd name="connsiteY39" fmla="*/ 1412081 h 6857856"/>
              <a:gd name="connsiteX40" fmla="*/ 2115239 w 9271440"/>
              <a:gd name="connsiteY40" fmla="*/ 1311007 h 6857856"/>
              <a:gd name="connsiteX41" fmla="*/ 2214390 w 9271440"/>
              <a:gd name="connsiteY41" fmla="*/ 1145754 h 6857856"/>
              <a:gd name="connsiteX42" fmla="*/ 2353737 w 9271440"/>
              <a:gd name="connsiteY42" fmla="*/ 769689 h 6857856"/>
              <a:gd name="connsiteX43" fmla="*/ 2577947 w 9271440"/>
              <a:gd name="connsiteY43" fmla="*/ 451692 h 6857856"/>
              <a:gd name="connsiteX44" fmla="*/ 2886419 w 9271440"/>
              <a:gd name="connsiteY44" fmla="*/ 209320 h 6857856"/>
              <a:gd name="connsiteX45" fmla="*/ 3183875 w 9271440"/>
              <a:gd name="connsiteY45" fmla="*/ 99152 h 6857856"/>
              <a:gd name="connsiteX46" fmla="*/ 3316077 w 9271440"/>
              <a:gd name="connsiteY46" fmla="*/ 0 h 6857856"/>
              <a:gd name="connsiteX47" fmla="*/ 5651653 w 9271440"/>
              <a:gd name="connsiteY47" fmla="*/ 0 h 6857856"/>
              <a:gd name="connsiteX48" fmla="*/ 5750805 w 9271440"/>
              <a:gd name="connsiteY48" fmla="*/ 187287 h 6857856"/>
              <a:gd name="connsiteX49" fmla="*/ 5794872 w 9271440"/>
              <a:gd name="connsiteY49" fmla="*/ 242371 h 6857856"/>
              <a:gd name="connsiteX50" fmla="*/ 6059277 w 9271440"/>
              <a:gd name="connsiteY50" fmla="*/ 154236 h 6857856"/>
              <a:gd name="connsiteX51" fmla="*/ 6114361 w 9271440"/>
              <a:gd name="connsiteY51" fmla="*/ 341523 h 6857856"/>
              <a:gd name="connsiteX52" fmla="*/ 6257581 w 9271440"/>
              <a:gd name="connsiteY52" fmla="*/ 484742 h 6857856"/>
              <a:gd name="connsiteX53" fmla="*/ 6433851 w 9271440"/>
              <a:gd name="connsiteY53" fmla="*/ 694063 h 6857856"/>
              <a:gd name="connsiteX54" fmla="*/ 6455884 w 9271440"/>
              <a:gd name="connsiteY54" fmla="*/ 826265 h 6857856"/>
              <a:gd name="connsiteX55" fmla="*/ 6621137 w 9271440"/>
              <a:gd name="connsiteY55" fmla="*/ 925417 h 6857856"/>
              <a:gd name="connsiteX56" fmla="*/ 6687239 w 9271440"/>
              <a:gd name="connsiteY56" fmla="*/ 1167788 h 6857856"/>
              <a:gd name="connsiteX57" fmla="*/ 6764357 w 9271440"/>
              <a:gd name="connsiteY57" fmla="*/ 1288973 h 6857856"/>
              <a:gd name="connsiteX58" fmla="*/ 6764357 w 9271440"/>
              <a:gd name="connsiteY58" fmla="*/ 1399142 h 6857856"/>
              <a:gd name="connsiteX59" fmla="*/ 6885542 w 9271440"/>
              <a:gd name="connsiteY59" fmla="*/ 1299990 h 6857856"/>
              <a:gd name="connsiteX60" fmla="*/ 6863508 w 9271440"/>
              <a:gd name="connsiteY60" fmla="*/ 1553378 h 6857856"/>
              <a:gd name="connsiteX61" fmla="*/ 6896559 w 9271440"/>
              <a:gd name="connsiteY61" fmla="*/ 1696598 h 6857856"/>
              <a:gd name="connsiteX62" fmla="*/ 6907576 w 9271440"/>
              <a:gd name="connsiteY62" fmla="*/ 1927952 h 6857856"/>
              <a:gd name="connsiteX63" fmla="*/ 6742323 w 9271440"/>
              <a:gd name="connsiteY63" fmla="*/ 2115239 h 6857856"/>
              <a:gd name="connsiteX64" fmla="*/ 6698255 w 9271440"/>
              <a:gd name="connsiteY64" fmla="*/ 2148289 h 6857856"/>
              <a:gd name="connsiteX65" fmla="*/ 6742323 w 9271440"/>
              <a:gd name="connsiteY65" fmla="*/ 2368627 h 6857856"/>
              <a:gd name="connsiteX66" fmla="*/ 6709272 w 9271440"/>
              <a:gd name="connsiteY66" fmla="*/ 2610998 h 6857856"/>
              <a:gd name="connsiteX67" fmla="*/ 6628281 w 9271440"/>
              <a:gd name="connsiteY67" fmla="*/ 2714022 h 6857856"/>
              <a:gd name="connsiteX68" fmla="*/ 6714895 w 9271440"/>
              <a:gd name="connsiteY68" fmla="*/ 2728052 h 6857856"/>
              <a:gd name="connsiteX69" fmla="*/ 6797407 w 9271440"/>
              <a:gd name="connsiteY69" fmla="*/ 2831335 h 6857856"/>
              <a:gd name="connsiteX70" fmla="*/ 6778357 w 9271440"/>
              <a:gd name="connsiteY70" fmla="*/ 3141299 h 6857856"/>
              <a:gd name="connsiteX71" fmla="*/ 6698255 w 9271440"/>
              <a:gd name="connsiteY71" fmla="*/ 3338111 h 6857856"/>
              <a:gd name="connsiteX72" fmla="*/ 6698255 w 9271440"/>
              <a:gd name="connsiteY72" fmla="*/ 3536414 h 6857856"/>
              <a:gd name="connsiteX73" fmla="*/ 6643171 w 9271440"/>
              <a:gd name="connsiteY73" fmla="*/ 3899971 h 6857856"/>
              <a:gd name="connsiteX74" fmla="*/ 6577070 w 9271440"/>
              <a:gd name="connsiteY74" fmla="*/ 4120308 h 6857856"/>
              <a:gd name="connsiteX75" fmla="*/ 6895384 w 9271440"/>
              <a:gd name="connsiteY75" fmla="*/ 4076844 h 6857856"/>
              <a:gd name="connsiteX76" fmla="*/ 6955517 w 9271440"/>
              <a:gd name="connsiteY76" fmla="*/ 4236129 h 6857856"/>
              <a:gd name="connsiteX77" fmla="*/ 7001965 w 9271440"/>
              <a:gd name="connsiteY77" fmla="*/ 4311754 h 6857856"/>
              <a:gd name="connsiteX78" fmla="*/ 7128516 w 9271440"/>
              <a:gd name="connsiteY78" fmla="*/ 4449323 h 6857856"/>
              <a:gd name="connsiteX79" fmla="*/ 7216048 w 9271440"/>
              <a:gd name="connsiteY79" fmla="*/ 4594034 h 6857856"/>
              <a:gd name="connsiteX80" fmla="*/ 7546554 w 9271440"/>
              <a:gd name="connsiteY80" fmla="*/ 4726236 h 6857856"/>
              <a:gd name="connsiteX81" fmla="*/ 7987229 w 9271440"/>
              <a:gd name="connsiteY81" fmla="*/ 4957590 h 6857856"/>
              <a:gd name="connsiteX82" fmla="*/ 8471971 w 9271440"/>
              <a:gd name="connsiteY82" fmla="*/ 5177928 h 6857856"/>
              <a:gd name="connsiteX83" fmla="*/ 8732503 w 9271440"/>
              <a:gd name="connsiteY83" fmla="*/ 5316069 h 6857856"/>
              <a:gd name="connsiteX84" fmla="*/ 9083265 w 9271440"/>
              <a:gd name="connsiteY84" fmla="*/ 5584346 h 6857856"/>
              <a:gd name="connsiteX85" fmla="*/ 9265186 w 9271440"/>
              <a:gd name="connsiteY85" fmla="*/ 5732041 h 6857856"/>
              <a:gd name="connsiteX86" fmla="*/ 9271440 w 9271440"/>
              <a:gd name="connsiteY86" fmla="*/ 6854299 h 6857856"/>
              <a:gd name="connsiteX87" fmla="*/ 889 w 9271440"/>
              <a:gd name="connsiteY87" fmla="*/ 6857856 h 6857856"/>
              <a:gd name="connsiteX0" fmla="*/ 889 w 9271440"/>
              <a:gd name="connsiteY0" fmla="*/ 6857856 h 6857856"/>
              <a:gd name="connsiteX1" fmla="*/ 0 w 9271440"/>
              <a:gd name="connsiteY1" fmla="*/ 6687239 h 6857856"/>
              <a:gd name="connsiteX2" fmla="*/ 154236 w 9271440"/>
              <a:gd name="connsiteY2" fmla="*/ 6499952 h 6857856"/>
              <a:gd name="connsiteX3" fmla="*/ 352540 w 9271440"/>
              <a:gd name="connsiteY3" fmla="*/ 6213513 h 6857856"/>
              <a:gd name="connsiteX4" fmla="*/ 426243 w 9271440"/>
              <a:gd name="connsiteY4" fmla="*/ 6160294 h 6857856"/>
              <a:gd name="connsiteX5" fmla="*/ 510047 w 9271440"/>
              <a:gd name="connsiteY5" fmla="*/ 5909804 h 6857856"/>
              <a:gd name="connsiteX6" fmla="*/ 677395 w 9271440"/>
              <a:gd name="connsiteY6" fmla="*/ 5696323 h 6857856"/>
              <a:gd name="connsiteX7" fmla="*/ 1101687 w 9271440"/>
              <a:gd name="connsiteY7" fmla="*/ 5409282 h 6857856"/>
              <a:gd name="connsiteX8" fmla="*/ 1326355 w 9271440"/>
              <a:gd name="connsiteY8" fmla="*/ 5238750 h 6857856"/>
              <a:gd name="connsiteX9" fmla="*/ 1740665 w 9271440"/>
              <a:gd name="connsiteY9" fmla="*/ 5001658 h 6857856"/>
              <a:gd name="connsiteX10" fmla="*/ 2343149 w 9271440"/>
              <a:gd name="connsiteY10" fmla="*/ 4931569 h 6857856"/>
              <a:gd name="connsiteX11" fmla="*/ 2831049 w 9271440"/>
              <a:gd name="connsiteY11" fmla="*/ 4892092 h 6857856"/>
              <a:gd name="connsiteX12" fmla="*/ 2776251 w 9271440"/>
              <a:gd name="connsiteY12" fmla="*/ 4616067 h 6857856"/>
              <a:gd name="connsiteX13" fmla="*/ 2743200 w 9271440"/>
              <a:gd name="connsiteY13" fmla="*/ 4395730 h 6857856"/>
              <a:gd name="connsiteX14" fmla="*/ 2602705 w 9271440"/>
              <a:gd name="connsiteY14" fmla="*/ 4386263 h 6857856"/>
              <a:gd name="connsiteX15" fmla="*/ 2489812 w 9271440"/>
              <a:gd name="connsiteY15" fmla="*/ 4340646 h 6857856"/>
              <a:gd name="connsiteX16" fmla="*/ 2416968 w 9271440"/>
              <a:gd name="connsiteY16" fmla="*/ 4236244 h 6857856"/>
              <a:gd name="connsiteX17" fmla="*/ 2342145 w 9271440"/>
              <a:gd name="connsiteY17" fmla="*/ 4096209 h 6857856"/>
              <a:gd name="connsiteX18" fmla="*/ 2269475 w 9271440"/>
              <a:gd name="connsiteY18" fmla="*/ 3756752 h 6857856"/>
              <a:gd name="connsiteX19" fmla="*/ 2258458 w 9271440"/>
              <a:gd name="connsiteY19" fmla="*/ 3481330 h 6857856"/>
              <a:gd name="connsiteX20" fmla="*/ 2225407 w 9271440"/>
              <a:gd name="connsiteY20" fmla="*/ 3283027 h 6857856"/>
              <a:gd name="connsiteX21" fmla="*/ 2104222 w 9271440"/>
              <a:gd name="connsiteY21" fmla="*/ 3095740 h 6857856"/>
              <a:gd name="connsiteX22" fmla="*/ 1966912 w 9271440"/>
              <a:gd name="connsiteY22" fmla="*/ 3028950 h 6857856"/>
              <a:gd name="connsiteX23" fmla="*/ 1793081 w 9271440"/>
              <a:gd name="connsiteY23" fmla="*/ 2846511 h 6857856"/>
              <a:gd name="connsiteX24" fmla="*/ 1747837 w 9271440"/>
              <a:gd name="connsiteY24" fmla="*/ 2664619 h 6857856"/>
              <a:gd name="connsiteX25" fmla="*/ 1751682 w 9271440"/>
              <a:gd name="connsiteY25" fmla="*/ 2478795 h 6857856"/>
              <a:gd name="connsiteX26" fmla="*/ 1764505 w 9271440"/>
              <a:gd name="connsiteY26" fmla="*/ 2402681 h 6857856"/>
              <a:gd name="connsiteX27" fmla="*/ 1829977 w 9271440"/>
              <a:gd name="connsiteY27" fmla="*/ 2302812 h 6857856"/>
              <a:gd name="connsiteX28" fmla="*/ 1693068 w 9271440"/>
              <a:gd name="connsiteY28" fmla="*/ 2205038 h 6857856"/>
              <a:gd name="connsiteX29" fmla="*/ 1641513 w 9271440"/>
              <a:gd name="connsiteY29" fmla="*/ 2082188 h 6857856"/>
              <a:gd name="connsiteX30" fmla="*/ 1685581 w 9271440"/>
              <a:gd name="connsiteY30" fmla="*/ 1994053 h 6857856"/>
              <a:gd name="connsiteX31" fmla="*/ 1667133 w 9271440"/>
              <a:gd name="connsiteY31" fmla="*/ 1804959 h 6857856"/>
              <a:gd name="connsiteX32" fmla="*/ 1905918 w 9271440"/>
              <a:gd name="connsiteY32" fmla="*/ 1916935 h 6857856"/>
              <a:gd name="connsiteX33" fmla="*/ 1900237 w 9271440"/>
              <a:gd name="connsiteY33" fmla="*/ 1831181 h 6857856"/>
              <a:gd name="connsiteX34" fmla="*/ 1961002 w 9271440"/>
              <a:gd name="connsiteY34" fmla="*/ 1718631 h 6857856"/>
              <a:gd name="connsiteX35" fmla="*/ 1917538 w 9271440"/>
              <a:gd name="connsiteY35" fmla="*/ 1663232 h 6857856"/>
              <a:gd name="connsiteX36" fmla="*/ 2049137 w 9271440"/>
              <a:gd name="connsiteY36" fmla="*/ 1630496 h 6857856"/>
              <a:gd name="connsiteX37" fmla="*/ 1938998 w 9271440"/>
              <a:gd name="connsiteY37" fmla="*/ 1552174 h 6857856"/>
              <a:gd name="connsiteX38" fmla="*/ 2021680 w 9271440"/>
              <a:gd name="connsiteY38" fmla="*/ 1514475 h 6857856"/>
              <a:gd name="connsiteX39" fmla="*/ 2019299 w 9271440"/>
              <a:gd name="connsiteY39" fmla="*/ 1412081 h 6857856"/>
              <a:gd name="connsiteX40" fmla="*/ 2115239 w 9271440"/>
              <a:gd name="connsiteY40" fmla="*/ 1311007 h 6857856"/>
              <a:gd name="connsiteX41" fmla="*/ 2214390 w 9271440"/>
              <a:gd name="connsiteY41" fmla="*/ 1145754 h 6857856"/>
              <a:gd name="connsiteX42" fmla="*/ 2353737 w 9271440"/>
              <a:gd name="connsiteY42" fmla="*/ 769689 h 6857856"/>
              <a:gd name="connsiteX43" fmla="*/ 2577947 w 9271440"/>
              <a:gd name="connsiteY43" fmla="*/ 451692 h 6857856"/>
              <a:gd name="connsiteX44" fmla="*/ 2886419 w 9271440"/>
              <a:gd name="connsiteY44" fmla="*/ 209320 h 6857856"/>
              <a:gd name="connsiteX45" fmla="*/ 3183875 w 9271440"/>
              <a:gd name="connsiteY45" fmla="*/ 99152 h 6857856"/>
              <a:gd name="connsiteX46" fmla="*/ 3316077 w 9271440"/>
              <a:gd name="connsiteY46" fmla="*/ 0 h 6857856"/>
              <a:gd name="connsiteX47" fmla="*/ 5651653 w 9271440"/>
              <a:gd name="connsiteY47" fmla="*/ 0 h 6857856"/>
              <a:gd name="connsiteX48" fmla="*/ 5750805 w 9271440"/>
              <a:gd name="connsiteY48" fmla="*/ 187287 h 6857856"/>
              <a:gd name="connsiteX49" fmla="*/ 5794872 w 9271440"/>
              <a:gd name="connsiteY49" fmla="*/ 242371 h 6857856"/>
              <a:gd name="connsiteX50" fmla="*/ 6059277 w 9271440"/>
              <a:gd name="connsiteY50" fmla="*/ 154236 h 6857856"/>
              <a:gd name="connsiteX51" fmla="*/ 6114361 w 9271440"/>
              <a:gd name="connsiteY51" fmla="*/ 341523 h 6857856"/>
              <a:gd name="connsiteX52" fmla="*/ 6257581 w 9271440"/>
              <a:gd name="connsiteY52" fmla="*/ 484742 h 6857856"/>
              <a:gd name="connsiteX53" fmla="*/ 6433851 w 9271440"/>
              <a:gd name="connsiteY53" fmla="*/ 694063 h 6857856"/>
              <a:gd name="connsiteX54" fmla="*/ 6455884 w 9271440"/>
              <a:gd name="connsiteY54" fmla="*/ 826265 h 6857856"/>
              <a:gd name="connsiteX55" fmla="*/ 6621137 w 9271440"/>
              <a:gd name="connsiteY55" fmla="*/ 925417 h 6857856"/>
              <a:gd name="connsiteX56" fmla="*/ 6687239 w 9271440"/>
              <a:gd name="connsiteY56" fmla="*/ 1167788 h 6857856"/>
              <a:gd name="connsiteX57" fmla="*/ 6764357 w 9271440"/>
              <a:gd name="connsiteY57" fmla="*/ 1288973 h 6857856"/>
              <a:gd name="connsiteX58" fmla="*/ 6764357 w 9271440"/>
              <a:gd name="connsiteY58" fmla="*/ 1399142 h 6857856"/>
              <a:gd name="connsiteX59" fmla="*/ 6885542 w 9271440"/>
              <a:gd name="connsiteY59" fmla="*/ 1299990 h 6857856"/>
              <a:gd name="connsiteX60" fmla="*/ 6863508 w 9271440"/>
              <a:gd name="connsiteY60" fmla="*/ 1553378 h 6857856"/>
              <a:gd name="connsiteX61" fmla="*/ 6896559 w 9271440"/>
              <a:gd name="connsiteY61" fmla="*/ 1696598 h 6857856"/>
              <a:gd name="connsiteX62" fmla="*/ 6907576 w 9271440"/>
              <a:gd name="connsiteY62" fmla="*/ 1927952 h 6857856"/>
              <a:gd name="connsiteX63" fmla="*/ 6742323 w 9271440"/>
              <a:gd name="connsiteY63" fmla="*/ 2115239 h 6857856"/>
              <a:gd name="connsiteX64" fmla="*/ 6698255 w 9271440"/>
              <a:gd name="connsiteY64" fmla="*/ 2148289 h 6857856"/>
              <a:gd name="connsiteX65" fmla="*/ 6742323 w 9271440"/>
              <a:gd name="connsiteY65" fmla="*/ 2368627 h 6857856"/>
              <a:gd name="connsiteX66" fmla="*/ 6709272 w 9271440"/>
              <a:gd name="connsiteY66" fmla="*/ 2610998 h 6857856"/>
              <a:gd name="connsiteX67" fmla="*/ 6628281 w 9271440"/>
              <a:gd name="connsiteY67" fmla="*/ 2714022 h 6857856"/>
              <a:gd name="connsiteX68" fmla="*/ 6714895 w 9271440"/>
              <a:gd name="connsiteY68" fmla="*/ 2728052 h 6857856"/>
              <a:gd name="connsiteX69" fmla="*/ 6797407 w 9271440"/>
              <a:gd name="connsiteY69" fmla="*/ 2831335 h 6857856"/>
              <a:gd name="connsiteX70" fmla="*/ 6778357 w 9271440"/>
              <a:gd name="connsiteY70" fmla="*/ 3141299 h 6857856"/>
              <a:gd name="connsiteX71" fmla="*/ 6698255 w 9271440"/>
              <a:gd name="connsiteY71" fmla="*/ 3338111 h 6857856"/>
              <a:gd name="connsiteX72" fmla="*/ 6698255 w 9271440"/>
              <a:gd name="connsiteY72" fmla="*/ 3536414 h 6857856"/>
              <a:gd name="connsiteX73" fmla="*/ 6643171 w 9271440"/>
              <a:gd name="connsiteY73" fmla="*/ 3899971 h 6857856"/>
              <a:gd name="connsiteX74" fmla="*/ 6577070 w 9271440"/>
              <a:gd name="connsiteY74" fmla="*/ 4120308 h 6857856"/>
              <a:gd name="connsiteX75" fmla="*/ 6895384 w 9271440"/>
              <a:gd name="connsiteY75" fmla="*/ 4076844 h 6857856"/>
              <a:gd name="connsiteX76" fmla="*/ 6955517 w 9271440"/>
              <a:gd name="connsiteY76" fmla="*/ 4236129 h 6857856"/>
              <a:gd name="connsiteX77" fmla="*/ 7001965 w 9271440"/>
              <a:gd name="connsiteY77" fmla="*/ 4311754 h 6857856"/>
              <a:gd name="connsiteX78" fmla="*/ 7128516 w 9271440"/>
              <a:gd name="connsiteY78" fmla="*/ 4449323 h 6857856"/>
              <a:gd name="connsiteX79" fmla="*/ 7216048 w 9271440"/>
              <a:gd name="connsiteY79" fmla="*/ 4594034 h 6857856"/>
              <a:gd name="connsiteX80" fmla="*/ 7546554 w 9271440"/>
              <a:gd name="connsiteY80" fmla="*/ 4726236 h 6857856"/>
              <a:gd name="connsiteX81" fmla="*/ 7987229 w 9271440"/>
              <a:gd name="connsiteY81" fmla="*/ 4957590 h 6857856"/>
              <a:gd name="connsiteX82" fmla="*/ 8471971 w 9271440"/>
              <a:gd name="connsiteY82" fmla="*/ 5177928 h 6857856"/>
              <a:gd name="connsiteX83" fmla="*/ 8732503 w 9271440"/>
              <a:gd name="connsiteY83" fmla="*/ 5316069 h 6857856"/>
              <a:gd name="connsiteX84" fmla="*/ 9083265 w 9271440"/>
              <a:gd name="connsiteY84" fmla="*/ 5584346 h 6857856"/>
              <a:gd name="connsiteX85" fmla="*/ 9141361 w 9271440"/>
              <a:gd name="connsiteY85" fmla="*/ 5646316 h 6857856"/>
              <a:gd name="connsiteX86" fmla="*/ 9271440 w 9271440"/>
              <a:gd name="connsiteY86" fmla="*/ 6854299 h 6857856"/>
              <a:gd name="connsiteX87" fmla="*/ 889 w 9271440"/>
              <a:gd name="connsiteY87" fmla="*/ 6857856 h 6857856"/>
              <a:gd name="connsiteX0" fmla="*/ 889 w 9142852"/>
              <a:gd name="connsiteY0" fmla="*/ 6857856 h 6857856"/>
              <a:gd name="connsiteX1" fmla="*/ 0 w 9142852"/>
              <a:gd name="connsiteY1" fmla="*/ 6687239 h 6857856"/>
              <a:gd name="connsiteX2" fmla="*/ 154236 w 9142852"/>
              <a:gd name="connsiteY2" fmla="*/ 6499952 h 6857856"/>
              <a:gd name="connsiteX3" fmla="*/ 352540 w 9142852"/>
              <a:gd name="connsiteY3" fmla="*/ 6213513 h 6857856"/>
              <a:gd name="connsiteX4" fmla="*/ 426243 w 9142852"/>
              <a:gd name="connsiteY4" fmla="*/ 6160294 h 6857856"/>
              <a:gd name="connsiteX5" fmla="*/ 510047 w 9142852"/>
              <a:gd name="connsiteY5" fmla="*/ 5909804 h 6857856"/>
              <a:gd name="connsiteX6" fmla="*/ 677395 w 9142852"/>
              <a:gd name="connsiteY6" fmla="*/ 5696323 h 6857856"/>
              <a:gd name="connsiteX7" fmla="*/ 1101687 w 9142852"/>
              <a:gd name="connsiteY7" fmla="*/ 5409282 h 6857856"/>
              <a:gd name="connsiteX8" fmla="*/ 1326355 w 9142852"/>
              <a:gd name="connsiteY8" fmla="*/ 5238750 h 6857856"/>
              <a:gd name="connsiteX9" fmla="*/ 1740665 w 9142852"/>
              <a:gd name="connsiteY9" fmla="*/ 5001658 h 6857856"/>
              <a:gd name="connsiteX10" fmla="*/ 2343149 w 9142852"/>
              <a:gd name="connsiteY10" fmla="*/ 4931569 h 6857856"/>
              <a:gd name="connsiteX11" fmla="*/ 2831049 w 9142852"/>
              <a:gd name="connsiteY11" fmla="*/ 4892092 h 6857856"/>
              <a:gd name="connsiteX12" fmla="*/ 2776251 w 9142852"/>
              <a:gd name="connsiteY12" fmla="*/ 4616067 h 6857856"/>
              <a:gd name="connsiteX13" fmla="*/ 2743200 w 9142852"/>
              <a:gd name="connsiteY13" fmla="*/ 4395730 h 6857856"/>
              <a:gd name="connsiteX14" fmla="*/ 2602705 w 9142852"/>
              <a:gd name="connsiteY14" fmla="*/ 4386263 h 6857856"/>
              <a:gd name="connsiteX15" fmla="*/ 2489812 w 9142852"/>
              <a:gd name="connsiteY15" fmla="*/ 4340646 h 6857856"/>
              <a:gd name="connsiteX16" fmla="*/ 2416968 w 9142852"/>
              <a:gd name="connsiteY16" fmla="*/ 4236244 h 6857856"/>
              <a:gd name="connsiteX17" fmla="*/ 2342145 w 9142852"/>
              <a:gd name="connsiteY17" fmla="*/ 4096209 h 6857856"/>
              <a:gd name="connsiteX18" fmla="*/ 2269475 w 9142852"/>
              <a:gd name="connsiteY18" fmla="*/ 3756752 h 6857856"/>
              <a:gd name="connsiteX19" fmla="*/ 2258458 w 9142852"/>
              <a:gd name="connsiteY19" fmla="*/ 3481330 h 6857856"/>
              <a:gd name="connsiteX20" fmla="*/ 2225407 w 9142852"/>
              <a:gd name="connsiteY20" fmla="*/ 3283027 h 6857856"/>
              <a:gd name="connsiteX21" fmla="*/ 2104222 w 9142852"/>
              <a:gd name="connsiteY21" fmla="*/ 3095740 h 6857856"/>
              <a:gd name="connsiteX22" fmla="*/ 1966912 w 9142852"/>
              <a:gd name="connsiteY22" fmla="*/ 3028950 h 6857856"/>
              <a:gd name="connsiteX23" fmla="*/ 1793081 w 9142852"/>
              <a:gd name="connsiteY23" fmla="*/ 2846511 h 6857856"/>
              <a:gd name="connsiteX24" fmla="*/ 1747837 w 9142852"/>
              <a:gd name="connsiteY24" fmla="*/ 2664619 h 6857856"/>
              <a:gd name="connsiteX25" fmla="*/ 1751682 w 9142852"/>
              <a:gd name="connsiteY25" fmla="*/ 2478795 h 6857856"/>
              <a:gd name="connsiteX26" fmla="*/ 1764505 w 9142852"/>
              <a:gd name="connsiteY26" fmla="*/ 2402681 h 6857856"/>
              <a:gd name="connsiteX27" fmla="*/ 1829977 w 9142852"/>
              <a:gd name="connsiteY27" fmla="*/ 2302812 h 6857856"/>
              <a:gd name="connsiteX28" fmla="*/ 1693068 w 9142852"/>
              <a:gd name="connsiteY28" fmla="*/ 2205038 h 6857856"/>
              <a:gd name="connsiteX29" fmla="*/ 1641513 w 9142852"/>
              <a:gd name="connsiteY29" fmla="*/ 2082188 h 6857856"/>
              <a:gd name="connsiteX30" fmla="*/ 1685581 w 9142852"/>
              <a:gd name="connsiteY30" fmla="*/ 1994053 h 6857856"/>
              <a:gd name="connsiteX31" fmla="*/ 1667133 w 9142852"/>
              <a:gd name="connsiteY31" fmla="*/ 1804959 h 6857856"/>
              <a:gd name="connsiteX32" fmla="*/ 1905918 w 9142852"/>
              <a:gd name="connsiteY32" fmla="*/ 1916935 h 6857856"/>
              <a:gd name="connsiteX33" fmla="*/ 1900237 w 9142852"/>
              <a:gd name="connsiteY33" fmla="*/ 1831181 h 6857856"/>
              <a:gd name="connsiteX34" fmla="*/ 1961002 w 9142852"/>
              <a:gd name="connsiteY34" fmla="*/ 1718631 h 6857856"/>
              <a:gd name="connsiteX35" fmla="*/ 1917538 w 9142852"/>
              <a:gd name="connsiteY35" fmla="*/ 1663232 h 6857856"/>
              <a:gd name="connsiteX36" fmla="*/ 2049137 w 9142852"/>
              <a:gd name="connsiteY36" fmla="*/ 1630496 h 6857856"/>
              <a:gd name="connsiteX37" fmla="*/ 1938998 w 9142852"/>
              <a:gd name="connsiteY37" fmla="*/ 1552174 h 6857856"/>
              <a:gd name="connsiteX38" fmla="*/ 2021680 w 9142852"/>
              <a:gd name="connsiteY38" fmla="*/ 1514475 h 6857856"/>
              <a:gd name="connsiteX39" fmla="*/ 2019299 w 9142852"/>
              <a:gd name="connsiteY39" fmla="*/ 1412081 h 6857856"/>
              <a:gd name="connsiteX40" fmla="*/ 2115239 w 9142852"/>
              <a:gd name="connsiteY40" fmla="*/ 1311007 h 6857856"/>
              <a:gd name="connsiteX41" fmla="*/ 2214390 w 9142852"/>
              <a:gd name="connsiteY41" fmla="*/ 1145754 h 6857856"/>
              <a:gd name="connsiteX42" fmla="*/ 2353737 w 9142852"/>
              <a:gd name="connsiteY42" fmla="*/ 769689 h 6857856"/>
              <a:gd name="connsiteX43" fmla="*/ 2577947 w 9142852"/>
              <a:gd name="connsiteY43" fmla="*/ 451692 h 6857856"/>
              <a:gd name="connsiteX44" fmla="*/ 2886419 w 9142852"/>
              <a:gd name="connsiteY44" fmla="*/ 209320 h 6857856"/>
              <a:gd name="connsiteX45" fmla="*/ 3183875 w 9142852"/>
              <a:gd name="connsiteY45" fmla="*/ 99152 h 6857856"/>
              <a:gd name="connsiteX46" fmla="*/ 3316077 w 9142852"/>
              <a:gd name="connsiteY46" fmla="*/ 0 h 6857856"/>
              <a:gd name="connsiteX47" fmla="*/ 5651653 w 9142852"/>
              <a:gd name="connsiteY47" fmla="*/ 0 h 6857856"/>
              <a:gd name="connsiteX48" fmla="*/ 5750805 w 9142852"/>
              <a:gd name="connsiteY48" fmla="*/ 187287 h 6857856"/>
              <a:gd name="connsiteX49" fmla="*/ 5794872 w 9142852"/>
              <a:gd name="connsiteY49" fmla="*/ 242371 h 6857856"/>
              <a:gd name="connsiteX50" fmla="*/ 6059277 w 9142852"/>
              <a:gd name="connsiteY50" fmla="*/ 154236 h 6857856"/>
              <a:gd name="connsiteX51" fmla="*/ 6114361 w 9142852"/>
              <a:gd name="connsiteY51" fmla="*/ 341523 h 6857856"/>
              <a:gd name="connsiteX52" fmla="*/ 6257581 w 9142852"/>
              <a:gd name="connsiteY52" fmla="*/ 484742 h 6857856"/>
              <a:gd name="connsiteX53" fmla="*/ 6433851 w 9142852"/>
              <a:gd name="connsiteY53" fmla="*/ 694063 h 6857856"/>
              <a:gd name="connsiteX54" fmla="*/ 6455884 w 9142852"/>
              <a:gd name="connsiteY54" fmla="*/ 826265 h 6857856"/>
              <a:gd name="connsiteX55" fmla="*/ 6621137 w 9142852"/>
              <a:gd name="connsiteY55" fmla="*/ 925417 h 6857856"/>
              <a:gd name="connsiteX56" fmla="*/ 6687239 w 9142852"/>
              <a:gd name="connsiteY56" fmla="*/ 1167788 h 6857856"/>
              <a:gd name="connsiteX57" fmla="*/ 6764357 w 9142852"/>
              <a:gd name="connsiteY57" fmla="*/ 1288973 h 6857856"/>
              <a:gd name="connsiteX58" fmla="*/ 6764357 w 9142852"/>
              <a:gd name="connsiteY58" fmla="*/ 1399142 h 6857856"/>
              <a:gd name="connsiteX59" fmla="*/ 6885542 w 9142852"/>
              <a:gd name="connsiteY59" fmla="*/ 1299990 h 6857856"/>
              <a:gd name="connsiteX60" fmla="*/ 6863508 w 9142852"/>
              <a:gd name="connsiteY60" fmla="*/ 1553378 h 6857856"/>
              <a:gd name="connsiteX61" fmla="*/ 6896559 w 9142852"/>
              <a:gd name="connsiteY61" fmla="*/ 1696598 h 6857856"/>
              <a:gd name="connsiteX62" fmla="*/ 6907576 w 9142852"/>
              <a:gd name="connsiteY62" fmla="*/ 1927952 h 6857856"/>
              <a:gd name="connsiteX63" fmla="*/ 6742323 w 9142852"/>
              <a:gd name="connsiteY63" fmla="*/ 2115239 h 6857856"/>
              <a:gd name="connsiteX64" fmla="*/ 6698255 w 9142852"/>
              <a:gd name="connsiteY64" fmla="*/ 2148289 h 6857856"/>
              <a:gd name="connsiteX65" fmla="*/ 6742323 w 9142852"/>
              <a:gd name="connsiteY65" fmla="*/ 2368627 h 6857856"/>
              <a:gd name="connsiteX66" fmla="*/ 6709272 w 9142852"/>
              <a:gd name="connsiteY66" fmla="*/ 2610998 h 6857856"/>
              <a:gd name="connsiteX67" fmla="*/ 6628281 w 9142852"/>
              <a:gd name="connsiteY67" fmla="*/ 2714022 h 6857856"/>
              <a:gd name="connsiteX68" fmla="*/ 6714895 w 9142852"/>
              <a:gd name="connsiteY68" fmla="*/ 2728052 h 6857856"/>
              <a:gd name="connsiteX69" fmla="*/ 6797407 w 9142852"/>
              <a:gd name="connsiteY69" fmla="*/ 2831335 h 6857856"/>
              <a:gd name="connsiteX70" fmla="*/ 6778357 w 9142852"/>
              <a:gd name="connsiteY70" fmla="*/ 3141299 h 6857856"/>
              <a:gd name="connsiteX71" fmla="*/ 6698255 w 9142852"/>
              <a:gd name="connsiteY71" fmla="*/ 3338111 h 6857856"/>
              <a:gd name="connsiteX72" fmla="*/ 6698255 w 9142852"/>
              <a:gd name="connsiteY72" fmla="*/ 3536414 h 6857856"/>
              <a:gd name="connsiteX73" fmla="*/ 6643171 w 9142852"/>
              <a:gd name="connsiteY73" fmla="*/ 3899971 h 6857856"/>
              <a:gd name="connsiteX74" fmla="*/ 6577070 w 9142852"/>
              <a:gd name="connsiteY74" fmla="*/ 4120308 h 6857856"/>
              <a:gd name="connsiteX75" fmla="*/ 6895384 w 9142852"/>
              <a:gd name="connsiteY75" fmla="*/ 4076844 h 6857856"/>
              <a:gd name="connsiteX76" fmla="*/ 6955517 w 9142852"/>
              <a:gd name="connsiteY76" fmla="*/ 4236129 h 6857856"/>
              <a:gd name="connsiteX77" fmla="*/ 7001965 w 9142852"/>
              <a:gd name="connsiteY77" fmla="*/ 4311754 h 6857856"/>
              <a:gd name="connsiteX78" fmla="*/ 7128516 w 9142852"/>
              <a:gd name="connsiteY78" fmla="*/ 4449323 h 6857856"/>
              <a:gd name="connsiteX79" fmla="*/ 7216048 w 9142852"/>
              <a:gd name="connsiteY79" fmla="*/ 4594034 h 6857856"/>
              <a:gd name="connsiteX80" fmla="*/ 7546554 w 9142852"/>
              <a:gd name="connsiteY80" fmla="*/ 4726236 h 6857856"/>
              <a:gd name="connsiteX81" fmla="*/ 7987229 w 9142852"/>
              <a:gd name="connsiteY81" fmla="*/ 4957590 h 6857856"/>
              <a:gd name="connsiteX82" fmla="*/ 8471971 w 9142852"/>
              <a:gd name="connsiteY82" fmla="*/ 5177928 h 6857856"/>
              <a:gd name="connsiteX83" fmla="*/ 8732503 w 9142852"/>
              <a:gd name="connsiteY83" fmla="*/ 5316069 h 6857856"/>
              <a:gd name="connsiteX84" fmla="*/ 9083265 w 9142852"/>
              <a:gd name="connsiteY84" fmla="*/ 5584346 h 6857856"/>
              <a:gd name="connsiteX85" fmla="*/ 9141361 w 9142852"/>
              <a:gd name="connsiteY85" fmla="*/ 5646316 h 6857856"/>
              <a:gd name="connsiteX86" fmla="*/ 9142852 w 9142852"/>
              <a:gd name="connsiteY86" fmla="*/ 6856680 h 6857856"/>
              <a:gd name="connsiteX87" fmla="*/ 889 w 9142852"/>
              <a:gd name="connsiteY87" fmla="*/ 6857856 h 6857856"/>
              <a:gd name="connsiteX0" fmla="*/ 889 w 9142852"/>
              <a:gd name="connsiteY0" fmla="*/ 6857856 h 6857856"/>
              <a:gd name="connsiteX1" fmla="*/ 0 w 9142852"/>
              <a:gd name="connsiteY1" fmla="*/ 6687239 h 6857856"/>
              <a:gd name="connsiteX2" fmla="*/ 154236 w 9142852"/>
              <a:gd name="connsiteY2" fmla="*/ 6499952 h 6857856"/>
              <a:gd name="connsiteX3" fmla="*/ 352540 w 9142852"/>
              <a:gd name="connsiteY3" fmla="*/ 6213513 h 6857856"/>
              <a:gd name="connsiteX4" fmla="*/ 426243 w 9142852"/>
              <a:gd name="connsiteY4" fmla="*/ 6160294 h 6857856"/>
              <a:gd name="connsiteX5" fmla="*/ 510047 w 9142852"/>
              <a:gd name="connsiteY5" fmla="*/ 5909804 h 6857856"/>
              <a:gd name="connsiteX6" fmla="*/ 677395 w 9142852"/>
              <a:gd name="connsiteY6" fmla="*/ 5696323 h 6857856"/>
              <a:gd name="connsiteX7" fmla="*/ 1101687 w 9142852"/>
              <a:gd name="connsiteY7" fmla="*/ 5409282 h 6857856"/>
              <a:gd name="connsiteX8" fmla="*/ 1326355 w 9142852"/>
              <a:gd name="connsiteY8" fmla="*/ 5238750 h 6857856"/>
              <a:gd name="connsiteX9" fmla="*/ 1740665 w 9142852"/>
              <a:gd name="connsiteY9" fmla="*/ 5001658 h 6857856"/>
              <a:gd name="connsiteX10" fmla="*/ 2343149 w 9142852"/>
              <a:gd name="connsiteY10" fmla="*/ 4931569 h 6857856"/>
              <a:gd name="connsiteX11" fmla="*/ 2831049 w 9142852"/>
              <a:gd name="connsiteY11" fmla="*/ 4892092 h 6857856"/>
              <a:gd name="connsiteX12" fmla="*/ 2776251 w 9142852"/>
              <a:gd name="connsiteY12" fmla="*/ 4616067 h 6857856"/>
              <a:gd name="connsiteX13" fmla="*/ 2743200 w 9142852"/>
              <a:gd name="connsiteY13" fmla="*/ 4395730 h 6857856"/>
              <a:gd name="connsiteX14" fmla="*/ 2602705 w 9142852"/>
              <a:gd name="connsiteY14" fmla="*/ 4386263 h 6857856"/>
              <a:gd name="connsiteX15" fmla="*/ 2489812 w 9142852"/>
              <a:gd name="connsiteY15" fmla="*/ 4340646 h 6857856"/>
              <a:gd name="connsiteX16" fmla="*/ 2416968 w 9142852"/>
              <a:gd name="connsiteY16" fmla="*/ 4236244 h 6857856"/>
              <a:gd name="connsiteX17" fmla="*/ 2342145 w 9142852"/>
              <a:gd name="connsiteY17" fmla="*/ 4096209 h 6857856"/>
              <a:gd name="connsiteX18" fmla="*/ 2269475 w 9142852"/>
              <a:gd name="connsiteY18" fmla="*/ 3756752 h 6857856"/>
              <a:gd name="connsiteX19" fmla="*/ 2258458 w 9142852"/>
              <a:gd name="connsiteY19" fmla="*/ 3481330 h 6857856"/>
              <a:gd name="connsiteX20" fmla="*/ 2225407 w 9142852"/>
              <a:gd name="connsiteY20" fmla="*/ 3283027 h 6857856"/>
              <a:gd name="connsiteX21" fmla="*/ 2104222 w 9142852"/>
              <a:gd name="connsiteY21" fmla="*/ 3095740 h 6857856"/>
              <a:gd name="connsiteX22" fmla="*/ 1966912 w 9142852"/>
              <a:gd name="connsiteY22" fmla="*/ 3028950 h 6857856"/>
              <a:gd name="connsiteX23" fmla="*/ 1793081 w 9142852"/>
              <a:gd name="connsiteY23" fmla="*/ 2846511 h 6857856"/>
              <a:gd name="connsiteX24" fmla="*/ 1747837 w 9142852"/>
              <a:gd name="connsiteY24" fmla="*/ 2664619 h 6857856"/>
              <a:gd name="connsiteX25" fmla="*/ 1751682 w 9142852"/>
              <a:gd name="connsiteY25" fmla="*/ 2478795 h 6857856"/>
              <a:gd name="connsiteX26" fmla="*/ 1764505 w 9142852"/>
              <a:gd name="connsiteY26" fmla="*/ 2402681 h 6857856"/>
              <a:gd name="connsiteX27" fmla="*/ 1829977 w 9142852"/>
              <a:gd name="connsiteY27" fmla="*/ 2302812 h 6857856"/>
              <a:gd name="connsiteX28" fmla="*/ 1693068 w 9142852"/>
              <a:gd name="connsiteY28" fmla="*/ 2205038 h 6857856"/>
              <a:gd name="connsiteX29" fmla="*/ 1641513 w 9142852"/>
              <a:gd name="connsiteY29" fmla="*/ 2082188 h 6857856"/>
              <a:gd name="connsiteX30" fmla="*/ 1685581 w 9142852"/>
              <a:gd name="connsiteY30" fmla="*/ 1994053 h 6857856"/>
              <a:gd name="connsiteX31" fmla="*/ 1667133 w 9142852"/>
              <a:gd name="connsiteY31" fmla="*/ 1804959 h 6857856"/>
              <a:gd name="connsiteX32" fmla="*/ 1905918 w 9142852"/>
              <a:gd name="connsiteY32" fmla="*/ 1916935 h 6857856"/>
              <a:gd name="connsiteX33" fmla="*/ 1900237 w 9142852"/>
              <a:gd name="connsiteY33" fmla="*/ 1831181 h 6857856"/>
              <a:gd name="connsiteX34" fmla="*/ 1961002 w 9142852"/>
              <a:gd name="connsiteY34" fmla="*/ 1718631 h 6857856"/>
              <a:gd name="connsiteX35" fmla="*/ 1917538 w 9142852"/>
              <a:gd name="connsiteY35" fmla="*/ 1663232 h 6857856"/>
              <a:gd name="connsiteX36" fmla="*/ 2049137 w 9142852"/>
              <a:gd name="connsiteY36" fmla="*/ 1630496 h 6857856"/>
              <a:gd name="connsiteX37" fmla="*/ 1938998 w 9142852"/>
              <a:gd name="connsiteY37" fmla="*/ 1552174 h 6857856"/>
              <a:gd name="connsiteX38" fmla="*/ 2021680 w 9142852"/>
              <a:gd name="connsiteY38" fmla="*/ 1514475 h 6857856"/>
              <a:gd name="connsiteX39" fmla="*/ 2019299 w 9142852"/>
              <a:gd name="connsiteY39" fmla="*/ 1412081 h 6857856"/>
              <a:gd name="connsiteX40" fmla="*/ 2115239 w 9142852"/>
              <a:gd name="connsiteY40" fmla="*/ 1311007 h 6857856"/>
              <a:gd name="connsiteX41" fmla="*/ 2214390 w 9142852"/>
              <a:gd name="connsiteY41" fmla="*/ 1145754 h 6857856"/>
              <a:gd name="connsiteX42" fmla="*/ 2353737 w 9142852"/>
              <a:gd name="connsiteY42" fmla="*/ 769689 h 6857856"/>
              <a:gd name="connsiteX43" fmla="*/ 2577947 w 9142852"/>
              <a:gd name="connsiteY43" fmla="*/ 451692 h 6857856"/>
              <a:gd name="connsiteX44" fmla="*/ 2886419 w 9142852"/>
              <a:gd name="connsiteY44" fmla="*/ 209320 h 6857856"/>
              <a:gd name="connsiteX45" fmla="*/ 3183875 w 9142852"/>
              <a:gd name="connsiteY45" fmla="*/ 99152 h 6857856"/>
              <a:gd name="connsiteX46" fmla="*/ 3316077 w 9142852"/>
              <a:gd name="connsiteY46" fmla="*/ 0 h 6857856"/>
              <a:gd name="connsiteX47" fmla="*/ 5651653 w 9142852"/>
              <a:gd name="connsiteY47" fmla="*/ 0 h 6857856"/>
              <a:gd name="connsiteX48" fmla="*/ 5750805 w 9142852"/>
              <a:gd name="connsiteY48" fmla="*/ 187287 h 6857856"/>
              <a:gd name="connsiteX49" fmla="*/ 5794872 w 9142852"/>
              <a:gd name="connsiteY49" fmla="*/ 242371 h 6857856"/>
              <a:gd name="connsiteX50" fmla="*/ 6059277 w 9142852"/>
              <a:gd name="connsiteY50" fmla="*/ 154236 h 6857856"/>
              <a:gd name="connsiteX51" fmla="*/ 6114361 w 9142852"/>
              <a:gd name="connsiteY51" fmla="*/ 341523 h 6857856"/>
              <a:gd name="connsiteX52" fmla="*/ 6257581 w 9142852"/>
              <a:gd name="connsiteY52" fmla="*/ 484742 h 6857856"/>
              <a:gd name="connsiteX53" fmla="*/ 6433851 w 9142852"/>
              <a:gd name="connsiteY53" fmla="*/ 694063 h 6857856"/>
              <a:gd name="connsiteX54" fmla="*/ 6455884 w 9142852"/>
              <a:gd name="connsiteY54" fmla="*/ 826265 h 6857856"/>
              <a:gd name="connsiteX55" fmla="*/ 6621137 w 9142852"/>
              <a:gd name="connsiteY55" fmla="*/ 925417 h 6857856"/>
              <a:gd name="connsiteX56" fmla="*/ 6687239 w 9142852"/>
              <a:gd name="connsiteY56" fmla="*/ 1167788 h 6857856"/>
              <a:gd name="connsiteX57" fmla="*/ 6764357 w 9142852"/>
              <a:gd name="connsiteY57" fmla="*/ 1288973 h 6857856"/>
              <a:gd name="connsiteX58" fmla="*/ 6764357 w 9142852"/>
              <a:gd name="connsiteY58" fmla="*/ 1399142 h 6857856"/>
              <a:gd name="connsiteX59" fmla="*/ 6885542 w 9142852"/>
              <a:gd name="connsiteY59" fmla="*/ 1299990 h 6857856"/>
              <a:gd name="connsiteX60" fmla="*/ 6863508 w 9142852"/>
              <a:gd name="connsiteY60" fmla="*/ 1553378 h 6857856"/>
              <a:gd name="connsiteX61" fmla="*/ 6896559 w 9142852"/>
              <a:gd name="connsiteY61" fmla="*/ 1696598 h 6857856"/>
              <a:gd name="connsiteX62" fmla="*/ 6907576 w 9142852"/>
              <a:gd name="connsiteY62" fmla="*/ 1927952 h 6857856"/>
              <a:gd name="connsiteX63" fmla="*/ 6742323 w 9142852"/>
              <a:gd name="connsiteY63" fmla="*/ 2115239 h 6857856"/>
              <a:gd name="connsiteX64" fmla="*/ 6698255 w 9142852"/>
              <a:gd name="connsiteY64" fmla="*/ 2148289 h 6857856"/>
              <a:gd name="connsiteX65" fmla="*/ 6742323 w 9142852"/>
              <a:gd name="connsiteY65" fmla="*/ 2368627 h 6857856"/>
              <a:gd name="connsiteX66" fmla="*/ 6709272 w 9142852"/>
              <a:gd name="connsiteY66" fmla="*/ 2610998 h 6857856"/>
              <a:gd name="connsiteX67" fmla="*/ 6628281 w 9142852"/>
              <a:gd name="connsiteY67" fmla="*/ 2714022 h 6857856"/>
              <a:gd name="connsiteX68" fmla="*/ 6714895 w 9142852"/>
              <a:gd name="connsiteY68" fmla="*/ 2728052 h 6857856"/>
              <a:gd name="connsiteX69" fmla="*/ 6797407 w 9142852"/>
              <a:gd name="connsiteY69" fmla="*/ 2831335 h 6857856"/>
              <a:gd name="connsiteX70" fmla="*/ 6778357 w 9142852"/>
              <a:gd name="connsiteY70" fmla="*/ 3141299 h 6857856"/>
              <a:gd name="connsiteX71" fmla="*/ 6698255 w 9142852"/>
              <a:gd name="connsiteY71" fmla="*/ 3338111 h 6857856"/>
              <a:gd name="connsiteX72" fmla="*/ 6698255 w 9142852"/>
              <a:gd name="connsiteY72" fmla="*/ 3536414 h 6857856"/>
              <a:gd name="connsiteX73" fmla="*/ 6643171 w 9142852"/>
              <a:gd name="connsiteY73" fmla="*/ 3899971 h 6857856"/>
              <a:gd name="connsiteX74" fmla="*/ 6577070 w 9142852"/>
              <a:gd name="connsiteY74" fmla="*/ 4120308 h 6857856"/>
              <a:gd name="connsiteX75" fmla="*/ 6912053 w 9142852"/>
              <a:gd name="connsiteY75" fmla="*/ 4088751 h 6857856"/>
              <a:gd name="connsiteX76" fmla="*/ 6955517 w 9142852"/>
              <a:gd name="connsiteY76" fmla="*/ 4236129 h 6857856"/>
              <a:gd name="connsiteX77" fmla="*/ 7001965 w 9142852"/>
              <a:gd name="connsiteY77" fmla="*/ 4311754 h 6857856"/>
              <a:gd name="connsiteX78" fmla="*/ 7128516 w 9142852"/>
              <a:gd name="connsiteY78" fmla="*/ 4449323 h 6857856"/>
              <a:gd name="connsiteX79" fmla="*/ 7216048 w 9142852"/>
              <a:gd name="connsiteY79" fmla="*/ 4594034 h 6857856"/>
              <a:gd name="connsiteX80" fmla="*/ 7546554 w 9142852"/>
              <a:gd name="connsiteY80" fmla="*/ 4726236 h 6857856"/>
              <a:gd name="connsiteX81" fmla="*/ 7987229 w 9142852"/>
              <a:gd name="connsiteY81" fmla="*/ 4957590 h 6857856"/>
              <a:gd name="connsiteX82" fmla="*/ 8471971 w 9142852"/>
              <a:gd name="connsiteY82" fmla="*/ 5177928 h 6857856"/>
              <a:gd name="connsiteX83" fmla="*/ 8732503 w 9142852"/>
              <a:gd name="connsiteY83" fmla="*/ 5316069 h 6857856"/>
              <a:gd name="connsiteX84" fmla="*/ 9083265 w 9142852"/>
              <a:gd name="connsiteY84" fmla="*/ 5584346 h 6857856"/>
              <a:gd name="connsiteX85" fmla="*/ 9141361 w 9142852"/>
              <a:gd name="connsiteY85" fmla="*/ 5646316 h 6857856"/>
              <a:gd name="connsiteX86" fmla="*/ 9142852 w 9142852"/>
              <a:gd name="connsiteY86" fmla="*/ 6856680 h 6857856"/>
              <a:gd name="connsiteX87" fmla="*/ 889 w 9142852"/>
              <a:gd name="connsiteY87" fmla="*/ 6857856 h 685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142852" h="6857856">
                <a:moveTo>
                  <a:pt x="889" y="6857856"/>
                </a:moveTo>
                <a:cubicBezTo>
                  <a:pt x="593" y="6800984"/>
                  <a:pt x="296" y="6744111"/>
                  <a:pt x="0" y="6687239"/>
                </a:cubicBezTo>
                <a:lnTo>
                  <a:pt x="154236" y="6499952"/>
                </a:lnTo>
                <a:lnTo>
                  <a:pt x="352540" y="6213513"/>
                </a:lnTo>
                <a:cubicBezTo>
                  <a:pt x="364408" y="6184661"/>
                  <a:pt x="414375" y="6189146"/>
                  <a:pt x="426243" y="6160294"/>
                </a:cubicBezTo>
                <a:lnTo>
                  <a:pt x="510047" y="5909804"/>
                </a:lnTo>
                <a:lnTo>
                  <a:pt x="677395" y="5696323"/>
                </a:lnTo>
                <a:lnTo>
                  <a:pt x="1101687" y="5409282"/>
                </a:lnTo>
                <a:cubicBezTo>
                  <a:pt x="1186101" y="5355613"/>
                  <a:pt x="1241941" y="5292419"/>
                  <a:pt x="1326355" y="5238750"/>
                </a:cubicBezTo>
                <a:lnTo>
                  <a:pt x="1740665" y="5001658"/>
                </a:lnTo>
                <a:cubicBezTo>
                  <a:pt x="1940699" y="4987026"/>
                  <a:pt x="2143115" y="4946201"/>
                  <a:pt x="2343149" y="4931569"/>
                </a:cubicBezTo>
                <a:lnTo>
                  <a:pt x="2831049" y="4892092"/>
                </a:lnTo>
                <a:lnTo>
                  <a:pt x="2776251" y="4616067"/>
                </a:lnTo>
                <a:lnTo>
                  <a:pt x="2743200" y="4395730"/>
                </a:lnTo>
                <a:cubicBezTo>
                  <a:pt x="2700337" y="4384637"/>
                  <a:pt x="2645568" y="4397356"/>
                  <a:pt x="2602705" y="4386263"/>
                </a:cubicBezTo>
                <a:lnTo>
                  <a:pt x="2489812" y="4340646"/>
                </a:lnTo>
                <a:cubicBezTo>
                  <a:pt x="2471881" y="4303464"/>
                  <a:pt x="2434899" y="4273426"/>
                  <a:pt x="2416968" y="4236244"/>
                </a:cubicBezTo>
                <a:lnTo>
                  <a:pt x="2342145" y="4096209"/>
                </a:lnTo>
                <a:lnTo>
                  <a:pt x="2269475" y="3756752"/>
                </a:lnTo>
                <a:lnTo>
                  <a:pt x="2258458" y="3481330"/>
                </a:lnTo>
                <a:lnTo>
                  <a:pt x="2225407" y="3283027"/>
                </a:lnTo>
                <a:lnTo>
                  <a:pt x="2104222" y="3095740"/>
                </a:lnTo>
                <a:cubicBezTo>
                  <a:pt x="2068771" y="3059189"/>
                  <a:pt x="2002363" y="3065501"/>
                  <a:pt x="1966912" y="3028950"/>
                </a:cubicBezTo>
                <a:lnTo>
                  <a:pt x="1793081" y="2846511"/>
                </a:lnTo>
                <a:cubicBezTo>
                  <a:pt x="1785143" y="2782705"/>
                  <a:pt x="1755775" y="2728425"/>
                  <a:pt x="1747837" y="2664619"/>
                </a:cubicBezTo>
                <a:cubicBezTo>
                  <a:pt x="1749119" y="2602678"/>
                  <a:pt x="1750400" y="2540736"/>
                  <a:pt x="1751682" y="2478795"/>
                </a:cubicBezTo>
                <a:cubicBezTo>
                  <a:pt x="1763894" y="2453424"/>
                  <a:pt x="1752293" y="2428052"/>
                  <a:pt x="1764505" y="2402681"/>
                </a:cubicBezTo>
                <a:lnTo>
                  <a:pt x="1829977" y="2302812"/>
                </a:lnTo>
                <a:cubicBezTo>
                  <a:pt x="1791484" y="2257521"/>
                  <a:pt x="1731561" y="2250329"/>
                  <a:pt x="1693068" y="2205038"/>
                </a:cubicBezTo>
                <a:lnTo>
                  <a:pt x="1641513" y="2082188"/>
                </a:lnTo>
                <a:lnTo>
                  <a:pt x="1685581" y="1994053"/>
                </a:lnTo>
                <a:lnTo>
                  <a:pt x="1667133" y="1804959"/>
                </a:lnTo>
                <a:lnTo>
                  <a:pt x="1905918" y="1916935"/>
                </a:lnTo>
                <a:cubicBezTo>
                  <a:pt x="1912755" y="1888350"/>
                  <a:pt x="1893400" y="1859766"/>
                  <a:pt x="1900237" y="1831181"/>
                </a:cubicBezTo>
                <a:lnTo>
                  <a:pt x="1961002" y="1718631"/>
                </a:lnTo>
                <a:lnTo>
                  <a:pt x="1917538" y="1663232"/>
                </a:lnTo>
                <a:lnTo>
                  <a:pt x="2049137" y="1630496"/>
                </a:lnTo>
                <a:lnTo>
                  <a:pt x="1938998" y="1552174"/>
                </a:lnTo>
                <a:cubicBezTo>
                  <a:pt x="1964971" y="1513414"/>
                  <a:pt x="1995707" y="1553235"/>
                  <a:pt x="2021680" y="1514475"/>
                </a:cubicBezTo>
                <a:cubicBezTo>
                  <a:pt x="2038349" y="1473994"/>
                  <a:pt x="2002630" y="1452562"/>
                  <a:pt x="2019299" y="1412081"/>
                </a:cubicBezTo>
                <a:lnTo>
                  <a:pt x="2115239" y="1311007"/>
                </a:lnTo>
                <a:lnTo>
                  <a:pt x="2214390" y="1145754"/>
                </a:lnTo>
                <a:lnTo>
                  <a:pt x="2353737" y="769689"/>
                </a:lnTo>
                <a:lnTo>
                  <a:pt x="2577947" y="451692"/>
                </a:lnTo>
                <a:lnTo>
                  <a:pt x="2886419" y="209320"/>
                </a:lnTo>
                <a:lnTo>
                  <a:pt x="3183875" y="99152"/>
                </a:lnTo>
                <a:lnTo>
                  <a:pt x="3316077" y="0"/>
                </a:lnTo>
                <a:lnTo>
                  <a:pt x="5651653" y="0"/>
                </a:lnTo>
                <a:lnTo>
                  <a:pt x="5750805" y="187287"/>
                </a:lnTo>
                <a:lnTo>
                  <a:pt x="5794872" y="242371"/>
                </a:lnTo>
                <a:lnTo>
                  <a:pt x="6059277" y="154236"/>
                </a:lnTo>
                <a:lnTo>
                  <a:pt x="6114361" y="341523"/>
                </a:lnTo>
                <a:lnTo>
                  <a:pt x="6257581" y="484742"/>
                </a:lnTo>
                <a:lnTo>
                  <a:pt x="6433851" y="694063"/>
                </a:lnTo>
                <a:lnTo>
                  <a:pt x="6455884" y="826265"/>
                </a:lnTo>
                <a:lnTo>
                  <a:pt x="6621137" y="925417"/>
                </a:lnTo>
                <a:lnTo>
                  <a:pt x="6687239" y="1167788"/>
                </a:lnTo>
                <a:lnTo>
                  <a:pt x="6764357" y="1288973"/>
                </a:lnTo>
                <a:lnTo>
                  <a:pt x="6764357" y="1399142"/>
                </a:lnTo>
                <a:lnTo>
                  <a:pt x="6885542" y="1299990"/>
                </a:lnTo>
                <a:lnTo>
                  <a:pt x="6863508" y="1553378"/>
                </a:lnTo>
                <a:lnTo>
                  <a:pt x="6896559" y="1696598"/>
                </a:lnTo>
                <a:lnTo>
                  <a:pt x="6907576" y="1927952"/>
                </a:lnTo>
                <a:lnTo>
                  <a:pt x="6742323" y="2115239"/>
                </a:lnTo>
                <a:lnTo>
                  <a:pt x="6698255" y="2148289"/>
                </a:lnTo>
                <a:lnTo>
                  <a:pt x="6742323" y="2368627"/>
                </a:lnTo>
                <a:lnTo>
                  <a:pt x="6709272" y="2610998"/>
                </a:lnTo>
                <a:lnTo>
                  <a:pt x="6628281" y="2714022"/>
                </a:lnTo>
                <a:lnTo>
                  <a:pt x="6714895" y="2728052"/>
                </a:lnTo>
                <a:lnTo>
                  <a:pt x="6797407" y="2831335"/>
                </a:lnTo>
                <a:lnTo>
                  <a:pt x="6778357" y="3141299"/>
                </a:lnTo>
                <a:lnTo>
                  <a:pt x="6698255" y="3338111"/>
                </a:lnTo>
                <a:lnTo>
                  <a:pt x="6698255" y="3536414"/>
                </a:lnTo>
                <a:lnTo>
                  <a:pt x="6643171" y="3899971"/>
                </a:lnTo>
                <a:lnTo>
                  <a:pt x="6577070" y="4120308"/>
                </a:lnTo>
                <a:cubicBezTo>
                  <a:pt x="6683175" y="4105820"/>
                  <a:pt x="6808329" y="4112764"/>
                  <a:pt x="6912053" y="4088751"/>
                </a:cubicBezTo>
                <a:cubicBezTo>
                  <a:pt x="6953528" y="4131527"/>
                  <a:pt x="6933092" y="4188590"/>
                  <a:pt x="6955517" y="4236129"/>
                </a:cubicBezTo>
                <a:lnTo>
                  <a:pt x="7001965" y="4311754"/>
                </a:lnTo>
                <a:lnTo>
                  <a:pt x="7128516" y="4449323"/>
                </a:lnTo>
                <a:lnTo>
                  <a:pt x="7216048" y="4594034"/>
                </a:lnTo>
                <a:lnTo>
                  <a:pt x="7546554" y="4726236"/>
                </a:lnTo>
                <a:lnTo>
                  <a:pt x="7987229" y="4957590"/>
                </a:lnTo>
                <a:lnTo>
                  <a:pt x="8471971" y="5177928"/>
                </a:lnTo>
                <a:lnTo>
                  <a:pt x="8732503" y="5316069"/>
                </a:lnTo>
                <a:lnTo>
                  <a:pt x="9083265" y="5584346"/>
                </a:lnTo>
                <a:lnTo>
                  <a:pt x="9141361" y="5646316"/>
                </a:lnTo>
                <a:cubicBezTo>
                  <a:pt x="9143446" y="6020402"/>
                  <a:pt x="9140767" y="6482594"/>
                  <a:pt x="9142852" y="6856680"/>
                </a:cubicBezTo>
                <a:lnTo>
                  <a:pt x="889" y="685785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1CDE664-E68F-40C1-9628-904E60FF9F2C}"/>
              </a:ext>
            </a:extLst>
          </p:cNvPr>
          <p:cNvSpPr txBox="1">
            <a:spLocks/>
          </p:cNvSpPr>
          <p:nvPr/>
        </p:nvSpPr>
        <p:spPr>
          <a:xfrm>
            <a:off x="2810896" y="4668328"/>
            <a:ext cx="4855028"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4" name="Title 1">
            <a:extLst>
              <a:ext uri="{FF2B5EF4-FFF2-40B4-BE49-F238E27FC236}">
                <a16:creationId xmlns:a16="http://schemas.microsoft.com/office/drawing/2014/main" id="{55CAF482-C998-4C7D-9EA3-A9F9BD271610}"/>
              </a:ext>
            </a:extLst>
          </p:cNvPr>
          <p:cNvSpPr txBox="1">
            <a:spLocks/>
          </p:cNvSpPr>
          <p:nvPr/>
        </p:nvSpPr>
        <p:spPr>
          <a:xfrm>
            <a:off x="3582648" y="4121434"/>
            <a:ext cx="3831772"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2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Even things without life, whether flute or harp, when they make a sound, unless they make a distinction in the sounds, how will it be known what is piped or played? For if the trumpet makes an uncertain sound, who will prepare himself for battle? So likewise you, unless you utter by the tongue words easy to understand, how will it be known what   is spoken? For you will be speaking into the air.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14:7-9 </a:t>
            </a:r>
          </a:p>
        </p:txBody>
      </p:sp>
      <p:sp>
        <p:nvSpPr>
          <p:cNvPr id="7" name="Rectangle 2">
            <a:extLst>
              <a:ext uri="{FF2B5EF4-FFF2-40B4-BE49-F238E27FC236}">
                <a16:creationId xmlns:a16="http://schemas.microsoft.com/office/drawing/2014/main" id="{66D07989-B35B-47D3-9FC5-3C4A39A5F3D6}"/>
              </a:ext>
            </a:extLst>
          </p:cNvPr>
          <p:cNvSpPr txBox="1">
            <a:spLocks noChangeArrowheads="1"/>
          </p:cNvSpPr>
          <p:nvPr/>
        </p:nvSpPr>
        <p:spPr bwMode="auto">
          <a:xfrm>
            <a:off x="3501966" y="4082089"/>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sz="36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FA693D0-6B88-4225-88A5-61C090D2274F}"/>
              </a:ext>
            </a:extLst>
          </p:cNvPr>
          <p:cNvSpPr txBox="1">
            <a:spLocks noChangeArrowheads="1"/>
          </p:cNvSpPr>
          <p:nvPr/>
        </p:nvSpPr>
        <p:spPr bwMode="auto">
          <a:xfrm>
            <a:off x="3376415" y="4133861"/>
            <a:ext cx="42519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 words easy</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2201595-382F-4515-92D8-FF9FCA31C474}"/>
              </a:ext>
            </a:extLst>
          </p:cNvPr>
          <p:cNvSpPr txBox="1">
            <a:spLocks noChangeArrowheads="1"/>
          </p:cNvSpPr>
          <p:nvPr/>
        </p:nvSpPr>
        <p:spPr bwMode="auto">
          <a:xfrm>
            <a:off x="3088000" y="4683635"/>
            <a:ext cx="43091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how will it be known</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Oval 11">
            <a:extLst>
              <a:ext uri="{FF2B5EF4-FFF2-40B4-BE49-F238E27FC236}">
                <a16:creationId xmlns:a16="http://schemas.microsoft.com/office/drawing/2014/main" id="{985597CF-9CFE-48B9-B680-FED746E3ABD2}"/>
              </a:ext>
            </a:extLst>
          </p:cNvPr>
          <p:cNvSpPr>
            <a:spLocks noChangeAspect="1"/>
          </p:cNvSpPr>
          <p:nvPr/>
        </p:nvSpPr>
        <p:spPr>
          <a:xfrm>
            <a:off x="207981" y="4660451"/>
            <a:ext cx="3522532" cy="845074"/>
          </a:xfrm>
          <a:prstGeom prst="ellipse">
            <a:avLst/>
          </a:prstGeom>
          <a:blipFill>
            <a:blip r:embed="rId5"/>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a:extLst>
              <a:ext uri="{FF2B5EF4-FFF2-40B4-BE49-F238E27FC236}">
                <a16:creationId xmlns:a16="http://schemas.microsoft.com/office/drawing/2014/main" id="{EA044F3B-6983-44A9-9368-022EDB0BC5F5}"/>
              </a:ext>
            </a:extLst>
          </p:cNvPr>
          <p:cNvSpPr txBox="1">
            <a:spLocks noChangeArrowheads="1"/>
          </p:cNvSpPr>
          <p:nvPr/>
        </p:nvSpPr>
        <p:spPr bwMode="auto">
          <a:xfrm>
            <a:off x="3160592" y="4361679"/>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a:t>
            </a:r>
          </a:p>
        </p:txBody>
      </p:sp>
      <p:sp>
        <p:nvSpPr>
          <p:cNvPr id="13" name="Rectangle 2">
            <a:extLst>
              <a:ext uri="{FF2B5EF4-FFF2-40B4-BE49-F238E27FC236}">
                <a16:creationId xmlns:a16="http://schemas.microsoft.com/office/drawing/2014/main" id="{897B9BBE-2DCA-4BC6-95A8-FEDD78AFE729}"/>
              </a:ext>
            </a:extLst>
          </p:cNvPr>
          <p:cNvSpPr txBox="1">
            <a:spLocks noChangeArrowheads="1"/>
          </p:cNvSpPr>
          <p:nvPr/>
        </p:nvSpPr>
        <p:spPr bwMode="auto">
          <a:xfrm>
            <a:off x="3188933" y="4475460"/>
            <a:ext cx="5082236" cy="6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speaking into the air</a:t>
            </a:r>
            <a:endParaRPr lang="en-US" altLang="en-US" sz="4380" b="1" i="1" kern="0"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D88D292-6A8B-4785-A851-54DC430D7C10}"/>
              </a:ext>
            </a:extLst>
          </p:cNvPr>
          <p:cNvSpPr txBox="1">
            <a:spLocks noChangeArrowheads="1"/>
          </p:cNvSpPr>
          <p:nvPr/>
        </p:nvSpPr>
        <p:spPr bwMode="auto">
          <a:xfrm>
            <a:off x="5666703" y="5305672"/>
            <a:ext cx="2788808" cy="6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speaking into</a:t>
            </a:r>
            <a:endParaRPr lang="en-US" altLang="en-US" sz="36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CA6E880E-6399-4EA3-9BA4-9B9E13DE0E2C}"/>
              </a:ext>
            </a:extLst>
          </p:cNvPr>
          <p:cNvSpPr txBox="1">
            <a:spLocks noChangeArrowheads="1"/>
          </p:cNvSpPr>
          <p:nvPr/>
        </p:nvSpPr>
        <p:spPr bwMode="auto">
          <a:xfrm>
            <a:off x="1678193" y="5843555"/>
            <a:ext cx="1527586" cy="633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the air</a:t>
            </a:r>
            <a:endParaRPr lang="en-US" altLang="en-US" sz="36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53780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xit" presetSubtype="0" fill="hold" grpId="3"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18" presetClass="emph" presetSubtype="0" fill="hold" grpId="1" nodeType="withEffect">
                                  <p:stCondLst>
                                    <p:cond delay="400"/>
                                  </p:stCondLst>
                                  <p:childTnLst>
                                    <p:set>
                                      <p:cBhvr override="childStyle">
                                        <p:cTn id="29" dur="50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out)">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par>
                                <p:cTn id="46" presetID="6" presetClass="emph" presetSubtype="0" fill="hold" grpId="2" nodeType="withEffect">
                                  <p:stCondLst>
                                    <p:cond delay="0"/>
                                  </p:stCondLst>
                                  <p:childTnLst>
                                    <p:animScale>
                                      <p:cBhvr>
                                        <p:cTn id="47" dur="2000" fill="hold"/>
                                        <p:tgtEl>
                                          <p:spTgt spid="9"/>
                                        </p:tgtEl>
                                      </p:cBhvr>
                                      <p:by x="122000" y="122000"/>
                                    </p:animScale>
                                  </p:childTnLst>
                                </p:cTn>
                              </p:par>
                              <p:par>
                                <p:cTn id="48" presetID="6" presetClass="emph" presetSubtype="0" fill="hold" grpId="2" nodeType="withEffect">
                                  <p:stCondLst>
                                    <p:cond delay="0"/>
                                  </p:stCondLst>
                                  <p:childTnLst>
                                    <p:animScale>
                                      <p:cBhvr>
                                        <p:cTn id="49" dur="2000" fill="hold"/>
                                        <p:tgtEl>
                                          <p:spTgt spid="14"/>
                                        </p:tgtEl>
                                      </p:cBhvr>
                                      <p:by x="122000" y="122000"/>
                                    </p:animScale>
                                  </p:childTnLst>
                                </p:cTn>
                              </p:par>
                              <p:par>
                                <p:cTn id="50" presetID="42" presetClass="path" presetSubtype="0" accel="50000" decel="50000" fill="hold" grpId="1" nodeType="withEffect">
                                  <p:stCondLst>
                                    <p:cond delay="0"/>
                                  </p:stCondLst>
                                  <p:childTnLst>
                                    <p:animMotion origin="layout" path="M -2.22222E-6 4.07407E-6 L -0.23559 -0.12107 " pathEditMode="relative" rAng="0" ptsTypes="AA">
                                      <p:cBhvr>
                                        <p:cTn id="51" dur="2000" fill="hold"/>
                                        <p:tgtEl>
                                          <p:spTgt spid="9"/>
                                        </p:tgtEl>
                                        <p:attrNameLst>
                                          <p:attrName>ppt_x</p:attrName>
                                          <p:attrName>ppt_y</p:attrName>
                                        </p:attrNameLst>
                                      </p:cBhvr>
                                      <p:rCtr x="-11788" y="-6065"/>
                                    </p:animMotion>
                                  </p:childTnLst>
                                </p:cTn>
                              </p:par>
                              <p:par>
                                <p:cTn id="52" presetID="37" presetClass="path" presetSubtype="0" accel="50000" decel="50000" fill="hold" grpId="4" nodeType="withEffect">
                                  <p:stCondLst>
                                    <p:cond delay="0"/>
                                  </p:stCondLst>
                                  <p:childTnLst>
                                    <p:animMotion origin="layout" path="M -3.88889E-6 -0.00046 C 0.04358 0.00347 0.08108 0.03657 0.1316 0.04051 C 0.18177 0.04467 0.24289 0.03842 0.30105 0.02338 C 0.35747 0.00463 0.41094 -0.02014 0.44983 -0.05718 C 0.48872 -0.09421 0.52153 -0.16806 0.53577 -0.2 " pathEditMode="relative" rAng="0" ptsTypes="AAAAA">
                                      <p:cBhvr>
                                        <p:cTn id="53" dur="2000" fill="hold"/>
                                        <p:tgtEl>
                                          <p:spTgt spid="14"/>
                                        </p:tgtEl>
                                        <p:attrNameLst>
                                          <p:attrName>ppt_x</p:attrName>
                                          <p:attrName>ppt_y</p:attrName>
                                        </p:attrNameLst>
                                      </p:cBhvr>
                                      <p:rCtr x="26788" y="-7870"/>
                                    </p:animMotion>
                                  </p:childTnLst>
                                </p:cTn>
                              </p:par>
                              <p:par>
                                <p:cTn id="54" presetID="10" presetClass="exit" presetSubtype="0" fill="hold" grpId="1" nodeType="withEffect">
                                  <p:stCondLst>
                                    <p:cond delay="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6" presetClass="exit" presetSubtype="16" fill="hold" grpId="1" nodeType="withEffect">
                                  <p:stCondLst>
                                    <p:cond delay="0"/>
                                  </p:stCondLst>
                                  <p:childTnLst>
                                    <p:animEffect transition="out" filter="circle(in)">
                                      <p:cBhvr>
                                        <p:cTn id="58" dur="750"/>
                                        <p:tgtEl>
                                          <p:spTgt spid="12"/>
                                        </p:tgtEl>
                                      </p:cBhvr>
                                    </p:animEffect>
                                    <p:set>
                                      <p:cBhvr>
                                        <p:cTn id="59" dur="1" fill="hold">
                                          <p:stCondLst>
                                            <p:cond delay="749"/>
                                          </p:stCondLst>
                                        </p:cTn>
                                        <p:tgtEl>
                                          <p:spTgt spid="12"/>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4"/>
                                        </p:tgtEl>
                                      </p:cBhvr>
                                    </p:animEffect>
                                    <p:set>
                                      <p:cBhvr>
                                        <p:cTn id="68" dur="1" fill="hold">
                                          <p:stCondLst>
                                            <p:cond delay="499"/>
                                          </p:stCondLst>
                                        </p:cTn>
                                        <p:tgtEl>
                                          <p:spTgt spid="4"/>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childTnLst>
                          </p:cTn>
                        </p:par>
                        <p:par>
                          <p:cTn id="72" fill="hold">
                            <p:stCondLst>
                              <p:cond delay="2000"/>
                            </p:stCondLst>
                            <p:childTnLst>
                              <p:par>
                                <p:cTn id="73" presetID="10" presetClass="entr" presetSubtype="0" fill="hold" grpId="0" nodeType="afterEffect">
                                  <p:stCondLst>
                                    <p:cond delay="0"/>
                                  </p:stCondLst>
                                  <p:iterate type="lt">
                                    <p:tmPct val="0"/>
                                  </p:iterate>
                                  <p:childTnLst>
                                    <p:set>
                                      <p:cBhvr>
                                        <p:cTn id="74" dur="1" fill="hold">
                                          <p:stCondLst>
                                            <p:cond delay="0"/>
                                          </p:stCondLst>
                                        </p:cTn>
                                        <p:tgtEl>
                                          <p:spTgt spid="13"/>
                                        </p:tgtEl>
                                        <p:attrNameLst>
                                          <p:attrName>style.visibility</p:attrName>
                                        </p:attrNameLst>
                                      </p:cBhvr>
                                      <p:to>
                                        <p:strVal val="visible"/>
                                      </p:to>
                                    </p:set>
                                    <p:animEffect transition="in" filter="fade">
                                      <p:cBhvr>
                                        <p:cTn id="75" dur="250"/>
                                        <p:tgtEl>
                                          <p:spTgt spid="13"/>
                                        </p:tgtEl>
                                      </p:cBhvr>
                                    </p:animEffect>
                                  </p:childTnLst>
                                </p:cTn>
                              </p:par>
                              <p:par>
                                <p:cTn id="76" presetID="10" presetClass="entr" presetSubtype="0" fill="hold" nodeType="withEffect">
                                  <p:stCondLst>
                                    <p:cond delay="0"/>
                                  </p:stCondLst>
                                  <p:childTnLst>
                                    <p:set>
                                      <p:cBhvr>
                                        <p:cTn id="77" dur="1" fill="hold">
                                          <p:stCondLst>
                                            <p:cond delay="0"/>
                                          </p:stCondLst>
                                        </p:cTn>
                                        <p:tgtEl>
                                          <p:spTgt spid="8">
                                            <p:txEl>
                                              <p:pRg st="0" end="0"/>
                                            </p:txEl>
                                          </p:spTgt>
                                        </p:tgtEl>
                                        <p:attrNameLst>
                                          <p:attrName>style.visibility</p:attrName>
                                        </p:attrNameLst>
                                      </p:cBhvr>
                                      <p:to>
                                        <p:strVal val="visible"/>
                                      </p:to>
                                    </p:set>
                                    <p:animEffect transition="in" filter="fade">
                                      <p:cBhvr>
                                        <p:cTn id="78" dur="250"/>
                                        <p:tgtEl>
                                          <p:spTgt spid="8">
                                            <p:txEl>
                                              <p:pRg st="0" end="0"/>
                                            </p:txEl>
                                          </p:spTgt>
                                        </p:tgtEl>
                                      </p:cBhvr>
                                    </p:animEffect>
                                  </p:childTnLst>
                                </p:cTn>
                              </p:par>
                              <p:par>
                                <p:cTn id="79" presetID="10" presetClass="exit" presetSubtype="0" fill="hold" grpId="3" nodeType="withEffect">
                                  <p:stCondLst>
                                    <p:cond delay="0"/>
                                  </p:stCondLst>
                                  <p:childTnLst>
                                    <p:animEffect transition="out" filter="fade">
                                      <p:cBhvr>
                                        <p:cTn id="80" dur="500"/>
                                        <p:tgtEl>
                                          <p:spTgt spid="9"/>
                                        </p:tgtEl>
                                      </p:cBhvr>
                                    </p:animEffect>
                                    <p:set>
                                      <p:cBhvr>
                                        <p:cTn id="81" dur="1" fill="hold">
                                          <p:stCondLst>
                                            <p:cond delay="499"/>
                                          </p:stCondLst>
                                        </p:cTn>
                                        <p:tgtEl>
                                          <p:spTgt spid="9"/>
                                        </p:tgtEl>
                                        <p:attrNameLst>
                                          <p:attrName>style.visibility</p:attrName>
                                        </p:attrNameLst>
                                      </p:cBhvr>
                                      <p:to>
                                        <p:strVal val="hidden"/>
                                      </p:to>
                                    </p:set>
                                  </p:childTnLst>
                                </p:cTn>
                              </p:par>
                              <p:par>
                                <p:cTn id="82" presetID="10" presetClass="exit" presetSubtype="0" fill="hold" grpId="3" nodeType="with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par>
                          <p:cTn id="85" fill="hold">
                            <p:stCondLst>
                              <p:cond delay="2500"/>
                            </p:stCondLst>
                            <p:childTnLst>
                              <p:par>
                                <p:cTn id="86" presetID="22" presetClass="exit" presetSubtype="8" fill="hold" grpId="1" nodeType="afterEffect">
                                  <p:stCondLst>
                                    <p:cond delay="0"/>
                                  </p:stCondLst>
                                  <p:iterate type="lt">
                                    <p:tmPct val="0"/>
                                  </p:iterate>
                                  <p:childTnLst>
                                    <p:animEffect transition="out" filter="wipe(left)">
                                      <p:cBhvr>
                                        <p:cTn id="87" dur="1500"/>
                                        <p:tgtEl>
                                          <p:spTgt spid="13"/>
                                        </p:tgtEl>
                                      </p:cBhvr>
                                    </p:animEffect>
                                    <p:set>
                                      <p:cBhvr>
                                        <p:cTn id="88" dur="1" fill="hold">
                                          <p:stCondLst>
                                            <p:cond delay="1499"/>
                                          </p:stCondLst>
                                        </p:cTn>
                                        <p:tgtEl>
                                          <p:spTgt spid="13"/>
                                        </p:tgtEl>
                                        <p:attrNameLst>
                                          <p:attrName>style.visibility</p:attrName>
                                        </p:attrNameLst>
                                      </p:cBhvr>
                                      <p:to>
                                        <p:strVal val="hidden"/>
                                      </p:to>
                                    </p:set>
                                  </p:childTnLst>
                                </p:cTn>
                              </p:par>
                              <p:par>
                                <p:cTn id="89" presetID="34" presetClass="emph" presetSubtype="0" fill="hold" grpId="2" nodeType="withEffect">
                                  <p:stCondLst>
                                    <p:cond delay="0"/>
                                  </p:stCondLst>
                                  <p:iterate type="lt">
                                    <p:tmPct val="10000"/>
                                  </p:iterate>
                                  <p:childTnLst>
                                    <p:animMotion origin="layout" path="M -2.5E-6 -1.11111E-6 L 0.1158 0.00417 " pathEditMode="relative" rAng="0" ptsTypes="AA">
                                      <p:cBhvr>
                                        <p:cTn id="90" dur="250" accel="50000" decel="50000" autoRev="1" fill="hold">
                                          <p:stCondLst>
                                            <p:cond delay="0"/>
                                          </p:stCondLst>
                                        </p:cTn>
                                        <p:tgtEl>
                                          <p:spTgt spid="13"/>
                                        </p:tgtEl>
                                        <p:attrNameLst>
                                          <p:attrName>ppt_x</p:attrName>
                                          <p:attrName>ppt_y</p:attrName>
                                        </p:attrNameLst>
                                      </p:cBhvr>
                                      <p:rCtr x="5781" y="208"/>
                                    </p:animMotion>
                                    <p:animRot by="1500000">
                                      <p:cBhvr>
                                        <p:cTn id="91" dur="125" fill="hold">
                                          <p:stCondLst>
                                            <p:cond delay="0"/>
                                          </p:stCondLst>
                                        </p:cTn>
                                        <p:tgtEl>
                                          <p:spTgt spid="13"/>
                                        </p:tgtEl>
                                        <p:attrNameLst>
                                          <p:attrName>r</p:attrName>
                                        </p:attrNameLst>
                                      </p:cBhvr>
                                    </p:animRot>
                                    <p:animRot by="-1500000">
                                      <p:cBhvr>
                                        <p:cTn id="92" dur="125" fill="hold">
                                          <p:stCondLst>
                                            <p:cond delay="125"/>
                                          </p:stCondLst>
                                        </p:cTn>
                                        <p:tgtEl>
                                          <p:spTgt spid="13"/>
                                        </p:tgtEl>
                                        <p:attrNameLst>
                                          <p:attrName>r</p:attrName>
                                        </p:attrNameLst>
                                      </p:cBhvr>
                                    </p:animRot>
                                    <p:animRot by="-1500000">
                                      <p:cBhvr>
                                        <p:cTn id="93" dur="125" fill="hold">
                                          <p:stCondLst>
                                            <p:cond delay="250"/>
                                          </p:stCondLst>
                                        </p:cTn>
                                        <p:tgtEl>
                                          <p:spTgt spid="13"/>
                                        </p:tgtEl>
                                        <p:attrNameLst>
                                          <p:attrName>r</p:attrName>
                                        </p:attrNameLst>
                                      </p:cBhvr>
                                    </p:animRot>
                                    <p:animRot by="1500000">
                                      <p:cBhvr>
                                        <p:cTn id="94"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p:bldP spid="4" grpId="1"/>
      <p:bldP spid="4" grpId="2"/>
      <p:bldP spid="3074" grpId="0"/>
      <p:bldP spid="3074" grpId="1"/>
      <p:bldP spid="7" grpId="3"/>
      <p:bldP spid="10" grpId="0"/>
      <p:bldP spid="10" grpId="1"/>
      <p:bldP spid="11" grpId="0"/>
      <p:bldP spid="11" grpId="1"/>
      <p:bldP spid="12" grpId="0" animBg="1"/>
      <p:bldP spid="12" grpId="1" animBg="1"/>
      <p:bldP spid="13" grpId="0"/>
      <p:bldP spid="13" grpId="1"/>
      <p:bldP spid="13" grpId="2"/>
      <p:bldP spid="9" grpId="0"/>
      <p:bldP spid="9" grpId="1"/>
      <p:bldP spid="9" grpId="2"/>
      <p:bldP spid="9" grpId="3"/>
      <p:bldP spid="14" grpId="0"/>
      <p:bldP spid="14" grpId="2"/>
      <p:bldP spid="14" grpId="3"/>
      <p:bldP spid="14" grpId="4"/>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6C72B-F72C-46BC-B62F-D8B70A78B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There are, it may be, so many kinds of languages in the world, and none of them is without significance. Therefore, if I do    not know the meaning of the language, I shall be a foreigner to him who speaks, and he who speaks will be a foreigner to me.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Corinthians 14:10-11</a:t>
            </a:r>
            <a:r>
              <a:rPr lang="en-US" altLang="en-US" sz="40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2731EA8A-00EB-45E8-8BB5-0546EEE9DA2C}"/>
              </a:ext>
            </a:extLst>
          </p:cNvPr>
          <p:cNvSpPr txBox="1">
            <a:spLocks noChangeArrowheads="1"/>
          </p:cNvSpPr>
          <p:nvPr/>
        </p:nvSpPr>
        <p:spPr bwMode="auto">
          <a:xfrm>
            <a:off x="3160592" y="4361679"/>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speak</a:t>
            </a:r>
            <a:endParaRPr lang="en-US" altLang="en-US" sz="438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63B2073-F018-40B7-B269-E5393C23F140}"/>
              </a:ext>
            </a:extLst>
          </p:cNvPr>
          <p:cNvSpPr txBox="1">
            <a:spLocks noChangeArrowheads="1"/>
          </p:cNvSpPr>
          <p:nvPr/>
        </p:nvSpPr>
        <p:spPr bwMode="auto">
          <a:xfrm>
            <a:off x="385010" y="2534654"/>
            <a:ext cx="8438148" cy="158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FFCC00"/>
                </a:solidFill>
                <a:effectLst>
                  <a:glow rad="127000">
                    <a:schemeClr val="tx1"/>
                  </a:glow>
                  <a:outerShdw blurRad="50800" algn="tl" rotWithShape="0">
                    <a:srgbClr val="000000"/>
                  </a:outerShdw>
                </a:effectLst>
                <a:latin typeface="Calibri" panose="020F0502020204030204" pitchFamily="34" charset="0"/>
              </a:rPr>
              <a:t>many languages in the world</a:t>
            </a:r>
          </a:p>
          <a:p>
            <a:pPr algn="l" eaLnBrk="1" hangingPunct="1"/>
            <a:r>
              <a:rPr lang="en-US" altLang="en-US" b="1" kern="0" dirty="0">
                <a:ln w="17780" cmpd="sng">
                  <a:solidFill>
                    <a:srgbClr val="FFFFFF"/>
                  </a:solidFill>
                  <a:prstDash val="solid"/>
                  <a:miter lim="800000"/>
                </a:ln>
                <a:solidFill>
                  <a:srgbClr val="FFCC00"/>
                </a:solidFill>
                <a:effectLst>
                  <a:glow rad="127000">
                    <a:schemeClr val="tx1"/>
                  </a:glow>
                  <a:outerShdw blurRad="50800" algn="tl" rotWithShape="0">
                    <a:srgbClr val="000000"/>
                  </a:outerShdw>
                </a:effectLst>
                <a:latin typeface="Calibri" panose="020F0502020204030204" pitchFamily="34" charset="0"/>
              </a:rPr>
              <a:t>		  none without significance</a:t>
            </a:r>
            <a:endParaRPr lang="en-US" altLang="en-US" sz="4000" b="1" i="1" kern="0" dirty="0">
              <a:ln w="17780" cmpd="sng">
                <a:solidFill>
                  <a:srgbClr val="FFFFFF"/>
                </a:solidFill>
                <a:prstDash val="solid"/>
                <a:miter lim="800000"/>
              </a:ln>
              <a:solidFill>
                <a:srgbClr val="FFCC00"/>
              </a:solidFill>
              <a:effectLst>
                <a:glow rad="127000">
                  <a:schemeClr val="tx1"/>
                </a:glow>
                <a:outerShdw blurRad="50800" algn="tl" rotWithShape="0">
                  <a:srgbClr val="000000"/>
                </a:outerShdw>
              </a:effectLst>
              <a:latin typeface="Calibri" panose="020F0502020204030204" pitchFamily="34" charset="0"/>
            </a:endParaRPr>
          </a:p>
        </p:txBody>
      </p:sp>
      <p:sp>
        <p:nvSpPr>
          <p:cNvPr id="6" name="Arrow: Bent-Up 9">
            <a:extLst>
              <a:ext uri="{FF2B5EF4-FFF2-40B4-BE49-F238E27FC236}">
                <a16:creationId xmlns:a16="http://schemas.microsoft.com/office/drawing/2014/main" id="{913C52C0-F877-425C-992C-0B1A7521D80A}"/>
              </a:ext>
            </a:extLst>
          </p:cNvPr>
          <p:cNvSpPr/>
          <p:nvPr/>
        </p:nvSpPr>
        <p:spPr>
          <a:xfrm rot="5400000">
            <a:off x="2054531" y="3496199"/>
            <a:ext cx="329068" cy="304800"/>
          </a:xfrm>
          <a:prstGeom prst="bentUpArrow">
            <a:avLst>
              <a:gd name="adj1" fmla="val 25000"/>
              <a:gd name="adj2" fmla="val 32031"/>
              <a:gd name="adj3" fmla="val 35156"/>
            </a:avLst>
          </a:prstGeom>
          <a:solidFill>
            <a:srgbClr val="FFC000"/>
          </a:solidFill>
          <a:ln w="9525">
            <a:solidFill>
              <a:schemeClr val="bg1"/>
            </a:solidFill>
          </a:ln>
          <a:effectLst>
            <a:glow rad="762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01600">
                  <a:schemeClr val="tx1"/>
                </a:glow>
              </a:effectLst>
            </a:endParaRPr>
          </a:p>
        </p:txBody>
      </p:sp>
      <p:sp>
        <p:nvSpPr>
          <p:cNvPr id="7" name="Rectangle 2">
            <a:extLst>
              <a:ext uri="{FF2B5EF4-FFF2-40B4-BE49-F238E27FC236}">
                <a16:creationId xmlns:a16="http://schemas.microsoft.com/office/drawing/2014/main" id="{997C07D5-6EFD-49D3-AA4A-82671A4C19D7}"/>
              </a:ext>
            </a:extLst>
          </p:cNvPr>
          <p:cNvSpPr txBox="1">
            <a:spLocks noChangeArrowheads="1"/>
          </p:cNvSpPr>
          <p:nvPr/>
        </p:nvSpPr>
        <p:spPr bwMode="auto">
          <a:xfrm>
            <a:off x="6479178" y="333291"/>
            <a:ext cx="175558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many</a:t>
            </a:r>
            <a:endParaRPr lang="en-US" altLang="en-US" sz="438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36DD706-076A-4949-81D1-8595C045D42B}"/>
              </a:ext>
            </a:extLst>
          </p:cNvPr>
          <p:cNvSpPr txBox="1">
            <a:spLocks noChangeArrowheads="1"/>
          </p:cNvSpPr>
          <p:nvPr/>
        </p:nvSpPr>
        <p:spPr bwMode="auto">
          <a:xfrm>
            <a:off x="2493670" y="1001170"/>
            <a:ext cx="5967664"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languages in the world</a:t>
            </a:r>
            <a:endParaRPr lang="en-US" altLang="en-US" sz="438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198355AF-1FE3-4DE8-8A83-6EA2594418EC}"/>
              </a:ext>
            </a:extLst>
          </p:cNvPr>
          <p:cNvSpPr txBox="1">
            <a:spLocks noChangeArrowheads="1"/>
          </p:cNvSpPr>
          <p:nvPr/>
        </p:nvSpPr>
        <p:spPr bwMode="auto">
          <a:xfrm>
            <a:off x="2062915" y="1672557"/>
            <a:ext cx="160348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none</a:t>
            </a:r>
            <a:endParaRPr lang="en-US" altLang="en-US" sz="438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4EC70BD-31C2-4BCD-8A73-7C7E3FA0796A}"/>
              </a:ext>
            </a:extLst>
          </p:cNvPr>
          <p:cNvSpPr txBox="1">
            <a:spLocks noChangeArrowheads="1"/>
          </p:cNvSpPr>
          <p:nvPr/>
        </p:nvSpPr>
        <p:spPr bwMode="auto">
          <a:xfrm>
            <a:off x="5784056" y="1672557"/>
            <a:ext cx="232610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without</a:t>
            </a:r>
            <a:endParaRPr lang="en-US" altLang="en-US" sz="438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BB267515-DE0C-403C-81B0-17D1A5E31407}"/>
              </a:ext>
            </a:extLst>
          </p:cNvPr>
          <p:cNvSpPr txBox="1">
            <a:spLocks noChangeArrowheads="1"/>
          </p:cNvSpPr>
          <p:nvPr/>
        </p:nvSpPr>
        <p:spPr bwMode="auto">
          <a:xfrm>
            <a:off x="986261" y="2342691"/>
            <a:ext cx="300759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80" b="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rPr>
              <a:t>significance</a:t>
            </a:r>
            <a:endParaRPr lang="en-US" altLang="en-US" sz="4380" b="1" i="1" kern="0" dirty="0">
              <a:ln w="17780" cmpd="sng">
                <a:solidFill>
                  <a:srgbClr val="FFFFFF"/>
                </a:solidFill>
                <a:prstDash val="solid"/>
                <a:miter lim="800000"/>
              </a:ln>
              <a:solidFill>
                <a:srgbClr val="FFCC00"/>
              </a:solidFill>
              <a:effectLst>
                <a:glow rad="101600">
                  <a:schemeClr val="tx1"/>
                </a:glow>
                <a:outerShdw blurRad="50800" algn="tl" rotWithShape="0">
                  <a:srgbClr val="000000"/>
                </a:outerShdw>
              </a:effectLst>
              <a:latin typeface="Calibri" panose="020F0502020204030204" pitchFamily="34" charset="0"/>
            </a:endParaRPr>
          </a:p>
        </p:txBody>
      </p:sp>
      <p:pic>
        <p:nvPicPr>
          <p:cNvPr id="13" name="SpotlightShape1_rendered">
            <a:extLst>
              <a:ext uri="{FF2B5EF4-FFF2-40B4-BE49-F238E27FC236}">
                <a16:creationId xmlns:a16="http://schemas.microsoft.com/office/drawing/2014/main" id="{00148120-D639-43C0-B8FA-2839D24C538F}"/>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35484599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4" nodeType="withEffect">
                                  <p:stCondLst>
                                    <p:cond delay="0"/>
                                  </p:stCondLst>
                                  <p:childTnLst>
                                    <p:animClr clrSpc="rgb" dir="cw">
                                      <p:cBhvr override="childStyle">
                                        <p:cTn id="6" dur="750" fill="hold"/>
                                        <p:tgtEl>
                                          <p:spTgt spid="4"/>
                                        </p:tgtEl>
                                        <p:attrNameLst>
                                          <p:attrName>style.color</p:attrName>
                                        </p:attrNameLst>
                                      </p:cBhvr>
                                      <p:to>
                                        <a:srgbClr val="FFCC00"/>
                                      </p:to>
                                    </p:animClr>
                                  </p:childTnLst>
                                </p:cTn>
                              </p:par>
                              <p:par>
                                <p:cTn id="7" presetID="5" presetClass="entr" presetSubtype="10"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Effect transition="in" filter="checkerboard(across)">
                                      <p:cBhvr>
                                        <p:cTn id="9" dur="500"/>
                                        <p:tgtEl>
                                          <p:spTgt spid="3074"/>
                                        </p:tgtEl>
                                      </p:cBhvr>
                                    </p:animEffect>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5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childTnLst>
                                </p:cTn>
                              </p:par>
                              <p:par>
                                <p:cTn id="36" presetID="42" presetClass="path" presetSubtype="0" accel="50000" decel="50000" fill="hold" grpId="1" nodeType="withEffect">
                                  <p:stCondLst>
                                    <p:cond delay="250"/>
                                  </p:stCondLst>
                                  <p:childTnLst>
                                    <p:animMotion origin="layout" path="M -3.88889E-6 -2.59259E-6 L -0.68159 0.32477 " pathEditMode="relative" rAng="0" ptsTypes="AA">
                                      <p:cBhvr>
                                        <p:cTn id="37" dur="2000" fill="hold"/>
                                        <p:tgtEl>
                                          <p:spTgt spid="7"/>
                                        </p:tgtEl>
                                        <p:attrNameLst>
                                          <p:attrName>ppt_x</p:attrName>
                                          <p:attrName>ppt_y</p:attrName>
                                        </p:attrNameLst>
                                      </p:cBhvr>
                                      <p:rCtr x="-34080" y="16227"/>
                                    </p:animMotion>
                                  </p:childTnLst>
                                </p:cTn>
                              </p:par>
                              <p:par>
                                <p:cTn id="38" presetID="42" presetClass="path" presetSubtype="0" accel="50000" decel="50000" fill="hold" grpId="1" nodeType="withEffect">
                                  <p:stCondLst>
                                    <p:cond delay="250"/>
                                  </p:stCondLst>
                                  <p:childTnLst>
                                    <p:animMotion origin="layout" path="M 1.66667E-6 3.7037E-6 L -0.10347 0.22731 " pathEditMode="relative" rAng="0" ptsTypes="AA">
                                      <p:cBhvr>
                                        <p:cTn id="39" dur="2000" fill="hold"/>
                                        <p:tgtEl>
                                          <p:spTgt spid="8"/>
                                        </p:tgtEl>
                                        <p:attrNameLst>
                                          <p:attrName>ppt_x</p:attrName>
                                          <p:attrName>ppt_y</p:attrName>
                                        </p:attrNameLst>
                                      </p:cBhvr>
                                      <p:rCtr x="-5174" y="11366"/>
                                    </p:animMotion>
                                  </p:childTnLst>
                                </p:cTn>
                              </p:par>
                              <p:par>
                                <p:cTn id="40" presetID="42" presetClass="path" presetSubtype="0" accel="50000" decel="50000" fill="hold" grpId="1" nodeType="withEffect">
                                  <p:stCondLst>
                                    <p:cond delay="250"/>
                                  </p:stCondLst>
                                  <p:childTnLst>
                                    <p:animMotion origin="layout" path="M -4.44444E-6 -2.96296E-6 L 0.03143 0.22685 " pathEditMode="relative" rAng="0" ptsTypes="AA">
                                      <p:cBhvr>
                                        <p:cTn id="41" dur="2000" fill="hold"/>
                                        <p:tgtEl>
                                          <p:spTgt spid="9"/>
                                        </p:tgtEl>
                                        <p:attrNameLst>
                                          <p:attrName>ppt_x</p:attrName>
                                          <p:attrName>ppt_y</p:attrName>
                                        </p:attrNameLst>
                                      </p:cBhvr>
                                      <p:rCtr x="1563" y="11343"/>
                                    </p:animMotion>
                                  </p:childTnLst>
                                </p:cTn>
                              </p:par>
                              <p:par>
                                <p:cTn id="42" presetID="42" presetClass="path" presetSubtype="0" accel="50000" decel="50000" fill="hold" grpId="1" nodeType="withEffect">
                                  <p:stCondLst>
                                    <p:cond delay="250"/>
                                  </p:stCondLst>
                                  <p:childTnLst>
                                    <p:animMotion origin="layout" path="M -2.22222E-6 -2.96296E-6 L -0.23611 0.22732 " pathEditMode="relative" rAng="0" ptsTypes="AA">
                                      <p:cBhvr>
                                        <p:cTn id="43" dur="2000" fill="hold"/>
                                        <p:tgtEl>
                                          <p:spTgt spid="11"/>
                                        </p:tgtEl>
                                        <p:attrNameLst>
                                          <p:attrName>ppt_x</p:attrName>
                                          <p:attrName>ppt_y</p:attrName>
                                        </p:attrNameLst>
                                      </p:cBhvr>
                                      <p:rCtr x="-11806" y="11366"/>
                                    </p:animMotion>
                                  </p:childTnLst>
                                </p:cTn>
                              </p:par>
                              <p:par>
                                <p:cTn id="44" presetID="42" presetClass="path" presetSubtype="0" accel="50000" decel="50000" fill="hold" grpId="1" nodeType="withEffect">
                                  <p:stCondLst>
                                    <p:cond delay="250"/>
                                  </p:stCondLst>
                                  <p:childTnLst>
                                    <p:animMotion origin="layout" path="M -2.22222E-6 1.85185E-6 L 0.51337 0.12916 " pathEditMode="relative" rAng="0" ptsTypes="AA">
                                      <p:cBhvr>
                                        <p:cTn id="45" dur="2000" fill="hold"/>
                                        <p:tgtEl>
                                          <p:spTgt spid="12"/>
                                        </p:tgtEl>
                                        <p:attrNameLst>
                                          <p:attrName>ppt_x</p:attrName>
                                          <p:attrName>ppt_y</p:attrName>
                                        </p:attrNameLst>
                                      </p:cBhvr>
                                      <p:rCtr x="25660" y="6458"/>
                                    </p:animMotion>
                                  </p:childTnLst>
                                </p:cTn>
                              </p:par>
                              <p:par>
                                <p:cTn id="46" presetID="10" presetClass="exit" presetSubtype="0" fill="hold" grpId="1" nodeType="withEffect">
                                  <p:stCondLst>
                                    <p:cond delay="400"/>
                                  </p:stCondLst>
                                  <p:childTnLst>
                                    <p:animEffect transition="out" filter="fade">
                                      <p:cBhvr>
                                        <p:cTn id="47" dur="1250"/>
                                        <p:tgtEl>
                                          <p:spTgt spid="3074"/>
                                        </p:tgtEl>
                                      </p:cBhvr>
                                    </p:animEffect>
                                    <p:set>
                                      <p:cBhvr>
                                        <p:cTn id="48" dur="1" fill="hold">
                                          <p:stCondLst>
                                            <p:cond delay="1249"/>
                                          </p:stCondLst>
                                        </p:cTn>
                                        <p:tgtEl>
                                          <p:spTgt spid="307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par>
                          <p:cTn id="52" fill="hold">
                            <p:stCondLst>
                              <p:cond delay="2250"/>
                            </p:stCondLst>
                            <p:childTnLst>
                              <p:par>
                                <p:cTn id="53" presetID="10" presetClass="entr" presetSubtype="0"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250"/>
                                        <p:tgtEl>
                                          <p:spTgt spid="5"/>
                                        </p:tgtEl>
                                      </p:cBhvr>
                                    </p:animEffect>
                                  </p:childTnLst>
                                </p:cTn>
                              </p:par>
                              <p:par>
                                <p:cTn id="56" presetID="10" presetClass="exit" presetSubtype="0" fill="hold" grpId="3"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22" presetClass="entr" presetSubtype="8" fill="hold" grpId="0" nodeType="withEffect">
                                  <p:stCondLst>
                                    <p:cond delay="25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3"/>
      <p:bldP spid="4" grpId="4"/>
      <p:bldP spid="5" grpId="0"/>
      <p:bldP spid="6" grpId="0" animBg="1"/>
      <p:bldP spid="7" grpId="0"/>
      <p:bldP spid="7" grpId="1"/>
      <p:bldP spid="7" grpId="3"/>
      <p:bldP spid="8" grpId="0"/>
      <p:bldP spid="8" grpId="1"/>
      <p:bldP spid="8" grpId="2"/>
      <p:bldP spid="9" grpId="0"/>
      <p:bldP spid="9" grpId="1"/>
      <p:bldP spid="9" grpId="2"/>
      <p:bldP spid="11" grpId="0"/>
      <p:bldP spid="11" grpId="1"/>
      <p:bldP spid="11" grpId="2"/>
      <p:bldP spid="12" grpId="0"/>
      <p:bldP spid="12" grpId="1"/>
      <p:bldP spid="1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D7234-FB26-4262-909D-3813D036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E7547AEF-51E7-40AD-8356-ED941C75B4CF}"/>
              </a:ext>
            </a:extLst>
          </p:cNvPr>
          <p:cNvSpPr txBox="1">
            <a:spLocks/>
          </p:cNvSpPr>
          <p:nvPr/>
        </p:nvSpPr>
        <p:spPr>
          <a:xfrm>
            <a:off x="2363948" y="3234431"/>
            <a:ext cx="166075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Death</a:t>
            </a:r>
          </a:p>
        </p:txBody>
      </p:sp>
      <p:sp>
        <p:nvSpPr>
          <p:cNvPr id="7" name="Title 1">
            <a:extLst>
              <a:ext uri="{FF2B5EF4-FFF2-40B4-BE49-F238E27FC236}">
                <a16:creationId xmlns:a16="http://schemas.microsoft.com/office/drawing/2014/main" id="{1D347A28-C98B-4CDE-9B8B-FF270C0FA11A}"/>
              </a:ext>
            </a:extLst>
          </p:cNvPr>
          <p:cNvSpPr txBox="1">
            <a:spLocks/>
          </p:cNvSpPr>
          <p:nvPr/>
        </p:nvSpPr>
        <p:spPr>
          <a:xfrm>
            <a:off x="4849461" y="3231718"/>
            <a:ext cx="10820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3074" name="Rectangle 2"/>
          <p:cNvSpPr>
            <a:spLocks noGrp="1" noChangeArrowheads="1"/>
          </p:cNvSpPr>
          <p:nvPr>
            <p:ph type="title"/>
          </p:nvPr>
        </p:nvSpPr>
        <p:spPr>
          <a:xfrm>
            <a:off x="889686" y="3200400"/>
            <a:ext cx="7364627" cy="29638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Death and life are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power of the tongue,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those who love it will eat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its fruit.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Proverbs 18:21 </a:t>
            </a:r>
          </a:p>
        </p:txBody>
      </p:sp>
      <p:sp>
        <p:nvSpPr>
          <p:cNvPr id="8" name="Rectangle 2">
            <a:extLst>
              <a:ext uri="{FF2B5EF4-FFF2-40B4-BE49-F238E27FC236}">
                <a16:creationId xmlns:a16="http://schemas.microsoft.com/office/drawing/2014/main" id="{2A407F8C-84CE-45DD-AE29-ECB19F528B6E}"/>
              </a:ext>
            </a:extLst>
          </p:cNvPr>
          <p:cNvSpPr txBox="1">
            <a:spLocks noChangeArrowheads="1"/>
          </p:cNvSpPr>
          <p:nvPr/>
        </p:nvSpPr>
        <p:spPr bwMode="auto">
          <a:xfrm>
            <a:off x="4504602" y="4593622"/>
            <a:ext cx="148426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love</a:t>
            </a:r>
            <a:endParaRPr lang="en-US" altLang="en-US" sz="3200" b="1" i="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endParaRPr>
          </a:p>
        </p:txBody>
      </p:sp>
      <p:sp>
        <p:nvSpPr>
          <p:cNvPr id="5" name="Title 1">
            <a:extLst>
              <a:ext uri="{FF2B5EF4-FFF2-40B4-BE49-F238E27FC236}">
                <a16:creationId xmlns:a16="http://schemas.microsoft.com/office/drawing/2014/main" id="{237CFE87-0495-463C-9F82-75FAC60320C1}"/>
              </a:ext>
            </a:extLst>
          </p:cNvPr>
          <p:cNvSpPr txBox="1">
            <a:spLocks/>
          </p:cNvSpPr>
          <p:nvPr/>
        </p:nvSpPr>
        <p:spPr>
          <a:xfrm>
            <a:off x="5760721" y="4495800"/>
            <a:ext cx="239000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Truth</a:t>
            </a:r>
          </a:p>
        </p:txBody>
      </p:sp>
      <p:sp>
        <p:nvSpPr>
          <p:cNvPr id="9" name="Rectangle 2">
            <a:extLst>
              <a:ext uri="{FF2B5EF4-FFF2-40B4-BE49-F238E27FC236}">
                <a16:creationId xmlns:a16="http://schemas.microsoft.com/office/drawing/2014/main" id="{8FA6F14E-8C6E-42AD-838F-3AC47533880A}"/>
              </a:ext>
            </a:extLst>
          </p:cNvPr>
          <p:cNvSpPr txBox="1">
            <a:spLocks noChangeArrowheads="1"/>
          </p:cNvSpPr>
          <p:nvPr/>
        </p:nvSpPr>
        <p:spPr bwMode="auto">
          <a:xfrm>
            <a:off x="2308860" y="3303270"/>
            <a:ext cx="17716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Death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4" name="Title 1">
            <a:extLst>
              <a:ext uri="{FF2B5EF4-FFF2-40B4-BE49-F238E27FC236}">
                <a16:creationId xmlns:a16="http://schemas.microsoft.com/office/drawing/2014/main" id="{53027BF6-CC92-4A9D-9EC6-35DE07D8DD3A}"/>
              </a:ext>
            </a:extLst>
          </p:cNvPr>
          <p:cNvSpPr txBox="1">
            <a:spLocks/>
          </p:cNvSpPr>
          <p:nvPr/>
        </p:nvSpPr>
        <p:spPr>
          <a:xfrm>
            <a:off x="2133600" y="3048000"/>
            <a:ext cx="183430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Lies</a:t>
            </a:r>
          </a:p>
        </p:txBody>
      </p:sp>
      <p:sp>
        <p:nvSpPr>
          <p:cNvPr id="10" name="Rectangle 2">
            <a:extLst>
              <a:ext uri="{FF2B5EF4-FFF2-40B4-BE49-F238E27FC236}">
                <a16:creationId xmlns:a16="http://schemas.microsoft.com/office/drawing/2014/main" id="{CC154983-18CB-43D9-AEDC-64514855C923}"/>
              </a:ext>
            </a:extLst>
          </p:cNvPr>
          <p:cNvSpPr txBox="1">
            <a:spLocks noChangeArrowheads="1"/>
          </p:cNvSpPr>
          <p:nvPr/>
        </p:nvSpPr>
        <p:spPr bwMode="auto">
          <a:xfrm>
            <a:off x="4821079" y="3297079"/>
            <a:ext cx="11582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life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3268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1.11111E-6 L -0.04167 -0.28264 " pathEditMode="relative" rAng="0" ptsTypes="AA">
                                      <p:cBhvr>
                                        <p:cTn id="10" dur="1000" spd="-100000" fill="hold"/>
                                        <p:tgtEl>
                                          <p:spTgt spid="3074"/>
                                        </p:tgtEl>
                                        <p:attrNameLst>
                                          <p:attrName>ppt_x</p:attrName>
                                          <p:attrName>ppt_y</p:attrName>
                                        </p:attrNameLst>
                                      </p:cBhvr>
                                      <p:rCtr x="-2083" y="-1414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stCondLst>
                                            <p:cond delay="0"/>
                                          </p:stCondLst>
                                        </p:cTn>
                                        <p:tgtEl>
                                          <p:spTgt spid="4"/>
                                        </p:tgtEl>
                                      </p:cBhvr>
                                    </p:animEffect>
                                    <p:anim to="" calcmode="lin" valueType="num">
                                      <p:cBhvr>
                                        <p:cTn id="3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36" presetID="22" presetClass="entr" presetSubtype="8"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par>
                                <p:cTn id="39" presetID="0" presetClass="entr" presetSubtype="0" fill="hold" grpId="0" nodeType="withEffect">
                                  <p:stCondLst>
                                    <p:cond delay="100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stCondLst>
                                            <p:cond delay="0"/>
                                          </p:stCondLst>
                                        </p:cTn>
                                        <p:tgtEl>
                                          <p:spTgt spid="5"/>
                                        </p:tgtEl>
                                      </p:cBhvr>
                                    </p:animEffect>
                                    <p:anim to="" calcmode="lin" valueType="num">
                                      <p:cBhvr>
                                        <p:cTn id="4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3074" grpId="0"/>
      <p:bldP spid="3074" grpId="2"/>
      <p:bldP spid="8" grpId="0"/>
      <p:bldP spid="5" grpId="0"/>
      <p:bldP spid="9" grpId="0"/>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D7E72-174B-40FF-AA9C-02C448EB9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3C6CF24C-6734-4D67-A85F-2423E938871C}"/>
              </a:ext>
            </a:extLst>
          </p:cNvPr>
          <p:cNvSpPr txBox="1">
            <a:spLocks/>
          </p:cNvSpPr>
          <p:nvPr/>
        </p:nvSpPr>
        <p:spPr>
          <a:xfrm>
            <a:off x="295275" y="3054975"/>
            <a:ext cx="7445829"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speaks in a tongue pray</a:t>
            </a:r>
          </a:p>
        </p:txBody>
      </p:sp>
      <p:sp>
        <p:nvSpPr>
          <p:cNvPr id="5" name="Title 1">
            <a:extLst>
              <a:ext uri="{FF2B5EF4-FFF2-40B4-BE49-F238E27FC236}">
                <a16:creationId xmlns:a16="http://schemas.microsoft.com/office/drawing/2014/main" id="{CC40DA77-8784-4F54-9DAA-4D0294D93F40}"/>
              </a:ext>
            </a:extLst>
          </p:cNvPr>
          <p:cNvSpPr txBox="1">
            <a:spLocks/>
          </p:cNvSpPr>
          <p:nvPr/>
        </p:nvSpPr>
        <p:spPr>
          <a:xfrm>
            <a:off x="1180647" y="3727394"/>
            <a:ext cx="3614057"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interpret</a:t>
            </a:r>
          </a:p>
        </p:txBody>
      </p:sp>
      <p:sp>
        <p:nvSpPr>
          <p:cNvPr id="6" name="Title 1">
            <a:extLst>
              <a:ext uri="{FF2B5EF4-FFF2-40B4-BE49-F238E27FC236}">
                <a16:creationId xmlns:a16="http://schemas.microsoft.com/office/drawing/2014/main" id="{143DAF23-7554-4924-B131-4840E6DE8439}"/>
              </a:ext>
            </a:extLst>
          </p:cNvPr>
          <p:cNvSpPr txBox="1">
            <a:spLocks/>
          </p:cNvSpPr>
          <p:nvPr/>
        </p:nvSpPr>
        <p:spPr>
          <a:xfrm>
            <a:off x="6635261" y="1031631"/>
            <a:ext cx="1033306"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a:t>
            </a:r>
          </a:p>
        </p:txBody>
      </p:sp>
      <p:sp>
        <p:nvSpPr>
          <p:cNvPr id="7" name="Title 1">
            <a:extLst>
              <a:ext uri="{FF2B5EF4-FFF2-40B4-BE49-F238E27FC236}">
                <a16:creationId xmlns:a16="http://schemas.microsoft.com/office/drawing/2014/main" id="{9AD5EAAA-181F-4AB3-92C2-8CCFFB944DBE}"/>
              </a:ext>
            </a:extLst>
          </p:cNvPr>
          <p:cNvSpPr txBox="1">
            <a:spLocks/>
          </p:cNvSpPr>
          <p:nvPr/>
        </p:nvSpPr>
        <p:spPr>
          <a:xfrm>
            <a:off x="492370" y="1714133"/>
            <a:ext cx="2872153"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edification</a:t>
            </a:r>
          </a:p>
        </p:txBody>
      </p:sp>
      <p:sp>
        <p:nvSpPr>
          <p:cNvPr id="8" name="Title 1">
            <a:extLst>
              <a:ext uri="{FF2B5EF4-FFF2-40B4-BE49-F238E27FC236}">
                <a16:creationId xmlns:a16="http://schemas.microsoft.com/office/drawing/2014/main" id="{B65A46D2-B9FD-4CEC-9879-A28BE6D31639}"/>
              </a:ext>
            </a:extLst>
          </p:cNvPr>
          <p:cNvSpPr txBox="1">
            <a:spLocks/>
          </p:cNvSpPr>
          <p:nvPr/>
        </p:nvSpPr>
        <p:spPr>
          <a:xfrm>
            <a:off x="785446" y="2382180"/>
            <a:ext cx="3225521"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 to excel</a:t>
            </a:r>
          </a:p>
        </p:txBody>
      </p:sp>
      <p:sp>
        <p:nvSpPr>
          <p:cNvPr id="18" name="Title 1">
            <a:extLst>
              <a:ext uri="{FF2B5EF4-FFF2-40B4-BE49-F238E27FC236}">
                <a16:creationId xmlns:a16="http://schemas.microsoft.com/office/drawing/2014/main" id="{00A026AE-815D-45D5-95AD-6EBABDD7EDB3}"/>
              </a:ext>
            </a:extLst>
          </p:cNvPr>
          <p:cNvSpPr txBox="1">
            <a:spLocks/>
          </p:cNvSpPr>
          <p:nvPr/>
        </p:nvSpPr>
        <p:spPr>
          <a:xfrm>
            <a:off x="6339461" y="3796947"/>
            <a:ext cx="2269474" cy="6685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 in a</a:t>
            </a:r>
          </a:p>
        </p:txBody>
      </p:sp>
      <p:sp>
        <p:nvSpPr>
          <p:cNvPr id="19" name="Title 1">
            <a:extLst>
              <a:ext uri="{FF2B5EF4-FFF2-40B4-BE49-F238E27FC236}">
                <a16:creationId xmlns:a16="http://schemas.microsoft.com/office/drawing/2014/main" id="{1A72FCF7-7206-4DC9-87D2-95BCA067A5E0}"/>
              </a:ext>
            </a:extLst>
          </p:cNvPr>
          <p:cNvSpPr txBox="1">
            <a:spLocks/>
          </p:cNvSpPr>
          <p:nvPr/>
        </p:nvSpPr>
        <p:spPr>
          <a:xfrm>
            <a:off x="659520" y="4476117"/>
            <a:ext cx="2225407" cy="6575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tongue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Even so you, since you are zealous for spiritual gifts, let it be for the edification of the church that you seek to excel. Therefore let him who speaks in a tongue pray that he may interpret. For if I pray in a tongue, my spirit prays, but my understanding is unfruitful.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14:12-14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D79F8049-1462-4B8C-B065-A0DBB16C07AE}"/>
              </a:ext>
            </a:extLst>
          </p:cNvPr>
          <p:cNvSpPr txBox="1">
            <a:spLocks noChangeArrowheads="1"/>
          </p:cNvSpPr>
          <p:nvPr/>
        </p:nvSpPr>
        <p:spPr bwMode="auto">
          <a:xfrm>
            <a:off x="6684168" y="1052037"/>
            <a:ext cx="8801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for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D12B9A4A-01FC-4927-B747-B5C802FBD4FA}"/>
              </a:ext>
            </a:extLst>
          </p:cNvPr>
          <p:cNvSpPr txBox="1">
            <a:spLocks noChangeArrowheads="1"/>
          </p:cNvSpPr>
          <p:nvPr/>
        </p:nvSpPr>
        <p:spPr bwMode="auto">
          <a:xfrm>
            <a:off x="491490" y="1722597"/>
            <a:ext cx="28803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edification</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68DBD0D-6940-4040-A087-19436C28424D}"/>
              </a:ext>
            </a:extLst>
          </p:cNvPr>
          <p:cNvSpPr txBox="1">
            <a:spLocks noChangeArrowheads="1"/>
          </p:cNvSpPr>
          <p:nvPr/>
        </p:nvSpPr>
        <p:spPr bwMode="auto">
          <a:xfrm>
            <a:off x="735330" y="2391728"/>
            <a:ext cx="33489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seek to excel</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DE7097AE-BAD3-41DA-82FB-F19EFDDA2339}"/>
              </a:ext>
            </a:extLst>
          </p:cNvPr>
          <p:cNvSpPr txBox="1">
            <a:spLocks noChangeArrowheads="1"/>
          </p:cNvSpPr>
          <p:nvPr/>
        </p:nvSpPr>
        <p:spPr bwMode="auto">
          <a:xfrm>
            <a:off x="242887" y="3064669"/>
            <a:ext cx="75780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who speaks in a tongue pray</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B02F5059-BE5F-4279-B61A-3D0F704645F0}"/>
              </a:ext>
            </a:extLst>
          </p:cNvPr>
          <p:cNvSpPr txBox="1">
            <a:spLocks noChangeArrowheads="1"/>
          </p:cNvSpPr>
          <p:nvPr/>
        </p:nvSpPr>
        <p:spPr bwMode="auto">
          <a:xfrm>
            <a:off x="1138714" y="3736658"/>
            <a:ext cx="36918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may interpret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6" name="Rectangle 12">
            <a:extLst>
              <a:ext uri="{FF2B5EF4-FFF2-40B4-BE49-F238E27FC236}">
                <a16:creationId xmlns:a16="http://schemas.microsoft.com/office/drawing/2014/main" id="{9116E0BC-8012-4AB0-8A41-ACD5F48147AF}"/>
              </a:ext>
            </a:extLst>
          </p:cNvPr>
          <p:cNvSpPr>
            <a:spLocks noChangeArrowheads="1"/>
          </p:cNvSpPr>
          <p:nvPr/>
        </p:nvSpPr>
        <p:spPr bwMode="auto">
          <a:xfrm>
            <a:off x="5079908" y="4981392"/>
            <a:ext cx="309107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unfruitful?</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24" name="Rectangle 2">
            <a:extLst>
              <a:ext uri="{FF2B5EF4-FFF2-40B4-BE49-F238E27FC236}">
                <a16:creationId xmlns:a16="http://schemas.microsoft.com/office/drawing/2014/main" id="{19589DC0-58F8-42DD-B879-87FC59B7AF12}"/>
              </a:ext>
            </a:extLst>
          </p:cNvPr>
          <p:cNvSpPr txBox="1">
            <a:spLocks noChangeArrowheads="1"/>
          </p:cNvSpPr>
          <p:nvPr/>
        </p:nvSpPr>
        <p:spPr bwMode="auto">
          <a:xfrm>
            <a:off x="6351330" y="3729390"/>
            <a:ext cx="12883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pray</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5">
            <a:extLst>
              <a:ext uri="{FF2B5EF4-FFF2-40B4-BE49-F238E27FC236}">
                <a16:creationId xmlns:a16="http://schemas.microsoft.com/office/drawing/2014/main" id="{5A04E0A8-2EE0-4904-96B5-F43064BB1A56}"/>
              </a:ext>
            </a:extLst>
          </p:cNvPr>
          <p:cNvSpPr>
            <a:spLocks noChangeArrowheads="1"/>
          </p:cNvSpPr>
          <p:nvPr/>
        </p:nvSpPr>
        <p:spPr bwMode="auto">
          <a:xfrm>
            <a:off x="1453967" y="2662069"/>
            <a:ext cx="6488935" cy="8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en-US" altLang="en-US" b="1" dirty="0">
                <a:solidFill>
                  <a:srgbClr val="FFC000"/>
                </a:solidFill>
                <a:effectLst>
                  <a:glow rad="127000">
                    <a:schemeClr val="tx1"/>
                  </a:glow>
                </a:effectLst>
                <a:latin typeface="Calibri" panose="020F0502020204030204" pitchFamily="34" charset="0"/>
                <a:cs typeface="Calibri" panose="020F0502020204030204" pitchFamily="34" charset="0"/>
              </a:rPr>
              <a:t>with sense and knowing</a:t>
            </a:r>
            <a:endParaRPr lang="en-US" altLang="en-US" sz="3200" i="1" dirty="0">
              <a:solidFill>
                <a:srgbClr val="FFC000"/>
              </a:solidFill>
              <a:effectLst>
                <a:glow rad="127000">
                  <a:schemeClr val="tx1"/>
                </a:glow>
              </a:effectLst>
              <a:latin typeface="Calibri" panose="020F0502020204030204" pitchFamily="34" charset="0"/>
              <a:cs typeface="Calibri" panose="020F0502020204030204" pitchFamily="34" charset="0"/>
            </a:endParaRPr>
          </a:p>
        </p:txBody>
      </p:sp>
      <p:sp>
        <p:nvSpPr>
          <p:cNvPr id="20" name="Rectangle 2">
            <a:extLst>
              <a:ext uri="{FF2B5EF4-FFF2-40B4-BE49-F238E27FC236}">
                <a16:creationId xmlns:a16="http://schemas.microsoft.com/office/drawing/2014/main" id="{F2669439-DA61-4A83-AA2F-D90E59DEDE3A}"/>
              </a:ext>
            </a:extLst>
          </p:cNvPr>
          <p:cNvSpPr txBox="1">
            <a:spLocks noChangeArrowheads="1"/>
          </p:cNvSpPr>
          <p:nvPr/>
        </p:nvSpPr>
        <p:spPr bwMode="auto">
          <a:xfrm>
            <a:off x="6281407" y="3734769"/>
            <a:ext cx="237643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pray in a</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4B76BED5-5C88-46B1-A181-3CC1B3028F27}"/>
              </a:ext>
            </a:extLst>
          </p:cNvPr>
          <p:cNvSpPr txBox="1">
            <a:spLocks noChangeArrowheads="1"/>
          </p:cNvSpPr>
          <p:nvPr/>
        </p:nvSpPr>
        <p:spPr bwMode="auto">
          <a:xfrm>
            <a:off x="768649" y="4407431"/>
            <a:ext cx="19980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63B7F944-751B-4F38-9ED3-C0CF1672FD1C}"/>
              </a:ext>
            </a:extLst>
          </p:cNvPr>
          <p:cNvSpPr txBox="1">
            <a:spLocks noChangeArrowheads="1"/>
          </p:cNvSpPr>
          <p:nvPr/>
        </p:nvSpPr>
        <p:spPr bwMode="auto">
          <a:xfrm>
            <a:off x="2765448" y="4414294"/>
            <a:ext cx="36461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my spirit prays</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54B71205-880C-4AE0-9227-7D329805E98C}"/>
              </a:ext>
            </a:extLst>
          </p:cNvPr>
          <p:cNvSpPr txBox="1">
            <a:spLocks noChangeArrowheads="1"/>
          </p:cNvSpPr>
          <p:nvPr/>
        </p:nvSpPr>
        <p:spPr bwMode="auto">
          <a:xfrm>
            <a:off x="6188172" y="3082139"/>
            <a:ext cx="12883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pray</a:t>
            </a:r>
            <a:endParaRPr lang="en-US" altLang="en-US" b="1" i="1" kern="0" dirty="0">
              <a:ln w="3175"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D168831-7028-448A-9066-26512A54D1CF}"/>
              </a:ext>
            </a:extLst>
          </p:cNvPr>
          <p:cNvSpPr txBox="1">
            <a:spLocks noChangeArrowheads="1"/>
          </p:cNvSpPr>
          <p:nvPr/>
        </p:nvSpPr>
        <p:spPr bwMode="auto">
          <a:xfrm>
            <a:off x="1219569" y="5027042"/>
            <a:ext cx="372516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0BC73C5E-C606-4885-8802-37294B4B3850}"/>
              </a:ext>
            </a:extLst>
          </p:cNvPr>
          <p:cNvSpPr txBox="1">
            <a:spLocks noChangeArrowheads="1"/>
          </p:cNvSpPr>
          <p:nvPr/>
        </p:nvSpPr>
        <p:spPr bwMode="auto">
          <a:xfrm>
            <a:off x="2354798" y="1334601"/>
            <a:ext cx="318148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understanding</a:t>
            </a:r>
            <a:endParaRPr lang="en-US" altLang="en-US" sz="36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9ECE428E-76A4-4781-91B8-78CECC67AB4D}"/>
              </a:ext>
            </a:extLst>
          </p:cNvPr>
          <p:cNvSpPr txBox="1">
            <a:spLocks noChangeArrowheads="1"/>
          </p:cNvSpPr>
          <p:nvPr/>
        </p:nvSpPr>
        <p:spPr bwMode="auto">
          <a:xfrm>
            <a:off x="556208" y="1724684"/>
            <a:ext cx="280076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instruction</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6" name="Rectangle 2">
            <a:extLst>
              <a:ext uri="{FF2B5EF4-FFF2-40B4-BE49-F238E27FC236}">
                <a16:creationId xmlns:a16="http://schemas.microsoft.com/office/drawing/2014/main" id="{91CD69BE-55F1-4F19-8537-CD4C5EB8573C}"/>
              </a:ext>
            </a:extLst>
          </p:cNvPr>
          <p:cNvSpPr txBox="1">
            <a:spLocks noChangeArrowheads="1"/>
          </p:cNvSpPr>
          <p:nvPr/>
        </p:nvSpPr>
        <p:spPr bwMode="auto">
          <a:xfrm>
            <a:off x="380842" y="1724684"/>
            <a:ext cx="351475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improvement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7" name="Rectangle 2">
            <a:extLst>
              <a:ext uri="{FF2B5EF4-FFF2-40B4-BE49-F238E27FC236}">
                <a16:creationId xmlns:a16="http://schemas.microsoft.com/office/drawing/2014/main" id="{AA3DD60D-C528-46C2-AC0C-3879AE876972}"/>
              </a:ext>
            </a:extLst>
          </p:cNvPr>
          <p:cNvSpPr txBox="1">
            <a:spLocks noChangeArrowheads="1"/>
          </p:cNvSpPr>
          <p:nvPr/>
        </p:nvSpPr>
        <p:spPr bwMode="auto">
          <a:xfrm>
            <a:off x="155375" y="1724684"/>
            <a:ext cx="381537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enlightenment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2E5DC8CB-9013-4E91-A426-53E95A12B80D}"/>
              </a:ext>
            </a:extLst>
          </p:cNvPr>
          <p:cNvSpPr txBox="1">
            <a:spLocks noChangeArrowheads="1"/>
          </p:cNvSpPr>
          <p:nvPr/>
        </p:nvSpPr>
        <p:spPr bwMode="auto">
          <a:xfrm>
            <a:off x="0" y="1720674"/>
            <a:ext cx="404765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encouragement</a:t>
            </a:r>
            <a:endParaRPr lang="en-US" altLang="en-US" b="1" i="1" kern="0" dirty="0">
              <a:ln w="3175"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9314793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40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grpId="0" nodeType="withEffect">
                                  <p:stCondLst>
                                    <p:cond delay="80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18" presetClass="emph" presetSubtype="0" fill="hold" grpId="1" nodeType="withEffect">
                                  <p:stCondLst>
                                    <p:cond delay="800"/>
                                  </p:stCondLst>
                                  <p:childTnLst>
                                    <p:set>
                                      <p:cBhvr override="childStyle">
                                        <p:cTn id="36" dur="500" fill="hold"/>
                                        <p:tgtEl>
                                          <p:spTgt spid="8"/>
                                        </p:tgtEl>
                                        <p:attrNameLst>
                                          <p:attrName>style.textDecorationUnderline</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p:cTn id="41" dur="500" fill="hold"/>
                                        <p:tgtEl>
                                          <p:spTgt spid="25"/>
                                        </p:tgtEl>
                                        <p:attrNameLst>
                                          <p:attrName>ppt_w</p:attrName>
                                        </p:attrNameLst>
                                      </p:cBhvr>
                                      <p:tavLst>
                                        <p:tav tm="0">
                                          <p:val>
                                            <p:fltVal val="0"/>
                                          </p:val>
                                        </p:tav>
                                        <p:tav tm="100000">
                                          <p:val>
                                            <p:strVal val="#ppt_w"/>
                                          </p:val>
                                        </p:tav>
                                      </p:tavLst>
                                    </p:anim>
                                    <p:anim calcmode="lin" valueType="num">
                                      <p:cBhvr>
                                        <p:cTn id="4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childTnLst>
                                </p:cTn>
                              </p:par>
                              <p:par>
                                <p:cTn id="49" presetID="23" presetClass="exit" presetSubtype="32" fill="hold" grpId="1" nodeType="withEffect">
                                  <p:stCondLst>
                                    <p:cond delay="0"/>
                                  </p:stCondLst>
                                  <p:childTnLst>
                                    <p:anim calcmode="lin" valueType="num">
                                      <p:cBhvr>
                                        <p:cTn id="50" dur="500"/>
                                        <p:tgtEl>
                                          <p:spTgt spid="25"/>
                                        </p:tgtEl>
                                        <p:attrNameLst>
                                          <p:attrName>ppt_w</p:attrName>
                                        </p:attrNameLst>
                                      </p:cBhvr>
                                      <p:tavLst>
                                        <p:tav tm="0">
                                          <p:val>
                                            <p:strVal val="ppt_w"/>
                                          </p:val>
                                        </p:tav>
                                        <p:tav tm="100000">
                                          <p:val>
                                            <p:fltVal val="0"/>
                                          </p:val>
                                        </p:tav>
                                      </p:tavLst>
                                    </p:anim>
                                    <p:anim calcmode="lin" valueType="num">
                                      <p:cBhvr>
                                        <p:cTn id="51" dur="500"/>
                                        <p:tgtEl>
                                          <p:spTgt spid="25"/>
                                        </p:tgtEl>
                                        <p:attrNameLst>
                                          <p:attrName>ppt_h</p:attrName>
                                        </p:attrNameLst>
                                      </p:cBhvr>
                                      <p:tavLst>
                                        <p:tav tm="0">
                                          <p:val>
                                            <p:strVal val="ppt_h"/>
                                          </p:val>
                                        </p:tav>
                                        <p:tav tm="100000">
                                          <p:val>
                                            <p:fltVal val="0"/>
                                          </p:val>
                                        </p:tav>
                                      </p:tavLst>
                                    </p:anim>
                                    <p:set>
                                      <p:cBhvr>
                                        <p:cTn id="52" dur="1" fill="hold">
                                          <p:stCondLst>
                                            <p:cond delay="499"/>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childTnLst>
                                </p:cTn>
                              </p:par>
                              <p:par>
                                <p:cTn id="59" presetID="23" presetClass="exit" presetSubtype="32" fill="hold" grpId="1" nodeType="withEffect">
                                  <p:stCondLst>
                                    <p:cond delay="0"/>
                                  </p:stCondLst>
                                  <p:childTnLst>
                                    <p:anim calcmode="lin" valueType="num">
                                      <p:cBhvr>
                                        <p:cTn id="60" dur="500"/>
                                        <p:tgtEl>
                                          <p:spTgt spid="26"/>
                                        </p:tgtEl>
                                        <p:attrNameLst>
                                          <p:attrName>ppt_w</p:attrName>
                                        </p:attrNameLst>
                                      </p:cBhvr>
                                      <p:tavLst>
                                        <p:tav tm="0">
                                          <p:val>
                                            <p:strVal val="ppt_w"/>
                                          </p:val>
                                        </p:tav>
                                        <p:tav tm="100000">
                                          <p:val>
                                            <p:fltVal val="0"/>
                                          </p:val>
                                        </p:tav>
                                      </p:tavLst>
                                    </p:anim>
                                    <p:anim calcmode="lin" valueType="num">
                                      <p:cBhvr>
                                        <p:cTn id="61" dur="500"/>
                                        <p:tgtEl>
                                          <p:spTgt spid="26"/>
                                        </p:tgtEl>
                                        <p:attrNameLst>
                                          <p:attrName>ppt_h</p:attrName>
                                        </p:attrNameLst>
                                      </p:cBhvr>
                                      <p:tavLst>
                                        <p:tav tm="0">
                                          <p:val>
                                            <p:strVal val="ppt_h"/>
                                          </p:val>
                                        </p:tav>
                                        <p:tav tm="100000">
                                          <p:val>
                                            <p:fltVal val="0"/>
                                          </p:val>
                                        </p:tav>
                                      </p:tavLst>
                                    </p:anim>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p:cTn id="67" dur="500" fill="hold"/>
                                        <p:tgtEl>
                                          <p:spTgt spid="28"/>
                                        </p:tgtEl>
                                        <p:attrNameLst>
                                          <p:attrName>ppt_w</p:attrName>
                                        </p:attrNameLst>
                                      </p:cBhvr>
                                      <p:tavLst>
                                        <p:tav tm="0">
                                          <p:val>
                                            <p:fltVal val="0"/>
                                          </p:val>
                                        </p:tav>
                                        <p:tav tm="100000">
                                          <p:val>
                                            <p:strVal val="#ppt_w"/>
                                          </p:val>
                                        </p:tav>
                                      </p:tavLst>
                                    </p:anim>
                                    <p:anim calcmode="lin" valueType="num">
                                      <p:cBhvr>
                                        <p:cTn id="68" dur="500" fill="hold"/>
                                        <p:tgtEl>
                                          <p:spTgt spid="28"/>
                                        </p:tgtEl>
                                        <p:attrNameLst>
                                          <p:attrName>ppt_h</p:attrName>
                                        </p:attrNameLst>
                                      </p:cBhvr>
                                      <p:tavLst>
                                        <p:tav tm="0">
                                          <p:val>
                                            <p:fltVal val="0"/>
                                          </p:val>
                                        </p:tav>
                                        <p:tav tm="100000">
                                          <p:val>
                                            <p:strVal val="#ppt_h"/>
                                          </p:val>
                                        </p:tav>
                                      </p:tavLst>
                                    </p:anim>
                                  </p:childTnLst>
                                </p:cTn>
                              </p:par>
                              <p:par>
                                <p:cTn id="69" presetID="23" presetClass="exit" presetSubtype="32" fill="hold" grpId="1" nodeType="withEffect">
                                  <p:stCondLst>
                                    <p:cond delay="0"/>
                                  </p:stCondLst>
                                  <p:childTnLst>
                                    <p:anim calcmode="lin" valueType="num">
                                      <p:cBhvr>
                                        <p:cTn id="70" dur="500"/>
                                        <p:tgtEl>
                                          <p:spTgt spid="27"/>
                                        </p:tgtEl>
                                        <p:attrNameLst>
                                          <p:attrName>ppt_w</p:attrName>
                                        </p:attrNameLst>
                                      </p:cBhvr>
                                      <p:tavLst>
                                        <p:tav tm="0">
                                          <p:val>
                                            <p:strVal val="ppt_w"/>
                                          </p:val>
                                        </p:tav>
                                        <p:tav tm="100000">
                                          <p:val>
                                            <p:fltVal val="0"/>
                                          </p:val>
                                        </p:tav>
                                      </p:tavLst>
                                    </p:anim>
                                    <p:anim calcmode="lin" valueType="num">
                                      <p:cBhvr>
                                        <p:cTn id="71" dur="500"/>
                                        <p:tgtEl>
                                          <p:spTgt spid="27"/>
                                        </p:tgtEl>
                                        <p:attrNameLst>
                                          <p:attrName>ppt_h</p:attrName>
                                        </p:attrNameLst>
                                      </p:cBhvr>
                                      <p:tavLst>
                                        <p:tav tm="0">
                                          <p:val>
                                            <p:strVal val="ppt_h"/>
                                          </p:val>
                                        </p:tav>
                                        <p:tav tm="100000">
                                          <p:val>
                                            <p:fltVal val="0"/>
                                          </p:val>
                                        </p:tav>
                                      </p:tavLst>
                                    </p:anim>
                                    <p:set>
                                      <p:cBhvr>
                                        <p:cTn id="72" dur="1" fill="hold">
                                          <p:stCondLst>
                                            <p:cond delay="499"/>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65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750"/>
                                        <p:tgtEl>
                                          <p:spTgt spid="4"/>
                                        </p:tgtEl>
                                      </p:cBhvr>
                                    </p:animEffect>
                                  </p:childTnLst>
                                </p:cTn>
                              </p:par>
                              <p:par>
                                <p:cTn id="78" presetID="18" presetClass="emph" presetSubtype="0" fill="hold" grpId="1" nodeType="withEffect">
                                  <p:stCondLst>
                                    <p:cond delay="650"/>
                                  </p:stCondLst>
                                  <p:childTnLst>
                                    <p:set>
                                      <p:cBhvr override="childStyle">
                                        <p:cTn id="79" dur="750" fill="hold"/>
                                        <p:tgtEl>
                                          <p:spTgt spid="4"/>
                                        </p:tgtEl>
                                        <p:attrNameLst>
                                          <p:attrName>style.textDecorationUnderline</p:attrName>
                                        </p:attrNameLst>
                                      </p:cBhvr>
                                      <p:to>
                                        <p:strVal val="true"/>
                                      </p:to>
                                    </p:set>
                                  </p:childTnLst>
                                </p:cTn>
                              </p:par>
                              <p:par>
                                <p:cTn id="80" presetID="22" presetClass="entr" presetSubtype="8" fill="hold" grpId="0" nodeType="withEffect">
                                  <p:stCondLst>
                                    <p:cond delay="65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750"/>
                                        <p:tgtEl>
                                          <p:spTgt spid="14"/>
                                        </p:tgtEl>
                                      </p:cBhvr>
                                    </p:animEffect>
                                  </p:childTnLst>
                                </p:cTn>
                              </p:par>
                              <p:par>
                                <p:cTn id="83" presetID="22" presetClass="entr" presetSubtype="8" fill="hold" grpId="0" nodeType="withEffect">
                                  <p:stCondLst>
                                    <p:cond delay="1300"/>
                                  </p:stCondLst>
                                  <p:childTnLst>
                                    <p:set>
                                      <p:cBhvr>
                                        <p:cTn id="84" dur="1" fill="hold">
                                          <p:stCondLst>
                                            <p:cond delay="0"/>
                                          </p:stCondLst>
                                        </p:cTn>
                                        <p:tgtEl>
                                          <p:spTgt spid="5"/>
                                        </p:tgtEl>
                                        <p:attrNameLst>
                                          <p:attrName>style.visibility</p:attrName>
                                        </p:attrNameLst>
                                      </p:cBhvr>
                                      <p:to>
                                        <p:strVal val="visible"/>
                                      </p:to>
                                    </p:set>
                                    <p:animEffect transition="in" filter="wipe(left)">
                                      <p:cBhvr>
                                        <p:cTn id="85" dur="500"/>
                                        <p:tgtEl>
                                          <p:spTgt spid="5"/>
                                        </p:tgtEl>
                                      </p:cBhvr>
                                    </p:animEffect>
                                  </p:childTnLst>
                                </p:cTn>
                              </p:par>
                              <p:par>
                                <p:cTn id="86" presetID="18" presetClass="emph" presetSubtype="0" fill="hold" grpId="1" nodeType="withEffect">
                                  <p:stCondLst>
                                    <p:cond delay="1300"/>
                                  </p:stCondLst>
                                  <p:childTnLst>
                                    <p:set>
                                      <p:cBhvr override="childStyle">
                                        <p:cTn id="87" dur="500" fill="hold"/>
                                        <p:tgtEl>
                                          <p:spTgt spid="5"/>
                                        </p:tgtEl>
                                        <p:attrNameLst>
                                          <p:attrName>style.textDecorationUnderline</p:attrName>
                                        </p:attrNameLst>
                                      </p:cBhvr>
                                      <p:to>
                                        <p:strVal val="true"/>
                                      </p:to>
                                    </p:set>
                                  </p:childTnLst>
                                </p:cTn>
                              </p:par>
                              <p:par>
                                <p:cTn id="88" presetID="22" presetClass="entr" presetSubtype="8" fill="hold" grpId="0" nodeType="withEffect">
                                  <p:stCondLst>
                                    <p:cond delay="130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xit" presetSubtype="8" fill="hold" grpId="2" nodeType="withEffect">
                                  <p:stCondLst>
                                    <p:cond delay="0"/>
                                  </p:stCondLst>
                                  <p:childTnLst>
                                    <p:animEffect transition="out" filter="wipe(left)">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23" presetClass="exit" presetSubtype="32" fill="hold" grpId="1" nodeType="withEffect">
                                  <p:stCondLst>
                                    <p:cond delay="0"/>
                                  </p:stCondLst>
                                  <p:childTnLst>
                                    <p:anim calcmode="lin" valueType="num">
                                      <p:cBhvr>
                                        <p:cTn id="98" dur="500"/>
                                        <p:tgtEl>
                                          <p:spTgt spid="28"/>
                                        </p:tgtEl>
                                        <p:attrNameLst>
                                          <p:attrName>ppt_w</p:attrName>
                                        </p:attrNameLst>
                                      </p:cBhvr>
                                      <p:tavLst>
                                        <p:tav tm="0">
                                          <p:val>
                                            <p:strVal val="ppt_w"/>
                                          </p:val>
                                        </p:tav>
                                        <p:tav tm="100000">
                                          <p:val>
                                            <p:fltVal val="0"/>
                                          </p:val>
                                        </p:tav>
                                      </p:tavLst>
                                    </p:anim>
                                    <p:anim calcmode="lin" valueType="num">
                                      <p:cBhvr>
                                        <p:cTn id="99" dur="500"/>
                                        <p:tgtEl>
                                          <p:spTgt spid="28"/>
                                        </p:tgtEl>
                                        <p:attrNameLst>
                                          <p:attrName>ppt_h</p:attrName>
                                        </p:attrNameLst>
                                      </p:cBhvr>
                                      <p:tavLst>
                                        <p:tav tm="0">
                                          <p:val>
                                            <p:strVal val="ppt_h"/>
                                          </p:val>
                                        </p:tav>
                                        <p:tav tm="100000">
                                          <p:val>
                                            <p:fltVal val="0"/>
                                          </p:val>
                                        </p:tav>
                                      </p:tavLst>
                                    </p:anim>
                                    <p:set>
                                      <p:cBhvr>
                                        <p:cTn id="100" dur="1" fill="hold">
                                          <p:stCondLst>
                                            <p:cond delay="499"/>
                                          </p:stCondLst>
                                        </p:cTn>
                                        <p:tgtEl>
                                          <p:spTgt spid="2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22" presetClass="exit" presetSubtype="8" fill="hold" grpId="2" nodeType="withEffect">
                                  <p:stCondLst>
                                    <p:cond delay="0"/>
                                  </p:stCondLst>
                                  <p:childTnLst>
                                    <p:animEffect transition="out" filter="wipe(left)">
                                      <p:cBhvr>
                                        <p:cTn id="105" dur="500"/>
                                        <p:tgtEl>
                                          <p:spTgt spid="7"/>
                                        </p:tgtEl>
                                      </p:cBhvr>
                                    </p:animEffect>
                                    <p:set>
                                      <p:cBhvr>
                                        <p:cTn id="106" dur="1" fill="hold">
                                          <p:stCondLst>
                                            <p:cond delay="499"/>
                                          </p:stCondLst>
                                        </p:cTn>
                                        <p:tgtEl>
                                          <p:spTgt spid="7"/>
                                        </p:tgtEl>
                                        <p:attrNameLst>
                                          <p:attrName>style.visibility</p:attrName>
                                        </p:attrNameLst>
                                      </p:cBhvr>
                                      <p:to>
                                        <p:strVal val="hidden"/>
                                      </p:to>
                                    </p:set>
                                  </p:childTnLst>
                                </p:cTn>
                              </p:par>
                              <p:par>
                                <p:cTn id="107" presetID="22" presetClass="exit" presetSubtype="8" fill="hold" grpId="2" nodeType="withEffect">
                                  <p:stCondLst>
                                    <p:cond delay="500"/>
                                  </p:stCondLst>
                                  <p:childTnLst>
                                    <p:animEffect transition="out" filter="wipe(left)">
                                      <p:cBhvr>
                                        <p:cTn id="108" dur="500"/>
                                        <p:tgtEl>
                                          <p:spTgt spid="8"/>
                                        </p:tgtEl>
                                      </p:cBhvr>
                                    </p:animEffect>
                                    <p:set>
                                      <p:cBhvr>
                                        <p:cTn id="109" dur="1" fill="hold">
                                          <p:stCondLst>
                                            <p:cond delay="499"/>
                                          </p:stCondLst>
                                        </p:cTn>
                                        <p:tgtEl>
                                          <p:spTgt spid="8"/>
                                        </p:tgtEl>
                                        <p:attrNameLst>
                                          <p:attrName>style.visibility</p:attrName>
                                        </p:attrNameLst>
                                      </p:cBhvr>
                                      <p:to>
                                        <p:strVal val="hidden"/>
                                      </p:to>
                                    </p:set>
                                  </p:childTnLst>
                                </p:cTn>
                              </p:par>
                              <p:par>
                                <p:cTn id="110" presetID="10" presetClass="exit" presetSubtype="0" fill="hold" grpId="1" nodeType="withEffect">
                                  <p:stCondLst>
                                    <p:cond delay="500"/>
                                  </p:stCondLst>
                                  <p:childTnLst>
                                    <p:animEffect transition="out" filter="fade">
                                      <p:cBhvr>
                                        <p:cTn id="111" dur="500"/>
                                        <p:tgtEl>
                                          <p:spTgt spid="13"/>
                                        </p:tgtEl>
                                      </p:cBhvr>
                                    </p:animEffect>
                                    <p:set>
                                      <p:cBhvr>
                                        <p:cTn id="112" dur="1" fill="hold">
                                          <p:stCondLst>
                                            <p:cond delay="499"/>
                                          </p:stCondLst>
                                        </p:cTn>
                                        <p:tgtEl>
                                          <p:spTgt spid="13"/>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left)">
                                      <p:cBhvr>
                                        <p:cTn id="117" dur="500"/>
                                        <p:tgtEl>
                                          <p:spTgt spid="18"/>
                                        </p:tgtEl>
                                      </p:cBhvr>
                                    </p:animEffect>
                                  </p:childTnLst>
                                </p:cTn>
                              </p:par>
                              <p:par>
                                <p:cTn id="118" presetID="18" presetClass="emph" presetSubtype="0" fill="hold" grpId="1" nodeType="withEffect">
                                  <p:stCondLst>
                                    <p:cond delay="0"/>
                                  </p:stCondLst>
                                  <p:childTnLst>
                                    <p:set>
                                      <p:cBhvr override="childStyle">
                                        <p:cTn id="119" dur="500" fill="hold"/>
                                        <p:tgtEl>
                                          <p:spTgt spid="18"/>
                                        </p:tgtEl>
                                        <p:attrNameLst>
                                          <p:attrName>style.textDecorationUnderline</p:attrName>
                                        </p:attrNameLst>
                                      </p:cBhvr>
                                      <p:to>
                                        <p:strVal val="true"/>
                                      </p:to>
                                    </p:set>
                                  </p:childTnLst>
                                </p:cTn>
                              </p:par>
                              <p:par>
                                <p:cTn id="120" presetID="22" presetClass="entr" presetSubtype="8" fill="hold" grpId="0" nodeType="withEffect">
                                  <p:stCondLst>
                                    <p:cond delay="0"/>
                                  </p:stCondLst>
                                  <p:childTnLst>
                                    <p:set>
                                      <p:cBhvr>
                                        <p:cTn id="121" dur="1" fill="hold">
                                          <p:stCondLst>
                                            <p:cond delay="0"/>
                                          </p:stCondLst>
                                        </p:cTn>
                                        <p:tgtEl>
                                          <p:spTgt spid="20"/>
                                        </p:tgtEl>
                                        <p:attrNameLst>
                                          <p:attrName>style.visibility</p:attrName>
                                        </p:attrNameLst>
                                      </p:cBhvr>
                                      <p:to>
                                        <p:strVal val="visible"/>
                                      </p:to>
                                    </p:set>
                                    <p:animEffect transition="in" filter="wipe(left)">
                                      <p:cBhvr>
                                        <p:cTn id="122" dur="500"/>
                                        <p:tgtEl>
                                          <p:spTgt spid="20"/>
                                        </p:tgtEl>
                                      </p:cBhvr>
                                    </p:animEffect>
                                  </p:childTnLst>
                                </p:cTn>
                              </p:par>
                              <p:par>
                                <p:cTn id="123" presetID="10" presetClass="exit" presetSubtype="0" fill="hold" grpId="1" nodeType="withEffect">
                                  <p:stCondLst>
                                    <p:cond delay="0"/>
                                  </p:stCondLst>
                                  <p:childTnLst>
                                    <p:animEffect transition="out" filter="fade">
                                      <p:cBhvr>
                                        <p:cTn id="124" dur="500"/>
                                        <p:tgtEl>
                                          <p:spTgt spid="14"/>
                                        </p:tgtEl>
                                      </p:cBhvr>
                                    </p:animEffect>
                                    <p:set>
                                      <p:cBhvr>
                                        <p:cTn id="125" dur="1" fill="hold">
                                          <p:stCondLst>
                                            <p:cond delay="499"/>
                                          </p:stCondLst>
                                        </p:cTn>
                                        <p:tgtEl>
                                          <p:spTgt spid="14"/>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15"/>
                                        </p:tgtEl>
                                      </p:cBhvr>
                                    </p:animEffect>
                                    <p:set>
                                      <p:cBhvr>
                                        <p:cTn id="128" dur="1" fill="hold">
                                          <p:stCondLst>
                                            <p:cond delay="499"/>
                                          </p:stCondLst>
                                        </p:cTn>
                                        <p:tgtEl>
                                          <p:spTgt spid="15"/>
                                        </p:tgtEl>
                                        <p:attrNameLst>
                                          <p:attrName>style.visibility</p:attrName>
                                        </p:attrNameLst>
                                      </p:cBhvr>
                                      <p:to>
                                        <p:strVal val="hidden"/>
                                      </p:to>
                                    </p:set>
                                  </p:childTnLst>
                                </p:cTn>
                              </p:par>
                              <p:par>
                                <p:cTn id="129" presetID="16" presetClass="exit" presetSubtype="21" fill="hold" grpId="2" nodeType="withEffect">
                                  <p:stCondLst>
                                    <p:cond delay="0"/>
                                  </p:stCondLst>
                                  <p:childTnLst>
                                    <p:animEffect transition="out" filter="barn(inVertical)">
                                      <p:cBhvr>
                                        <p:cTn id="130" dur="500"/>
                                        <p:tgtEl>
                                          <p:spTgt spid="4"/>
                                        </p:tgtEl>
                                      </p:cBhvr>
                                    </p:animEffect>
                                    <p:set>
                                      <p:cBhvr>
                                        <p:cTn id="131" dur="1" fill="hold">
                                          <p:stCondLst>
                                            <p:cond delay="499"/>
                                          </p:stCondLst>
                                        </p:cTn>
                                        <p:tgtEl>
                                          <p:spTgt spid="4"/>
                                        </p:tgtEl>
                                        <p:attrNameLst>
                                          <p:attrName>style.visibility</p:attrName>
                                        </p:attrNameLst>
                                      </p:cBhvr>
                                      <p:to>
                                        <p:strVal val="hidden"/>
                                      </p:to>
                                    </p:set>
                                  </p:childTnLst>
                                </p:cTn>
                              </p:par>
                              <p:par>
                                <p:cTn id="132" presetID="16" presetClass="exit" presetSubtype="21" fill="hold" grpId="2" nodeType="withEffect">
                                  <p:stCondLst>
                                    <p:cond delay="0"/>
                                  </p:stCondLst>
                                  <p:childTnLst>
                                    <p:animEffect transition="out" filter="barn(inVertical)">
                                      <p:cBhvr>
                                        <p:cTn id="133" dur="500"/>
                                        <p:tgtEl>
                                          <p:spTgt spid="5"/>
                                        </p:tgtEl>
                                      </p:cBhvr>
                                    </p:animEffect>
                                    <p:set>
                                      <p:cBhvr>
                                        <p:cTn id="134" dur="1" fill="hold">
                                          <p:stCondLst>
                                            <p:cond delay="499"/>
                                          </p:stCondLst>
                                        </p:cTn>
                                        <p:tgtEl>
                                          <p:spTgt spid="5"/>
                                        </p:tgtEl>
                                        <p:attrNameLst>
                                          <p:attrName>style.visibility</p:attrName>
                                        </p:attrNameLst>
                                      </p:cBhvr>
                                      <p:to>
                                        <p:strVal val="hidden"/>
                                      </p:to>
                                    </p:set>
                                  </p:childTnLst>
                                </p:cTn>
                              </p:par>
                              <p:par>
                                <p:cTn id="135" presetID="22" presetClass="entr" presetSubtype="8" fill="hold" grpId="0" nodeType="withEffect">
                                  <p:stCondLst>
                                    <p:cond delay="400"/>
                                  </p:stCondLst>
                                  <p:childTnLst>
                                    <p:set>
                                      <p:cBhvr>
                                        <p:cTn id="136" dur="1" fill="hold">
                                          <p:stCondLst>
                                            <p:cond delay="0"/>
                                          </p:stCondLst>
                                        </p:cTn>
                                        <p:tgtEl>
                                          <p:spTgt spid="19"/>
                                        </p:tgtEl>
                                        <p:attrNameLst>
                                          <p:attrName>style.visibility</p:attrName>
                                        </p:attrNameLst>
                                      </p:cBhvr>
                                      <p:to>
                                        <p:strVal val="visible"/>
                                      </p:to>
                                    </p:set>
                                    <p:animEffect transition="in" filter="wipe(left)">
                                      <p:cBhvr>
                                        <p:cTn id="137" dur="500"/>
                                        <p:tgtEl>
                                          <p:spTgt spid="19"/>
                                        </p:tgtEl>
                                      </p:cBhvr>
                                    </p:animEffect>
                                  </p:childTnLst>
                                </p:cTn>
                              </p:par>
                              <p:par>
                                <p:cTn id="138" presetID="18" presetClass="emph" presetSubtype="0" fill="hold" grpId="1" nodeType="withEffect">
                                  <p:stCondLst>
                                    <p:cond delay="400"/>
                                  </p:stCondLst>
                                  <p:childTnLst>
                                    <p:set>
                                      <p:cBhvr override="childStyle">
                                        <p:cTn id="139" dur="500" fill="hold"/>
                                        <p:tgtEl>
                                          <p:spTgt spid="19"/>
                                        </p:tgtEl>
                                        <p:attrNameLst>
                                          <p:attrName>style.textDecorationUnderline</p:attrName>
                                        </p:attrNameLst>
                                      </p:cBhvr>
                                      <p:to>
                                        <p:strVal val="true"/>
                                      </p:to>
                                    </p:set>
                                  </p:childTnLst>
                                </p:cTn>
                              </p:par>
                              <p:par>
                                <p:cTn id="140" presetID="22" presetClass="entr" presetSubtype="8" fill="hold" grpId="0" nodeType="withEffect">
                                  <p:stCondLst>
                                    <p:cond delay="400"/>
                                  </p:stCondLst>
                                  <p:childTnLst>
                                    <p:set>
                                      <p:cBhvr>
                                        <p:cTn id="141" dur="1" fill="hold">
                                          <p:stCondLst>
                                            <p:cond delay="0"/>
                                          </p:stCondLst>
                                        </p:cTn>
                                        <p:tgtEl>
                                          <p:spTgt spid="21"/>
                                        </p:tgtEl>
                                        <p:attrNameLst>
                                          <p:attrName>style.visibility</p:attrName>
                                        </p:attrNameLst>
                                      </p:cBhvr>
                                      <p:to>
                                        <p:strVal val="visible"/>
                                      </p:to>
                                    </p:set>
                                    <p:animEffect transition="in" filter="wipe(left)">
                                      <p:cBhvr>
                                        <p:cTn id="142" dur="500"/>
                                        <p:tgtEl>
                                          <p:spTgt spid="21"/>
                                        </p:tgtEl>
                                      </p:cBhvr>
                                    </p:animEffect>
                                  </p:childTnLst>
                                </p:cTn>
                              </p:par>
                              <p:par>
                                <p:cTn id="143" presetID="39" presetClass="entr" presetSubtype="0" accel="100000" fill="hold" grpId="0" nodeType="withEffect">
                                  <p:stCondLst>
                                    <p:cond delay="500"/>
                                  </p:stCondLst>
                                  <p:childTnLst>
                                    <p:set>
                                      <p:cBhvr>
                                        <p:cTn id="144" dur="1" fill="hold">
                                          <p:stCondLst>
                                            <p:cond delay="0"/>
                                          </p:stCondLst>
                                        </p:cTn>
                                        <p:tgtEl>
                                          <p:spTgt spid="16"/>
                                        </p:tgtEl>
                                        <p:attrNameLst>
                                          <p:attrName>style.visibility</p:attrName>
                                        </p:attrNameLst>
                                      </p:cBhvr>
                                      <p:to>
                                        <p:strVal val="visible"/>
                                      </p:to>
                                    </p:set>
                                    <p:anim calcmode="lin" valueType="num">
                                      <p:cBhvr>
                                        <p:cTn id="145" dur="10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46" dur="10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47" dur="10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4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51" presetClass="entr" presetSubtype="0" fill="hold" grpId="0" nodeType="clickEffect">
                                  <p:stCondLst>
                                    <p:cond delay="0"/>
                                  </p:stCondLst>
                                  <p:childTnLst>
                                    <p:set>
                                      <p:cBhvr>
                                        <p:cTn id="152" dur="1" fill="hold">
                                          <p:stCondLst>
                                            <p:cond delay="0"/>
                                          </p:stCondLst>
                                        </p:cTn>
                                        <p:tgtEl>
                                          <p:spTgt spid="17"/>
                                        </p:tgtEl>
                                        <p:attrNameLst>
                                          <p:attrName>style.visibility</p:attrName>
                                        </p:attrNameLst>
                                      </p:cBhvr>
                                      <p:to>
                                        <p:strVal val="visible"/>
                                      </p:to>
                                    </p:set>
                                    <p:animEffect transition="in" filter="fade">
                                      <p:cBhvr>
                                        <p:cTn id="153" dur="770" decel="100000"/>
                                        <p:tgtEl>
                                          <p:spTgt spid="17"/>
                                        </p:tgtEl>
                                      </p:cBhvr>
                                    </p:animEffect>
                                    <p:animScale>
                                      <p:cBhvr>
                                        <p:cTn id="154" dur="770" decel="100000"/>
                                        <p:tgtEl>
                                          <p:spTgt spid="17"/>
                                        </p:tgtEl>
                                      </p:cBhvr>
                                      <p:from x="10000" y="10000"/>
                                      <p:to x="200000" y="450000"/>
                                    </p:animScale>
                                    <p:animScale>
                                      <p:cBhvr>
                                        <p:cTn id="155" dur="1230" accel="100000" fill="hold">
                                          <p:stCondLst>
                                            <p:cond delay="770"/>
                                          </p:stCondLst>
                                        </p:cTn>
                                        <p:tgtEl>
                                          <p:spTgt spid="17"/>
                                        </p:tgtEl>
                                      </p:cBhvr>
                                      <p:from x="200000" y="450000"/>
                                      <p:to x="100000" y="100000"/>
                                    </p:animScale>
                                    <p:set>
                                      <p:cBhvr>
                                        <p:cTn id="156" dur="770" fill="hold"/>
                                        <p:tgtEl>
                                          <p:spTgt spid="17"/>
                                        </p:tgtEl>
                                        <p:attrNameLst>
                                          <p:attrName>ppt_x</p:attrName>
                                        </p:attrNameLst>
                                      </p:cBhvr>
                                      <p:to>
                                        <p:strVal val="(0.5)"/>
                                      </p:to>
                                    </p:set>
                                    <p:anim from="(0.5)" to="(#ppt_x)" calcmode="lin" valueType="num">
                                      <p:cBhvr>
                                        <p:cTn id="157" dur="1230" accel="100000" fill="hold">
                                          <p:stCondLst>
                                            <p:cond delay="770"/>
                                          </p:stCondLst>
                                        </p:cTn>
                                        <p:tgtEl>
                                          <p:spTgt spid="17"/>
                                        </p:tgtEl>
                                        <p:attrNameLst>
                                          <p:attrName>ppt_x</p:attrName>
                                        </p:attrNameLst>
                                      </p:cBhvr>
                                    </p:anim>
                                    <p:set>
                                      <p:cBhvr>
                                        <p:cTn id="158" dur="770" fill="hold"/>
                                        <p:tgtEl>
                                          <p:spTgt spid="17"/>
                                        </p:tgtEl>
                                        <p:attrNameLst>
                                          <p:attrName>ppt_y</p:attrName>
                                        </p:attrNameLst>
                                      </p:cBhvr>
                                      <p:to>
                                        <p:strVal val="(#ppt_y+0.4)"/>
                                      </p:to>
                                    </p:set>
                                    <p:anim from="(#ppt_y+0.4)" to="(#ppt_y)" calcmode="lin" valueType="num">
                                      <p:cBhvr>
                                        <p:cTn id="159" dur="1230" accel="100000" fill="hold">
                                          <p:stCondLst>
                                            <p:cond delay="770"/>
                                          </p:stCondLst>
                                        </p:cTn>
                                        <p:tgtEl>
                                          <p:spTgt spid="17"/>
                                        </p:tgtEl>
                                        <p:attrNameLst>
                                          <p:attrName>ppt_y</p:attrName>
                                        </p:attrNameLst>
                                      </p:cBhvr>
                                    </p:anim>
                                  </p:childTnLst>
                                </p:cTn>
                              </p:par>
                              <p:par>
                                <p:cTn id="160" presetID="16" presetClass="exit" presetSubtype="21" fill="hold" grpId="2" nodeType="withEffect">
                                  <p:stCondLst>
                                    <p:cond delay="500"/>
                                  </p:stCondLst>
                                  <p:childTnLst>
                                    <p:animEffect transition="out" filter="barn(inVertical)">
                                      <p:cBhvr>
                                        <p:cTn id="161" dur="750"/>
                                        <p:tgtEl>
                                          <p:spTgt spid="19"/>
                                        </p:tgtEl>
                                      </p:cBhvr>
                                    </p:animEffect>
                                    <p:set>
                                      <p:cBhvr>
                                        <p:cTn id="162" dur="1" fill="hold">
                                          <p:stCondLst>
                                            <p:cond delay="749"/>
                                          </p:stCondLst>
                                        </p:cTn>
                                        <p:tgtEl>
                                          <p:spTgt spid="19"/>
                                        </p:tgtEl>
                                        <p:attrNameLst>
                                          <p:attrName>style.visibility</p:attrName>
                                        </p:attrNameLst>
                                      </p:cBhvr>
                                      <p:to>
                                        <p:strVal val="hidden"/>
                                      </p:to>
                                    </p:set>
                                  </p:childTnLst>
                                </p:cTn>
                              </p:par>
                              <p:par>
                                <p:cTn id="163" presetID="16" presetClass="exit" presetSubtype="21" fill="hold" grpId="2" nodeType="withEffect">
                                  <p:stCondLst>
                                    <p:cond delay="500"/>
                                  </p:stCondLst>
                                  <p:childTnLst>
                                    <p:animEffect transition="out" filter="barn(inVertical)">
                                      <p:cBhvr>
                                        <p:cTn id="164" dur="750"/>
                                        <p:tgtEl>
                                          <p:spTgt spid="18"/>
                                        </p:tgtEl>
                                      </p:cBhvr>
                                    </p:animEffect>
                                    <p:set>
                                      <p:cBhvr>
                                        <p:cTn id="165" dur="1" fill="hold">
                                          <p:stCondLst>
                                            <p:cond delay="749"/>
                                          </p:stCondLst>
                                        </p:cTn>
                                        <p:tgtEl>
                                          <p:spTgt spid="18"/>
                                        </p:tgtEl>
                                        <p:attrNameLst>
                                          <p:attrName>style.visibility</p:attrName>
                                        </p:attrNameLst>
                                      </p:cBhvr>
                                      <p:to>
                                        <p:strVal val="hidden"/>
                                      </p:to>
                                    </p:set>
                                  </p:childTnLst>
                                </p:cTn>
                              </p:par>
                              <p:par>
                                <p:cTn id="166" presetID="10" presetClass="exit" presetSubtype="0" fill="hold" grpId="1" nodeType="withEffect">
                                  <p:stCondLst>
                                    <p:cond delay="500"/>
                                  </p:stCondLst>
                                  <p:childTnLst>
                                    <p:animEffect transition="out" filter="fade">
                                      <p:cBhvr>
                                        <p:cTn id="167" dur="750"/>
                                        <p:tgtEl>
                                          <p:spTgt spid="20"/>
                                        </p:tgtEl>
                                      </p:cBhvr>
                                    </p:animEffect>
                                    <p:set>
                                      <p:cBhvr>
                                        <p:cTn id="168" dur="1" fill="hold">
                                          <p:stCondLst>
                                            <p:cond delay="749"/>
                                          </p:stCondLst>
                                        </p:cTn>
                                        <p:tgtEl>
                                          <p:spTgt spid="20"/>
                                        </p:tgtEl>
                                        <p:attrNameLst>
                                          <p:attrName>style.visibility</p:attrName>
                                        </p:attrNameLst>
                                      </p:cBhvr>
                                      <p:to>
                                        <p:strVal val="hidden"/>
                                      </p:to>
                                    </p:set>
                                  </p:childTnLst>
                                </p:cTn>
                              </p:par>
                              <p:par>
                                <p:cTn id="169" presetID="10" presetClass="exit" presetSubtype="0" fill="hold" grpId="1" nodeType="withEffect">
                                  <p:stCondLst>
                                    <p:cond delay="500"/>
                                  </p:stCondLst>
                                  <p:childTnLst>
                                    <p:animEffect transition="out" filter="fade">
                                      <p:cBhvr>
                                        <p:cTn id="170" dur="750"/>
                                        <p:tgtEl>
                                          <p:spTgt spid="21"/>
                                        </p:tgtEl>
                                      </p:cBhvr>
                                    </p:animEffect>
                                    <p:set>
                                      <p:cBhvr>
                                        <p:cTn id="171" dur="1" fill="hold">
                                          <p:stCondLst>
                                            <p:cond delay="749"/>
                                          </p:stCondLst>
                                        </p:cTn>
                                        <p:tgtEl>
                                          <p:spTgt spid="21"/>
                                        </p:tgtEl>
                                        <p:attrNameLst>
                                          <p:attrName>style.visibility</p:attrName>
                                        </p:attrNameLst>
                                      </p:cBhvr>
                                      <p:to>
                                        <p:strVal val="hidden"/>
                                      </p:to>
                                    </p:set>
                                  </p:childTnLst>
                                </p:cTn>
                              </p:par>
                              <p:par>
                                <p:cTn id="172" presetID="10" presetClass="exit" presetSubtype="0" fill="hold" grpId="1" nodeType="withEffect">
                                  <p:stCondLst>
                                    <p:cond delay="500"/>
                                  </p:stCondLst>
                                  <p:childTnLst>
                                    <p:animEffect transition="out" filter="fade">
                                      <p:cBhvr>
                                        <p:cTn id="173" dur="750"/>
                                        <p:tgtEl>
                                          <p:spTgt spid="16"/>
                                        </p:tgtEl>
                                      </p:cBhvr>
                                    </p:animEffect>
                                    <p:set>
                                      <p:cBhvr>
                                        <p:cTn id="174" dur="1" fill="hold">
                                          <p:stCondLst>
                                            <p:cond delay="749"/>
                                          </p:stCondLst>
                                        </p:cTn>
                                        <p:tgtEl>
                                          <p:spTgt spid="16"/>
                                        </p:tgtEl>
                                        <p:attrNameLst>
                                          <p:attrName>style.visibility</p:attrName>
                                        </p:attrNameLst>
                                      </p:cBhvr>
                                      <p:to>
                                        <p:strVal val="hidden"/>
                                      </p:to>
                                    </p:set>
                                  </p:childTnLst>
                                </p:cTn>
                              </p:par>
                            </p:childTnLst>
                          </p:cTn>
                        </p:par>
                        <p:par>
                          <p:cTn id="175" fill="hold">
                            <p:stCondLst>
                              <p:cond delay="2000"/>
                            </p:stCondLst>
                            <p:childTnLst>
                              <p:par>
                                <p:cTn id="176" presetID="42" presetClass="path" presetSubtype="0" accel="50000" decel="50000" fill="hold" grpId="2" nodeType="afterEffect">
                                  <p:stCondLst>
                                    <p:cond delay="0"/>
                                  </p:stCondLst>
                                  <p:childTnLst>
                                    <p:animMotion origin="layout" path="M 4.72222E-6 4.07407E-6 L 4.72222E-6 0.19838 " pathEditMode="relative" rAng="0" ptsTypes="AA">
                                      <p:cBhvr>
                                        <p:cTn id="177" dur="1250" fill="hold"/>
                                        <p:tgtEl>
                                          <p:spTgt spid="17"/>
                                        </p:tgtEl>
                                        <p:attrNameLst>
                                          <p:attrName>ppt_x</p:attrName>
                                          <p:attrName>ppt_y</p:attrName>
                                        </p:attrNameLst>
                                      </p:cBhvr>
                                      <p:rCtr x="0" y="9907"/>
                                    </p:animMotion>
                                  </p:childTnLst>
                                </p:cTn>
                              </p:par>
                              <p:par>
                                <p:cTn id="178" presetID="22" presetClass="entr" presetSubtype="1" fill="hold" grpId="0" nodeType="withEffect">
                                  <p:stCondLst>
                                    <p:cond delay="350"/>
                                  </p:stCondLst>
                                  <p:childTnLst>
                                    <p:set>
                                      <p:cBhvr>
                                        <p:cTn id="179" dur="1" fill="hold">
                                          <p:stCondLst>
                                            <p:cond delay="0"/>
                                          </p:stCondLst>
                                        </p:cTn>
                                        <p:tgtEl>
                                          <p:spTgt spid="23"/>
                                        </p:tgtEl>
                                        <p:attrNameLst>
                                          <p:attrName>style.visibility</p:attrName>
                                        </p:attrNameLst>
                                      </p:cBhvr>
                                      <p:to>
                                        <p:strVal val="visible"/>
                                      </p:to>
                                    </p:set>
                                    <p:animEffect transition="in" filter="wipe(up)">
                                      <p:cBhvr>
                                        <p:cTn id="180" dur="500"/>
                                        <p:tgtEl>
                                          <p:spTgt spid="23"/>
                                        </p:tgtEl>
                                      </p:cBhvr>
                                    </p:animEffect>
                                  </p:childTnLst>
                                </p:cTn>
                              </p:par>
                              <p:par>
                                <p:cTn id="181" presetID="22" presetClass="entr" presetSubtype="1" fill="hold" grpId="0" nodeType="withEffect">
                                  <p:stCondLst>
                                    <p:cond delay="600"/>
                                  </p:stCondLst>
                                  <p:childTnLst>
                                    <p:set>
                                      <p:cBhvr>
                                        <p:cTn id="182" dur="1" fill="hold">
                                          <p:stCondLst>
                                            <p:cond delay="0"/>
                                          </p:stCondLst>
                                        </p:cTn>
                                        <p:tgtEl>
                                          <p:spTgt spid="24"/>
                                        </p:tgtEl>
                                        <p:attrNameLst>
                                          <p:attrName>style.visibility</p:attrName>
                                        </p:attrNameLst>
                                      </p:cBhvr>
                                      <p:to>
                                        <p:strVal val="visible"/>
                                      </p:to>
                                    </p:set>
                                    <p:animEffect transition="in" filter="wipe(up)">
                                      <p:cBhvr>
                                        <p:cTn id="183" dur="500"/>
                                        <p:tgtEl>
                                          <p:spTgt spid="24"/>
                                        </p:tgtEl>
                                      </p:cBhvr>
                                    </p:animEffect>
                                  </p:childTnLst>
                                </p:cTn>
                              </p:par>
                              <p:par>
                                <p:cTn id="184" presetID="22" presetClass="entr" presetSubtype="4" fill="hold" grpId="0" nodeType="withEffect">
                                  <p:stCondLst>
                                    <p:cond delay="1000"/>
                                  </p:stCondLst>
                                  <p:childTnLst>
                                    <p:set>
                                      <p:cBhvr>
                                        <p:cTn id="185" dur="1" fill="hold">
                                          <p:stCondLst>
                                            <p:cond delay="0"/>
                                          </p:stCondLst>
                                        </p:cTn>
                                        <p:tgtEl>
                                          <p:spTgt spid="22"/>
                                        </p:tgtEl>
                                        <p:attrNameLst>
                                          <p:attrName>style.visibility</p:attrName>
                                        </p:attrNameLst>
                                      </p:cBhvr>
                                      <p:to>
                                        <p:strVal val="visible"/>
                                      </p:to>
                                    </p:set>
                                    <p:animEffect transition="in" filter="wipe(down)">
                                      <p:cBhvr>
                                        <p:cTn id="186" dur="750"/>
                                        <p:tgtEl>
                                          <p:spTgt spid="22"/>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10"/>
                                        </p:tgtEl>
                                        <p:attrNameLst>
                                          <p:attrName>style.visibility</p:attrName>
                                        </p:attrNameLst>
                                      </p:cBhvr>
                                      <p:to>
                                        <p:strVal val="visible"/>
                                      </p:to>
                                    </p:set>
                                    <p:animEffect transition="in" filter="fade">
                                      <p:cBhvr>
                                        <p:cTn id="191" dur="250"/>
                                        <p:tgtEl>
                                          <p:spTgt spid="10"/>
                                        </p:tgtEl>
                                      </p:cBhvr>
                                    </p:animEffect>
                                  </p:childTnLst>
                                </p:cTn>
                              </p:par>
                              <p:par>
                                <p:cTn id="192" presetID="6" presetClass="emph" presetSubtype="0" fill="hold" grpId="2" nodeType="withEffect">
                                  <p:stCondLst>
                                    <p:cond delay="0"/>
                                  </p:stCondLst>
                                  <p:childTnLst>
                                    <p:animScale>
                                      <p:cBhvr>
                                        <p:cTn id="193" dur="2000" fill="hold"/>
                                        <p:tgtEl>
                                          <p:spTgt spid="10"/>
                                        </p:tgtEl>
                                      </p:cBhvr>
                                      <p:by x="81500" y="81500"/>
                                    </p:animScale>
                                  </p:childTnLst>
                                </p:cTn>
                              </p:par>
                              <p:par>
                                <p:cTn id="194" presetID="42" presetClass="path" presetSubtype="0" accel="50000" decel="50000" fill="hold" grpId="1" nodeType="withEffect">
                                  <p:stCondLst>
                                    <p:cond delay="0"/>
                                  </p:stCondLst>
                                  <p:childTnLst>
                                    <p:animMotion origin="layout" path="M 8.33333E-7 -3.33333E-6 L 0.09427 -0.53958 " pathEditMode="relative" rAng="0" ptsTypes="AA">
                                      <p:cBhvr>
                                        <p:cTn id="195" dur="2000" fill="hold"/>
                                        <p:tgtEl>
                                          <p:spTgt spid="10"/>
                                        </p:tgtEl>
                                        <p:attrNameLst>
                                          <p:attrName>ppt_x</p:attrName>
                                          <p:attrName>ppt_y</p:attrName>
                                        </p:attrNameLst>
                                      </p:cBhvr>
                                      <p:rCtr x="4705" y="-26991"/>
                                    </p:animMotion>
                                  </p:childTnLst>
                                </p:cTn>
                              </p:par>
                              <p:par>
                                <p:cTn id="196" presetID="10" presetClass="exit" presetSubtype="0" fill="hold" grpId="1" nodeType="withEffect">
                                  <p:stCondLst>
                                    <p:cond delay="0"/>
                                  </p:stCondLst>
                                  <p:childTnLst>
                                    <p:animEffect transition="out" filter="fade">
                                      <p:cBhvr>
                                        <p:cTn id="197" dur="1250"/>
                                        <p:tgtEl>
                                          <p:spTgt spid="3074"/>
                                        </p:tgtEl>
                                      </p:cBhvr>
                                    </p:animEffect>
                                    <p:set>
                                      <p:cBhvr>
                                        <p:cTn id="198" dur="1" fill="hold">
                                          <p:stCondLst>
                                            <p:cond delay="1249"/>
                                          </p:stCondLst>
                                        </p:cTn>
                                        <p:tgtEl>
                                          <p:spTgt spid="3074"/>
                                        </p:tgtEl>
                                        <p:attrNameLst>
                                          <p:attrName>style.visibility</p:attrName>
                                        </p:attrNameLst>
                                      </p:cBhvr>
                                      <p:to>
                                        <p:strVal val="hidden"/>
                                      </p:to>
                                    </p:set>
                                  </p:childTnLst>
                                </p:cTn>
                              </p:par>
                              <p:par>
                                <p:cTn id="199" presetID="10" presetClass="exit" presetSubtype="0" fill="hold" grpId="1" nodeType="withEffect">
                                  <p:stCondLst>
                                    <p:cond delay="0"/>
                                  </p:stCondLst>
                                  <p:childTnLst>
                                    <p:animEffect transition="out" filter="fade">
                                      <p:cBhvr>
                                        <p:cTn id="200" dur="1250"/>
                                        <p:tgtEl>
                                          <p:spTgt spid="17"/>
                                        </p:tgtEl>
                                      </p:cBhvr>
                                    </p:animEffect>
                                    <p:set>
                                      <p:cBhvr>
                                        <p:cTn id="201" dur="1" fill="hold">
                                          <p:stCondLst>
                                            <p:cond delay="1249"/>
                                          </p:stCondLst>
                                        </p:cTn>
                                        <p:tgtEl>
                                          <p:spTgt spid="17"/>
                                        </p:tgtEl>
                                        <p:attrNameLst>
                                          <p:attrName>style.visibility</p:attrName>
                                        </p:attrNameLst>
                                      </p:cBhvr>
                                      <p:to>
                                        <p:strVal val="hidden"/>
                                      </p:to>
                                    </p:set>
                                  </p:childTnLst>
                                </p:cTn>
                              </p:par>
                              <p:par>
                                <p:cTn id="202" presetID="10" presetClass="exit" presetSubtype="0" fill="hold" grpId="1" nodeType="withEffect">
                                  <p:stCondLst>
                                    <p:cond delay="250"/>
                                  </p:stCondLst>
                                  <p:childTnLst>
                                    <p:animEffect transition="out" filter="fade">
                                      <p:cBhvr>
                                        <p:cTn id="203" dur="750"/>
                                        <p:tgtEl>
                                          <p:spTgt spid="22"/>
                                        </p:tgtEl>
                                      </p:cBhvr>
                                    </p:animEffect>
                                    <p:set>
                                      <p:cBhvr>
                                        <p:cTn id="204" dur="1" fill="hold">
                                          <p:stCondLst>
                                            <p:cond delay="749"/>
                                          </p:stCondLst>
                                        </p:cTn>
                                        <p:tgtEl>
                                          <p:spTgt spid="22"/>
                                        </p:tgtEl>
                                        <p:attrNameLst>
                                          <p:attrName>style.visibility</p:attrName>
                                        </p:attrNameLst>
                                      </p:cBhvr>
                                      <p:to>
                                        <p:strVal val="hidden"/>
                                      </p:to>
                                    </p:set>
                                  </p:childTnLst>
                                </p:cTn>
                              </p:par>
                              <p:par>
                                <p:cTn id="205" presetID="10" presetClass="exit" presetSubtype="0" fill="hold" grpId="1" nodeType="withEffect">
                                  <p:stCondLst>
                                    <p:cond delay="250"/>
                                  </p:stCondLst>
                                  <p:childTnLst>
                                    <p:animEffect transition="out" filter="fade">
                                      <p:cBhvr>
                                        <p:cTn id="206" dur="750"/>
                                        <p:tgtEl>
                                          <p:spTgt spid="23"/>
                                        </p:tgtEl>
                                      </p:cBhvr>
                                    </p:animEffect>
                                    <p:set>
                                      <p:cBhvr>
                                        <p:cTn id="207" dur="1" fill="hold">
                                          <p:stCondLst>
                                            <p:cond delay="749"/>
                                          </p:stCondLst>
                                        </p:cTn>
                                        <p:tgtEl>
                                          <p:spTgt spid="23"/>
                                        </p:tgtEl>
                                        <p:attrNameLst>
                                          <p:attrName>style.visibility</p:attrName>
                                        </p:attrNameLst>
                                      </p:cBhvr>
                                      <p:to>
                                        <p:strVal val="hidden"/>
                                      </p:to>
                                    </p:set>
                                  </p:childTnLst>
                                </p:cTn>
                              </p:par>
                              <p:par>
                                <p:cTn id="208" presetID="10" presetClass="exit" presetSubtype="0" fill="hold" grpId="1" nodeType="withEffect">
                                  <p:stCondLst>
                                    <p:cond delay="250"/>
                                  </p:stCondLst>
                                  <p:childTnLst>
                                    <p:animEffect transition="out" filter="fade">
                                      <p:cBhvr>
                                        <p:cTn id="209" dur="750"/>
                                        <p:tgtEl>
                                          <p:spTgt spid="24"/>
                                        </p:tgtEl>
                                      </p:cBhvr>
                                    </p:animEffect>
                                    <p:set>
                                      <p:cBhvr>
                                        <p:cTn id="210" dur="1" fill="hold">
                                          <p:stCondLst>
                                            <p:cond delay="74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7" grpId="1"/>
      <p:bldP spid="7" grpId="2"/>
      <p:bldP spid="8" grpId="0"/>
      <p:bldP spid="8" grpId="1"/>
      <p:bldP spid="8" grpId="2"/>
      <p:bldP spid="18" grpId="0"/>
      <p:bldP spid="18" grpId="1"/>
      <p:bldP spid="18" grpId="2"/>
      <p:bldP spid="19" grpId="0"/>
      <p:bldP spid="19" grpId="1"/>
      <p:bldP spid="19" grpId="2"/>
      <p:bldP spid="3074" grpId="0"/>
      <p:bldP spid="3074" grpId="1"/>
      <p:bldP spid="11" grpId="0"/>
      <p:bldP spid="11" grpId="1"/>
      <p:bldP spid="12" grpId="0"/>
      <p:bldP spid="12" grpId="1"/>
      <p:bldP spid="13" grpId="0"/>
      <p:bldP spid="13" grpId="1"/>
      <p:bldP spid="14" grpId="0"/>
      <p:bldP spid="14" grpId="1"/>
      <p:bldP spid="15" grpId="0"/>
      <p:bldP spid="15" grpId="1"/>
      <p:bldP spid="16" grpId="0"/>
      <p:bldP spid="16" grpId="1"/>
      <p:bldP spid="24" grpId="0"/>
      <p:bldP spid="24" grpId="1"/>
      <p:bldP spid="17" grpId="0"/>
      <p:bldP spid="17" grpId="1"/>
      <p:bldP spid="17" grpId="2"/>
      <p:bldP spid="20" grpId="0"/>
      <p:bldP spid="20" grpId="1"/>
      <p:bldP spid="21" grpId="0"/>
      <p:bldP spid="21" grpId="1"/>
      <p:bldP spid="22" grpId="0"/>
      <p:bldP spid="22" grpId="1"/>
      <p:bldP spid="23" grpId="0"/>
      <p:bldP spid="23" grpId="1"/>
      <p:bldP spid="10" grpId="0"/>
      <p:bldP spid="10" grpId="1"/>
      <p:bldP spid="10" grpId="2"/>
      <p:bldP spid="25" grpId="0"/>
      <p:bldP spid="25" grpId="1"/>
      <p:bldP spid="26" grpId="0"/>
      <p:bldP spid="26" grpId="1"/>
      <p:bldP spid="27" grpId="0"/>
      <p:bldP spid="27" grpId="1"/>
      <p:bldP spid="28" grpId="0"/>
      <p:bldP spid="28"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23C9B2-DC59-484D-ABB5-948000F28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479C8B38-82F0-4B1D-A1F9-924C1FE0C376}"/>
              </a:ext>
            </a:extLst>
          </p:cNvPr>
          <p:cNvSpPr txBox="1">
            <a:spLocks/>
          </p:cNvSpPr>
          <p:nvPr/>
        </p:nvSpPr>
        <p:spPr>
          <a:xfrm>
            <a:off x="3427753" y="282065"/>
            <a:ext cx="2365828"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conclusion</a:t>
            </a:r>
          </a:p>
        </p:txBody>
      </p:sp>
      <p:sp>
        <p:nvSpPr>
          <p:cNvPr id="5" name="Title 1">
            <a:extLst>
              <a:ext uri="{FF2B5EF4-FFF2-40B4-BE49-F238E27FC236}">
                <a16:creationId xmlns:a16="http://schemas.microsoft.com/office/drawing/2014/main" id="{3410B046-E0CC-4992-A4A7-172DB61F0AD8}"/>
              </a:ext>
            </a:extLst>
          </p:cNvPr>
          <p:cNvSpPr txBox="1">
            <a:spLocks/>
          </p:cNvSpPr>
          <p:nvPr/>
        </p:nvSpPr>
        <p:spPr>
          <a:xfrm>
            <a:off x="764496" y="1380616"/>
            <a:ext cx="1059542"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a:t>
            </a:r>
          </a:p>
        </p:txBody>
      </p:sp>
      <p:sp>
        <p:nvSpPr>
          <p:cNvPr id="6" name="Title 1">
            <a:extLst>
              <a:ext uri="{FF2B5EF4-FFF2-40B4-BE49-F238E27FC236}">
                <a16:creationId xmlns:a16="http://schemas.microsoft.com/office/drawing/2014/main" id="{1CA084B6-E92D-4F7F-B8C6-98A1026B8E8B}"/>
              </a:ext>
            </a:extLst>
          </p:cNvPr>
          <p:cNvSpPr txBox="1">
            <a:spLocks/>
          </p:cNvSpPr>
          <p:nvPr/>
        </p:nvSpPr>
        <p:spPr>
          <a:xfrm>
            <a:off x="2421278" y="1375627"/>
            <a:ext cx="3062514"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13" name="Title 1">
            <a:extLst>
              <a:ext uri="{FF2B5EF4-FFF2-40B4-BE49-F238E27FC236}">
                <a16:creationId xmlns:a16="http://schemas.microsoft.com/office/drawing/2014/main" id="{536DBC5D-8173-44D0-8FAA-037CF5D167C2}"/>
              </a:ext>
            </a:extLst>
          </p:cNvPr>
          <p:cNvSpPr txBox="1">
            <a:spLocks/>
          </p:cNvSpPr>
          <p:nvPr/>
        </p:nvSpPr>
        <p:spPr>
          <a:xfrm>
            <a:off x="6767766" y="3575497"/>
            <a:ext cx="1768461"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"Amen"</a:t>
            </a:r>
          </a:p>
        </p:txBody>
      </p:sp>
      <p:sp>
        <p:nvSpPr>
          <p:cNvPr id="24" name="Title 1">
            <a:extLst>
              <a:ext uri="{FF2B5EF4-FFF2-40B4-BE49-F238E27FC236}">
                <a16:creationId xmlns:a16="http://schemas.microsoft.com/office/drawing/2014/main" id="{E0F12E8F-1A50-41F4-851B-B949B0150C4F}"/>
              </a:ext>
            </a:extLst>
          </p:cNvPr>
          <p:cNvSpPr txBox="1">
            <a:spLocks/>
          </p:cNvSpPr>
          <p:nvPr/>
        </p:nvSpPr>
        <p:spPr>
          <a:xfrm>
            <a:off x="6753574" y="4126161"/>
            <a:ext cx="1956489"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9933FF"/>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does not</a:t>
            </a:r>
          </a:p>
        </p:txBody>
      </p:sp>
      <p:sp>
        <p:nvSpPr>
          <p:cNvPr id="25" name="Title 1">
            <a:extLst>
              <a:ext uri="{FF2B5EF4-FFF2-40B4-BE49-F238E27FC236}">
                <a16:creationId xmlns:a16="http://schemas.microsoft.com/office/drawing/2014/main" id="{D1A47940-79FB-4252-99E6-8EA251168164}"/>
              </a:ext>
            </a:extLst>
          </p:cNvPr>
          <p:cNvSpPr txBox="1">
            <a:spLocks/>
          </p:cNvSpPr>
          <p:nvPr/>
        </p:nvSpPr>
        <p:spPr>
          <a:xfrm>
            <a:off x="505985" y="4673640"/>
            <a:ext cx="2365828"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9933FF"/>
                  </a:solidFill>
                  <a:prstDash val="solid"/>
                </a:ln>
                <a:solidFill>
                  <a:srgbClr val="FFFF00"/>
                </a:solidFill>
                <a:effectLst>
                  <a:outerShdw blurRad="63500" dir="3600000" algn="tl" rotWithShape="0">
                    <a:srgbClr val="000000">
                      <a:alpha val="70000"/>
                    </a:srgbClr>
                  </a:outerShdw>
                </a:effectLst>
                <a:latin typeface="Calibri" panose="020F0502020204030204" pitchFamily="34" charset="0"/>
              </a:rPr>
              <a:t>understand</a:t>
            </a:r>
          </a:p>
        </p:txBody>
      </p:sp>
      <p:sp>
        <p:nvSpPr>
          <p:cNvPr id="26" name="Title 1">
            <a:extLst>
              <a:ext uri="{FF2B5EF4-FFF2-40B4-BE49-F238E27FC236}">
                <a16:creationId xmlns:a16="http://schemas.microsoft.com/office/drawing/2014/main" id="{B959FABE-0E1F-46EE-B8C4-B440B5802D86}"/>
              </a:ext>
            </a:extLst>
          </p:cNvPr>
          <p:cNvSpPr txBox="1">
            <a:spLocks/>
          </p:cNvSpPr>
          <p:nvPr/>
        </p:nvSpPr>
        <p:spPr>
          <a:xfrm>
            <a:off x="7234664" y="5221536"/>
            <a:ext cx="990173"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9933FF"/>
                </a:solidFill>
                <a:effectLst>
                  <a:outerShdw blurRad="63500" dir="3600000" algn="tl" rotWithShape="0">
                    <a:srgbClr val="000000">
                      <a:alpha val="70000"/>
                    </a:srgbClr>
                  </a:outerShdw>
                </a:effectLst>
                <a:latin typeface="Calibri" panose="020F0502020204030204" pitchFamily="34" charset="0"/>
              </a:rPr>
              <a:t>not</a:t>
            </a:r>
          </a:p>
        </p:txBody>
      </p:sp>
      <p:sp>
        <p:nvSpPr>
          <p:cNvPr id="28" name="Title 1">
            <a:extLst>
              <a:ext uri="{FF2B5EF4-FFF2-40B4-BE49-F238E27FC236}">
                <a16:creationId xmlns:a16="http://schemas.microsoft.com/office/drawing/2014/main" id="{EF8EDDAC-D2F7-4914-8D85-AC7FE1DB512A}"/>
              </a:ext>
            </a:extLst>
          </p:cNvPr>
          <p:cNvSpPr txBox="1">
            <a:spLocks/>
          </p:cNvSpPr>
          <p:nvPr/>
        </p:nvSpPr>
        <p:spPr>
          <a:xfrm>
            <a:off x="1361403" y="5849815"/>
            <a:ext cx="1733489" cy="669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rgbClr val="FFFF00"/>
                  </a:solidFill>
                  <a:prstDash val="solid"/>
                </a:ln>
                <a:solidFill>
                  <a:srgbClr val="9933FF"/>
                </a:solidFill>
                <a:effectLst>
                  <a:outerShdw blurRad="63500" dir="3600000" algn="tl" rotWithShape="0">
                    <a:srgbClr val="000000">
                      <a:alpha val="70000"/>
                    </a:srgbClr>
                  </a:outerShdw>
                </a:effectLst>
                <a:latin typeface="Calibri" panose="020F0502020204030204" pitchFamily="34" charset="0"/>
              </a:rPr>
              <a:t>edified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 is the conclusion then? I will        pray with the spirit, and I will also pray with the understanding. I will sing with the spirit, and I will also sing with the understanding. Otherwise, if you bless with the spirit, how will he who occupies the place of the uninformed say "Amen" at your giving of thanks, since he does not understand what you say? For you indeed give thanks well, but the other is not edified.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14:15-17 </a:t>
            </a:r>
          </a:p>
        </p:txBody>
      </p:sp>
      <p:sp>
        <p:nvSpPr>
          <p:cNvPr id="7" name="Rectangle 2">
            <a:extLst>
              <a:ext uri="{FF2B5EF4-FFF2-40B4-BE49-F238E27FC236}">
                <a16:creationId xmlns:a16="http://schemas.microsoft.com/office/drawing/2014/main" id="{A7207C4D-DAE2-430A-BB71-3A636D0D8590}"/>
              </a:ext>
            </a:extLst>
          </p:cNvPr>
          <p:cNvSpPr txBox="1">
            <a:spLocks noChangeArrowheads="1"/>
          </p:cNvSpPr>
          <p:nvPr/>
        </p:nvSpPr>
        <p:spPr bwMode="auto">
          <a:xfrm>
            <a:off x="2354798" y="1334601"/>
            <a:ext cx="318148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sz="36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B3A43366-5084-4BA4-A816-8AFBFD63D999}"/>
              </a:ext>
            </a:extLst>
          </p:cNvPr>
          <p:cNvSpPr txBox="1">
            <a:spLocks noChangeArrowheads="1"/>
          </p:cNvSpPr>
          <p:nvPr/>
        </p:nvSpPr>
        <p:spPr bwMode="auto">
          <a:xfrm>
            <a:off x="3459480" y="287655"/>
            <a:ext cx="23088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conclusion</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A1D38A0-B9CC-482E-A8FC-0A3953D36610}"/>
              </a:ext>
            </a:extLst>
          </p:cNvPr>
          <p:cNvSpPr txBox="1">
            <a:spLocks noChangeArrowheads="1"/>
          </p:cNvSpPr>
          <p:nvPr/>
        </p:nvSpPr>
        <p:spPr bwMode="auto">
          <a:xfrm>
            <a:off x="576262" y="1386364"/>
            <a:ext cx="14287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E69DE88-45A3-4745-9B6D-83A7559E2826}"/>
              </a:ext>
            </a:extLst>
          </p:cNvPr>
          <p:cNvSpPr txBox="1">
            <a:spLocks noChangeArrowheads="1"/>
          </p:cNvSpPr>
          <p:nvPr/>
        </p:nvSpPr>
        <p:spPr bwMode="auto">
          <a:xfrm>
            <a:off x="2432209" y="1385887"/>
            <a:ext cx="30289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95B1BA36-CC82-48E2-A3BF-5CD969D536D4}"/>
              </a:ext>
            </a:extLst>
          </p:cNvPr>
          <p:cNvSpPr txBox="1">
            <a:spLocks noChangeArrowheads="1"/>
          </p:cNvSpPr>
          <p:nvPr/>
        </p:nvSpPr>
        <p:spPr bwMode="auto">
          <a:xfrm>
            <a:off x="6751528" y="3590795"/>
            <a:ext cx="1878904" cy="73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So be it</a:t>
            </a:r>
            <a:endParaRPr lang="en-US" altLang="en-US" sz="36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4017766C-04CA-4D93-A964-01CEED0799AF}"/>
              </a:ext>
            </a:extLst>
          </p:cNvPr>
          <p:cNvSpPr txBox="1">
            <a:spLocks noChangeArrowheads="1"/>
          </p:cNvSpPr>
          <p:nvPr/>
        </p:nvSpPr>
        <p:spPr bwMode="auto">
          <a:xfrm>
            <a:off x="6802302" y="4133254"/>
            <a:ext cx="187128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does not</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73C2C6F2-2AD9-4F89-B529-678A34566AAD}"/>
              </a:ext>
            </a:extLst>
          </p:cNvPr>
          <p:cNvSpPr txBox="1">
            <a:spLocks noChangeArrowheads="1"/>
          </p:cNvSpPr>
          <p:nvPr/>
        </p:nvSpPr>
        <p:spPr bwMode="auto">
          <a:xfrm>
            <a:off x="7275006" y="5223071"/>
            <a:ext cx="9166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not</a:t>
            </a:r>
            <a:endParaRPr lang="en-US" altLang="en-US" sz="3600" b="1" i="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876CE0A1-99E2-4613-A0CD-AD55F6A99527}"/>
              </a:ext>
            </a:extLst>
          </p:cNvPr>
          <p:cNvSpPr txBox="1">
            <a:spLocks noChangeArrowheads="1"/>
          </p:cNvSpPr>
          <p:nvPr/>
        </p:nvSpPr>
        <p:spPr bwMode="auto">
          <a:xfrm>
            <a:off x="1441435" y="5781668"/>
            <a:ext cx="15730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edified</a:t>
            </a:r>
            <a:endParaRPr lang="en-US" altLang="en-US" sz="3600" b="1" i="1" kern="0" dirty="0">
              <a:ln w="3175"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7273F672-32F5-457B-97E9-1AA1974E5518}"/>
              </a:ext>
            </a:extLst>
          </p:cNvPr>
          <p:cNvSpPr txBox="1">
            <a:spLocks noChangeArrowheads="1"/>
          </p:cNvSpPr>
          <p:nvPr/>
        </p:nvSpPr>
        <p:spPr bwMode="auto">
          <a:xfrm>
            <a:off x="420220" y="4682317"/>
            <a:ext cx="253771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a:t>
            </a:r>
            <a:endParaRPr lang="en-US" altLang="en-US" sz="36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pic>
        <p:nvPicPr>
          <p:cNvPr id="29" name="Picture 16">
            <a:extLst>
              <a:ext uri="{FF2B5EF4-FFF2-40B4-BE49-F238E27FC236}">
                <a16:creationId xmlns:a16="http://schemas.microsoft.com/office/drawing/2014/main" id="{97223066-F9DF-4C9B-A742-91680E57A24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Rounded Rectangle 59">
            <a:extLst>
              <a:ext uri="{FF2B5EF4-FFF2-40B4-BE49-F238E27FC236}">
                <a16:creationId xmlns:a16="http://schemas.microsoft.com/office/drawing/2014/main" id="{7F36F8B1-516A-4DA3-819A-C0DE5A4B645D}"/>
              </a:ext>
            </a:extLst>
          </p:cNvPr>
          <p:cNvSpPr/>
          <p:nvPr/>
        </p:nvSpPr>
        <p:spPr>
          <a:xfrm>
            <a:off x="6797843" y="4162926"/>
            <a:ext cx="1973178" cy="745958"/>
          </a:xfrm>
          <a:prstGeom prst="roundRect">
            <a:avLst/>
          </a:prstGeom>
          <a:blipFill>
            <a:blip r:embed="rId5"/>
            <a:stretch>
              <a:fillRect/>
            </a:stretch>
          </a:blipFill>
          <a:ln w="25400" cap="flat" cmpd="sng" algn="ctr">
            <a:noFill/>
            <a:prstDash val="solid"/>
          </a:ln>
          <a:effectLst>
            <a:softEdge rad="11189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60">
            <a:extLst>
              <a:ext uri="{FF2B5EF4-FFF2-40B4-BE49-F238E27FC236}">
                <a16:creationId xmlns:a16="http://schemas.microsoft.com/office/drawing/2014/main" id="{58BA58DB-B9D9-4202-952E-C201D9026908}"/>
              </a:ext>
            </a:extLst>
          </p:cNvPr>
          <p:cNvSpPr/>
          <p:nvPr/>
        </p:nvSpPr>
        <p:spPr>
          <a:xfrm>
            <a:off x="7279106" y="5233737"/>
            <a:ext cx="986590" cy="794084"/>
          </a:xfrm>
          <a:prstGeom prst="roundRect">
            <a:avLst/>
          </a:prstGeom>
          <a:blipFill>
            <a:blip r:embed="rId6"/>
            <a:stretch>
              <a:fillRect/>
            </a:stretch>
          </a:blipFill>
          <a:ln w="25400" cap="flat" cmpd="sng" algn="ctr">
            <a:noFill/>
            <a:prstDash val="solid"/>
          </a:ln>
          <a:effectLst>
            <a:softEdge rad="119113"/>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61">
            <a:extLst>
              <a:ext uri="{FF2B5EF4-FFF2-40B4-BE49-F238E27FC236}">
                <a16:creationId xmlns:a16="http://schemas.microsoft.com/office/drawing/2014/main" id="{0736297F-DECA-423D-9C1B-E1EBD15AF4A1}"/>
              </a:ext>
            </a:extLst>
          </p:cNvPr>
          <p:cNvSpPr/>
          <p:nvPr/>
        </p:nvSpPr>
        <p:spPr>
          <a:xfrm>
            <a:off x="385011" y="4692316"/>
            <a:ext cx="2514600" cy="757989"/>
          </a:xfrm>
          <a:prstGeom prst="roundRect">
            <a:avLst/>
          </a:prstGeom>
          <a:blipFill>
            <a:blip r:embed="rId7"/>
            <a:stretch>
              <a:fillRect/>
            </a:stretch>
          </a:blipFill>
          <a:ln w="25400" cap="flat" cmpd="sng" algn="ctr">
            <a:noFill/>
            <a:prstDash val="solid"/>
          </a:ln>
          <a:effectLst>
            <a:softEdge rad="11369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62">
            <a:extLst>
              <a:ext uri="{FF2B5EF4-FFF2-40B4-BE49-F238E27FC236}">
                <a16:creationId xmlns:a16="http://schemas.microsoft.com/office/drawing/2014/main" id="{27675CD2-993F-4D20-B99E-22E8831DE529}"/>
              </a:ext>
            </a:extLst>
          </p:cNvPr>
          <p:cNvSpPr/>
          <p:nvPr/>
        </p:nvSpPr>
        <p:spPr>
          <a:xfrm>
            <a:off x="1419726" y="5799221"/>
            <a:ext cx="1588169" cy="745958"/>
          </a:xfrm>
          <a:prstGeom prst="roundRect">
            <a:avLst/>
          </a:prstGeom>
          <a:blipFill>
            <a:blip r:embed="rId8"/>
            <a:stretch>
              <a:fillRect/>
            </a:stretch>
          </a:blipFill>
          <a:ln w="25400" cap="flat" cmpd="sng" algn="ctr">
            <a:noFill/>
            <a:prstDash val="solid"/>
          </a:ln>
          <a:effectLst>
            <a:softEdge rad="111894"/>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hidden="1">
            <a:extLst>
              <a:ext uri="{FF2B5EF4-FFF2-40B4-BE49-F238E27FC236}">
                <a16:creationId xmlns:a16="http://schemas.microsoft.com/office/drawing/2014/main" id="{F15ECA14-3D73-4D53-A681-F5B2318C0218}"/>
              </a:ext>
            </a:extLst>
          </p:cNvPr>
          <p:cNvSpPr txBox="1">
            <a:spLocks noChangeArrowheads="1"/>
          </p:cNvSpPr>
          <p:nvPr/>
        </p:nvSpPr>
        <p:spPr bwMode="auto">
          <a:xfrm>
            <a:off x="2857500" y="3938184"/>
            <a:ext cx="3488908"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understanding</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690127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3" nodeType="afterEffect">
                                  <p:stCondLst>
                                    <p:cond delay="0"/>
                                  </p:stCondLst>
                                  <p:childTnLst>
                                    <p:animEffect transition="out" filter="fade">
                                      <p:cBhvr>
                                        <p:cTn id="15" dur="250"/>
                                        <p:tgtEl>
                                          <p:spTgt spid="7"/>
                                        </p:tgtEl>
                                      </p:cBhvr>
                                    </p:animEffect>
                                    <p:set>
                                      <p:cBhvr>
                                        <p:cTn id="16" dur="1" fill="hold">
                                          <p:stCondLst>
                                            <p:cond delay="24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par>
                                <p:cTn id="32" presetID="18" presetClass="emph" presetSubtype="0" fill="hold" grpId="1" nodeType="withEffect">
                                  <p:stCondLst>
                                    <p:cond delay="0"/>
                                  </p:stCondLst>
                                  <p:childTnLst>
                                    <p:set>
                                      <p:cBhvr override="childStyle">
                                        <p:cTn id="33" dur="500" fill="hold"/>
                                        <p:tgtEl>
                                          <p:spTgt spid="5"/>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40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par>
                                <p:cTn id="40" presetID="18" presetClass="emph" presetSubtype="0" fill="hold" grpId="1" nodeType="withEffect">
                                  <p:stCondLst>
                                    <p:cond delay="400"/>
                                  </p:stCondLst>
                                  <p:childTnLst>
                                    <p:set>
                                      <p:cBhvr override="childStyle">
                                        <p:cTn id="41" dur="500" fill="hold"/>
                                        <p:tgtEl>
                                          <p:spTgt spid="6"/>
                                        </p:tgtEl>
                                        <p:attrNameLst>
                                          <p:attrName>style.textDecorationUnderline</p:attrName>
                                        </p:attrNameLst>
                                      </p:cBhvr>
                                      <p:to>
                                        <p:strVal val="true"/>
                                      </p:to>
                                    </p:set>
                                  </p:childTnLst>
                                </p:cTn>
                              </p:par>
                              <p:par>
                                <p:cTn id="42" presetID="22" presetClass="entr" presetSubtype="8" fill="hold" grpId="0" nodeType="withEffect">
                                  <p:stCondLst>
                                    <p:cond delay="40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18" presetClass="emph" presetSubtype="0" fill="hold" grpId="1" nodeType="withEffect">
                                  <p:stCondLst>
                                    <p:cond delay="0"/>
                                  </p:stCondLst>
                                  <p:childTnLst>
                                    <p:set>
                                      <p:cBhvr override="childStyle">
                                        <p:cTn id="51" dur="500" fill="hold"/>
                                        <p:tgtEl>
                                          <p:spTgt spid="13"/>
                                        </p:tgtEl>
                                        <p:attrNameLst>
                                          <p:attrName>style.textDecorationUnderline</p:attrName>
                                        </p:attrNameLst>
                                      </p:cBhvr>
                                      <p:to>
                                        <p:strVal val="true"/>
                                      </p:to>
                                    </p:set>
                                  </p:childTnLst>
                                </p:cTn>
                              </p:par>
                              <p:par>
                                <p:cTn id="52" presetID="17" presetClass="entr" presetSubtype="2" fill="hold" grpId="0" nodeType="withEffect">
                                  <p:stCondLst>
                                    <p:cond delay="4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ppt_x</p:attrName>
                                        </p:attrNameLst>
                                      </p:cBhvr>
                                      <p:tavLst>
                                        <p:tav tm="0">
                                          <p:val>
                                            <p:strVal val="#ppt_x+#ppt_w/2"/>
                                          </p:val>
                                        </p:tav>
                                        <p:tav tm="100000">
                                          <p:val>
                                            <p:strVal val="#ppt_x"/>
                                          </p:val>
                                        </p:tav>
                                      </p:tavLst>
                                    </p:anim>
                                    <p:anim calcmode="lin" valueType="num">
                                      <p:cBhvr>
                                        <p:cTn id="55" dur="500" fill="hold"/>
                                        <p:tgtEl>
                                          <p:spTgt spid="12"/>
                                        </p:tgtEl>
                                        <p:attrNameLst>
                                          <p:attrName>ppt_y</p:attrName>
                                        </p:attrNameLst>
                                      </p:cBhvr>
                                      <p:tavLst>
                                        <p:tav tm="0">
                                          <p:val>
                                            <p:strVal val="#ppt_y"/>
                                          </p:val>
                                        </p:tav>
                                        <p:tav tm="100000">
                                          <p:val>
                                            <p:strVal val="#ppt_y"/>
                                          </p:val>
                                        </p:tav>
                                      </p:tavLst>
                                    </p:anim>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left)">
                                      <p:cBhvr>
                                        <p:cTn id="62" dur="500"/>
                                        <p:tgtEl>
                                          <p:spTgt spid="24"/>
                                        </p:tgtEl>
                                      </p:cBhvr>
                                    </p:animEffect>
                                  </p:childTnLst>
                                </p:cTn>
                              </p:par>
                              <p:par>
                                <p:cTn id="63" presetID="18" presetClass="emph" presetSubtype="0" fill="hold" grpId="1" nodeType="withEffect">
                                  <p:stCondLst>
                                    <p:cond delay="0"/>
                                  </p:stCondLst>
                                  <p:childTnLst>
                                    <p:set>
                                      <p:cBhvr override="childStyle">
                                        <p:cTn id="64" dur="500" fill="hold"/>
                                        <p:tgtEl>
                                          <p:spTgt spid="24"/>
                                        </p:tgtEl>
                                        <p:attrNameLst>
                                          <p:attrName>style.textDecorationUnderline</p:attrName>
                                        </p:attrNameLst>
                                      </p:cBhvr>
                                      <p:to>
                                        <p:strVal val="true"/>
                                      </p:to>
                                    </p:se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par>
                                <p:cTn id="68" presetID="22" presetClass="entr" presetSubtype="8" fill="hold" grpId="0" nodeType="withEffect">
                                  <p:stCondLst>
                                    <p:cond delay="40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par>
                                <p:cTn id="71" presetID="18" presetClass="emph" presetSubtype="0" fill="hold" grpId="1" nodeType="withEffect">
                                  <p:stCondLst>
                                    <p:cond delay="400"/>
                                  </p:stCondLst>
                                  <p:childTnLst>
                                    <p:set>
                                      <p:cBhvr override="childStyle">
                                        <p:cTn id="72" dur="500" fill="hold"/>
                                        <p:tgtEl>
                                          <p:spTgt spid="25"/>
                                        </p:tgtEl>
                                        <p:attrNameLst>
                                          <p:attrName>style.textDecorationUnderline</p:attrName>
                                        </p:attrNameLst>
                                      </p:cBhvr>
                                      <p:to>
                                        <p:strVal val="true"/>
                                      </p:to>
                                    </p:set>
                                  </p:childTnLst>
                                </p:cTn>
                              </p:par>
                              <p:par>
                                <p:cTn id="73" presetID="22" presetClass="entr" presetSubtype="8" fill="hold" grpId="0" nodeType="withEffect">
                                  <p:stCondLst>
                                    <p:cond delay="40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par>
                          <p:cTn id="76" fill="hold">
                            <p:stCondLst>
                              <p:cond delay="900"/>
                            </p:stCondLst>
                            <p:childTnLst>
                              <p:par>
                                <p:cTn id="77" presetID="22" presetClass="entr" presetSubtype="8"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left)">
                                      <p:cBhvr>
                                        <p:cTn id="79" dur="500"/>
                                        <p:tgtEl>
                                          <p:spTgt spid="26"/>
                                        </p:tgtEl>
                                      </p:cBhvr>
                                    </p:animEffect>
                                  </p:childTnLst>
                                </p:cTn>
                              </p:par>
                              <p:par>
                                <p:cTn id="80" presetID="18" presetClass="emph" presetSubtype="0" fill="hold" grpId="1" nodeType="withEffect">
                                  <p:stCondLst>
                                    <p:cond delay="0"/>
                                  </p:stCondLst>
                                  <p:childTnLst>
                                    <p:set>
                                      <p:cBhvr override="childStyle">
                                        <p:cTn id="81" dur="500" fill="hold"/>
                                        <p:tgtEl>
                                          <p:spTgt spid="26"/>
                                        </p:tgtEl>
                                        <p:attrNameLst>
                                          <p:attrName>style.textDecorationUnderline</p:attrName>
                                        </p:attrNameLst>
                                      </p:cBhvr>
                                      <p:to>
                                        <p:strVal val="true"/>
                                      </p:to>
                                    </p:set>
                                  </p:childTnLst>
                                </p:cTn>
                              </p:par>
                              <p:par>
                                <p:cTn id="82" presetID="22" presetClass="entr" presetSubtype="8"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500"/>
                                        <p:tgtEl>
                                          <p:spTgt spid="20"/>
                                        </p:tgtEl>
                                      </p:cBhvr>
                                    </p:animEffect>
                                  </p:childTnLst>
                                </p:cTn>
                              </p:par>
                              <p:par>
                                <p:cTn id="85" presetID="22" presetClass="entr" presetSubtype="8" fill="hold" grpId="0" nodeType="withEffect">
                                  <p:stCondLst>
                                    <p:cond delay="400"/>
                                  </p:stCondLst>
                                  <p:childTnLst>
                                    <p:set>
                                      <p:cBhvr>
                                        <p:cTn id="86" dur="1" fill="hold">
                                          <p:stCondLst>
                                            <p:cond delay="0"/>
                                          </p:stCondLst>
                                        </p:cTn>
                                        <p:tgtEl>
                                          <p:spTgt spid="28"/>
                                        </p:tgtEl>
                                        <p:attrNameLst>
                                          <p:attrName>style.visibility</p:attrName>
                                        </p:attrNameLst>
                                      </p:cBhvr>
                                      <p:to>
                                        <p:strVal val="visible"/>
                                      </p:to>
                                    </p:set>
                                    <p:animEffect transition="in" filter="wipe(left)">
                                      <p:cBhvr>
                                        <p:cTn id="87" dur="500"/>
                                        <p:tgtEl>
                                          <p:spTgt spid="28"/>
                                        </p:tgtEl>
                                      </p:cBhvr>
                                    </p:animEffect>
                                  </p:childTnLst>
                                </p:cTn>
                              </p:par>
                              <p:par>
                                <p:cTn id="88" presetID="18" presetClass="emph" presetSubtype="0" fill="hold" grpId="1" nodeType="withEffect">
                                  <p:stCondLst>
                                    <p:cond delay="400"/>
                                  </p:stCondLst>
                                  <p:childTnLst>
                                    <p:set>
                                      <p:cBhvr override="childStyle">
                                        <p:cTn id="89" dur="500" fill="hold"/>
                                        <p:tgtEl>
                                          <p:spTgt spid="28"/>
                                        </p:tgtEl>
                                        <p:attrNameLst>
                                          <p:attrName>style.textDecorationUnderline</p:attrName>
                                        </p:attrNameLst>
                                      </p:cBhvr>
                                      <p:to>
                                        <p:strVal val="true"/>
                                      </p:to>
                                    </p:set>
                                  </p:childTnLst>
                                </p:cTn>
                              </p:par>
                              <p:par>
                                <p:cTn id="90" presetID="22" presetClass="entr" presetSubtype="8" fill="hold" grpId="0" nodeType="withEffect">
                                  <p:stCondLst>
                                    <p:cond delay="400"/>
                                  </p:stCondLst>
                                  <p:childTnLst>
                                    <p:set>
                                      <p:cBhvr>
                                        <p:cTn id="91" dur="1" fill="hold">
                                          <p:stCondLst>
                                            <p:cond delay="0"/>
                                          </p:stCondLst>
                                        </p:cTn>
                                        <p:tgtEl>
                                          <p:spTgt spid="21"/>
                                        </p:tgtEl>
                                        <p:attrNameLst>
                                          <p:attrName>style.visibility</p:attrName>
                                        </p:attrNameLst>
                                      </p:cBhvr>
                                      <p:to>
                                        <p:strVal val="visible"/>
                                      </p:to>
                                    </p:set>
                                    <p:animEffect transition="in" filter="wipe(left)">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500"/>
                                        <p:tgtEl>
                                          <p:spTgt spid="2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500"/>
                                        <p:tgtEl>
                                          <p:spTgt spid="30"/>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fade">
                                      <p:cBhvr>
                                        <p:cTn id="103" dur="500"/>
                                        <p:tgtEl>
                                          <p:spTgt spid="3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2"/>
                                        </p:tgtEl>
                                        <p:attrNameLst>
                                          <p:attrName>style.visibility</p:attrName>
                                        </p:attrNameLst>
                                      </p:cBhvr>
                                      <p:to>
                                        <p:strVal val="visible"/>
                                      </p:to>
                                    </p:set>
                                    <p:animEffect transition="in" filter="fade">
                                      <p:cBhvr>
                                        <p:cTn id="106" dur="500"/>
                                        <p:tgtEl>
                                          <p:spTgt spid="3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3"/>
                                        </p:tgtEl>
                                        <p:attrNameLst>
                                          <p:attrName>style.visibility</p:attrName>
                                        </p:attrNameLst>
                                      </p:cBhvr>
                                      <p:to>
                                        <p:strVal val="visible"/>
                                      </p:to>
                                    </p:set>
                                    <p:animEffect transition="in" filter="fade">
                                      <p:cBhvr>
                                        <p:cTn id="109" dur="500"/>
                                        <p:tgtEl>
                                          <p:spTgt spid="3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nodeType="clickEffect">
                                  <p:stCondLst>
                                    <p:cond delay="0"/>
                                  </p:stCondLst>
                                  <p:childTnLst>
                                    <p:animEffect transition="out" filter="fade">
                                      <p:cBhvr>
                                        <p:cTn id="113" dur="500"/>
                                        <p:tgtEl>
                                          <p:spTgt spid="29"/>
                                        </p:tgtEl>
                                      </p:cBhvr>
                                    </p:animEffect>
                                    <p:set>
                                      <p:cBhvr>
                                        <p:cTn id="114" dur="1" fill="hold">
                                          <p:stCondLst>
                                            <p:cond delay="499"/>
                                          </p:stCondLst>
                                        </p:cTn>
                                        <p:tgtEl>
                                          <p:spTgt spid="29"/>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31"/>
                                        </p:tgtEl>
                                      </p:cBhvr>
                                    </p:animEffect>
                                    <p:set>
                                      <p:cBhvr>
                                        <p:cTn id="120" dur="1" fill="hold">
                                          <p:stCondLst>
                                            <p:cond delay="499"/>
                                          </p:stCondLst>
                                        </p:cTn>
                                        <p:tgtEl>
                                          <p:spTgt spid="3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32"/>
                                        </p:tgtEl>
                                      </p:cBhvr>
                                    </p:animEffect>
                                    <p:set>
                                      <p:cBhvr>
                                        <p:cTn id="123" dur="1" fill="hold">
                                          <p:stCondLst>
                                            <p:cond delay="499"/>
                                          </p:stCondLst>
                                        </p:cTn>
                                        <p:tgtEl>
                                          <p:spTgt spid="3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7"/>
                                        </p:tgtEl>
                                        <p:attrNameLst>
                                          <p:attrName>style.visibility</p:attrName>
                                        </p:attrNameLst>
                                      </p:cBhvr>
                                      <p:to>
                                        <p:strVal val="visible"/>
                                      </p:to>
                                    </p:set>
                                    <p:animEffect transition="in" filter="fade">
                                      <p:cBhvr>
                                        <p:cTn id="130" dur="250"/>
                                        <p:tgtEl>
                                          <p:spTgt spid="7"/>
                                        </p:tgtEl>
                                      </p:cBhvr>
                                    </p:animEffect>
                                  </p:childTnLst>
                                </p:cTn>
                              </p:par>
                              <p:par>
                                <p:cTn id="131" presetID="6" presetClass="emph" presetSubtype="0" fill="hold" grpId="2" nodeType="withEffect">
                                  <p:stCondLst>
                                    <p:cond delay="250"/>
                                  </p:stCondLst>
                                  <p:childTnLst>
                                    <p:animScale>
                                      <p:cBhvr>
                                        <p:cTn id="132" dur="2000" fill="hold"/>
                                        <p:tgtEl>
                                          <p:spTgt spid="7"/>
                                        </p:tgtEl>
                                      </p:cBhvr>
                                      <p:by x="114000" y="114000"/>
                                    </p:animScale>
                                  </p:childTnLst>
                                </p:cTn>
                              </p:par>
                              <p:par>
                                <p:cTn id="133" presetID="42" presetClass="path" presetSubtype="0" accel="50000" decel="50000" fill="hold" grpId="1" nodeType="withEffect">
                                  <p:stCondLst>
                                    <p:cond delay="250"/>
                                  </p:stCondLst>
                                  <p:childTnLst>
                                    <p:animMotion origin="layout" path="M -3.61111E-6 2.59259E-6 L 0.07136 0.37916 " pathEditMode="relative" rAng="0" ptsTypes="AA">
                                      <p:cBhvr>
                                        <p:cTn id="134" dur="2000" fill="hold"/>
                                        <p:tgtEl>
                                          <p:spTgt spid="7"/>
                                        </p:tgtEl>
                                        <p:attrNameLst>
                                          <p:attrName>ppt_x</p:attrName>
                                          <p:attrName>ppt_y</p:attrName>
                                        </p:attrNameLst>
                                      </p:cBhvr>
                                      <p:rCtr x="3559" y="18958"/>
                                    </p:animMotion>
                                  </p:childTnLst>
                                </p:cTn>
                              </p:par>
                              <p:par>
                                <p:cTn id="135" presetID="10" presetClass="exit" presetSubtype="0" fill="hold" grpId="1" nodeType="withEffect">
                                  <p:stCondLst>
                                    <p:cond delay="250"/>
                                  </p:stCondLst>
                                  <p:childTnLst>
                                    <p:animEffect transition="out" filter="fade">
                                      <p:cBhvr>
                                        <p:cTn id="136" dur="1250"/>
                                        <p:tgtEl>
                                          <p:spTgt spid="3074"/>
                                        </p:tgtEl>
                                      </p:cBhvr>
                                    </p:animEffect>
                                    <p:set>
                                      <p:cBhvr>
                                        <p:cTn id="137" dur="1" fill="hold">
                                          <p:stCondLst>
                                            <p:cond delay="1249"/>
                                          </p:stCondLst>
                                        </p:cTn>
                                        <p:tgtEl>
                                          <p:spTgt spid="3074"/>
                                        </p:tgtEl>
                                        <p:attrNameLst>
                                          <p:attrName>style.visibility</p:attrName>
                                        </p:attrNameLst>
                                      </p:cBhvr>
                                      <p:to>
                                        <p:strVal val="hidden"/>
                                      </p:to>
                                    </p:set>
                                  </p:childTnLst>
                                </p:cTn>
                              </p:par>
                              <p:par>
                                <p:cTn id="138" presetID="10" presetClass="exit" presetSubtype="0" fill="hold" grpId="2" nodeType="withEffect">
                                  <p:stCondLst>
                                    <p:cond delay="250"/>
                                  </p:stCondLst>
                                  <p:childTnLst>
                                    <p:animEffect transition="out" filter="fade">
                                      <p:cBhvr>
                                        <p:cTn id="139" dur="1000"/>
                                        <p:tgtEl>
                                          <p:spTgt spid="12"/>
                                        </p:tgtEl>
                                      </p:cBhvr>
                                    </p:animEffect>
                                    <p:set>
                                      <p:cBhvr>
                                        <p:cTn id="140" dur="1" fill="hold">
                                          <p:stCondLst>
                                            <p:cond delay="999"/>
                                          </p:stCondLst>
                                        </p:cTn>
                                        <p:tgtEl>
                                          <p:spTgt spid="12"/>
                                        </p:tgtEl>
                                        <p:attrNameLst>
                                          <p:attrName>style.visibility</p:attrName>
                                        </p:attrNameLst>
                                      </p:cBhvr>
                                      <p:to>
                                        <p:strVal val="hidden"/>
                                      </p:to>
                                    </p:set>
                                  </p:childTnLst>
                                </p:cTn>
                              </p:par>
                              <p:par>
                                <p:cTn id="141" presetID="10" presetClass="exit" presetSubtype="0" fill="hold" grpId="1" nodeType="withEffect">
                                  <p:stCondLst>
                                    <p:cond delay="250"/>
                                  </p:stCondLst>
                                  <p:childTnLst>
                                    <p:animEffect transition="out" filter="fade">
                                      <p:cBhvr>
                                        <p:cTn id="142" dur="500"/>
                                        <p:tgtEl>
                                          <p:spTgt spid="9"/>
                                        </p:tgtEl>
                                      </p:cBhvr>
                                    </p:animEffect>
                                    <p:set>
                                      <p:cBhvr>
                                        <p:cTn id="143" dur="1" fill="hold">
                                          <p:stCondLst>
                                            <p:cond delay="499"/>
                                          </p:stCondLst>
                                        </p:cTn>
                                        <p:tgtEl>
                                          <p:spTgt spid="9"/>
                                        </p:tgtEl>
                                        <p:attrNameLst>
                                          <p:attrName>style.visibility</p:attrName>
                                        </p:attrNameLst>
                                      </p:cBhvr>
                                      <p:to>
                                        <p:strVal val="hidden"/>
                                      </p:to>
                                    </p:set>
                                  </p:childTnLst>
                                </p:cTn>
                              </p:par>
                              <p:par>
                                <p:cTn id="144" presetID="10" presetClass="exit" presetSubtype="0" fill="hold" grpId="1" nodeType="withEffect">
                                  <p:stCondLst>
                                    <p:cond delay="250"/>
                                  </p:stCondLst>
                                  <p:childTnLst>
                                    <p:animEffect transition="out" filter="fade">
                                      <p:cBhvr>
                                        <p:cTn id="145" dur="500"/>
                                        <p:tgtEl>
                                          <p:spTgt spid="10"/>
                                        </p:tgtEl>
                                      </p:cBhvr>
                                    </p:animEffect>
                                    <p:set>
                                      <p:cBhvr>
                                        <p:cTn id="146" dur="1" fill="hold">
                                          <p:stCondLst>
                                            <p:cond delay="499"/>
                                          </p:stCondLst>
                                        </p:cTn>
                                        <p:tgtEl>
                                          <p:spTgt spid="10"/>
                                        </p:tgtEl>
                                        <p:attrNameLst>
                                          <p:attrName>style.visibility</p:attrName>
                                        </p:attrNameLst>
                                      </p:cBhvr>
                                      <p:to>
                                        <p:strVal val="hidden"/>
                                      </p:to>
                                    </p:set>
                                  </p:childTnLst>
                                </p:cTn>
                              </p:par>
                              <p:par>
                                <p:cTn id="147" presetID="10" presetClass="exit" presetSubtype="0" fill="hold" grpId="1" nodeType="withEffect">
                                  <p:stCondLst>
                                    <p:cond delay="250"/>
                                  </p:stCondLst>
                                  <p:childTnLst>
                                    <p:animEffect transition="out" filter="fade">
                                      <p:cBhvr>
                                        <p:cTn id="148" dur="500"/>
                                        <p:tgtEl>
                                          <p:spTgt spid="11"/>
                                        </p:tgtEl>
                                      </p:cBhvr>
                                    </p:animEffect>
                                    <p:set>
                                      <p:cBhvr>
                                        <p:cTn id="149" dur="1" fill="hold">
                                          <p:stCondLst>
                                            <p:cond delay="499"/>
                                          </p:stCondLst>
                                        </p:cTn>
                                        <p:tgtEl>
                                          <p:spTgt spid="11"/>
                                        </p:tgtEl>
                                        <p:attrNameLst>
                                          <p:attrName>style.visibility</p:attrName>
                                        </p:attrNameLst>
                                      </p:cBhvr>
                                      <p:to>
                                        <p:strVal val="hidden"/>
                                      </p:to>
                                    </p:set>
                                  </p:childTnLst>
                                </p:cTn>
                              </p:par>
                              <p:par>
                                <p:cTn id="150" presetID="10" presetClass="exit" presetSubtype="0" fill="hold" grpId="2" nodeType="withEffect">
                                  <p:stCondLst>
                                    <p:cond delay="250"/>
                                  </p:stCondLst>
                                  <p:childTnLst>
                                    <p:animEffect transition="out" filter="fade">
                                      <p:cBhvr>
                                        <p:cTn id="151" dur="500"/>
                                        <p:tgtEl>
                                          <p:spTgt spid="4"/>
                                        </p:tgtEl>
                                      </p:cBhvr>
                                    </p:animEffect>
                                    <p:set>
                                      <p:cBhvr>
                                        <p:cTn id="152" dur="1" fill="hold">
                                          <p:stCondLst>
                                            <p:cond delay="499"/>
                                          </p:stCondLst>
                                        </p:cTn>
                                        <p:tgtEl>
                                          <p:spTgt spid="4"/>
                                        </p:tgtEl>
                                        <p:attrNameLst>
                                          <p:attrName>style.visibility</p:attrName>
                                        </p:attrNameLst>
                                      </p:cBhvr>
                                      <p:to>
                                        <p:strVal val="hidden"/>
                                      </p:to>
                                    </p:set>
                                  </p:childTnLst>
                                </p:cTn>
                              </p:par>
                              <p:par>
                                <p:cTn id="153" presetID="10" presetClass="exit" presetSubtype="0" fill="hold" grpId="2" nodeType="withEffect">
                                  <p:stCondLst>
                                    <p:cond delay="250"/>
                                  </p:stCondLst>
                                  <p:childTnLst>
                                    <p:animEffect transition="out" filter="fade">
                                      <p:cBhvr>
                                        <p:cTn id="154" dur="500"/>
                                        <p:tgtEl>
                                          <p:spTgt spid="5"/>
                                        </p:tgtEl>
                                      </p:cBhvr>
                                    </p:animEffect>
                                    <p:set>
                                      <p:cBhvr>
                                        <p:cTn id="155" dur="1" fill="hold">
                                          <p:stCondLst>
                                            <p:cond delay="499"/>
                                          </p:stCondLst>
                                        </p:cTn>
                                        <p:tgtEl>
                                          <p:spTgt spid="5"/>
                                        </p:tgtEl>
                                        <p:attrNameLst>
                                          <p:attrName>style.visibility</p:attrName>
                                        </p:attrNameLst>
                                      </p:cBhvr>
                                      <p:to>
                                        <p:strVal val="hidden"/>
                                      </p:to>
                                    </p:set>
                                  </p:childTnLst>
                                </p:cTn>
                              </p:par>
                              <p:par>
                                <p:cTn id="156" presetID="10" presetClass="exit" presetSubtype="0" fill="hold" grpId="2" nodeType="withEffect">
                                  <p:stCondLst>
                                    <p:cond delay="250"/>
                                  </p:stCondLst>
                                  <p:childTnLst>
                                    <p:animEffect transition="out" filter="fade">
                                      <p:cBhvr>
                                        <p:cTn id="157" dur="500"/>
                                        <p:tgtEl>
                                          <p:spTgt spid="6"/>
                                        </p:tgtEl>
                                      </p:cBhvr>
                                    </p:animEffect>
                                    <p:set>
                                      <p:cBhvr>
                                        <p:cTn id="158" dur="1" fill="hold">
                                          <p:stCondLst>
                                            <p:cond delay="499"/>
                                          </p:stCondLst>
                                        </p:cTn>
                                        <p:tgtEl>
                                          <p:spTgt spid="6"/>
                                        </p:tgtEl>
                                        <p:attrNameLst>
                                          <p:attrName>style.visibility</p:attrName>
                                        </p:attrNameLst>
                                      </p:cBhvr>
                                      <p:to>
                                        <p:strVal val="hidden"/>
                                      </p:to>
                                    </p:set>
                                  </p:childTnLst>
                                </p:cTn>
                              </p:par>
                              <p:par>
                                <p:cTn id="159" presetID="10" presetClass="exit" presetSubtype="0" fill="hold" grpId="2" nodeType="withEffect">
                                  <p:stCondLst>
                                    <p:cond delay="250"/>
                                  </p:stCondLst>
                                  <p:childTnLst>
                                    <p:animEffect transition="out" filter="fade">
                                      <p:cBhvr>
                                        <p:cTn id="160" dur="500"/>
                                        <p:tgtEl>
                                          <p:spTgt spid="13"/>
                                        </p:tgtEl>
                                      </p:cBhvr>
                                    </p:animEffect>
                                    <p:set>
                                      <p:cBhvr>
                                        <p:cTn id="161" dur="1" fill="hold">
                                          <p:stCondLst>
                                            <p:cond delay="499"/>
                                          </p:stCondLst>
                                        </p:cTn>
                                        <p:tgtEl>
                                          <p:spTgt spid="13"/>
                                        </p:tgtEl>
                                        <p:attrNameLst>
                                          <p:attrName>style.visibility</p:attrName>
                                        </p:attrNameLst>
                                      </p:cBhvr>
                                      <p:to>
                                        <p:strVal val="hidden"/>
                                      </p:to>
                                    </p:set>
                                  </p:childTnLst>
                                </p:cTn>
                              </p:par>
                              <p:par>
                                <p:cTn id="162" presetID="10" presetClass="exit" presetSubtype="0" fill="hold" grpId="1" nodeType="withEffect">
                                  <p:stCondLst>
                                    <p:cond delay="250"/>
                                  </p:stCondLst>
                                  <p:childTnLst>
                                    <p:animEffect transition="out" filter="fade">
                                      <p:cBhvr>
                                        <p:cTn id="163" dur="500"/>
                                        <p:tgtEl>
                                          <p:spTgt spid="19"/>
                                        </p:tgtEl>
                                      </p:cBhvr>
                                    </p:animEffect>
                                    <p:set>
                                      <p:cBhvr>
                                        <p:cTn id="164" dur="1" fill="hold">
                                          <p:stCondLst>
                                            <p:cond delay="499"/>
                                          </p:stCondLst>
                                        </p:cTn>
                                        <p:tgtEl>
                                          <p:spTgt spid="19"/>
                                        </p:tgtEl>
                                        <p:attrNameLst>
                                          <p:attrName>style.visibility</p:attrName>
                                        </p:attrNameLst>
                                      </p:cBhvr>
                                      <p:to>
                                        <p:strVal val="hidden"/>
                                      </p:to>
                                    </p:set>
                                  </p:childTnLst>
                                </p:cTn>
                              </p:par>
                              <p:par>
                                <p:cTn id="165" presetID="10" presetClass="exit" presetSubtype="0" fill="hold" grpId="1" nodeType="withEffect">
                                  <p:stCondLst>
                                    <p:cond delay="250"/>
                                  </p:stCondLst>
                                  <p:childTnLst>
                                    <p:animEffect transition="out" filter="fade">
                                      <p:cBhvr>
                                        <p:cTn id="166" dur="500"/>
                                        <p:tgtEl>
                                          <p:spTgt spid="20"/>
                                        </p:tgtEl>
                                      </p:cBhvr>
                                    </p:animEffect>
                                    <p:set>
                                      <p:cBhvr>
                                        <p:cTn id="167" dur="1" fill="hold">
                                          <p:stCondLst>
                                            <p:cond delay="499"/>
                                          </p:stCondLst>
                                        </p:cTn>
                                        <p:tgtEl>
                                          <p:spTgt spid="20"/>
                                        </p:tgtEl>
                                        <p:attrNameLst>
                                          <p:attrName>style.visibility</p:attrName>
                                        </p:attrNameLst>
                                      </p:cBhvr>
                                      <p:to>
                                        <p:strVal val="hidden"/>
                                      </p:to>
                                    </p:set>
                                  </p:childTnLst>
                                </p:cTn>
                              </p:par>
                              <p:par>
                                <p:cTn id="168" presetID="10" presetClass="exit" presetSubtype="0" fill="hold" grpId="1" nodeType="withEffect">
                                  <p:stCondLst>
                                    <p:cond delay="250"/>
                                  </p:stCondLst>
                                  <p:childTnLst>
                                    <p:animEffect transition="out" filter="fade">
                                      <p:cBhvr>
                                        <p:cTn id="169" dur="500"/>
                                        <p:tgtEl>
                                          <p:spTgt spid="21"/>
                                        </p:tgtEl>
                                      </p:cBhvr>
                                    </p:animEffect>
                                    <p:set>
                                      <p:cBhvr>
                                        <p:cTn id="170" dur="1" fill="hold">
                                          <p:stCondLst>
                                            <p:cond delay="499"/>
                                          </p:stCondLst>
                                        </p:cTn>
                                        <p:tgtEl>
                                          <p:spTgt spid="21"/>
                                        </p:tgtEl>
                                        <p:attrNameLst>
                                          <p:attrName>style.visibility</p:attrName>
                                        </p:attrNameLst>
                                      </p:cBhvr>
                                      <p:to>
                                        <p:strVal val="hidden"/>
                                      </p:to>
                                    </p:set>
                                  </p:childTnLst>
                                </p:cTn>
                              </p:par>
                              <p:par>
                                <p:cTn id="171" presetID="10" presetClass="exit" presetSubtype="0" fill="hold" grpId="1" nodeType="withEffect">
                                  <p:stCondLst>
                                    <p:cond delay="250"/>
                                  </p:stCondLst>
                                  <p:childTnLst>
                                    <p:animEffect transition="out" filter="fade">
                                      <p:cBhvr>
                                        <p:cTn id="172" dur="500"/>
                                        <p:tgtEl>
                                          <p:spTgt spid="22"/>
                                        </p:tgtEl>
                                      </p:cBhvr>
                                    </p:animEffect>
                                    <p:set>
                                      <p:cBhvr>
                                        <p:cTn id="173" dur="1" fill="hold">
                                          <p:stCondLst>
                                            <p:cond delay="499"/>
                                          </p:stCondLst>
                                        </p:cTn>
                                        <p:tgtEl>
                                          <p:spTgt spid="22"/>
                                        </p:tgtEl>
                                        <p:attrNameLst>
                                          <p:attrName>style.visibility</p:attrName>
                                        </p:attrNameLst>
                                      </p:cBhvr>
                                      <p:to>
                                        <p:strVal val="hidden"/>
                                      </p:to>
                                    </p:set>
                                  </p:childTnLst>
                                </p:cTn>
                              </p:par>
                              <p:par>
                                <p:cTn id="174" presetID="10" presetClass="exit" presetSubtype="0" fill="hold" grpId="2" nodeType="withEffect">
                                  <p:stCondLst>
                                    <p:cond delay="250"/>
                                  </p:stCondLst>
                                  <p:childTnLst>
                                    <p:animEffect transition="out" filter="fade">
                                      <p:cBhvr>
                                        <p:cTn id="175" dur="500"/>
                                        <p:tgtEl>
                                          <p:spTgt spid="24"/>
                                        </p:tgtEl>
                                      </p:cBhvr>
                                    </p:animEffect>
                                    <p:set>
                                      <p:cBhvr>
                                        <p:cTn id="176" dur="1" fill="hold">
                                          <p:stCondLst>
                                            <p:cond delay="499"/>
                                          </p:stCondLst>
                                        </p:cTn>
                                        <p:tgtEl>
                                          <p:spTgt spid="24"/>
                                        </p:tgtEl>
                                        <p:attrNameLst>
                                          <p:attrName>style.visibility</p:attrName>
                                        </p:attrNameLst>
                                      </p:cBhvr>
                                      <p:to>
                                        <p:strVal val="hidden"/>
                                      </p:to>
                                    </p:set>
                                  </p:childTnLst>
                                </p:cTn>
                              </p:par>
                              <p:par>
                                <p:cTn id="177" presetID="10" presetClass="exit" presetSubtype="0" fill="hold" grpId="2" nodeType="withEffect">
                                  <p:stCondLst>
                                    <p:cond delay="250"/>
                                  </p:stCondLst>
                                  <p:childTnLst>
                                    <p:animEffect transition="out" filter="fade">
                                      <p:cBhvr>
                                        <p:cTn id="178" dur="500"/>
                                        <p:tgtEl>
                                          <p:spTgt spid="25"/>
                                        </p:tgtEl>
                                      </p:cBhvr>
                                    </p:animEffect>
                                    <p:set>
                                      <p:cBhvr>
                                        <p:cTn id="179" dur="1" fill="hold">
                                          <p:stCondLst>
                                            <p:cond delay="499"/>
                                          </p:stCondLst>
                                        </p:cTn>
                                        <p:tgtEl>
                                          <p:spTgt spid="25"/>
                                        </p:tgtEl>
                                        <p:attrNameLst>
                                          <p:attrName>style.visibility</p:attrName>
                                        </p:attrNameLst>
                                      </p:cBhvr>
                                      <p:to>
                                        <p:strVal val="hidden"/>
                                      </p:to>
                                    </p:set>
                                  </p:childTnLst>
                                </p:cTn>
                              </p:par>
                              <p:par>
                                <p:cTn id="180" presetID="10" presetClass="exit" presetSubtype="0" fill="hold" grpId="2" nodeType="withEffect">
                                  <p:stCondLst>
                                    <p:cond delay="250"/>
                                  </p:stCondLst>
                                  <p:childTnLst>
                                    <p:animEffect transition="out" filter="fade">
                                      <p:cBhvr>
                                        <p:cTn id="181" dur="500"/>
                                        <p:tgtEl>
                                          <p:spTgt spid="26"/>
                                        </p:tgtEl>
                                      </p:cBhvr>
                                    </p:animEffect>
                                    <p:set>
                                      <p:cBhvr>
                                        <p:cTn id="182" dur="1" fill="hold">
                                          <p:stCondLst>
                                            <p:cond delay="499"/>
                                          </p:stCondLst>
                                        </p:cTn>
                                        <p:tgtEl>
                                          <p:spTgt spid="26"/>
                                        </p:tgtEl>
                                        <p:attrNameLst>
                                          <p:attrName>style.visibility</p:attrName>
                                        </p:attrNameLst>
                                      </p:cBhvr>
                                      <p:to>
                                        <p:strVal val="hidden"/>
                                      </p:to>
                                    </p:set>
                                  </p:childTnLst>
                                </p:cTn>
                              </p:par>
                              <p:par>
                                <p:cTn id="183" presetID="10" presetClass="exit" presetSubtype="0" fill="hold" grpId="2" nodeType="withEffect">
                                  <p:stCondLst>
                                    <p:cond delay="250"/>
                                  </p:stCondLst>
                                  <p:childTnLst>
                                    <p:animEffect transition="out" filter="fade">
                                      <p:cBhvr>
                                        <p:cTn id="184" dur="500"/>
                                        <p:tgtEl>
                                          <p:spTgt spid="28"/>
                                        </p:tgtEl>
                                      </p:cBhvr>
                                    </p:animEffect>
                                    <p:set>
                                      <p:cBhvr>
                                        <p:cTn id="18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13" grpId="0"/>
      <p:bldP spid="13" grpId="1"/>
      <p:bldP spid="13" grpId="2"/>
      <p:bldP spid="24" grpId="0"/>
      <p:bldP spid="24" grpId="1"/>
      <p:bldP spid="24" grpId="2"/>
      <p:bldP spid="25" grpId="0"/>
      <p:bldP spid="25" grpId="1"/>
      <p:bldP spid="25" grpId="2"/>
      <p:bldP spid="26" grpId="0"/>
      <p:bldP spid="26" grpId="1"/>
      <p:bldP spid="26" grpId="2"/>
      <p:bldP spid="28" grpId="0"/>
      <p:bldP spid="28" grpId="1"/>
      <p:bldP spid="28" grpId="2"/>
      <p:bldP spid="3074" grpId="0"/>
      <p:bldP spid="3074" grpId="1"/>
      <p:bldP spid="7" grpId="0"/>
      <p:bldP spid="7" grpId="1"/>
      <p:bldP spid="7" grpId="2"/>
      <p:bldP spid="7" grpId="3"/>
      <p:bldP spid="9" grpId="0"/>
      <p:bldP spid="9" grpId="1"/>
      <p:bldP spid="10" grpId="0"/>
      <p:bldP spid="10" grpId="1"/>
      <p:bldP spid="11" grpId="0"/>
      <p:bldP spid="11" grpId="1"/>
      <p:bldP spid="12" grpId="0"/>
      <p:bldP spid="12" grpId="2"/>
      <p:bldP spid="19" grpId="0"/>
      <p:bldP spid="19" grpId="1"/>
      <p:bldP spid="20" grpId="0"/>
      <p:bldP spid="20" grpId="1"/>
      <p:bldP spid="21" grpId="0"/>
      <p:bldP spid="21" grpId="1"/>
      <p:bldP spid="22" grpId="0"/>
      <p:bldP spid="22" grpId="1"/>
      <p:bldP spid="30" grpId="0" animBg="1"/>
      <p:bldP spid="30" grpId="1" animBg="1"/>
      <p:bldP spid="31" grpId="0" animBg="1"/>
      <p:bldP spid="31" grpId="1" animBg="1"/>
      <p:bldP spid="32" grpId="0" animBg="1"/>
      <p:bldP spid="32" grpId="1" animBg="1"/>
      <p:bldP spid="33" grpId="0" animBg="1"/>
      <p:bldP spid="3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62B1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9244C6-1092-4ABE-A62E-73D7B0DBF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Lamp">
            <a:extLst>
              <a:ext uri="{FF2B5EF4-FFF2-40B4-BE49-F238E27FC236}">
                <a16:creationId xmlns:a16="http://schemas.microsoft.com/office/drawing/2014/main" id="{AEF8A895-EDF2-48CC-AEBC-72F75F510DC7}"/>
              </a:ext>
            </a:extLst>
          </p:cNvPr>
          <p:cNvSpPr/>
          <p:nvPr/>
        </p:nvSpPr>
        <p:spPr>
          <a:xfrm>
            <a:off x="4065270" y="1538763"/>
            <a:ext cx="1394460" cy="2333625"/>
          </a:xfrm>
          <a:custGeom>
            <a:avLst/>
            <a:gdLst>
              <a:gd name="connsiteX0" fmla="*/ 30480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1990 w 1398270"/>
              <a:gd name="connsiteY37" fmla="*/ 975360 h 2343150"/>
              <a:gd name="connsiteX38" fmla="*/ 518160 w 1398270"/>
              <a:gd name="connsiteY38" fmla="*/ 1135380 h 2343150"/>
              <a:gd name="connsiteX39" fmla="*/ 331470 w 1398270"/>
              <a:gd name="connsiteY39" fmla="*/ 1352550 h 2343150"/>
              <a:gd name="connsiteX40" fmla="*/ 167640 w 1398270"/>
              <a:gd name="connsiteY40" fmla="*/ 1584960 h 2343150"/>
              <a:gd name="connsiteX41" fmla="*/ 87630 w 1398270"/>
              <a:gd name="connsiteY41" fmla="*/ 1703070 h 2343150"/>
              <a:gd name="connsiteX42" fmla="*/ 30480 w 1398270"/>
              <a:gd name="connsiteY42" fmla="*/ 1783080 h 2343150"/>
              <a:gd name="connsiteX0" fmla="*/ 30480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18160 w 1398270"/>
              <a:gd name="connsiteY38" fmla="*/ 1135380 h 2343150"/>
              <a:gd name="connsiteX39" fmla="*/ 331470 w 1398270"/>
              <a:gd name="connsiteY39" fmla="*/ 1352550 h 2343150"/>
              <a:gd name="connsiteX40" fmla="*/ 167640 w 1398270"/>
              <a:gd name="connsiteY40" fmla="*/ 1584960 h 2343150"/>
              <a:gd name="connsiteX41" fmla="*/ 87630 w 1398270"/>
              <a:gd name="connsiteY41" fmla="*/ 1703070 h 2343150"/>
              <a:gd name="connsiteX42" fmla="*/ 30480 w 1398270"/>
              <a:gd name="connsiteY42" fmla="*/ 1783080 h 2343150"/>
              <a:gd name="connsiteX0" fmla="*/ 30480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1470 w 1398270"/>
              <a:gd name="connsiteY39" fmla="*/ 1352550 h 2343150"/>
              <a:gd name="connsiteX40" fmla="*/ 167640 w 1398270"/>
              <a:gd name="connsiteY40" fmla="*/ 1584960 h 2343150"/>
              <a:gd name="connsiteX41" fmla="*/ 87630 w 1398270"/>
              <a:gd name="connsiteY41" fmla="*/ 1703070 h 2343150"/>
              <a:gd name="connsiteX42" fmla="*/ 30480 w 1398270"/>
              <a:gd name="connsiteY42" fmla="*/ 1783080 h 2343150"/>
              <a:gd name="connsiteX0" fmla="*/ 30480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67640 w 1398270"/>
              <a:gd name="connsiteY40" fmla="*/ 1584960 h 2343150"/>
              <a:gd name="connsiteX41" fmla="*/ 87630 w 1398270"/>
              <a:gd name="connsiteY41" fmla="*/ 1703070 h 2343150"/>
              <a:gd name="connsiteX42" fmla="*/ 30480 w 1398270"/>
              <a:gd name="connsiteY42" fmla="*/ 1783080 h 2343150"/>
              <a:gd name="connsiteX0" fmla="*/ 42386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67640 w 1398270"/>
              <a:gd name="connsiteY40" fmla="*/ 1584960 h 2343150"/>
              <a:gd name="connsiteX41" fmla="*/ 87630 w 1398270"/>
              <a:gd name="connsiteY41" fmla="*/ 1703070 h 2343150"/>
              <a:gd name="connsiteX42" fmla="*/ 42386 w 1398270"/>
              <a:gd name="connsiteY42" fmla="*/ 1783080 h 2343150"/>
              <a:gd name="connsiteX0" fmla="*/ 42386 w 1398270"/>
              <a:gd name="connsiteY0" fmla="*/ 1783080 h 2343150"/>
              <a:gd name="connsiteX1" fmla="*/ 0 w 1398270"/>
              <a:gd name="connsiteY1" fmla="*/ 1874520 h 2343150"/>
              <a:gd name="connsiteX2" fmla="*/ 22860 w 1398270"/>
              <a:gd name="connsiteY2" fmla="*/ 1985010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79546 w 1398270"/>
              <a:gd name="connsiteY40" fmla="*/ 1582579 h 2343150"/>
              <a:gd name="connsiteX41" fmla="*/ 87630 w 1398270"/>
              <a:gd name="connsiteY41" fmla="*/ 1703070 h 2343150"/>
              <a:gd name="connsiteX42" fmla="*/ 42386 w 1398270"/>
              <a:gd name="connsiteY42" fmla="*/ 1783080 h 2343150"/>
              <a:gd name="connsiteX0" fmla="*/ 42386 w 1398270"/>
              <a:gd name="connsiteY0" fmla="*/ 1783080 h 2343150"/>
              <a:gd name="connsiteX1" fmla="*/ 0 w 1398270"/>
              <a:gd name="connsiteY1" fmla="*/ 1874520 h 2343150"/>
              <a:gd name="connsiteX2" fmla="*/ 8572 w 1398270"/>
              <a:gd name="connsiteY2" fmla="*/ 1980248 h 2343150"/>
              <a:gd name="connsiteX3" fmla="*/ 83820 w 1398270"/>
              <a:gd name="connsiteY3" fmla="*/ 2084070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79546 w 1398270"/>
              <a:gd name="connsiteY40" fmla="*/ 1582579 h 2343150"/>
              <a:gd name="connsiteX41" fmla="*/ 87630 w 1398270"/>
              <a:gd name="connsiteY41" fmla="*/ 1703070 h 2343150"/>
              <a:gd name="connsiteX42" fmla="*/ 42386 w 1398270"/>
              <a:gd name="connsiteY42" fmla="*/ 1783080 h 2343150"/>
              <a:gd name="connsiteX0" fmla="*/ 42386 w 1398270"/>
              <a:gd name="connsiteY0" fmla="*/ 1783080 h 2343150"/>
              <a:gd name="connsiteX1" fmla="*/ 0 w 1398270"/>
              <a:gd name="connsiteY1" fmla="*/ 1874520 h 2343150"/>
              <a:gd name="connsiteX2" fmla="*/ 8572 w 1398270"/>
              <a:gd name="connsiteY2" fmla="*/ 1980248 h 2343150"/>
              <a:gd name="connsiteX3" fmla="*/ 93345 w 1398270"/>
              <a:gd name="connsiteY3" fmla="*/ 2081689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79546 w 1398270"/>
              <a:gd name="connsiteY40" fmla="*/ 1582579 h 2343150"/>
              <a:gd name="connsiteX41" fmla="*/ 87630 w 1398270"/>
              <a:gd name="connsiteY41" fmla="*/ 1703070 h 2343150"/>
              <a:gd name="connsiteX42" fmla="*/ 42386 w 1398270"/>
              <a:gd name="connsiteY42" fmla="*/ 1783080 h 2343150"/>
              <a:gd name="connsiteX0" fmla="*/ 42386 w 1398270"/>
              <a:gd name="connsiteY0" fmla="*/ 1783080 h 2343150"/>
              <a:gd name="connsiteX1" fmla="*/ 0 w 1398270"/>
              <a:gd name="connsiteY1" fmla="*/ 1874520 h 2343150"/>
              <a:gd name="connsiteX2" fmla="*/ 8572 w 1398270"/>
              <a:gd name="connsiteY2" fmla="*/ 1980248 h 2343150"/>
              <a:gd name="connsiteX3" fmla="*/ 100488 w 1398270"/>
              <a:gd name="connsiteY3" fmla="*/ 2079308 h 2343150"/>
              <a:gd name="connsiteX4" fmla="*/ 247650 w 1398270"/>
              <a:gd name="connsiteY4" fmla="*/ 2198370 h 2343150"/>
              <a:gd name="connsiteX5" fmla="*/ 377190 w 1398270"/>
              <a:gd name="connsiteY5" fmla="*/ 2293620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79546 w 1398270"/>
              <a:gd name="connsiteY40" fmla="*/ 1582579 h 2343150"/>
              <a:gd name="connsiteX41" fmla="*/ 87630 w 1398270"/>
              <a:gd name="connsiteY41" fmla="*/ 1703070 h 2343150"/>
              <a:gd name="connsiteX42" fmla="*/ 42386 w 1398270"/>
              <a:gd name="connsiteY42" fmla="*/ 1783080 h 2343150"/>
              <a:gd name="connsiteX0" fmla="*/ 42386 w 1398270"/>
              <a:gd name="connsiteY0" fmla="*/ 1783080 h 2343150"/>
              <a:gd name="connsiteX1" fmla="*/ 0 w 1398270"/>
              <a:gd name="connsiteY1" fmla="*/ 1874520 h 2343150"/>
              <a:gd name="connsiteX2" fmla="*/ 8572 w 1398270"/>
              <a:gd name="connsiteY2" fmla="*/ 1980248 h 2343150"/>
              <a:gd name="connsiteX3" fmla="*/ 100488 w 1398270"/>
              <a:gd name="connsiteY3" fmla="*/ 2079308 h 2343150"/>
              <a:gd name="connsiteX4" fmla="*/ 247650 w 1398270"/>
              <a:gd name="connsiteY4" fmla="*/ 2198370 h 2343150"/>
              <a:gd name="connsiteX5" fmla="*/ 386715 w 1398270"/>
              <a:gd name="connsiteY5" fmla="*/ 2291239 h 2343150"/>
              <a:gd name="connsiteX6" fmla="*/ 525780 w 1398270"/>
              <a:gd name="connsiteY6" fmla="*/ 2343150 h 2343150"/>
              <a:gd name="connsiteX7" fmla="*/ 712470 w 1398270"/>
              <a:gd name="connsiteY7" fmla="*/ 2331720 h 2343150"/>
              <a:gd name="connsiteX8" fmla="*/ 861060 w 1398270"/>
              <a:gd name="connsiteY8" fmla="*/ 2228850 h 2343150"/>
              <a:gd name="connsiteX9" fmla="*/ 1059180 w 1398270"/>
              <a:gd name="connsiteY9" fmla="*/ 2034540 h 2343150"/>
              <a:gd name="connsiteX10" fmla="*/ 1245870 w 1398270"/>
              <a:gd name="connsiteY10" fmla="*/ 1809750 h 2343150"/>
              <a:gd name="connsiteX11" fmla="*/ 1341120 w 1398270"/>
              <a:gd name="connsiteY11" fmla="*/ 1626870 h 2343150"/>
              <a:gd name="connsiteX12" fmla="*/ 1379220 w 1398270"/>
              <a:gd name="connsiteY12" fmla="*/ 1421130 h 2343150"/>
              <a:gd name="connsiteX13" fmla="*/ 1394460 w 1398270"/>
              <a:gd name="connsiteY13" fmla="*/ 1116330 h 2343150"/>
              <a:gd name="connsiteX14" fmla="*/ 1386840 w 1398270"/>
              <a:gd name="connsiteY14" fmla="*/ 819150 h 2343150"/>
              <a:gd name="connsiteX15" fmla="*/ 1398270 w 1398270"/>
              <a:gd name="connsiteY15" fmla="*/ 670560 h 2343150"/>
              <a:gd name="connsiteX16" fmla="*/ 1379220 w 1398270"/>
              <a:gd name="connsiteY16" fmla="*/ 529590 h 2343150"/>
              <a:gd name="connsiteX17" fmla="*/ 1363980 w 1398270"/>
              <a:gd name="connsiteY17" fmla="*/ 407670 h 2343150"/>
              <a:gd name="connsiteX18" fmla="*/ 1329690 w 1398270"/>
              <a:gd name="connsiteY18" fmla="*/ 377190 h 2343150"/>
              <a:gd name="connsiteX19" fmla="*/ 1348740 w 1398270"/>
              <a:gd name="connsiteY19" fmla="*/ 308610 h 2343150"/>
              <a:gd name="connsiteX20" fmla="*/ 1352550 w 1398270"/>
              <a:gd name="connsiteY20" fmla="*/ 125730 h 2343150"/>
              <a:gd name="connsiteX21" fmla="*/ 1268730 w 1398270"/>
              <a:gd name="connsiteY21" fmla="*/ 22860 h 2343150"/>
              <a:gd name="connsiteX22" fmla="*/ 1173480 w 1398270"/>
              <a:gd name="connsiteY22" fmla="*/ 0 h 2343150"/>
              <a:gd name="connsiteX23" fmla="*/ 1085850 w 1398270"/>
              <a:gd name="connsiteY23" fmla="*/ 34290 h 2343150"/>
              <a:gd name="connsiteX24" fmla="*/ 1047750 w 1398270"/>
              <a:gd name="connsiteY24" fmla="*/ 133350 h 2343150"/>
              <a:gd name="connsiteX25" fmla="*/ 1051560 w 1398270"/>
              <a:gd name="connsiteY25" fmla="*/ 247650 h 2343150"/>
              <a:gd name="connsiteX26" fmla="*/ 1078230 w 1398270"/>
              <a:gd name="connsiteY26" fmla="*/ 323850 h 2343150"/>
              <a:gd name="connsiteX27" fmla="*/ 1108710 w 1398270"/>
              <a:gd name="connsiteY27" fmla="*/ 419100 h 2343150"/>
              <a:gd name="connsiteX28" fmla="*/ 1165860 w 1398270"/>
              <a:gd name="connsiteY28" fmla="*/ 480060 h 2343150"/>
              <a:gd name="connsiteX29" fmla="*/ 1158240 w 1398270"/>
              <a:gd name="connsiteY29" fmla="*/ 510540 h 2343150"/>
              <a:gd name="connsiteX30" fmla="*/ 1131570 w 1398270"/>
              <a:gd name="connsiteY30" fmla="*/ 560070 h 2343150"/>
              <a:gd name="connsiteX31" fmla="*/ 1032510 w 1398270"/>
              <a:gd name="connsiteY31" fmla="*/ 643890 h 2343150"/>
              <a:gd name="connsiteX32" fmla="*/ 979170 w 1398270"/>
              <a:gd name="connsiteY32" fmla="*/ 693420 h 2343150"/>
              <a:gd name="connsiteX33" fmla="*/ 963930 w 1398270"/>
              <a:gd name="connsiteY33" fmla="*/ 750570 h 2343150"/>
              <a:gd name="connsiteX34" fmla="*/ 902970 w 1398270"/>
              <a:gd name="connsiteY34" fmla="*/ 800100 h 2343150"/>
              <a:gd name="connsiteX35" fmla="*/ 868680 w 1398270"/>
              <a:gd name="connsiteY35" fmla="*/ 838200 h 2343150"/>
              <a:gd name="connsiteX36" fmla="*/ 800100 w 1398270"/>
              <a:gd name="connsiteY36" fmla="*/ 876300 h 2343150"/>
              <a:gd name="connsiteX37" fmla="*/ 686753 w 1398270"/>
              <a:gd name="connsiteY37" fmla="*/ 984885 h 2343150"/>
              <a:gd name="connsiteX38" fmla="*/ 522923 w 1398270"/>
              <a:gd name="connsiteY38" fmla="*/ 1154430 h 2343150"/>
              <a:gd name="connsiteX39" fmla="*/ 336233 w 1398270"/>
              <a:gd name="connsiteY39" fmla="*/ 1352550 h 2343150"/>
              <a:gd name="connsiteX40" fmla="*/ 179546 w 1398270"/>
              <a:gd name="connsiteY40" fmla="*/ 1582579 h 2343150"/>
              <a:gd name="connsiteX41" fmla="*/ 87630 w 1398270"/>
              <a:gd name="connsiteY41" fmla="*/ 1703070 h 2343150"/>
              <a:gd name="connsiteX42" fmla="*/ 42386 w 1398270"/>
              <a:gd name="connsiteY42" fmla="*/ 1783080 h 2343150"/>
              <a:gd name="connsiteX0" fmla="*/ 42386 w 1398270"/>
              <a:gd name="connsiteY0" fmla="*/ 1783080 h 2340769"/>
              <a:gd name="connsiteX1" fmla="*/ 0 w 1398270"/>
              <a:gd name="connsiteY1" fmla="*/ 1874520 h 2340769"/>
              <a:gd name="connsiteX2" fmla="*/ 8572 w 1398270"/>
              <a:gd name="connsiteY2" fmla="*/ 1980248 h 2340769"/>
              <a:gd name="connsiteX3" fmla="*/ 100488 w 1398270"/>
              <a:gd name="connsiteY3" fmla="*/ 2079308 h 2340769"/>
              <a:gd name="connsiteX4" fmla="*/ 247650 w 1398270"/>
              <a:gd name="connsiteY4" fmla="*/ 2198370 h 2340769"/>
              <a:gd name="connsiteX5" fmla="*/ 386715 w 1398270"/>
              <a:gd name="connsiteY5" fmla="*/ 2291239 h 2340769"/>
              <a:gd name="connsiteX6" fmla="*/ 537686 w 1398270"/>
              <a:gd name="connsiteY6" fmla="*/ 2340769 h 2340769"/>
              <a:gd name="connsiteX7" fmla="*/ 712470 w 1398270"/>
              <a:gd name="connsiteY7" fmla="*/ 2331720 h 2340769"/>
              <a:gd name="connsiteX8" fmla="*/ 861060 w 1398270"/>
              <a:gd name="connsiteY8" fmla="*/ 2228850 h 2340769"/>
              <a:gd name="connsiteX9" fmla="*/ 1059180 w 1398270"/>
              <a:gd name="connsiteY9" fmla="*/ 2034540 h 2340769"/>
              <a:gd name="connsiteX10" fmla="*/ 1245870 w 1398270"/>
              <a:gd name="connsiteY10" fmla="*/ 1809750 h 2340769"/>
              <a:gd name="connsiteX11" fmla="*/ 1341120 w 1398270"/>
              <a:gd name="connsiteY11" fmla="*/ 1626870 h 2340769"/>
              <a:gd name="connsiteX12" fmla="*/ 1379220 w 1398270"/>
              <a:gd name="connsiteY12" fmla="*/ 1421130 h 2340769"/>
              <a:gd name="connsiteX13" fmla="*/ 1394460 w 1398270"/>
              <a:gd name="connsiteY13" fmla="*/ 1116330 h 2340769"/>
              <a:gd name="connsiteX14" fmla="*/ 1386840 w 1398270"/>
              <a:gd name="connsiteY14" fmla="*/ 819150 h 2340769"/>
              <a:gd name="connsiteX15" fmla="*/ 1398270 w 1398270"/>
              <a:gd name="connsiteY15" fmla="*/ 670560 h 2340769"/>
              <a:gd name="connsiteX16" fmla="*/ 1379220 w 1398270"/>
              <a:gd name="connsiteY16" fmla="*/ 529590 h 2340769"/>
              <a:gd name="connsiteX17" fmla="*/ 1363980 w 1398270"/>
              <a:gd name="connsiteY17" fmla="*/ 407670 h 2340769"/>
              <a:gd name="connsiteX18" fmla="*/ 1329690 w 1398270"/>
              <a:gd name="connsiteY18" fmla="*/ 377190 h 2340769"/>
              <a:gd name="connsiteX19" fmla="*/ 1348740 w 1398270"/>
              <a:gd name="connsiteY19" fmla="*/ 308610 h 2340769"/>
              <a:gd name="connsiteX20" fmla="*/ 1352550 w 1398270"/>
              <a:gd name="connsiteY20" fmla="*/ 125730 h 2340769"/>
              <a:gd name="connsiteX21" fmla="*/ 1268730 w 1398270"/>
              <a:gd name="connsiteY21" fmla="*/ 22860 h 2340769"/>
              <a:gd name="connsiteX22" fmla="*/ 1173480 w 1398270"/>
              <a:gd name="connsiteY22" fmla="*/ 0 h 2340769"/>
              <a:gd name="connsiteX23" fmla="*/ 1085850 w 1398270"/>
              <a:gd name="connsiteY23" fmla="*/ 34290 h 2340769"/>
              <a:gd name="connsiteX24" fmla="*/ 1047750 w 1398270"/>
              <a:gd name="connsiteY24" fmla="*/ 133350 h 2340769"/>
              <a:gd name="connsiteX25" fmla="*/ 1051560 w 1398270"/>
              <a:gd name="connsiteY25" fmla="*/ 247650 h 2340769"/>
              <a:gd name="connsiteX26" fmla="*/ 1078230 w 1398270"/>
              <a:gd name="connsiteY26" fmla="*/ 323850 h 2340769"/>
              <a:gd name="connsiteX27" fmla="*/ 1108710 w 1398270"/>
              <a:gd name="connsiteY27" fmla="*/ 419100 h 2340769"/>
              <a:gd name="connsiteX28" fmla="*/ 1165860 w 1398270"/>
              <a:gd name="connsiteY28" fmla="*/ 480060 h 2340769"/>
              <a:gd name="connsiteX29" fmla="*/ 1158240 w 1398270"/>
              <a:gd name="connsiteY29" fmla="*/ 510540 h 2340769"/>
              <a:gd name="connsiteX30" fmla="*/ 1131570 w 1398270"/>
              <a:gd name="connsiteY30" fmla="*/ 560070 h 2340769"/>
              <a:gd name="connsiteX31" fmla="*/ 1032510 w 1398270"/>
              <a:gd name="connsiteY31" fmla="*/ 643890 h 2340769"/>
              <a:gd name="connsiteX32" fmla="*/ 979170 w 1398270"/>
              <a:gd name="connsiteY32" fmla="*/ 693420 h 2340769"/>
              <a:gd name="connsiteX33" fmla="*/ 963930 w 1398270"/>
              <a:gd name="connsiteY33" fmla="*/ 750570 h 2340769"/>
              <a:gd name="connsiteX34" fmla="*/ 902970 w 1398270"/>
              <a:gd name="connsiteY34" fmla="*/ 800100 h 2340769"/>
              <a:gd name="connsiteX35" fmla="*/ 868680 w 1398270"/>
              <a:gd name="connsiteY35" fmla="*/ 838200 h 2340769"/>
              <a:gd name="connsiteX36" fmla="*/ 800100 w 1398270"/>
              <a:gd name="connsiteY36" fmla="*/ 876300 h 2340769"/>
              <a:gd name="connsiteX37" fmla="*/ 686753 w 1398270"/>
              <a:gd name="connsiteY37" fmla="*/ 984885 h 2340769"/>
              <a:gd name="connsiteX38" fmla="*/ 522923 w 1398270"/>
              <a:gd name="connsiteY38" fmla="*/ 1154430 h 2340769"/>
              <a:gd name="connsiteX39" fmla="*/ 336233 w 1398270"/>
              <a:gd name="connsiteY39" fmla="*/ 1352550 h 2340769"/>
              <a:gd name="connsiteX40" fmla="*/ 179546 w 1398270"/>
              <a:gd name="connsiteY40" fmla="*/ 1582579 h 2340769"/>
              <a:gd name="connsiteX41" fmla="*/ 87630 w 1398270"/>
              <a:gd name="connsiteY41" fmla="*/ 1703070 h 2340769"/>
              <a:gd name="connsiteX42" fmla="*/ 42386 w 1398270"/>
              <a:gd name="connsiteY42" fmla="*/ 1783080 h 2340769"/>
              <a:gd name="connsiteX0" fmla="*/ 42386 w 1398270"/>
              <a:gd name="connsiteY0" fmla="*/ 1783080 h 2340769"/>
              <a:gd name="connsiteX1" fmla="*/ 0 w 1398270"/>
              <a:gd name="connsiteY1" fmla="*/ 1874520 h 2340769"/>
              <a:gd name="connsiteX2" fmla="*/ 8572 w 1398270"/>
              <a:gd name="connsiteY2" fmla="*/ 1980248 h 2340769"/>
              <a:gd name="connsiteX3" fmla="*/ 100488 w 1398270"/>
              <a:gd name="connsiteY3" fmla="*/ 2079308 h 2340769"/>
              <a:gd name="connsiteX4" fmla="*/ 247650 w 1398270"/>
              <a:gd name="connsiteY4" fmla="*/ 2198370 h 2340769"/>
              <a:gd name="connsiteX5" fmla="*/ 386715 w 1398270"/>
              <a:gd name="connsiteY5" fmla="*/ 2291239 h 2340769"/>
              <a:gd name="connsiteX6" fmla="*/ 537686 w 1398270"/>
              <a:gd name="connsiteY6" fmla="*/ 2340769 h 2340769"/>
              <a:gd name="connsiteX7" fmla="*/ 712470 w 1398270"/>
              <a:gd name="connsiteY7" fmla="*/ 2331720 h 2340769"/>
              <a:gd name="connsiteX8" fmla="*/ 861060 w 1398270"/>
              <a:gd name="connsiteY8" fmla="*/ 2228850 h 2340769"/>
              <a:gd name="connsiteX9" fmla="*/ 1059180 w 1398270"/>
              <a:gd name="connsiteY9" fmla="*/ 2034540 h 2340769"/>
              <a:gd name="connsiteX10" fmla="*/ 1245870 w 1398270"/>
              <a:gd name="connsiteY10" fmla="*/ 1809750 h 2340769"/>
              <a:gd name="connsiteX11" fmla="*/ 1341120 w 1398270"/>
              <a:gd name="connsiteY11" fmla="*/ 1626870 h 2340769"/>
              <a:gd name="connsiteX12" fmla="*/ 1379220 w 1398270"/>
              <a:gd name="connsiteY12" fmla="*/ 1421130 h 2340769"/>
              <a:gd name="connsiteX13" fmla="*/ 1378268 w 1398270"/>
              <a:gd name="connsiteY13" fmla="*/ 1250157 h 2340769"/>
              <a:gd name="connsiteX14" fmla="*/ 1394460 w 1398270"/>
              <a:gd name="connsiteY14" fmla="*/ 1116330 h 2340769"/>
              <a:gd name="connsiteX15" fmla="*/ 1386840 w 1398270"/>
              <a:gd name="connsiteY15" fmla="*/ 819150 h 2340769"/>
              <a:gd name="connsiteX16" fmla="*/ 1398270 w 1398270"/>
              <a:gd name="connsiteY16" fmla="*/ 670560 h 2340769"/>
              <a:gd name="connsiteX17" fmla="*/ 1379220 w 1398270"/>
              <a:gd name="connsiteY17" fmla="*/ 529590 h 2340769"/>
              <a:gd name="connsiteX18" fmla="*/ 1363980 w 1398270"/>
              <a:gd name="connsiteY18" fmla="*/ 407670 h 2340769"/>
              <a:gd name="connsiteX19" fmla="*/ 1329690 w 1398270"/>
              <a:gd name="connsiteY19" fmla="*/ 377190 h 2340769"/>
              <a:gd name="connsiteX20" fmla="*/ 1348740 w 1398270"/>
              <a:gd name="connsiteY20" fmla="*/ 308610 h 2340769"/>
              <a:gd name="connsiteX21" fmla="*/ 1352550 w 1398270"/>
              <a:gd name="connsiteY21" fmla="*/ 125730 h 2340769"/>
              <a:gd name="connsiteX22" fmla="*/ 1268730 w 1398270"/>
              <a:gd name="connsiteY22" fmla="*/ 22860 h 2340769"/>
              <a:gd name="connsiteX23" fmla="*/ 1173480 w 1398270"/>
              <a:gd name="connsiteY23" fmla="*/ 0 h 2340769"/>
              <a:gd name="connsiteX24" fmla="*/ 1085850 w 1398270"/>
              <a:gd name="connsiteY24" fmla="*/ 34290 h 2340769"/>
              <a:gd name="connsiteX25" fmla="*/ 1047750 w 1398270"/>
              <a:gd name="connsiteY25" fmla="*/ 133350 h 2340769"/>
              <a:gd name="connsiteX26" fmla="*/ 1051560 w 1398270"/>
              <a:gd name="connsiteY26" fmla="*/ 247650 h 2340769"/>
              <a:gd name="connsiteX27" fmla="*/ 1078230 w 1398270"/>
              <a:gd name="connsiteY27" fmla="*/ 323850 h 2340769"/>
              <a:gd name="connsiteX28" fmla="*/ 1108710 w 1398270"/>
              <a:gd name="connsiteY28" fmla="*/ 419100 h 2340769"/>
              <a:gd name="connsiteX29" fmla="*/ 1165860 w 1398270"/>
              <a:gd name="connsiteY29" fmla="*/ 480060 h 2340769"/>
              <a:gd name="connsiteX30" fmla="*/ 1158240 w 1398270"/>
              <a:gd name="connsiteY30" fmla="*/ 510540 h 2340769"/>
              <a:gd name="connsiteX31" fmla="*/ 1131570 w 1398270"/>
              <a:gd name="connsiteY31" fmla="*/ 560070 h 2340769"/>
              <a:gd name="connsiteX32" fmla="*/ 1032510 w 1398270"/>
              <a:gd name="connsiteY32" fmla="*/ 643890 h 2340769"/>
              <a:gd name="connsiteX33" fmla="*/ 979170 w 1398270"/>
              <a:gd name="connsiteY33" fmla="*/ 693420 h 2340769"/>
              <a:gd name="connsiteX34" fmla="*/ 963930 w 1398270"/>
              <a:gd name="connsiteY34" fmla="*/ 750570 h 2340769"/>
              <a:gd name="connsiteX35" fmla="*/ 902970 w 1398270"/>
              <a:gd name="connsiteY35" fmla="*/ 800100 h 2340769"/>
              <a:gd name="connsiteX36" fmla="*/ 868680 w 1398270"/>
              <a:gd name="connsiteY36" fmla="*/ 838200 h 2340769"/>
              <a:gd name="connsiteX37" fmla="*/ 800100 w 1398270"/>
              <a:gd name="connsiteY37" fmla="*/ 876300 h 2340769"/>
              <a:gd name="connsiteX38" fmla="*/ 686753 w 1398270"/>
              <a:gd name="connsiteY38" fmla="*/ 984885 h 2340769"/>
              <a:gd name="connsiteX39" fmla="*/ 522923 w 1398270"/>
              <a:gd name="connsiteY39" fmla="*/ 1154430 h 2340769"/>
              <a:gd name="connsiteX40" fmla="*/ 336233 w 1398270"/>
              <a:gd name="connsiteY40" fmla="*/ 1352550 h 2340769"/>
              <a:gd name="connsiteX41" fmla="*/ 179546 w 1398270"/>
              <a:gd name="connsiteY41" fmla="*/ 1582579 h 2340769"/>
              <a:gd name="connsiteX42" fmla="*/ 87630 w 1398270"/>
              <a:gd name="connsiteY42" fmla="*/ 1703070 h 2340769"/>
              <a:gd name="connsiteX43" fmla="*/ 42386 w 1398270"/>
              <a:gd name="connsiteY43" fmla="*/ 1783080 h 2340769"/>
              <a:gd name="connsiteX0" fmla="*/ 42386 w 1394460"/>
              <a:gd name="connsiteY0" fmla="*/ 1783080 h 2340769"/>
              <a:gd name="connsiteX1" fmla="*/ 0 w 1394460"/>
              <a:gd name="connsiteY1" fmla="*/ 1874520 h 2340769"/>
              <a:gd name="connsiteX2" fmla="*/ 8572 w 1394460"/>
              <a:gd name="connsiteY2" fmla="*/ 1980248 h 2340769"/>
              <a:gd name="connsiteX3" fmla="*/ 100488 w 1394460"/>
              <a:gd name="connsiteY3" fmla="*/ 2079308 h 2340769"/>
              <a:gd name="connsiteX4" fmla="*/ 247650 w 1394460"/>
              <a:gd name="connsiteY4" fmla="*/ 2198370 h 2340769"/>
              <a:gd name="connsiteX5" fmla="*/ 386715 w 1394460"/>
              <a:gd name="connsiteY5" fmla="*/ 2291239 h 2340769"/>
              <a:gd name="connsiteX6" fmla="*/ 537686 w 1394460"/>
              <a:gd name="connsiteY6" fmla="*/ 2340769 h 2340769"/>
              <a:gd name="connsiteX7" fmla="*/ 712470 w 1394460"/>
              <a:gd name="connsiteY7" fmla="*/ 2331720 h 2340769"/>
              <a:gd name="connsiteX8" fmla="*/ 861060 w 1394460"/>
              <a:gd name="connsiteY8" fmla="*/ 2228850 h 2340769"/>
              <a:gd name="connsiteX9" fmla="*/ 1059180 w 1394460"/>
              <a:gd name="connsiteY9" fmla="*/ 2034540 h 2340769"/>
              <a:gd name="connsiteX10" fmla="*/ 1245870 w 1394460"/>
              <a:gd name="connsiteY10" fmla="*/ 1809750 h 2340769"/>
              <a:gd name="connsiteX11" fmla="*/ 1341120 w 1394460"/>
              <a:gd name="connsiteY11" fmla="*/ 1626870 h 2340769"/>
              <a:gd name="connsiteX12" fmla="*/ 1379220 w 1394460"/>
              <a:gd name="connsiteY12" fmla="*/ 1421130 h 2340769"/>
              <a:gd name="connsiteX13" fmla="*/ 1378268 w 1394460"/>
              <a:gd name="connsiteY13" fmla="*/ 1250157 h 2340769"/>
              <a:gd name="connsiteX14" fmla="*/ 1394460 w 1394460"/>
              <a:gd name="connsiteY14" fmla="*/ 1116330 h 2340769"/>
              <a:gd name="connsiteX15" fmla="*/ 1386840 w 1394460"/>
              <a:gd name="connsiteY15" fmla="*/ 819150 h 2340769"/>
              <a:gd name="connsiteX16" fmla="*/ 1393507 w 1394460"/>
              <a:gd name="connsiteY16" fmla="*/ 672942 h 2340769"/>
              <a:gd name="connsiteX17" fmla="*/ 1379220 w 1394460"/>
              <a:gd name="connsiteY17" fmla="*/ 529590 h 2340769"/>
              <a:gd name="connsiteX18" fmla="*/ 1363980 w 1394460"/>
              <a:gd name="connsiteY18" fmla="*/ 407670 h 2340769"/>
              <a:gd name="connsiteX19" fmla="*/ 1329690 w 1394460"/>
              <a:gd name="connsiteY19" fmla="*/ 377190 h 2340769"/>
              <a:gd name="connsiteX20" fmla="*/ 1348740 w 1394460"/>
              <a:gd name="connsiteY20" fmla="*/ 308610 h 2340769"/>
              <a:gd name="connsiteX21" fmla="*/ 1352550 w 1394460"/>
              <a:gd name="connsiteY21" fmla="*/ 125730 h 2340769"/>
              <a:gd name="connsiteX22" fmla="*/ 1268730 w 1394460"/>
              <a:gd name="connsiteY22" fmla="*/ 22860 h 2340769"/>
              <a:gd name="connsiteX23" fmla="*/ 1173480 w 1394460"/>
              <a:gd name="connsiteY23" fmla="*/ 0 h 2340769"/>
              <a:gd name="connsiteX24" fmla="*/ 1085850 w 1394460"/>
              <a:gd name="connsiteY24" fmla="*/ 34290 h 2340769"/>
              <a:gd name="connsiteX25" fmla="*/ 1047750 w 1394460"/>
              <a:gd name="connsiteY25" fmla="*/ 133350 h 2340769"/>
              <a:gd name="connsiteX26" fmla="*/ 1051560 w 1394460"/>
              <a:gd name="connsiteY26" fmla="*/ 247650 h 2340769"/>
              <a:gd name="connsiteX27" fmla="*/ 1078230 w 1394460"/>
              <a:gd name="connsiteY27" fmla="*/ 323850 h 2340769"/>
              <a:gd name="connsiteX28" fmla="*/ 1108710 w 1394460"/>
              <a:gd name="connsiteY28" fmla="*/ 419100 h 2340769"/>
              <a:gd name="connsiteX29" fmla="*/ 1165860 w 1394460"/>
              <a:gd name="connsiteY29" fmla="*/ 480060 h 2340769"/>
              <a:gd name="connsiteX30" fmla="*/ 1158240 w 1394460"/>
              <a:gd name="connsiteY30" fmla="*/ 510540 h 2340769"/>
              <a:gd name="connsiteX31" fmla="*/ 1131570 w 1394460"/>
              <a:gd name="connsiteY31" fmla="*/ 560070 h 2340769"/>
              <a:gd name="connsiteX32" fmla="*/ 1032510 w 1394460"/>
              <a:gd name="connsiteY32" fmla="*/ 643890 h 2340769"/>
              <a:gd name="connsiteX33" fmla="*/ 979170 w 1394460"/>
              <a:gd name="connsiteY33" fmla="*/ 693420 h 2340769"/>
              <a:gd name="connsiteX34" fmla="*/ 963930 w 1394460"/>
              <a:gd name="connsiteY34" fmla="*/ 750570 h 2340769"/>
              <a:gd name="connsiteX35" fmla="*/ 902970 w 1394460"/>
              <a:gd name="connsiteY35" fmla="*/ 800100 h 2340769"/>
              <a:gd name="connsiteX36" fmla="*/ 868680 w 1394460"/>
              <a:gd name="connsiteY36" fmla="*/ 838200 h 2340769"/>
              <a:gd name="connsiteX37" fmla="*/ 800100 w 1394460"/>
              <a:gd name="connsiteY37" fmla="*/ 876300 h 2340769"/>
              <a:gd name="connsiteX38" fmla="*/ 686753 w 1394460"/>
              <a:gd name="connsiteY38" fmla="*/ 984885 h 2340769"/>
              <a:gd name="connsiteX39" fmla="*/ 522923 w 1394460"/>
              <a:gd name="connsiteY39" fmla="*/ 1154430 h 2340769"/>
              <a:gd name="connsiteX40" fmla="*/ 336233 w 1394460"/>
              <a:gd name="connsiteY40" fmla="*/ 1352550 h 2340769"/>
              <a:gd name="connsiteX41" fmla="*/ 179546 w 1394460"/>
              <a:gd name="connsiteY41" fmla="*/ 1582579 h 2340769"/>
              <a:gd name="connsiteX42" fmla="*/ 87630 w 1394460"/>
              <a:gd name="connsiteY42" fmla="*/ 1703070 h 2340769"/>
              <a:gd name="connsiteX43" fmla="*/ 42386 w 1394460"/>
              <a:gd name="connsiteY43" fmla="*/ 1783080 h 2340769"/>
              <a:gd name="connsiteX0" fmla="*/ 42386 w 1394460"/>
              <a:gd name="connsiteY0" fmla="*/ 1783080 h 2340769"/>
              <a:gd name="connsiteX1" fmla="*/ 0 w 1394460"/>
              <a:gd name="connsiteY1" fmla="*/ 1874520 h 2340769"/>
              <a:gd name="connsiteX2" fmla="*/ 8572 w 1394460"/>
              <a:gd name="connsiteY2" fmla="*/ 1980248 h 2340769"/>
              <a:gd name="connsiteX3" fmla="*/ 100488 w 1394460"/>
              <a:gd name="connsiteY3" fmla="*/ 2079308 h 2340769"/>
              <a:gd name="connsiteX4" fmla="*/ 247650 w 1394460"/>
              <a:gd name="connsiteY4" fmla="*/ 2198370 h 2340769"/>
              <a:gd name="connsiteX5" fmla="*/ 386715 w 1394460"/>
              <a:gd name="connsiteY5" fmla="*/ 2291239 h 2340769"/>
              <a:gd name="connsiteX6" fmla="*/ 537686 w 1394460"/>
              <a:gd name="connsiteY6" fmla="*/ 2340769 h 2340769"/>
              <a:gd name="connsiteX7" fmla="*/ 712470 w 1394460"/>
              <a:gd name="connsiteY7" fmla="*/ 2331720 h 2340769"/>
              <a:gd name="connsiteX8" fmla="*/ 861060 w 1394460"/>
              <a:gd name="connsiteY8" fmla="*/ 2228850 h 2340769"/>
              <a:gd name="connsiteX9" fmla="*/ 1059180 w 1394460"/>
              <a:gd name="connsiteY9" fmla="*/ 2034540 h 2340769"/>
              <a:gd name="connsiteX10" fmla="*/ 1245870 w 1394460"/>
              <a:gd name="connsiteY10" fmla="*/ 1809750 h 2340769"/>
              <a:gd name="connsiteX11" fmla="*/ 1341120 w 1394460"/>
              <a:gd name="connsiteY11" fmla="*/ 1626870 h 2340769"/>
              <a:gd name="connsiteX12" fmla="*/ 1379220 w 1394460"/>
              <a:gd name="connsiteY12" fmla="*/ 1421130 h 2340769"/>
              <a:gd name="connsiteX13" fmla="*/ 1378268 w 1394460"/>
              <a:gd name="connsiteY13" fmla="*/ 1250157 h 2340769"/>
              <a:gd name="connsiteX14" fmla="*/ 1394460 w 1394460"/>
              <a:gd name="connsiteY14" fmla="*/ 1116330 h 2340769"/>
              <a:gd name="connsiteX15" fmla="*/ 1386840 w 1394460"/>
              <a:gd name="connsiteY15" fmla="*/ 819150 h 2340769"/>
              <a:gd name="connsiteX16" fmla="*/ 1393507 w 1394460"/>
              <a:gd name="connsiteY16" fmla="*/ 672942 h 2340769"/>
              <a:gd name="connsiteX17" fmla="*/ 1379220 w 1394460"/>
              <a:gd name="connsiteY17" fmla="*/ 529590 h 2340769"/>
              <a:gd name="connsiteX18" fmla="*/ 1363980 w 1394460"/>
              <a:gd name="connsiteY18" fmla="*/ 407670 h 2340769"/>
              <a:gd name="connsiteX19" fmla="*/ 1329690 w 1394460"/>
              <a:gd name="connsiteY19" fmla="*/ 377190 h 2340769"/>
              <a:gd name="connsiteX20" fmla="*/ 1348740 w 1394460"/>
              <a:gd name="connsiteY20" fmla="*/ 308610 h 2340769"/>
              <a:gd name="connsiteX21" fmla="*/ 1352550 w 1394460"/>
              <a:gd name="connsiteY21" fmla="*/ 125730 h 2340769"/>
              <a:gd name="connsiteX22" fmla="*/ 1268730 w 1394460"/>
              <a:gd name="connsiteY22" fmla="*/ 22860 h 2340769"/>
              <a:gd name="connsiteX23" fmla="*/ 1173480 w 1394460"/>
              <a:gd name="connsiteY23" fmla="*/ 0 h 2340769"/>
              <a:gd name="connsiteX24" fmla="*/ 1085850 w 1394460"/>
              <a:gd name="connsiteY24" fmla="*/ 34290 h 2340769"/>
              <a:gd name="connsiteX25" fmla="*/ 1047750 w 1394460"/>
              <a:gd name="connsiteY25" fmla="*/ 133350 h 2340769"/>
              <a:gd name="connsiteX26" fmla="*/ 1051560 w 1394460"/>
              <a:gd name="connsiteY26" fmla="*/ 247650 h 2340769"/>
              <a:gd name="connsiteX27" fmla="*/ 1078230 w 1394460"/>
              <a:gd name="connsiteY27" fmla="*/ 323850 h 2340769"/>
              <a:gd name="connsiteX28" fmla="*/ 1108710 w 1394460"/>
              <a:gd name="connsiteY28" fmla="*/ 419100 h 2340769"/>
              <a:gd name="connsiteX29" fmla="*/ 1165860 w 1394460"/>
              <a:gd name="connsiteY29" fmla="*/ 480060 h 2340769"/>
              <a:gd name="connsiteX30" fmla="*/ 1158240 w 1394460"/>
              <a:gd name="connsiteY30" fmla="*/ 510540 h 2340769"/>
              <a:gd name="connsiteX31" fmla="*/ 1131570 w 1394460"/>
              <a:gd name="connsiteY31" fmla="*/ 560070 h 2340769"/>
              <a:gd name="connsiteX32" fmla="*/ 1032510 w 1394460"/>
              <a:gd name="connsiteY32" fmla="*/ 643890 h 2340769"/>
              <a:gd name="connsiteX33" fmla="*/ 986314 w 1394460"/>
              <a:gd name="connsiteY33" fmla="*/ 691039 h 2340769"/>
              <a:gd name="connsiteX34" fmla="*/ 963930 w 1394460"/>
              <a:gd name="connsiteY34" fmla="*/ 750570 h 2340769"/>
              <a:gd name="connsiteX35" fmla="*/ 902970 w 1394460"/>
              <a:gd name="connsiteY35" fmla="*/ 800100 h 2340769"/>
              <a:gd name="connsiteX36" fmla="*/ 868680 w 1394460"/>
              <a:gd name="connsiteY36" fmla="*/ 838200 h 2340769"/>
              <a:gd name="connsiteX37" fmla="*/ 800100 w 1394460"/>
              <a:gd name="connsiteY37" fmla="*/ 876300 h 2340769"/>
              <a:gd name="connsiteX38" fmla="*/ 686753 w 1394460"/>
              <a:gd name="connsiteY38" fmla="*/ 984885 h 2340769"/>
              <a:gd name="connsiteX39" fmla="*/ 522923 w 1394460"/>
              <a:gd name="connsiteY39" fmla="*/ 1154430 h 2340769"/>
              <a:gd name="connsiteX40" fmla="*/ 336233 w 1394460"/>
              <a:gd name="connsiteY40" fmla="*/ 1352550 h 2340769"/>
              <a:gd name="connsiteX41" fmla="*/ 179546 w 1394460"/>
              <a:gd name="connsiteY41" fmla="*/ 1582579 h 2340769"/>
              <a:gd name="connsiteX42" fmla="*/ 87630 w 1394460"/>
              <a:gd name="connsiteY42" fmla="*/ 1703070 h 2340769"/>
              <a:gd name="connsiteX43" fmla="*/ 42386 w 1394460"/>
              <a:gd name="connsiteY43" fmla="*/ 1783080 h 2340769"/>
              <a:gd name="connsiteX0" fmla="*/ 42386 w 1394460"/>
              <a:gd name="connsiteY0" fmla="*/ 1783080 h 2340769"/>
              <a:gd name="connsiteX1" fmla="*/ 0 w 1394460"/>
              <a:gd name="connsiteY1" fmla="*/ 1874520 h 2340769"/>
              <a:gd name="connsiteX2" fmla="*/ 8572 w 1394460"/>
              <a:gd name="connsiteY2" fmla="*/ 1980248 h 2340769"/>
              <a:gd name="connsiteX3" fmla="*/ 100488 w 1394460"/>
              <a:gd name="connsiteY3" fmla="*/ 2079308 h 2340769"/>
              <a:gd name="connsiteX4" fmla="*/ 247650 w 1394460"/>
              <a:gd name="connsiteY4" fmla="*/ 2198370 h 2340769"/>
              <a:gd name="connsiteX5" fmla="*/ 386715 w 1394460"/>
              <a:gd name="connsiteY5" fmla="*/ 2291239 h 2340769"/>
              <a:gd name="connsiteX6" fmla="*/ 537686 w 1394460"/>
              <a:gd name="connsiteY6" fmla="*/ 2340769 h 2340769"/>
              <a:gd name="connsiteX7" fmla="*/ 712470 w 1394460"/>
              <a:gd name="connsiteY7" fmla="*/ 2331720 h 2340769"/>
              <a:gd name="connsiteX8" fmla="*/ 861060 w 1394460"/>
              <a:gd name="connsiteY8" fmla="*/ 2228850 h 2340769"/>
              <a:gd name="connsiteX9" fmla="*/ 1059180 w 1394460"/>
              <a:gd name="connsiteY9" fmla="*/ 2034540 h 2340769"/>
              <a:gd name="connsiteX10" fmla="*/ 1245870 w 1394460"/>
              <a:gd name="connsiteY10" fmla="*/ 1809750 h 2340769"/>
              <a:gd name="connsiteX11" fmla="*/ 1341120 w 1394460"/>
              <a:gd name="connsiteY11" fmla="*/ 1626870 h 2340769"/>
              <a:gd name="connsiteX12" fmla="*/ 1379220 w 1394460"/>
              <a:gd name="connsiteY12" fmla="*/ 1421130 h 2340769"/>
              <a:gd name="connsiteX13" fmla="*/ 1378268 w 1394460"/>
              <a:gd name="connsiteY13" fmla="*/ 1250157 h 2340769"/>
              <a:gd name="connsiteX14" fmla="*/ 1394460 w 1394460"/>
              <a:gd name="connsiteY14" fmla="*/ 1116330 h 2340769"/>
              <a:gd name="connsiteX15" fmla="*/ 1386840 w 1394460"/>
              <a:gd name="connsiteY15" fmla="*/ 819150 h 2340769"/>
              <a:gd name="connsiteX16" fmla="*/ 1393507 w 1394460"/>
              <a:gd name="connsiteY16" fmla="*/ 672942 h 2340769"/>
              <a:gd name="connsiteX17" fmla="*/ 1379220 w 1394460"/>
              <a:gd name="connsiteY17" fmla="*/ 529590 h 2340769"/>
              <a:gd name="connsiteX18" fmla="*/ 1363980 w 1394460"/>
              <a:gd name="connsiteY18" fmla="*/ 407670 h 2340769"/>
              <a:gd name="connsiteX19" fmla="*/ 1329690 w 1394460"/>
              <a:gd name="connsiteY19" fmla="*/ 377190 h 2340769"/>
              <a:gd name="connsiteX20" fmla="*/ 1348740 w 1394460"/>
              <a:gd name="connsiteY20" fmla="*/ 308610 h 2340769"/>
              <a:gd name="connsiteX21" fmla="*/ 1352550 w 1394460"/>
              <a:gd name="connsiteY21" fmla="*/ 125730 h 2340769"/>
              <a:gd name="connsiteX22" fmla="*/ 1268730 w 1394460"/>
              <a:gd name="connsiteY22" fmla="*/ 22860 h 2340769"/>
              <a:gd name="connsiteX23" fmla="*/ 1173480 w 1394460"/>
              <a:gd name="connsiteY23" fmla="*/ 0 h 2340769"/>
              <a:gd name="connsiteX24" fmla="*/ 1085850 w 1394460"/>
              <a:gd name="connsiteY24" fmla="*/ 34290 h 2340769"/>
              <a:gd name="connsiteX25" fmla="*/ 1047750 w 1394460"/>
              <a:gd name="connsiteY25" fmla="*/ 133350 h 2340769"/>
              <a:gd name="connsiteX26" fmla="*/ 1051560 w 1394460"/>
              <a:gd name="connsiteY26" fmla="*/ 247650 h 2340769"/>
              <a:gd name="connsiteX27" fmla="*/ 1078230 w 1394460"/>
              <a:gd name="connsiteY27" fmla="*/ 323850 h 2340769"/>
              <a:gd name="connsiteX28" fmla="*/ 1108710 w 1394460"/>
              <a:gd name="connsiteY28" fmla="*/ 419100 h 2340769"/>
              <a:gd name="connsiteX29" fmla="*/ 1165860 w 1394460"/>
              <a:gd name="connsiteY29" fmla="*/ 480060 h 2340769"/>
              <a:gd name="connsiteX30" fmla="*/ 1158240 w 1394460"/>
              <a:gd name="connsiteY30" fmla="*/ 510540 h 2340769"/>
              <a:gd name="connsiteX31" fmla="*/ 1131570 w 1394460"/>
              <a:gd name="connsiteY31" fmla="*/ 560070 h 2340769"/>
              <a:gd name="connsiteX32" fmla="*/ 1044417 w 1394460"/>
              <a:gd name="connsiteY32" fmla="*/ 643890 h 2340769"/>
              <a:gd name="connsiteX33" fmla="*/ 986314 w 1394460"/>
              <a:gd name="connsiteY33" fmla="*/ 691039 h 2340769"/>
              <a:gd name="connsiteX34" fmla="*/ 963930 w 1394460"/>
              <a:gd name="connsiteY34" fmla="*/ 750570 h 2340769"/>
              <a:gd name="connsiteX35" fmla="*/ 902970 w 1394460"/>
              <a:gd name="connsiteY35" fmla="*/ 800100 h 2340769"/>
              <a:gd name="connsiteX36" fmla="*/ 868680 w 1394460"/>
              <a:gd name="connsiteY36" fmla="*/ 838200 h 2340769"/>
              <a:gd name="connsiteX37" fmla="*/ 800100 w 1394460"/>
              <a:gd name="connsiteY37" fmla="*/ 876300 h 2340769"/>
              <a:gd name="connsiteX38" fmla="*/ 686753 w 1394460"/>
              <a:gd name="connsiteY38" fmla="*/ 984885 h 2340769"/>
              <a:gd name="connsiteX39" fmla="*/ 522923 w 1394460"/>
              <a:gd name="connsiteY39" fmla="*/ 1154430 h 2340769"/>
              <a:gd name="connsiteX40" fmla="*/ 336233 w 1394460"/>
              <a:gd name="connsiteY40" fmla="*/ 1352550 h 2340769"/>
              <a:gd name="connsiteX41" fmla="*/ 179546 w 1394460"/>
              <a:gd name="connsiteY41" fmla="*/ 1582579 h 2340769"/>
              <a:gd name="connsiteX42" fmla="*/ 87630 w 1394460"/>
              <a:gd name="connsiteY42" fmla="*/ 1703070 h 2340769"/>
              <a:gd name="connsiteX43" fmla="*/ 42386 w 1394460"/>
              <a:gd name="connsiteY43" fmla="*/ 1783080 h 2340769"/>
              <a:gd name="connsiteX0" fmla="*/ 42386 w 1394460"/>
              <a:gd name="connsiteY0" fmla="*/ 1783080 h 2340769"/>
              <a:gd name="connsiteX1" fmla="*/ 0 w 1394460"/>
              <a:gd name="connsiteY1" fmla="*/ 1874520 h 2340769"/>
              <a:gd name="connsiteX2" fmla="*/ 8572 w 1394460"/>
              <a:gd name="connsiteY2" fmla="*/ 1980248 h 2340769"/>
              <a:gd name="connsiteX3" fmla="*/ 100488 w 1394460"/>
              <a:gd name="connsiteY3" fmla="*/ 2079308 h 2340769"/>
              <a:gd name="connsiteX4" fmla="*/ 247650 w 1394460"/>
              <a:gd name="connsiteY4" fmla="*/ 2198370 h 2340769"/>
              <a:gd name="connsiteX5" fmla="*/ 386715 w 1394460"/>
              <a:gd name="connsiteY5" fmla="*/ 2291239 h 2340769"/>
              <a:gd name="connsiteX6" fmla="*/ 537686 w 1394460"/>
              <a:gd name="connsiteY6" fmla="*/ 2340769 h 2340769"/>
              <a:gd name="connsiteX7" fmla="*/ 712470 w 1394460"/>
              <a:gd name="connsiteY7" fmla="*/ 2331720 h 2340769"/>
              <a:gd name="connsiteX8" fmla="*/ 861060 w 1394460"/>
              <a:gd name="connsiteY8" fmla="*/ 2228850 h 2340769"/>
              <a:gd name="connsiteX9" fmla="*/ 1059180 w 1394460"/>
              <a:gd name="connsiteY9" fmla="*/ 2034540 h 2340769"/>
              <a:gd name="connsiteX10" fmla="*/ 1245870 w 1394460"/>
              <a:gd name="connsiteY10" fmla="*/ 1809750 h 2340769"/>
              <a:gd name="connsiteX11" fmla="*/ 1341120 w 1394460"/>
              <a:gd name="connsiteY11" fmla="*/ 1626870 h 2340769"/>
              <a:gd name="connsiteX12" fmla="*/ 1379220 w 1394460"/>
              <a:gd name="connsiteY12" fmla="*/ 1421130 h 2340769"/>
              <a:gd name="connsiteX13" fmla="*/ 1378268 w 1394460"/>
              <a:gd name="connsiteY13" fmla="*/ 1250157 h 2340769"/>
              <a:gd name="connsiteX14" fmla="*/ 1394460 w 1394460"/>
              <a:gd name="connsiteY14" fmla="*/ 1116330 h 2340769"/>
              <a:gd name="connsiteX15" fmla="*/ 1386840 w 1394460"/>
              <a:gd name="connsiteY15" fmla="*/ 819150 h 2340769"/>
              <a:gd name="connsiteX16" fmla="*/ 1393507 w 1394460"/>
              <a:gd name="connsiteY16" fmla="*/ 672942 h 2340769"/>
              <a:gd name="connsiteX17" fmla="*/ 1379220 w 1394460"/>
              <a:gd name="connsiteY17" fmla="*/ 529590 h 2340769"/>
              <a:gd name="connsiteX18" fmla="*/ 1363980 w 1394460"/>
              <a:gd name="connsiteY18" fmla="*/ 407670 h 2340769"/>
              <a:gd name="connsiteX19" fmla="*/ 1329690 w 1394460"/>
              <a:gd name="connsiteY19" fmla="*/ 377190 h 2340769"/>
              <a:gd name="connsiteX20" fmla="*/ 1348740 w 1394460"/>
              <a:gd name="connsiteY20" fmla="*/ 308610 h 2340769"/>
              <a:gd name="connsiteX21" fmla="*/ 1352550 w 1394460"/>
              <a:gd name="connsiteY21" fmla="*/ 125730 h 2340769"/>
              <a:gd name="connsiteX22" fmla="*/ 1268730 w 1394460"/>
              <a:gd name="connsiteY22" fmla="*/ 22860 h 2340769"/>
              <a:gd name="connsiteX23" fmla="*/ 1173480 w 1394460"/>
              <a:gd name="connsiteY23" fmla="*/ 0 h 2340769"/>
              <a:gd name="connsiteX24" fmla="*/ 1085850 w 1394460"/>
              <a:gd name="connsiteY24" fmla="*/ 34290 h 2340769"/>
              <a:gd name="connsiteX25" fmla="*/ 1047750 w 1394460"/>
              <a:gd name="connsiteY25" fmla="*/ 133350 h 2340769"/>
              <a:gd name="connsiteX26" fmla="*/ 1051560 w 1394460"/>
              <a:gd name="connsiteY26" fmla="*/ 247650 h 2340769"/>
              <a:gd name="connsiteX27" fmla="*/ 1078230 w 1394460"/>
              <a:gd name="connsiteY27" fmla="*/ 323850 h 2340769"/>
              <a:gd name="connsiteX28" fmla="*/ 1127760 w 1394460"/>
              <a:gd name="connsiteY28" fmla="*/ 407193 h 2340769"/>
              <a:gd name="connsiteX29" fmla="*/ 1165860 w 1394460"/>
              <a:gd name="connsiteY29" fmla="*/ 480060 h 2340769"/>
              <a:gd name="connsiteX30" fmla="*/ 1158240 w 1394460"/>
              <a:gd name="connsiteY30" fmla="*/ 510540 h 2340769"/>
              <a:gd name="connsiteX31" fmla="*/ 1131570 w 1394460"/>
              <a:gd name="connsiteY31" fmla="*/ 560070 h 2340769"/>
              <a:gd name="connsiteX32" fmla="*/ 1044417 w 1394460"/>
              <a:gd name="connsiteY32" fmla="*/ 643890 h 2340769"/>
              <a:gd name="connsiteX33" fmla="*/ 986314 w 1394460"/>
              <a:gd name="connsiteY33" fmla="*/ 691039 h 2340769"/>
              <a:gd name="connsiteX34" fmla="*/ 963930 w 1394460"/>
              <a:gd name="connsiteY34" fmla="*/ 750570 h 2340769"/>
              <a:gd name="connsiteX35" fmla="*/ 902970 w 1394460"/>
              <a:gd name="connsiteY35" fmla="*/ 800100 h 2340769"/>
              <a:gd name="connsiteX36" fmla="*/ 868680 w 1394460"/>
              <a:gd name="connsiteY36" fmla="*/ 838200 h 2340769"/>
              <a:gd name="connsiteX37" fmla="*/ 800100 w 1394460"/>
              <a:gd name="connsiteY37" fmla="*/ 876300 h 2340769"/>
              <a:gd name="connsiteX38" fmla="*/ 686753 w 1394460"/>
              <a:gd name="connsiteY38" fmla="*/ 984885 h 2340769"/>
              <a:gd name="connsiteX39" fmla="*/ 522923 w 1394460"/>
              <a:gd name="connsiteY39" fmla="*/ 1154430 h 2340769"/>
              <a:gd name="connsiteX40" fmla="*/ 336233 w 1394460"/>
              <a:gd name="connsiteY40" fmla="*/ 1352550 h 2340769"/>
              <a:gd name="connsiteX41" fmla="*/ 179546 w 1394460"/>
              <a:gd name="connsiteY41" fmla="*/ 1582579 h 2340769"/>
              <a:gd name="connsiteX42" fmla="*/ 87630 w 1394460"/>
              <a:gd name="connsiteY42" fmla="*/ 1703070 h 2340769"/>
              <a:gd name="connsiteX43" fmla="*/ 42386 w 1394460"/>
              <a:gd name="connsiteY43" fmla="*/ 1783080 h 2340769"/>
              <a:gd name="connsiteX0" fmla="*/ 42386 w 1394460"/>
              <a:gd name="connsiteY0" fmla="*/ 1783080 h 2340769"/>
              <a:gd name="connsiteX1" fmla="*/ 0 w 1394460"/>
              <a:gd name="connsiteY1" fmla="*/ 1874520 h 2340769"/>
              <a:gd name="connsiteX2" fmla="*/ 8572 w 1394460"/>
              <a:gd name="connsiteY2" fmla="*/ 1980248 h 2340769"/>
              <a:gd name="connsiteX3" fmla="*/ 100488 w 1394460"/>
              <a:gd name="connsiteY3" fmla="*/ 2079308 h 2340769"/>
              <a:gd name="connsiteX4" fmla="*/ 247650 w 1394460"/>
              <a:gd name="connsiteY4" fmla="*/ 2198370 h 2340769"/>
              <a:gd name="connsiteX5" fmla="*/ 386715 w 1394460"/>
              <a:gd name="connsiteY5" fmla="*/ 2291239 h 2340769"/>
              <a:gd name="connsiteX6" fmla="*/ 537686 w 1394460"/>
              <a:gd name="connsiteY6" fmla="*/ 2340769 h 2340769"/>
              <a:gd name="connsiteX7" fmla="*/ 712470 w 1394460"/>
              <a:gd name="connsiteY7" fmla="*/ 2331720 h 2340769"/>
              <a:gd name="connsiteX8" fmla="*/ 861060 w 1394460"/>
              <a:gd name="connsiteY8" fmla="*/ 2228850 h 2340769"/>
              <a:gd name="connsiteX9" fmla="*/ 1059180 w 1394460"/>
              <a:gd name="connsiteY9" fmla="*/ 2034540 h 2340769"/>
              <a:gd name="connsiteX10" fmla="*/ 1245870 w 1394460"/>
              <a:gd name="connsiteY10" fmla="*/ 1809750 h 2340769"/>
              <a:gd name="connsiteX11" fmla="*/ 1341120 w 1394460"/>
              <a:gd name="connsiteY11" fmla="*/ 1626870 h 2340769"/>
              <a:gd name="connsiteX12" fmla="*/ 1379220 w 1394460"/>
              <a:gd name="connsiteY12" fmla="*/ 1421130 h 2340769"/>
              <a:gd name="connsiteX13" fmla="*/ 1378268 w 1394460"/>
              <a:gd name="connsiteY13" fmla="*/ 1250157 h 2340769"/>
              <a:gd name="connsiteX14" fmla="*/ 1394460 w 1394460"/>
              <a:gd name="connsiteY14" fmla="*/ 1116330 h 2340769"/>
              <a:gd name="connsiteX15" fmla="*/ 1386840 w 1394460"/>
              <a:gd name="connsiteY15" fmla="*/ 819150 h 2340769"/>
              <a:gd name="connsiteX16" fmla="*/ 1393507 w 1394460"/>
              <a:gd name="connsiteY16" fmla="*/ 672942 h 2340769"/>
              <a:gd name="connsiteX17" fmla="*/ 1379220 w 1394460"/>
              <a:gd name="connsiteY17" fmla="*/ 529590 h 2340769"/>
              <a:gd name="connsiteX18" fmla="*/ 1363980 w 1394460"/>
              <a:gd name="connsiteY18" fmla="*/ 407670 h 2340769"/>
              <a:gd name="connsiteX19" fmla="*/ 1329690 w 1394460"/>
              <a:gd name="connsiteY19" fmla="*/ 377190 h 2340769"/>
              <a:gd name="connsiteX20" fmla="*/ 1348740 w 1394460"/>
              <a:gd name="connsiteY20" fmla="*/ 308610 h 2340769"/>
              <a:gd name="connsiteX21" fmla="*/ 1352550 w 1394460"/>
              <a:gd name="connsiteY21" fmla="*/ 125730 h 2340769"/>
              <a:gd name="connsiteX22" fmla="*/ 1268730 w 1394460"/>
              <a:gd name="connsiteY22" fmla="*/ 22860 h 2340769"/>
              <a:gd name="connsiteX23" fmla="*/ 1173480 w 1394460"/>
              <a:gd name="connsiteY23" fmla="*/ 0 h 2340769"/>
              <a:gd name="connsiteX24" fmla="*/ 1088231 w 1394460"/>
              <a:gd name="connsiteY24" fmla="*/ 46196 h 2340769"/>
              <a:gd name="connsiteX25" fmla="*/ 1047750 w 1394460"/>
              <a:gd name="connsiteY25" fmla="*/ 133350 h 2340769"/>
              <a:gd name="connsiteX26" fmla="*/ 1051560 w 1394460"/>
              <a:gd name="connsiteY26" fmla="*/ 247650 h 2340769"/>
              <a:gd name="connsiteX27" fmla="*/ 1078230 w 1394460"/>
              <a:gd name="connsiteY27" fmla="*/ 323850 h 2340769"/>
              <a:gd name="connsiteX28" fmla="*/ 1127760 w 1394460"/>
              <a:gd name="connsiteY28" fmla="*/ 407193 h 2340769"/>
              <a:gd name="connsiteX29" fmla="*/ 1165860 w 1394460"/>
              <a:gd name="connsiteY29" fmla="*/ 480060 h 2340769"/>
              <a:gd name="connsiteX30" fmla="*/ 1158240 w 1394460"/>
              <a:gd name="connsiteY30" fmla="*/ 510540 h 2340769"/>
              <a:gd name="connsiteX31" fmla="*/ 1131570 w 1394460"/>
              <a:gd name="connsiteY31" fmla="*/ 560070 h 2340769"/>
              <a:gd name="connsiteX32" fmla="*/ 1044417 w 1394460"/>
              <a:gd name="connsiteY32" fmla="*/ 643890 h 2340769"/>
              <a:gd name="connsiteX33" fmla="*/ 986314 w 1394460"/>
              <a:gd name="connsiteY33" fmla="*/ 691039 h 2340769"/>
              <a:gd name="connsiteX34" fmla="*/ 963930 w 1394460"/>
              <a:gd name="connsiteY34" fmla="*/ 750570 h 2340769"/>
              <a:gd name="connsiteX35" fmla="*/ 902970 w 1394460"/>
              <a:gd name="connsiteY35" fmla="*/ 800100 h 2340769"/>
              <a:gd name="connsiteX36" fmla="*/ 868680 w 1394460"/>
              <a:gd name="connsiteY36" fmla="*/ 838200 h 2340769"/>
              <a:gd name="connsiteX37" fmla="*/ 800100 w 1394460"/>
              <a:gd name="connsiteY37" fmla="*/ 876300 h 2340769"/>
              <a:gd name="connsiteX38" fmla="*/ 686753 w 1394460"/>
              <a:gd name="connsiteY38" fmla="*/ 984885 h 2340769"/>
              <a:gd name="connsiteX39" fmla="*/ 522923 w 1394460"/>
              <a:gd name="connsiteY39" fmla="*/ 1154430 h 2340769"/>
              <a:gd name="connsiteX40" fmla="*/ 336233 w 1394460"/>
              <a:gd name="connsiteY40" fmla="*/ 1352550 h 2340769"/>
              <a:gd name="connsiteX41" fmla="*/ 179546 w 1394460"/>
              <a:gd name="connsiteY41" fmla="*/ 1582579 h 2340769"/>
              <a:gd name="connsiteX42" fmla="*/ 87630 w 1394460"/>
              <a:gd name="connsiteY42" fmla="*/ 1703070 h 2340769"/>
              <a:gd name="connsiteX43" fmla="*/ 42386 w 1394460"/>
              <a:gd name="connsiteY43" fmla="*/ 1783080 h 2340769"/>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329690 w 1394460"/>
              <a:gd name="connsiteY19" fmla="*/ 370046 h 2333625"/>
              <a:gd name="connsiteX20" fmla="*/ 1348740 w 1394460"/>
              <a:gd name="connsiteY20" fmla="*/ 301466 h 2333625"/>
              <a:gd name="connsiteX21" fmla="*/ 1352550 w 1394460"/>
              <a:gd name="connsiteY21" fmla="*/ 118586 h 2333625"/>
              <a:gd name="connsiteX22" fmla="*/ 1268730 w 1394460"/>
              <a:gd name="connsiteY22" fmla="*/ 15716 h 2333625"/>
              <a:gd name="connsiteX23" fmla="*/ 1173480 w 1394460"/>
              <a:gd name="connsiteY23" fmla="*/ 0 h 2333625"/>
              <a:gd name="connsiteX24" fmla="*/ 1088231 w 1394460"/>
              <a:gd name="connsiteY24" fmla="*/ 39052 h 2333625"/>
              <a:gd name="connsiteX25" fmla="*/ 1047750 w 1394460"/>
              <a:gd name="connsiteY25" fmla="*/ 126206 h 2333625"/>
              <a:gd name="connsiteX26" fmla="*/ 1051560 w 1394460"/>
              <a:gd name="connsiteY26" fmla="*/ 240506 h 2333625"/>
              <a:gd name="connsiteX27" fmla="*/ 1078230 w 1394460"/>
              <a:gd name="connsiteY27" fmla="*/ 316706 h 2333625"/>
              <a:gd name="connsiteX28" fmla="*/ 1127760 w 1394460"/>
              <a:gd name="connsiteY28" fmla="*/ 400049 h 2333625"/>
              <a:gd name="connsiteX29" fmla="*/ 1165860 w 1394460"/>
              <a:gd name="connsiteY29" fmla="*/ 472916 h 2333625"/>
              <a:gd name="connsiteX30" fmla="*/ 1158240 w 1394460"/>
              <a:gd name="connsiteY30" fmla="*/ 503396 h 2333625"/>
              <a:gd name="connsiteX31" fmla="*/ 1131570 w 1394460"/>
              <a:gd name="connsiteY31" fmla="*/ 552926 h 2333625"/>
              <a:gd name="connsiteX32" fmla="*/ 1044417 w 1394460"/>
              <a:gd name="connsiteY32" fmla="*/ 636746 h 2333625"/>
              <a:gd name="connsiteX33" fmla="*/ 986314 w 1394460"/>
              <a:gd name="connsiteY33" fmla="*/ 683895 h 2333625"/>
              <a:gd name="connsiteX34" fmla="*/ 963930 w 1394460"/>
              <a:gd name="connsiteY34" fmla="*/ 743426 h 2333625"/>
              <a:gd name="connsiteX35" fmla="*/ 902970 w 1394460"/>
              <a:gd name="connsiteY35" fmla="*/ 792956 h 2333625"/>
              <a:gd name="connsiteX36" fmla="*/ 868680 w 1394460"/>
              <a:gd name="connsiteY36" fmla="*/ 831056 h 2333625"/>
              <a:gd name="connsiteX37" fmla="*/ 800100 w 1394460"/>
              <a:gd name="connsiteY37" fmla="*/ 869156 h 2333625"/>
              <a:gd name="connsiteX38" fmla="*/ 686753 w 1394460"/>
              <a:gd name="connsiteY38" fmla="*/ 977741 h 2333625"/>
              <a:gd name="connsiteX39" fmla="*/ 522923 w 1394460"/>
              <a:gd name="connsiteY39" fmla="*/ 1147286 h 2333625"/>
              <a:gd name="connsiteX40" fmla="*/ 336233 w 1394460"/>
              <a:gd name="connsiteY40" fmla="*/ 1345406 h 2333625"/>
              <a:gd name="connsiteX41" fmla="*/ 179546 w 1394460"/>
              <a:gd name="connsiteY41" fmla="*/ 1575435 h 2333625"/>
              <a:gd name="connsiteX42" fmla="*/ 87630 w 1394460"/>
              <a:gd name="connsiteY42" fmla="*/ 1695926 h 2333625"/>
              <a:gd name="connsiteX43" fmla="*/ 42386 w 1394460"/>
              <a:gd name="connsiteY43"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329690 w 1394460"/>
              <a:gd name="connsiteY19" fmla="*/ 370046 h 2333625"/>
              <a:gd name="connsiteX20" fmla="*/ 1348740 w 1394460"/>
              <a:gd name="connsiteY20" fmla="*/ 301466 h 2333625"/>
              <a:gd name="connsiteX21" fmla="*/ 1343025 w 1394460"/>
              <a:gd name="connsiteY21" fmla="*/ 120967 h 2333625"/>
              <a:gd name="connsiteX22" fmla="*/ 1268730 w 1394460"/>
              <a:gd name="connsiteY22" fmla="*/ 15716 h 2333625"/>
              <a:gd name="connsiteX23" fmla="*/ 1173480 w 1394460"/>
              <a:gd name="connsiteY23" fmla="*/ 0 h 2333625"/>
              <a:gd name="connsiteX24" fmla="*/ 1088231 w 1394460"/>
              <a:gd name="connsiteY24" fmla="*/ 39052 h 2333625"/>
              <a:gd name="connsiteX25" fmla="*/ 1047750 w 1394460"/>
              <a:gd name="connsiteY25" fmla="*/ 126206 h 2333625"/>
              <a:gd name="connsiteX26" fmla="*/ 1051560 w 1394460"/>
              <a:gd name="connsiteY26" fmla="*/ 240506 h 2333625"/>
              <a:gd name="connsiteX27" fmla="*/ 1078230 w 1394460"/>
              <a:gd name="connsiteY27" fmla="*/ 316706 h 2333625"/>
              <a:gd name="connsiteX28" fmla="*/ 1127760 w 1394460"/>
              <a:gd name="connsiteY28" fmla="*/ 400049 h 2333625"/>
              <a:gd name="connsiteX29" fmla="*/ 1165860 w 1394460"/>
              <a:gd name="connsiteY29" fmla="*/ 472916 h 2333625"/>
              <a:gd name="connsiteX30" fmla="*/ 1158240 w 1394460"/>
              <a:gd name="connsiteY30" fmla="*/ 503396 h 2333625"/>
              <a:gd name="connsiteX31" fmla="*/ 1131570 w 1394460"/>
              <a:gd name="connsiteY31" fmla="*/ 552926 h 2333625"/>
              <a:gd name="connsiteX32" fmla="*/ 1044417 w 1394460"/>
              <a:gd name="connsiteY32" fmla="*/ 636746 h 2333625"/>
              <a:gd name="connsiteX33" fmla="*/ 986314 w 1394460"/>
              <a:gd name="connsiteY33" fmla="*/ 683895 h 2333625"/>
              <a:gd name="connsiteX34" fmla="*/ 963930 w 1394460"/>
              <a:gd name="connsiteY34" fmla="*/ 743426 h 2333625"/>
              <a:gd name="connsiteX35" fmla="*/ 902970 w 1394460"/>
              <a:gd name="connsiteY35" fmla="*/ 792956 h 2333625"/>
              <a:gd name="connsiteX36" fmla="*/ 868680 w 1394460"/>
              <a:gd name="connsiteY36" fmla="*/ 831056 h 2333625"/>
              <a:gd name="connsiteX37" fmla="*/ 800100 w 1394460"/>
              <a:gd name="connsiteY37" fmla="*/ 869156 h 2333625"/>
              <a:gd name="connsiteX38" fmla="*/ 686753 w 1394460"/>
              <a:gd name="connsiteY38" fmla="*/ 977741 h 2333625"/>
              <a:gd name="connsiteX39" fmla="*/ 522923 w 1394460"/>
              <a:gd name="connsiteY39" fmla="*/ 1147286 h 2333625"/>
              <a:gd name="connsiteX40" fmla="*/ 336233 w 1394460"/>
              <a:gd name="connsiteY40" fmla="*/ 1345406 h 2333625"/>
              <a:gd name="connsiteX41" fmla="*/ 179546 w 1394460"/>
              <a:gd name="connsiteY41" fmla="*/ 1575435 h 2333625"/>
              <a:gd name="connsiteX42" fmla="*/ 87630 w 1394460"/>
              <a:gd name="connsiteY42" fmla="*/ 1695926 h 2333625"/>
              <a:gd name="connsiteX43" fmla="*/ 42386 w 1394460"/>
              <a:gd name="connsiteY43"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329690 w 1394460"/>
              <a:gd name="connsiteY19" fmla="*/ 370046 h 2333625"/>
              <a:gd name="connsiteX20" fmla="*/ 1332071 w 1394460"/>
              <a:gd name="connsiteY20" fmla="*/ 301466 h 2333625"/>
              <a:gd name="connsiteX21" fmla="*/ 1343025 w 1394460"/>
              <a:gd name="connsiteY21" fmla="*/ 120967 h 2333625"/>
              <a:gd name="connsiteX22" fmla="*/ 1268730 w 1394460"/>
              <a:gd name="connsiteY22" fmla="*/ 15716 h 2333625"/>
              <a:gd name="connsiteX23" fmla="*/ 1173480 w 1394460"/>
              <a:gd name="connsiteY23" fmla="*/ 0 h 2333625"/>
              <a:gd name="connsiteX24" fmla="*/ 1088231 w 1394460"/>
              <a:gd name="connsiteY24" fmla="*/ 39052 h 2333625"/>
              <a:gd name="connsiteX25" fmla="*/ 1047750 w 1394460"/>
              <a:gd name="connsiteY25" fmla="*/ 126206 h 2333625"/>
              <a:gd name="connsiteX26" fmla="*/ 1051560 w 1394460"/>
              <a:gd name="connsiteY26" fmla="*/ 240506 h 2333625"/>
              <a:gd name="connsiteX27" fmla="*/ 1078230 w 1394460"/>
              <a:gd name="connsiteY27" fmla="*/ 316706 h 2333625"/>
              <a:gd name="connsiteX28" fmla="*/ 1127760 w 1394460"/>
              <a:gd name="connsiteY28" fmla="*/ 400049 h 2333625"/>
              <a:gd name="connsiteX29" fmla="*/ 1165860 w 1394460"/>
              <a:gd name="connsiteY29" fmla="*/ 472916 h 2333625"/>
              <a:gd name="connsiteX30" fmla="*/ 1158240 w 1394460"/>
              <a:gd name="connsiteY30" fmla="*/ 503396 h 2333625"/>
              <a:gd name="connsiteX31" fmla="*/ 1131570 w 1394460"/>
              <a:gd name="connsiteY31" fmla="*/ 552926 h 2333625"/>
              <a:gd name="connsiteX32" fmla="*/ 1044417 w 1394460"/>
              <a:gd name="connsiteY32" fmla="*/ 636746 h 2333625"/>
              <a:gd name="connsiteX33" fmla="*/ 986314 w 1394460"/>
              <a:gd name="connsiteY33" fmla="*/ 683895 h 2333625"/>
              <a:gd name="connsiteX34" fmla="*/ 963930 w 1394460"/>
              <a:gd name="connsiteY34" fmla="*/ 743426 h 2333625"/>
              <a:gd name="connsiteX35" fmla="*/ 902970 w 1394460"/>
              <a:gd name="connsiteY35" fmla="*/ 792956 h 2333625"/>
              <a:gd name="connsiteX36" fmla="*/ 868680 w 1394460"/>
              <a:gd name="connsiteY36" fmla="*/ 831056 h 2333625"/>
              <a:gd name="connsiteX37" fmla="*/ 800100 w 1394460"/>
              <a:gd name="connsiteY37" fmla="*/ 869156 h 2333625"/>
              <a:gd name="connsiteX38" fmla="*/ 686753 w 1394460"/>
              <a:gd name="connsiteY38" fmla="*/ 977741 h 2333625"/>
              <a:gd name="connsiteX39" fmla="*/ 522923 w 1394460"/>
              <a:gd name="connsiteY39" fmla="*/ 1147286 h 2333625"/>
              <a:gd name="connsiteX40" fmla="*/ 336233 w 1394460"/>
              <a:gd name="connsiteY40" fmla="*/ 1345406 h 2333625"/>
              <a:gd name="connsiteX41" fmla="*/ 179546 w 1394460"/>
              <a:gd name="connsiteY41" fmla="*/ 1575435 h 2333625"/>
              <a:gd name="connsiteX42" fmla="*/ 87630 w 1394460"/>
              <a:gd name="connsiteY42" fmla="*/ 1695926 h 2333625"/>
              <a:gd name="connsiteX43" fmla="*/ 42386 w 1394460"/>
              <a:gd name="connsiteY43"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298734 w 1394460"/>
              <a:gd name="connsiteY19" fmla="*/ 389096 h 2333625"/>
              <a:gd name="connsiteX20" fmla="*/ 1332071 w 1394460"/>
              <a:gd name="connsiteY20" fmla="*/ 301466 h 2333625"/>
              <a:gd name="connsiteX21" fmla="*/ 1343025 w 1394460"/>
              <a:gd name="connsiteY21" fmla="*/ 120967 h 2333625"/>
              <a:gd name="connsiteX22" fmla="*/ 1268730 w 1394460"/>
              <a:gd name="connsiteY22" fmla="*/ 15716 h 2333625"/>
              <a:gd name="connsiteX23" fmla="*/ 1173480 w 1394460"/>
              <a:gd name="connsiteY23" fmla="*/ 0 h 2333625"/>
              <a:gd name="connsiteX24" fmla="*/ 1088231 w 1394460"/>
              <a:gd name="connsiteY24" fmla="*/ 39052 h 2333625"/>
              <a:gd name="connsiteX25" fmla="*/ 1047750 w 1394460"/>
              <a:gd name="connsiteY25" fmla="*/ 126206 h 2333625"/>
              <a:gd name="connsiteX26" fmla="*/ 1051560 w 1394460"/>
              <a:gd name="connsiteY26" fmla="*/ 240506 h 2333625"/>
              <a:gd name="connsiteX27" fmla="*/ 1078230 w 1394460"/>
              <a:gd name="connsiteY27" fmla="*/ 316706 h 2333625"/>
              <a:gd name="connsiteX28" fmla="*/ 1127760 w 1394460"/>
              <a:gd name="connsiteY28" fmla="*/ 400049 h 2333625"/>
              <a:gd name="connsiteX29" fmla="*/ 1165860 w 1394460"/>
              <a:gd name="connsiteY29" fmla="*/ 472916 h 2333625"/>
              <a:gd name="connsiteX30" fmla="*/ 1158240 w 1394460"/>
              <a:gd name="connsiteY30" fmla="*/ 503396 h 2333625"/>
              <a:gd name="connsiteX31" fmla="*/ 1131570 w 1394460"/>
              <a:gd name="connsiteY31" fmla="*/ 552926 h 2333625"/>
              <a:gd name="connsiteX32" fmla="*/ 1044417 w 1394460"/>
              <a:gd name="connsiteY32" fmla="*/ 636746 h 2333625"/>
              <a:gd name="connsiteX33" fmla="*/ 986314 w 1394460"/>
              <a:gd name="connsiteY33" fmla="*/ 683895 h 2333625"/>
              <a:gd name="connsiteX34" fmla="*/ 963930 w 1394460"/>
              <a:gd name="connsiteY34" fmla="*/ 743426 h 2333625"/>
              <a:gd name="connsiteX35" fmla="*/ 902970 w 1394460"/>
              <a:gd name="connsiteY35" fmla="*/ 792956 h 2333625"/>
              <a:gd name="connsiteX36" fmla="*/ 868680 w 1394460"/>
              <a:gd name="connsiteY36" fmla="*/ 831056 h 2333625"/>
              <a:gd name="connsiteX37" fmla="*/ 800100 w 1394460"/>
              <a:gd name="connsiteY37" fmla="*/ 869156 h 2333625"/>
              <a:gd name="connsiteX38" fmla="*/ 686753 w 1394460"/>
              <a:gd name="connsiteY38" fmla="*/ 977741 h 2333625"/>
              <a:gd name="connsiteX39" fmla="*/ 522923 w 1394460"/>
              <a:gd name="connsiteY39" fmla="*/ 1147286 h 2333625"/>
              <a:gd name="connsiteX40" fmla="*/ 336233 w 1394460"/>
              <a:gd name="connsiteY40" fmla="*/ 1345406 h 2333625"/>
              <a:gd name="connsiteX41" fmla="*/ 179546 w 1394460"/>
              <a:gd name="connsiteY41" fmla="*/ 1575435 h 2333625"/>
              <a:gd name="connsiteX42" fmla="*/ 87630 w 1394460"/>
              <a:gd name="connsiteY42" fmla="*/ 1695926 h 2333625"/>
              <a:gd name="connsiteX43" fmla="*/ 42386 w 1394460"/>
              <a:gd name="connsiteY43"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296352 w 1394460"/>
              <a:gd name="connsiteY19" fmla="*/ 410527 h 2333625"/>
              <a:gd name="connsiteX20" fmla="*/ 1332071 w 1394460"/>
              <a:gd name="connsiteY20" fmla="*/ 301466 h 2333625"/>
              <a:gd name="connsiteX21" fmla="*/ 1343025 w 1394460"/>
              <a:gd name="connsiteY21" fmla="*/ 120967 h 2333625"/>
              <a:gd name="connsiteX22" fmla="*/ 1268730 w 1394460"/>
              <a:gd name="connsiteY22" fmla="*/ 15716 h 2333625"/>
              <a:gd name="connsiteX23" fmla="*/ 1173480 w 1394460"/>
              <a:gd name="connsiteY23" fmla="*/ 0 h 2333625"/>
              <a:gd name="connsiteX24" fmla="*/ 1088231 w 1394460"/>
              <a:gd name="connsiteY24" fmla="*/ 39052 h 2333625"/>
              <a:gd name="connsiteX25" fmla="*/ 1047750 w 1394460"/>
              <a:gd name="connsiteY25" fmla="*/ 126206 h 2333625"/>
              <a:gd name="connsiteX26" fmla="*/ 1051560 w 1394460"/>
              <a:gd name="connsiteY26" fmla="*/ 240506 h 2333625"/>
              <a:gd name="connsiteX27" fmla="*/ 1078230 w 1394460"/>
              <a:gd name="connsiteY27" fmla="*/ 316706 h 2333625"/>
              <a:gd name="connsiteX28" fmla="*/ 1127760 w 1394460"/>
              <a:gd name="connsiteY28" fmla="*/ 400049 h 2333625"/>
              <a:gd name="connsiteX29" fmla="*/ 1165860 w 1394460"/>
              <a:gd name="connsiteY29" fmla="*/ 472916 h 2333625"/>
              <a:gd name="connsiteX30" fmla="*/ 1158240 w 1394460"/>
              <a:gd name="connsiteY30" fmla="*/ 503396 h 2333625"/>
              <a:gd name="connsiteX31" fmla="*/ 1131570 w 1394460"/>
              <a:gd name="connsiteY31" fmla="*/ 552926 h 2333625"/>
              <a:gd name="connsiteX32" fmla="*/ 1044417 w 1394460"/>
              <a:gd name="connsiteY32" fmla="*/ 636746 h 2333625"/>
              <a:gd name="connsiteX33" fmla="*/ 986314 w 1394460"/>
              <a:gd name="connsiteY33" fmla="*/ 683895 h 2333625"/>
              <a:gd name="connsiteX34" fmla="*/ 963930 w 1394460"/>
              <a:gd name="connsiteY34" fmla="*/ 743426 h 2333625"/>
              <a:gd name="connsiteX35" fmla="*/ 902970 w 1394460"/>
              <a:gd name="connsiteY35" fmla="*/ 792956 h 2333625"/>
              <a:gd name="connsiteX36" fmla="*/ 868680 w 1394460"/>
              <a:gd name="connsiteY36" fmla="*/ 831056 h 2333625"/>
              <a:gd name="connsiteX37" fmla="*/ 800100 w 1394460"/>
              <a:gd name="connsiteY37" fmla="*/ 869156 h 2333625"/>
              <a:gd name="connsiteX38" fmla="*/ 686753 w 1394460"/>
              <a:gd name="connsiteY38" fmla="*/ 977741 h 2333625"/>
              <a:gd name="connsiteX39" fmla="*/ 522923 w 1394460"/>
              <a:gd name="connsiteY39" fmla="*/ 1147286 h 2333625"/>
              <a:gd name="connsiteX40" fmla="*/ 336233 w 1394460"/>
              <a:gd name="connsiteY40" fmla="*/ 1345406 h 2333625"/>
              <a:gd name="connsiteX41" fmla="*/ 179546 w 1394460"/>
              <a:gd name="connsiteY41" fmla="*/ 1575435 h 2333625"/>
              <a:gd name="connsiteX42" fmla="*/ 87630 w 1394460"/>
              <a:gd name="connsiteY42" fmla="*/ 1695926 h 2333625"/>
              <a:gd name="connsiteX43" fmla="*/ 42386 w 1394460"/>
              <a:gd name="connsiteY43"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296352 w 1394460"/>
              <a:gd name="connsiteY19" fmla="*/ 410527 h 2333625"/>
              <a:gd name="connsiteX20" fmla="*/ 1332071 w 1394460"/>
              <a:gd name="connsiteY20" fmla="*/ 301466 h 2333625"/>
              <a:gd name="connsiteX21" fmla="*/ 1344930 w 1394460"/>
              <a:gd name="connsiteY21" fmla="*/ 204788 h 2333625"/>
              <a:gd name="connsiteX22" fmla="*/ 1343025 w 1394460"/>
              <a:gd name="connsiteY22" fmla="*/ 120967 h 2333625"/>
              <a:gd name="connsiteX23" fmla="*/ 1268730 w 1394460"/>
              <a:gd name="connsiteY23" fmla="*/ 15716 h 2333625"/>
              <a:gd name="connsiteX24" fmla="*/ 1173480 w 1394460"/>
              <a:gd name="connsiteY24" fmla="*/ 0 h 2333625"/>
              <a:gd name="connsiteX25" fmla="*/ 1088231 w 1394460"/>
              <a:gd name="connsiteY25" fmla="*/ 39052 h 2333625"/>
              <a:gd name="connsiteX26" fmla="*/ 1047750 w 1394460"/>
              <a:gd name="connsiteY26" fmla="*/ 126206 h 2333625"/>
              <a:gd name="connsiteX27" fmla="*/ 1051560 w 1394460"/>
              <a:gd name="connsiteY27" fmla="*/ 240506 h 2333625"/>
              <a:gd name="connsiteX28" fmla="*/ 1078230 w 1394460"/>
              <a:gd name="connsiteY28" fmla="*/ 316706 h 2333625"/>
              <a:gd name="connsiteX29" fmla="*/ 1127760 w 1394460"/>
              <a:gd name="connsiteY29" fmla="*/ 400049 h 2333625"/>
              <a:gd name="connsiteX30" fmla="*/ 1165860 w 1394460"/>
              <a:gd name="connsiteY30" fmla="*/ 472916 h 2333625"/>
              <a:gd name="connsiteX31" fmla="*/ 1158240 w 1394460"/>
              <a:gd name="connsiteY31" fmla="*/ 503396 h 2333625"/>
              <a:gd name="connsiteX32" fmla="*/ 1131570 w 1394460"/>
              <a:gd name="connsiteY32" fmla="*/ 552926 h 2333625"/>
              <a:gd name="connsiteX33" fmla="*/ 1044417 w 1394460"/>
              <a:gd name="connsiteY33" fmla="*/ 636746 h 2333625"/>
              <a:gd name="connsiteX34" fmla="*/ 986314 w 1394460"/>
              <a:gd name="connsiteY34" fmla="*/ 683895 h 2333625"/>
              <a:gd name="connsiteX35" fmla="*/ 963930 w 1394460"/>
              <a:gd name="connsiteY35" fmla="*/ 743426 h 2333625"/>
              <a:gd name="connsiteX36" fmla="*/ 902970 w 1394460"/>
              <a:gd name="connsiteY36" fmla="*/ 792956 h 2333625"/>
              <a:gd name="connsiteX37" fmla="*/ 868680 w 1394460"/>
              <a:gd name="connsiteY37" fmla="*/ 831056 h 2333625"/>
              <a:gd name="connsiteX38" fmla="*/ 800100 w 1394460"/>
              <a:gd name="connsiteY38" fmla="*/ 869156 h 2333625"/>
              <a:gd name="connsiteX39" fmla="*/ 686753 w 1394460"/>
              <a:gd name="connsiteY39" fmla="*/ 977741 h 2333625"/>
              <a:gd name="connsiteX40" fmla="*/ 522923 w 1394460"/>
              <a:gd name="connsiteY40" fmla="*/ 1147286 h 2333625"/>
              <a:gd name="connsiteX41" fmla="*/ 336233 w 1394460"/>
              <a:gd name="connsiteY41" fmla="*/ 1345406 h 2333625"/>
              <a:gd name="connsiteX42" fmla="*/ 179546 w 1394460"/>
              <a:gd name="connsiteY42" fmla="*/ 1575435 h 2333625"/>
              <a:gd name="connsiteX43" fmla="*/ 87630 w 1394460"/>
              <a:gd name="connsiteY43" fmla="*/ 1695926 h 2333625"/>
              <a:gd name="connsiteX44" fmla="*/ 42386 w 1394460"/>
              <a:gd name="connsiteY44" fmla="*/ 1775936 h 2333625"/>
              <a:gd name="connsiteX0" fmla="*/ 42386 w 1394460"/>
              <a:gd name="connsiteY0" fmla="*/ 1775936 h 2333625"/>
              <a:gd name="connsiteX1" fmla="*/ 0 w 1394460"/>
              <a:gd name="connsiteY1" fmla="*/ 1867376 h 2333625"/>
              <a:gd name="connsiteX2" fmla="*/ 8572 w 1394460"/>
              <a:gd name="connsiteY2" fmla="*/ 1973104 h 2333625"/>
              <a:gd name="connsiteX3" fmla="*/ 100488 w 1394460"/>
              <a:gd name="connsiteY3" fmla="*/ 2072164 h 2333625"/>
              <a:gd name="connsiteX4" fmla="*/ 247650 w 1394460"/>
              <a:gd name="connsiteY4" fmla="*/ 2191226 h 2333625"/>
              <a:gd name="connsiteX5" fmla="*/ 386715 w 1394460"/>
              <a:gd name="connsiteY5" fmla="*/ 2284095 h 2333625"/>
              <a:gd name="connsiteX6" fmla="*/ 537686 w 1394460"/>
              <a:gd name="connsiteY6" fmla="*/ 2333625 h 2333625"/>
              <a:gd name="connsiteX7" fmla="*/ 712470 w 1394460"/>
              <a:gd name="connsiteY7" fmla="*/ 2324576 h 2333625"/>
              <a:gd name="connsiteX8" fmla="*/ 861060 w 1394460"/>
              <a:gd name="connsiteY8" fmla="*/ 2221706 h 2333625"/>
              <a:gd name="connsiteX9" fmla="*/ 1059180 w 1394460"/>
              <a:gd name="connsiteY9" fmla="*/ 2027396 h 2333625"/>
              <a:gd name="connsiteX10" fmla="*/ 1245870 w 1394460"/>
              <a:gd name="connsiteY10" fmla="*/ 1802606 h 2333625"/>
              <a:gd name="connsiteX11" fmla="*/ 1341120 w 1394460"/>
              <a:gd name="connsiteY11" fmla="*/ 1619726 h 2333625"/>
              <a:gd name="connsiteX12" fmla="*/ 1379220 w 1394460"/>
              <a:gd name="connsiteY12" fmla="*/ 1413986 h 2333625"/>
              <a:gd name="connsiteX13" fmla="*/ 1378268 w 1394460"/>
              <a:gd name="connsiteY13" fmla="*/ 1243013 h 2333625"/>
              <a:gd name="connsiteX14" fmla="*/ 1394460 w 1394460"/>
              <a:gd name="connsiteY14" fmla="*/ 1109186 h 2333625"/>
              <a:gd name="connsiteX15" fmla="*/ 1386840 w 1394460"/>
              <a:gd name="connsiteY15" fmla="*/ 812006 h 2333625"/>
              <a:gd name="connsiteX16" fmla="*/ 1393507 w 1394460"/>
              <a:gd name="connsiteY16" fmla="*/ 665798 h 2333625"/>
              <a:gd name="connsiteX17" fmla="*/ 1379220 w 1394460"/>
              <a:gd name="connsiteY17" fmla="*/ 522446 h 2333625"/>
              <a:gd name="connsiteX18" fmla="*/ 1363980 w 1394460"/>
              <a:gd name="connsiteY18" fmla="*/ 400526 h 2333625"/>
              <a:gd name="connsiteX19" fmla="*/ 1296352 w 1394460"/>
              <a:gd name="connsiteY19" fmla="*/ 410527 h 2333625"/>
              <a:gd name="connsiteX20" fmla="*/ 1332071 w 1394460"/>
              <a:gd name="connsiteY20" fmla="*/ 301466 h 2333625"/>
              <a:gd name="connsiteX21" fmla="*/ 1344930 w 1394460"/>
              <a:gd name="connsiteY21" fmla="*/ 204788 h 2333625"/>
              <a:gd name="connsiteX22" fmla="*/ 1343025 w 1394460"/>
              <a:gd name="connsiteY22" fmla="*/ 120967 h 2333625"/>
              <a:gd name="connsiteX23" fmla="*/ 1313974 w 1394460"/>
              <a:gd name="connsiteY23" fmla="*/ 54770 h 2333625"/>
              <a:gd name="connsiteX24" fmla="*/ 1268730 w 1394460"/>
              <a:gd name="connsiteY24" fmla="*/ 15716 h 2333625"/>
              <a:gd name="connsiteX25" fmla="*/ 1173480 w 1394460"/>
              <a:gd name="connsiteY25" fmla="*/ 0 h 2333625"/>
              <a:gd name="connsiteX26" fmla="*/ 1088231 w 1394460"/>
              <a:gd name="connsiteY26" fmla="*/ 39052 h 2333625"/>
              <a:gd name="connsiteX27" fmla="*/ 1047750 w 1394460"/>
              <a:gd name="connsiteY27" fmla="*/ 126206 h 2333625"/>
              <a:gd name="connsiteX28" fmla="*/ 1051560 w 1394460"/>
              <a:gd name="connsiteY28" fmla="*/ 240506 h 2333625"/>
              <a:gd name="connsiteX29" fmla="*/ 1078230 w 1394460"/>
              <a:gd name="connsiteY29" fmla="*/ 316706 h 2333625"/>
              <a:gd name="connsiteX30" fmla="*/ 1127760 w 1394460"/>
              <a:gd name="connsiteY30" fmla="*/ 400049 h 2333625"/>
              <a:gd name="connsiteX31" fmla="*/ 1165860 w 1394460"/>
              <a:gd name="connsiteY31" fmla="*/ 472916 h 2333625"/>
              <a:gd name="connsiteX32" fmla="*/ 1158240 w 1394460"/>
              <a:gd name="connsiteY32" fmla="*/ 503396 h 2333625"/>
              <a:gd name="connsiteX33" fmla="*/ 1131570 w 1394460"/>
              <a:gd name="connsiteY33" fmla="*/ 552926 h 2333625"/>
              <a:gd name="connsiteX34" fmla="*/ 1044417 w 1394460"/>
              <a:gd name="connsiteY34" fmla="*/ 636746 h 2333625"/>
              <a:gd name="connsiteX35" fmla="*/ 986314 w 1394460"/>
              <a:gd name="connsiteY35" fmla="*/ 683895 h 2333625"/>
              <a:gd name="connsiteX36" fmla="*/ 963930 w 1394460"/>
              <a:gd name="connsiteY36" fmla="*/ 743426 h 2333625"/>
              <a:gd name="connsiteX37" fmla="*/ 902970 w 1394460"/>
              <a:gd name="connsiteY37" fmla="*/ 792956 h 2333625"/>
              <a:gd name="connsiteX38" fmla="*/ 868680 w 1394460"/>
              <a:gd name="connsiteY38" fmla="*/ 831056 h 2333625"/>
              <a:gd name="connsiteX39" fmla="*/ 800100 w 1394460"/>
              <a:gd name="connsiteY39" fmla="*/ 869156 h 2333625"/>
              <a:gd name="connsiteX40" fmla="*/ 686753 w 1394460"/>
              <a:gd name="connsiteY40" fmla="*/ 977741 h 2333625"/>
              <a:gd name="connsiteX41" fmla="*/ 522923 w 1394460"/>
              <a:gd name="connsiteY41" fmla="*/ 1147286 h 2333625"/>
              <a:gd name="connsiteX42" fmla="*/ 336233 w 1394460"/>
              <a:gd name="connsiteY42" fmla="*/ 1345406 h 2333625"/>
              <a:gd name="connsiteX43" fmla="*/ 179546 w 1394460"/>
              <a:gd name="connsiteY43" fmla="*/ 1575435 h 2333625"/>
              <a:gd name="connsiteX44" fmla="*/ 87630 w 1394460"/>
              <a:gd name="connsiteY44" fmla="*/ 1695926 h 2333625"/>
              <a:gd name="connsiteX45" fmla="*/ 42386 w 1394460"/>
              <a:gd name="connsiteY45" fmla="*/ 1775936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94460" h="2333625">
                <a:moveTo>
                  <a:pt x="42386" y="1775936"/>
                </a:moveTo>
                <a:lnTo>
                  <a:pt x="0" y="1867376"/>
                </a:lnTo>
                <a:lnTo>
                  <a:pt x="8572" y="1973104"/>
                </a:lnTo>
                <a:lnTo>
                  <a:pt x="100488" y="2072164"/>
                </a:lnTo>
                <a:lnTo>
                  <a:pt x="247650" y="2191226"/>
                </a:lnTo>
                <a:lnTo>
                  <a:pt x="386715" y="2284095"/>
                </a:lnTo>
                <a:lnTo>
                  <a:pt x="537686" y="2333625"/>
                </a:lnTo>
                <a:lnTo>
                  <a:pt x="712470" y="2324576"/>
                </a:lnTo>
                <a:lnTo>
                  <a:pt x="861060" y="2221706"/>
                </a:lnTo>
                <a:lnTo>
                  <a:pt x="1059180" y="2027396"/>
                </a:lnTo>
                <a:lnTo>
                  <a:pt x="1245870" y="1802606"/>
                </a:lnTo>
                <a:lnTo>
                  <a:pt x="1341120" y="1619726"/>
                </a:lnTo>
                <a:lnTo>
                  <a:pt x="1379220" y="1413986"/>
                </a:lnTo>
                <a:cubicBezTo>
                  <a:pt x="1381284" y="1356995"/>
                  <a:pt x="1376204" y="1300004"/>
                  <a:pt x="1378268" y="1243013"/>
                </a:cubicBezTo>
                <a:lnTo>
                  <a:pt x="1394460" y="1109186"/>
                </a:lnTo>
                <a:lnTo>
                  <a:pt x="1386840" y="812006"/>
                </a:lnTo>
                <a:lnTo>
                  <a:pt x="1393507" y="665798"/>
                </a:lnTo>
                <a:lnTo>
                  <a:pt x="1379220" y="522446"/>
                </a:lnTo>
                <a:lnTo>
                  <a:pt x="1363980" y="400526"/>
                </a:lnTo>
                <a:lnTo>
                  <a:pt x="1296352" y="410527"/>
                </a:lnTo>
                <a:cubicBezTo>
                  <a:pt x="1297146" y="387667"/>
                  <a:pt x="1331277" y="324326"/>
                  <a:pt x="1332071" y="301466"/>
                </a:cubicBezTo>
                <a:cubicBezTo>
                  <a:pt x="1332389" y="270034"/>
                  <a:pt x="1344612" y="236220"/>
                  <a:pt x="1344930" y="204788"/>
                </a:cubicBezTo>
                <a:lnTo>
                  <a:pt x="1343025" y="120967"/>
                </a:lnTo>
                <a:cubicBezTo>
                  <a:pt x="1329373" y="101282"/>
                  <a:pt x="1327626" y="74455"/>
                  <a:pt x="1313974" y="54770"/>
                </a:cubicBezTo>
                <a:lnTo>
                  <a:pt x="1268730" y="15716"/>
                </a:lnTo>
                <a:lnTo>
                  <a:pt x="1173480" y="0"/>
                </a:lnTo>
                <a:lnTo>
                  <a:pt x="1088231" y="39052"/>
                </a:lnTo>
                <a:lnTo>
                  <a:pt x="1047750" y="126206"/>
                </a:lnTo>
                <a:lnTo>
                  <a:pt x="1051560" y="240506"/>
                </a:lnTo>
                <a:lnTo>
                  <a:pt x="1078230" y="316706"/>
                </a:lnTo>
                <a:lnTo>
                  <a:pt x="1127760" y="400049"/>
                </a:lnTo>
                <a:lnTo>
                  <a:pt x="1165860" y="472916"/>
                </a:lnTo>
                <a:lnTo>
                  <a:pt x="1158240" y="503396"/>
                </a:lnTo>
                <a:lnTo>
                  <a:pt x="1131570" y="552926"/>
                </a:lnTo>
                <a:lnTo>
                  <a:pt x="1044417" y="636746"/>
                </a:lnTo>
                <a:lnTo>
                  <a:pt x="986314" y="683895"/>
                </a:lnTo>
                <a:lnTo>
                  <a:pt x="963930" y="743426"/>
                </a:lnTo>
                <a:lnTo>
                  <a:pt x="902970" y="792956"/>
                </a:lnTo>
                <a:lnTo>
                  <a:pt x="868680" y="831056"/>
                </a:lnTo>
                <a:lnTo>
                  <a:pt x="800100" y="869156"/>
                </a:lnTo>
                <a:lnTo>
                  <a:pt x="686753" y="977741"/>
                </a:lnTo>
                <a:lnTo>
                  <a:pt x="522923" y="1147286"/>
                </a:lnTo>
                <a:lnTo>
                  <a:pt x="336233" y="1345406"/>
                </a:lnTo>
                <a:lnTo>
                  <a:pt x="179546" y="1575435"/>
                </a:lnTo>
                <a:lnTo>
                  <a:pt x="87630" y="1695926"/>
                </a:lnTo>
                <a:lnTo>
                  <a:pt x="42386" y="1775936"/>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E743D0A-1CBC-4516-BCFF-4070818949BD}"/>
              </a:ext>
            </a:extLst>
          </p:cNvPr>
          <p:cNvSpPr txBox="1">
            <a:spLocks/>
          </p:cNvSpPr>
          <p:nvPr/>
        </p:nvSpPr>
        <p:spPr>
          <a:xfrm>
            <a:off x="1173276" y="2113927"/>
            <a:ext cx="3831772" cy="8058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9" name="Title 1">
            <a:extLst>
              <a:ext uri="{FF2B5EF4-FFF2-40B4-BE49-F238E27FC236}">
                <a16:creationId xmlns:a16="http://schemas.microsoft.com/office/drawing/2014/main" id="{9E1A4ECF-54DB-4084-B42D-D0F0CCEF9AA8}"/>
              </a:ext>
            </a:extLst>
          </p:cNvPr>
          <p:cNvSpPr txBox="1">
            <a:spLocks/>
          </p:cNvSpPr>
          <p:nvPr/>
        </p:nvSpPr>
        <p:spPr>
          <a:xfrm>
            <a:off x="4733255" y="392759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11" name="Title 1">
            <a:extLst>
              <a:ext uri="{FF2B5EF4-FFF2-40B4-BE49-F238E27FC236}">
                <a16:creationId xmlns:a16="http://schemas.microsoft.com/office/drawing/2014/main" id="{DC99DB77-1EF2-4BF0-A58C-9112571F9F43}"/>
              </a:ext>
            </a:extLst>
          </p:cNvPr>
          <p:cNvSpPr txBox="1">
            <a:spLocks/>
          </p:cNvSpPr>
          <p:nvPr/>
        </p:nvSpPr>
        <p:spPr>
          <a:xfrm>
            <a:off x="1861468" y="5176837"/>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understanding</a:t>
            </a:r>
          </a:p>
        </p:txBody>
      </p:sp>
      <p:sp>
        <p:nvSpPr>
          <p:cNvPr id="20" name="Title 1">
            <a:extLst>
              <a:ext uri="{FF2B5EF4-FFF2-40B4-BE49-F238E27FC236}">
                <a16:creationId xmlns:a16="http://schemas.microsoft.com/office/drawing/2014/main" id="{A77CE1CA-256B-428F-9B78-5CC16EEEE1A5}"/>
              </a:ext>
            </a:extLst>
          </p:cNvPr>
          <p:cNvSpPr txBox="1">
            <a:spLocks/>
          </p:cNvSpPr>
          <p:nvPr/>
        </p:nvSpPr>
        <p:spPr>
          <a:xfrm>
            <a:off x="3390200" y="4631251"/>
            <a:ext cx="1987572" cy="7740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malice</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thank my God I speak with tongues more than you all; yet in the church I would rather speak five words with my understanding, that I may teach others also, than ten thousand words in a tongue. Brethren, do     not be children in understanding; however, in malice be babes, but      in understanding be mature.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14:18-20 </a:t>
            </a:r>
            <a:r>
              <a:rPr lang="en-US" altLang="en-US" sz="38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06370128-C7BE-46B4-A47F-4B7557EEC831}"/>
              </a:ext>
            </a:extLst>
          </p:cNvPr>
          <p:cNvSpPr txBox="1">
            <a:spLocks noChangeArrowheads="1"/>
          </p:cNvSpPr>
          <p:nvPr/>
        </p:nvSpPr>
        <p:spPr bwMode="auto">
          <a:xfrm>
            <a:off x="2857500" y="3938184"/>
            <a:ext cx="3488908"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sz="41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5B8BC96-84AD-4D0F-817B-AB4F5B167471}"/>
              </a:ext>
            </a:extLst>
          </p:cNvPr>
          <p:cNvSpPr txBox="1">
            <a:spLocks noChangeArrowheads="1"/>
          </p:cNvSpPr>
          <p:nvPr/>
        </p:nvSpPr>
        <p:spPr bwMode="auto">
          <a:xfrm>
            <a:off x="2857500" y="3938184"/>
            <a:ext cx="3488908"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sz="41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271109D3-3699-4E52-9028-E9760211A58A}"/>
              </a:ext>
            </a:extLst>
          </p:cNvPr>
          <p:cNvSpPr txBox="1">
            <a:spLocks noChangeArrowheads="1"/>
          </p:cNvSpPr>
          <p:nvPr/>
        </p:nvSpPr>
        <p:spPr bwMode="auto">
          <a:xfrm>
            <a:off x="2857500" y="3938184"/>
            <a:ext cx="3488908"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understanding</a:t>
            </a:r>
            <a:endParaRPr lang="en-US" altLang="en-US" sz="41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07D146D5-0960-46CF-BB18-254D425C4335}"/>
              </a:ext>
            </a:extLst>
          </p:cNvPr>
          <p:cNvSpPr>
            <a:spLocks noChangeArrowheads="1"/>
          </p:cNvSpPr>
          <p:nvPr/>
        </p:nvSpPr>
        <p:spPr bwMode="auto">
          <a:xfrm>
            <a:off x="1283014" y="5144463"/>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11">
            <a:extLst>
              <a:ext uri="{FF2B5EF4-FFF2-40B4-BE49-F238E27FC236}">
                <a16:creationId xmlns:a16="http://schemas.microsoft.com/office/drawing/2014/main" id="{442ABBDB-8D8A-4C89-A194-D1F166A650BB}"/>
              </a:ext>
            </a:extLst>
          </p:cNvPr>
          <p:cNvSpPr>
            <a:spLocks noChangeArrowheads="1"/>
          </p:cNvSpPr>
          <p:nvPr/>
        </p:nvSpPr>
        <p:spPr bwMode="auto">
          <a:xfrm>
            <a:off x="2957032" y="45231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3" name="Rectangle 12">
            <a:extLst>
              <a:ext uri="{FF2B5EF4-FFF2-40B4-BE49-F238E27FC236}">
                <a16:creationId xmlns:a16="http://schemas.microsoft.com/office/drawing/2014/main" id="{2AD278AD-9156-49A1-95AE-61E8CE740831}"/>
              </a:ext>
            </a:extLst>
          </p:cNvPr>
          <p:cNvSpPr>
            <a:spLocks noChangeArrowheads="1"/>
          </p:cNvSpPr>
          <p:nvPr/>
        </p:nvSpPr>
        <p:spPr bwMode="auto">
          <a:xfrm>
            <a:off x="3490740" y="4507524"/>
            <a:ext cx="380618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dirty="0">
                <a:solidFill>
                  <a:schemeClr val="bg1"/>
                </a:solidFill>
                <a:effectLst>
                  <a:glow rad="127000">
                    <a:schemeClr val="tx1"/>
                  </a:glow>
                </a:effectLst>
                <a:latin typeface="Calibri" panose="020F0502020204030204" pitchFamily="34" charset="0"/>
              </a:rPr>
              <a:t>cold hearts</a:t>
            </a:r>
            <a:endParaRPr lang="en-US" altLang="en-US" sz="6000" b="1" i="1" dirty="0">
              <a:solidFill>
                <a:schemeClr val="bg1"/>
              </a:solidFill>
              <a:effectLst>
                <a:glow rad="127000">
                  <a:schemeClr val="tx1"/>
                </a:glow>
              </a:effectLst>
              <a:latin typeface="Calibri" panose="020F0502020204030204" pitchFamily="34" charset="0"/>
            </a:endParaRPr>
          </a:p>
        </p:txBody>
      </p:sp>
      <p:sp>
        <p:nvSpPr>
          <p:cNvPr id="14" name="Rectangle 13">
            <a:extLst>
              <a:ext uri="{FF2B5EF4-FFF2-40B4-BE49-F238E27FC236}">
                <a16:creationId xmlns:a16="http://schemas.microsoft.com/office/drawing/2014/main" id="{3E7230BE-62CB-4375-92E4-0AF617392D88}"/>
              </a:ext>
            </a:extLst>
          </p:cNvPr>
          <p:cNvSpPr>
            <a:spLocks noChangeArrowheads="1"/>
          </p:cNvSpPr>
          <p:nvPr/>
        </p:nvSpPr>
        <p:spPr bwMode="auto">
          <a:xfrm>
            <a:off x="4166340" y="389265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6" name="Rectangle 2">
            <a:extLst>
              <a:ext uri="{FF2B5EF4-FFF2-40B4-BE49-F238E27FC236}">
                <a16:creationId xmlns:a16="http://schemas.microsoft.com/office/drawing/2014/main" id="{19EC0A1B-9608-4717-B12A-9C934042AAE3}"/>
              </a:ext>
            </a:extLst>
          </p:cNvPr>
          <p:cNvSpPr txBox="1">
            <a:spLocks noChangeArrowheads="1"/>
          </p:cNvSpPr>
          <p:nvPr/>
        </p:nvSpPr>
        <p:spPr bwMode="auto">
          <a:xfrm>
            <a:off x="1363027" y="2119312"/>
            <a:ext cx="34404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5253E390-3603-4137-8173-31CEF281C3FD}"/>
              </a:ext>
            </a:extLst>
          </p:cNvPr>
          <p:cNvSpPr txBox="1">
            <a:spLocks noChangeArrowheads="1"/>
          </p:cNvSpPr>
          <p:nvPr/>
        </p:nvSpPr>
        <p:spPr bwMode="auto">
          <a:xfrm>
            <a:off x="4744403" y="3995737"/>
            <a:ext cx="34404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6C51321A-51D7-4696-95F6-D26A3E51D2D1}"/>
              </a:ext>
            </a:extLst>
          </p:cNvPr>
          <p:cNvSpPr txBox="1">
            <a:spLocks noChangeArrowheads="1"/>
          </p:cNvSpPr>
          <p:nvPr/>
        </p:nvSpPr>
        <p:spPr bwMode="auto">
          <a:xfrm>
            <a:off x="1861185" y="5252561"/>
            <a:ext cx="344043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understanding</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12">
            <a:extLst>
              <a:ext uri="{FF2B5EF4-FFF2-40B4-BE49-F238E27FC236}">
                <a16:creationId xmlns:a16="http://schemas.microsoft.com/office/drawing/2014/main" id="{B4A34099-57BE-461A-89B1-2F5F5CCFFF17}"/>
              </a:ext>
            </a:extLst>
          </p:cNvPr>
          <p:cNvSpPr>
            <a:spLocks noChangeArrowheads="1"/>
          </p:cNvSpPr>
          <p:nvPr/>
        </p:nvSpPr>
        <p:spPr bwMode="auto">
          <a:xfrm>
            <a:off x="7011928" y="2165229"/>
            <a:ext cx="1620137" cy="6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100" b="1" dirty="0">
                <a:solidFill>
                  <a:schemeClr val="bg1"/>
                </a:solidFill>
                <a:effectLst>
                  <a:glow rad="127000">
                    <a:schemeClr val="tx1"/>
                  </a:glow>
                </a:effectLst>
                <a:latin typeface="Calibri" panose="020F0502020204030204" pitchFamily="34" charset="0"/>
              </a:rPr>
              <a:t>teach</a:t>
            </a:r>
            <a:endParaRPr lang="en-US" altLang="en-US" sz="4100" b="1" i="1" dirty="0">
              <a:solidFill>
                <a:schemeClr val="bg1"/>
              </a:solidFill>
              <a:effectLst>
                <a:glow rad="127000">
                  <a:schemeClr val="tx1"/>
                </a:glow>
              </a:effectLst>
              <a:latin typeface="Calibri" panose="020F0502020204030204" pitchFamily="34" charset="0"/>
            </a:endParaRPr>
          </a:p>
        </p:txBody>
      </p:sp>
      <p:pic>
        <p:nvPicPr>
          <p:cNvPr id="15" name="Picture 14">
            <a:extLst>
              <a:ext uri="{FF2B5EF4-FFF2-40B4-BE49-F238E27FC236}">
                <a16:creationId xmlns:a16="http://schemas.microsoft.com/office/drawing/2014/main" id="{91103116-C193-46BD-A243-80275A973D93}"/>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55746" y="4528283"/>
            <a:ext cx="1018913" cy="1059507"/>
          </a:xfrm>
          <a:prstGeom prst="rect">
            <a:avLst/>
          </a:prstGeom>
        </p:spPr>
      </p:pic>
    </p:spTree>
    <p:extLst>
      <p:ext uri="{BB962C8B-B14F-4D97-AF65-F5344CB8AC3E}">
        <p14:creationId xmlns:p14="http://schemas.microsoft.com/office/powerpoint/2010/main" val="3397072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38889E-6 2.96296E-6 L -0.16632 -0.27292 " pathEditMode="relative" rAng="0" ptsTypes="AA">
                                      <p:cBhvr>
                                        <p:cTn id="6" dur="1500" fill="hold"/>
                                        <p:tgtEl>
                                          <p:spTgt spid="6"/>
                                        </p:tgtEl>
                                        <p:attrNameLst>
                                          <p:attrName>ppt_x</p:attrName>
                                          <p:attrName>ppt_y</p:attrName>
                                        </p:attrNameLst>
                                      </p:cBhvr>
                                      <p:rCtr x="-8316" y="-13657"/>
                                    </p:animMotion>
                                  </p:childTnLst>
                                </p:cTn>
                              </p:par>
                              <p:par>
                                <p:cTn id="7" presetID="42" presetClass="path" presetSubtype="0" accel="50000" decel="50000" fill="hold" grpId="1" nodeType="withEffect">
                                  <p:stCondLst>
                                    <p:cond delay="0"/>
                                  </p:stCondLst>
                                  <p:childTnLst>
                                    <p:animMotion origin="layout" path="M 1.38889E-6 2.96296E-6 L 0.20312 0.00023 " pathEditMode="relative" rAng="0" ptsTypes="AA">
                                      <p:cBhvr>
                                        <p:cTn id="8" dur="1500" fill="hold"/>
                                        <p:tgtEl>
                                          <p:spTgt spid="7"/>
                                        </p:tgtEl>
                                        <p:attrNameLst>
                                          <p:attrName>ppt_x</p:attrName>
                                          <p:attrName>ppt_y</p:attrName>
                                        </p:attrNameLst>
                                      </p:cBhvr>
                                      <p:rCtr x="10156" y="0"/>
                                    </p:animMotion>
                                  </p:childTnLst>
                                </p:cTn>
                              </p:par>
                              <p:par>
                                <p:cTn id="9" presetID="42" presetClass="path" presetSubtype="0" accel="50000" decel="50000" fill="hold" grpId="1" nodeType="withEffect">
                                  <p:stCondLst>
                                    <p:cond delay="0"/>
                                  </p:stCondLst>
                                  <p:childTnLst>
                                    <p:animMotion origin="layout" path="M 1.38889E-6 2.96296E-6 L -0.11146 0.18264 " pathEditMode="relative" rAng="0" ptsTypes="AA">
                                      <p:cBhvr>
                                        <p:cTn id="10" dur="1500" fill="hold"/>
                                        <p:tgtEl>
                                          <p:spTgt spid="8"/>
                                        </p:tgtEl>
                                        <p:attrNameLst>
                                          <p:attrName>ppt_x</p:attrName>
                                          <p:attrName>ppt_y</p:attrName>
                                        </p:attrNameLst>
                                      </p:cBhvr>
                                      <p:rCtr x="-5573" y="9120"/>
                                    </p:animMotion>
                                  </p:childTnLst>
                                </p:cTn>
                              </p:par>
                              <p:par>
                                <p:cTn id="11" presetID="50" presetClass="entr" presetSubtype="0" decel="100000" fill="hold" grpId="0" nodeType="withEffect">
                                  <p:stCondLst>
                                    <p:cond delay="12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strVal val="#ppt_w+.3"/>
                                          </p:val>
                                        </p:tav>
                                        <p:tav tm="100000">
                                          <p:val>
                                            <p:strVal val="#ppt_w"/>
                                          </p:val>
                                        </p:tav>
                                      </p:tavLst>
                                    </p:anim>
                                    <p:anim calcmode="lin" valueType="num">
                                      <p:cBhvr>
                                        <p:cTn id="14" dur="1000" fill="hold"/>
                                        <p:tgtEl>
                                          <p:spTgt spid="3074"/>
                                        </p:tgtEl>
                                        <p:attrNameLst>
                                          <p:attrName>ppt_h</p:attrName>
                                        </p:attrNameLst>
                                      </p:cBhvr>
                                      <p:tavLst>
                                        <p:tav tm="0">
                                          <p:val>
                                            <p:strVal val="#ppt_h"/>
                                          </p:val>
                                        </p:tav>
                                        <p:tav tm="100000">
                                          <p:val>
                                            <p:strVal val="#ppt_h"/>
                                          </p:val>
                                        </p:tav>
                                      </p:tavLst>
                                    </p:anim>
                                    <p:animEffect transition="in" filter="fade">
                                      <p:cBhvr>
                                        <p:cTn id="15" dur="1000"/>
                                        <p:tgtEl>
                                          <p:spTgt spid="3074"/>
                                        </p:tgtEl>
                                      </p:cBhvr>
                                    </p:animEffect>
                                  </p:childTnLst>
                                </p:cTn>
                              </p:par>
                            </p:childTnLst>
                          </p:cTn>
                        </p:par>
                        <p:par>
                          <p:cTn id="16" fill="hold">
                            <p:stCondLst>
                              <p:cond delay="2250"/>
                            </p:stCondLst>
                            <p:childTnLst>
                              <p:par>
                                <p:cTn id="17" presetID="10" presetClass="exit" presetSubtype="0" fill="hold" grpId="3" nodeType="after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par>
                                <p:cTn id="20" presetID="10" presetClass="exit" presetSubtype="0" fill="hold" grpId="3" nodeType="withEffect">
                                  <p:stCondLst>
                                    <p:cond delay="0"/>
                                  </p:stCondLst>
                                  <p:childTnLst>
                                    <p:animEffect transition="out" filter="fade">
                                      <p:cBhvr>
                                        <p:cTn id="21" dur="250"/>
                                        <p:tgtEl>
                                          <p:spTgt spid="7"/>
                                        </p:tgtEl>
                                      </p:cBhvr>
                                    </p:animEffect>
                                    <p:set>
                                      <p:cBhvr>
                                        <p:cTn id="22" dur="1" fill="hold">
                                          <p:stCondLst>
                                            <p:cond delay="249"/>
                                          </p:stCondLst>
                                        </p:cTn>
                                        <p:tgtEl>
                                          <p:spTgt spid="7"/>
                                        </p:tgtEl>
                                        <p:attrNameLst>
                                          <p:attrName>style.visibility</p:attrName>
                                        </p:attrNameLst>
                                      </p:cBhvr>
                                      <p:to>
                                        <p:strVal val="hidden"/>
                                      </p:to>
                                    </p:set>
                                  </p:childTnLst>
                                </p:cTn>
                              </p:par>
                              <p:par>
                                <p:cTn id="23" presetID="10" presetClass="exit" presetSubtype="0" fill="hold" grpId="3" nodeType="withEffect">
                                  <p:stCondLst>
                                    <p:cond delay="0"/>
                                  </p:stCondLst>
                                  <p:childTnLst>
                                    <p:animEffect transition="out" filter="fade">
                                      <p:cBhvr>
                                        <p:cTn id="24" dur="250"/>
                                        <p:tgtEl>
                                          <p:spTgt spid="8"/>
                                        </p:tgtEl>
                                      </p:cBhvr>
                                    </p:animEffect>
                                    <p:set>
                                      <p:cBhvr>
                                        <p:cTn id="25" dur="1" fill="hold">
                                          <p:stCondLst>
                                            <p:cond delay="24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18" presetClass="emph" presetSubtype="0" fill="hold" grpId="1" nodeType="withEffect">
                                  <p:stCondLst>
                                    <p:cond delay="0"/>
                                  </p:stCondLst>
                                  <p:childTnLst>
                                    <p:set>
                                      <p:cBhvr override="childStyle">
                                        <p:cTn id="32" dur="500" fill="hold"/>
                                        <p:tgtEl>
                                          <p:spTgt spid="4"/>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par>
                                <p:cTn id="36" presetID="39" presetClass="entr" presetSubtype="0" accel="10000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40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18" presetClass="emph" presetSubtype="0" fill="hold" grpId="1" nodeType="withEffect">
                                  <p:stCondLst>
                                    <p:cond delay="400"/>
                                  </p:stCondLst>
                                  <p:childTnLst>
                                    <p:set>
                                      <p:cBhvr override="childStyle">
                                        <p:cTn id="48" dur="500" fill="hold"/>
                                        <p:tgtEl>
                                          <p:spTgt spid="9"/>
                                        </p:tgtEl>
                                        <p:attrNameLst>
                                          <p:attrName>style.textDecorationUnderline</p:attrName>
                                        </p:attrNameLst>
                                      </p:cBhvr>
                                      <p:to>
                                        <p:strVal val="true"/>
                                      </p:to>
                                    </p:set>
                                  </p:childTnLst>
                                </p:cTn>
                              </p:par>
                              <p:par>
                                <p:cTn id="49" presetID="22" presetClass="entr" presetSubtype="8" fill="hold" grpId="0" nodeType="withEffect">
                                  <p:stCondLst>
                                    <p:cond delay="40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par>
                                <p:cTn id="52" presetID="22" presetClass="entr" presetSubtype="8" fill="hold" grpId="0" nodeType="withEffect">
                                  <p:stCondLst>
                                    <p:cond delay="40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par>
                                <p:cTn id="55" presetID="18" presetClass="emph" presetSubtype="0" fill="hold" grpId="1" nodeType="withEffect">
                                  <p:stCondLst>
                                    <p:cond delay="400"/>
                                  </p:stCondLst>
                                  <p:childTnLst>
                                    <p:set>
                                      <p:cBhvr override="childStyle">
                                        <p:cTn id="56" dur="500" fill="hold"/>
                                        <p:tgtEl>
                                          <p:spTgt spid="11"/>
                                        </p:tgtEl>
                                        <p:attrNameLst>
                                          <p:attrName>style.textDecorationUnderline</p:attrName>
                                        </p:attrNameLst>
                                      </p:cBhvr>
                                      <p:to>
                                        <p:strVal val="true"/>
                                      </p:to>
                                    </p:set>
                                  </p:childTnLst>
                                </p:cTn>
                              </p:par>
                              <p:par>
                                <p:cTn id="57" presetID="22" presetClass="entr" presetSubtype="8" fill="hold" grpId="0" nodeType="withEffect">
                                  <p:stCondLst>
                                    <p:cond delay="40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par>
                                <p:cTn id="60" presetID="22" presetClass="exit" presetSubtype="8" fill="hold" grpId="2" nodeType="withEffect">
                                  <p:stCondLst>
                                    <p:cond delay="0"/>
                                  </p:stCondLst>
                                  <p:childTnLst>
                                    <p:animEffect transition="out" filter="wipe(left)">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6"/>
                                        </p:tgtEl>
                                      </p:cBhvr>
                                    </p:animEffect>
                                    <p:set>
                                      <p:cBhvr>
                                        <p:cTn id="65" dur="1" fill="hold">
                                          <p:stCondLst>
                                            <p:cond delay="499"/>
                                          </p:stCondLst>
                                        </p:cTn>
                                        <p:tgtEl>
                                          <p:spTgt spid="1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par>
                          <p:cTn id="69" fill="hold">
                            <p:stCondLst>
                              <p:cond delay="900"/>
                            </p:stCondLst>
                            <p:childTnLst>
                              <p:par>
                                <p:cTn id="70" presetID="0"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dissolve">
                                      <p:cBhvr>
                                        <p:cTn id="72" dur="500">
                                          <p:stCondLst>
                                            <p:cond delay="0"/>
                                          </p:stCondLst>
                                        </p:cTn>
                                        <p:tgtEl>
                                          <p:spTgt spid="10"/>
                                        </p:tgtEl>
                                      </p:cBhvr>
                                    </p:animEffect>
                                    <p:anim to="" calcmode="lin" valueType="num">
                                      <p:cBhvr>
                                        <p:cTn id="73"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74"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75" presetID="0"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dissolve">
                                      <p:cBhvr>
                                        <p:cTn id="77" dur="500">
                                          <p:stCondLst>
                                            <p:cond delay="0"/>
                                          </p:stCondLst>
                                        </p:cTn>
                                        <p:tgtEl>
                                          <p:spTgt spid="14"/>
                                        </p:tgtEl>
                                      </p:cBhvr>
                                    </p:animEffect>
                                    <p:anim to="" calcmode="lin" valueType="num">
                                      <p:cBhvr>
                                        <p:cTn id="78"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9"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ID="0" presetClass="entr" presetSubtype="0" fill="hold" grpId="0" nodeType="clickEffect">
                                  <p:stCondLst>
                                    <p:cond delay="1000"/>
                                  </p:stCondLst>
                                  <p:childTnLst>
                                    <p:set>
                                      <p:cBhvr>
                                        <p:cTn id="83" dur="1" fill="hold">
                                          <p:stCondLst>
                                            <p:cond delay="0"/>
                                          </p:stCondLst>
                                        </p:cTn>
                                        <p:tgtEl>
                                          <p:spTgt spid="12"/>
                                        </p:tgtEl>
                                        <p:attrNameLst>
                                          <p:attrName>style.visibility</p:attrName>
                                        </p:attrNameLst>
                                      </p:cBhvr>
                                      <p:to>
                                        <p:strVal val="visible"/>
                                      </p:to>
                                    </p:set>
                                    <p:animEffect transition="in" filter="dissolve">
                                      <p:cBhvr>
                                        <p:cTn id="84" dur="500">
                                          <p:stCondLst>
                                            <p:cond delay="0"/>
                                          </p:stCondLst>
                                        </p:cTn>
                                        <p:tgtEl>
                                          <p:spTgt spid="12"/>
                                        </p:tgtEl>
                                      </p:cBhvr>
                                    </p:animEffect>
                                    <p:anim to="" calcmode="lin" valueType="num">
                                      <p:cBhvr>
                                        <p:cTn id="85"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86"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87" presetID="10" presetClass="exit" presetSubtype="0" fill="hold" grpId="1"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22" presetClass="entr" presetSubtype="8"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par>
                                <p:cTn id="96" presetID="18" presetClass="emph" presetSubtype="0" fill="hold" grpId="1" nodeType="withEffect">
                                  <p:stCondLst>
                                    <p:cond delay="0"/>
                                  </p:stCondLst>
                                  <p:childTnLst>
                                    <p:set>
                                      <p:cBhvr override="childStyle">
                                        <p:cTn id="97" dur="500" fill="hold"/>
                                        <p:tgtEl>
                                          <p:spTgt spid="20"/>
                                        </p:tgtEl>
                                        <p:attrNameLst>
                                          <p:attrName>style.textDecorationUnderline</p:attrName>
                                        </p:attrNameLst>
                                      </p:cBhvr>
                                      <p:to>
                                        <p:strVal val="true"/>
                                      </p:to>
                                    </p:set>
                                  </p:childTnLst>
                                </p:cTn>
                              </p:par>
                              <p:par>
                                <p:cTn id="98" presetID="39" presetClass="entr" presetSubtype="0" accel="100000" fill="hold" grpId="0" nodeType="withEffect">
                                  <p:stCondLst>
                                    <p:cond delay="25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1"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2"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3" dur="1000" fill="hold"/>
                                        <p:tgtEl>
                                          <p:spTgt spid="13"/>
                                        </p:tgtEl>
                                        <p:attrNameLst>
                                          <p:attrName>ppt_y</p:attrName>
                                        </p:attrNameLst>
                                      </p:cBhvr>
                                      <p:tavLst>
                                        <p:tav tm="0">
                                          <p:val>
                                            <p:strVal val="#ppt_y"/>
                                          </p:val>
                                        </p:tav>
                                        <p:tav tm="100000">
                                          <p:val>
                                            <p:strVal val="#ppt_y"/>
                                          </p:val>
                                        </p:tav>
                                      </p:tavLst>
                                    </p:anim>
                                  </p:childTnLst>
                                </p:cTn>
                              </p:par>
                            </p:childTnLst>
                          </p:cTn>
                        </p:par>
                        <p:par>
                          <p:cTn id="104" fill="hold">
                            <p:stCondLst>
                              <p:cond delay="1500"/>
                            </p:stCondLst>
                            <p:childTnLst>
                              <p:par>
                                <p:cTn id="105" presetID="0" presetClass="entr" presetSubtype="0" fill="hold" nodeType="afterEffect">
                                  <p:stCondLst>
                                    <p:cond delay="250"/>
                                  </p:stCondLst>
                                  <p:childTnLst>
                                    <p:set>
                                      <p:cBhvr>
                                        <p:cTn id="106" dur="1" fill="hold">
                                          <p:stCondLst>
                                            <p:cond delay="0"/>
                                          </p:stCondLst>
                                        </p:cTn>
                                        <p:tgtEl>
                                          <p:spTgt spid="15"/>
                                        </p:tgtEl>
                                        <p:attrNameLst>
                                          <p:attrName>style.visibility</p:attrName>
                                        </p:attrNameLst>
                                      </p:cBhvr>
                                      <p:to>
                                        <p:strVal val="visible"/>
                                      </p:to>
                                    </p:set>
                                    <p:animEffect transition="in" filter="dissolve">
                                      <p:cBhvr>
                                        <p:cTn id="107" dur="500">
                                          <p:stCondLst>
                                            <p:cond delay="0"/>
                                          </p:stCondLst>
                                        </p:cTn>
                                        <p:tgtEl>
                                          <p:spTgt spid="15"/>
                                        </p:tgtEl>
                                      </p:cBhvr>
                                    </p:animEffect>
                                    <p:anim to="" calcmode="lin" valueType="num">
                                      <p:cBhvr>
                                        <p:cTn id="10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15"/>
                                        </p:tgtEl>
                                        <p:attrNameLst>
                                          <p:attrName>ppt_h</p:attrName>
                                        </p:attrNameLst>
                                      </p:cBhvr>
                                      <p:tavLst>
                                        <p:tav tm="0">
                                          <p:val>
                                            <p:strVal val="#ppt_h*4"/>
                                          </p:val>
                                        </p:tav>
                                        <p:tav tm="100000">
                                          <p:val>
                                            <p:strVal val="#ppt_h"/>
                                          </p:val>
                                        </p:tav>
                                      </p:tavLst>
                                    </p:anim>
                                  </p:childTnLst>
                                </p:cTn>
                              </p:par>
                              <p:par>
                                <p:cTn id="110" presetID="10" presetClass="exit" presetSubtype="0" fill="hold" grpId="2" nodeType="withEffect">
                                  <p:stCondLst>
                                    <p:cond delay="0"/>
                                  </p:stCondLst>
                                  <p:childTnLst>
                                    <p:animEffect transition="out" filter="fade">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1250"/>
                                        <p:tgtEl>
                                          <p:spTgt spid="3074"/>
                                        </p:tgtEl>
                                      </p:cBhvr>
                                    </p:animEffect>
                                    <p:set>
                                      <p:cBhvr>
                                        <p:cTn id="117" dur="1" fill="hold">
                                          <p:stCondLst>
                                            <p:cond delay="1249"/>
                                          </p:stCondLst>
                                        </p:cTn>
                                        <p:tgtEl>
                                          <p:spTgt spid="307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500"/>
                                        <p:tgtEl>
                                          <p:spTgt spid="9"/>
                                        </p:tgtEl>
                                      </p:cBhvr>
                                    </p:animEffect>
                                    <p:set>
                                      <p:cBhvr>
                                        <p:cTn id="120" dur="1" fill="hold">
                                          <p:stCondLst>
                                            <p:cond delay="499"/>
                                          </p:stCondLst>
                                        </p:cTn>
                                        <p:tgtEl>
                                          <p:spTgt spid="9"/>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1"/>
                                        </p:tgtEl>
                                      </p:cBhvr>
                                    </p:animEffect>
                                    <p:set>
                                      <p:cBhvr>
                                        <p:cTn id="123" dur="1" fill="hold">
                                          <p:stCondLst>
                                            <p:cond delay="499"/>
                                          </p:stCondLst>
                                        </p:cTn>
                                        <p:tgtEl>
                                          <p:spTgt spid="11"/>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7"/>
                                        </p:tgtEl>
                                      </p:cBhvr>
                                    </p:animEffect>
                                    <p:set>
                                      <p:cBhvr>
                                        <p:cTn id="129" dur="1" fill="hold">
                                          <p:stCondLst>
                                            <p:cond delay="499"/>
                                          </p:stCondLst>
                                        </p:cTn>
                                        <p:tgtEl>
                                          <p:spTgt spid="17"/>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18"/>
                                        </p:tgtEl>
                                      </p:cBhvr>
                                    </p:animEffect>
                                    <p:set>
                                      <p:cBhvr>
                                        <p:cTn id="132" dur="1" fill="hold">
                                          <p:stCondLst>
                                            <p:cond delay="499"/>
                                          </p:stCondLst>
                                        </p:cTn>
                                        <p:tgtEl>
                                          <p:spTgt spid="18"/>
                                        </p:tgtEl>
                                        <p:attrNameLst>
                                          <p:attrName>style.visibility</p:attrName>
                                        </p:attrNameLst>
                                      </p:cBhvr>
                                      <p:to>
                                        <p:strVal val="hidden"/>
                                      </p:to>
                                    </p:set>
                                  </p:childTnLst>
                                </p:cTn>
                              </p:par>
                              <p:par>
                                <p:cTn id="133" presetID="8" presetClass="emph" presetSubtype="0" fill="hold" nodeType="withEffect">
                                  <p:stCondLst>
                                    <p:cond delay="0"/>
                                  </p:stCondLst>
                                  <p:childTnLst>
                                    <p:animRot by="2400000">
                                      <p:cBhvr>
                                        <p:cTn id="134" dur="2000" fill="hold"/>
                                        <p:tgtEl>
                                          <p:spTgt spid="3"/>
                                        </p:tgtEl>
                                        <p:attrNameLst>
                                          <p:attrName>r</p:attrName>
                                        </p:attrNameLst>
                                      </p:cBhvr>
                                    </p:animRot>
                                  </p:childTnLst>
                                </p:cTn>
                              </p:par>
                              <p:par>
                                <p:cTn id="135" presetID="6" presetClass="emph" presetSubtype="0" fill="hold" nodeType="withEffect">
                                  <p:stCondLst>
                                    <p:cond delay="0"/>
                                  </p:stCondLst>
                                  <p:childTnLst>
                                    <p:animScale>
                                      <p:cBhvr>
                                        <p:cTn id="136" dur="2000" fill="hold"/>
                                        <p:tgtEl>
                                          <p:spTgt spid="3"/>
                                        </p:tgtEl>
                                      </p:cBhvr>
                                      <p:by x="175000" y="175000"/>
                                    </p:animScale>
                                  </p:childTnLst>
                                </p:cTn>
                              </p:par>
                              <p:par>
                                <p:cTn id="137" presetID="42" presetClass="path" presetSubtype="0" fill="hold" nodeType="withEffect">
                                  <p:stCondLst>
                                    <p:cond delay="0"/>
                                  </p:stCondLst>
                                  <p:childTnLst>
                                    <p:animMotion origin="layout" path="M 0 0 L -0.00052 0.13727 " pathEditMode="relative" rAng="0" ptsTypes="AA">
                                      <p:cBhvr>
                                        <p:cTn id="138" dur="2000" fill="hold"/>
                                        <p:tgtEl>
                                          <p:spTgt spid="3"/>
                                        </p:tgtEl>
                                        <p:attrNameLst>
                                          <p:attrName>ppt_x</p:attrName>
                                          <p:attrName>ppt_y</p:attrName>
                                        </p:attrNameLst>
                                      </p:cBhvr>
                                      <p:rCtr x="-35" y="6852"/>
                                    </p:animMotion>
                                  </p:childTnLst>
                                </p:cTn>
                              </p:par>
                              <p:par>
                                <p:cTn id="139" presetID="8" presetClass="emph" presetSubtype="0" fill="hold" grpId="2" nodeType="withEffect">
                                  <p:stCondLst>
                                    <p:cond delay="0"/>
                                  </p:stCondLst>
                                  <p:childTnLst>
                                    <p:animRot by="2400000">
                                      <p:cBhvr>
                                        <p:cTn id="140" dur="2000" fill="hold"/>
                                        <p:tgtEl>
                                          <p:spTgt spid="24"/>
                                        </p:tgtEl>
                                        <p:attrNameLst>
                                          <p:attrName>r</p:attrName>
                                        </p:attrNameLst>
                                      </p:cBhvr>
                                    </p:animRot>
                                  </p:childTnLst>
                                </p:cTn>
                              </p:par>
                              <p:par>
                                <p:cTn id="141" presetID="6" presetClass="emph" presetSubtype="0" fill="hold" grpId="1" nodeType="withEffect">
                                  <p:stCondLst>
                                    <p:cond delay="0"/>
                                  </p:stCondLst>
                                  <p:childTnLst>
                                    <p:animScale>
                                      <p:cBhvr>
                                        <p:cTn id="142" dur="2000" fill="hold"/>
                                        <p:tgtEl>
                                          <p:spTgt spid="24"/>
                                        </p:tgtEl>
                                      </p:cBhvr>
                                      <p:by x="175000" y="175000"/>
                                    </p:animScale>
                                  </p:childTnLst>
                                </p:cTn>
                              </p:par>
                              <p:par>
                                <p:cTn id="143" presetID="42" presetClass="path" presetSubtype="0" accel="48000" fill="hold" grpId="0" nodeType="withEffect">
                                  <p:stCondLst>
                                    <p:cond delay="0"/>
                                  </p:stCondLst>
                                  <p:childTnLst>
                                    <p:animMotion origin="layout" path="M -3.33333E-6 -4.44444E-6 L 0.09549 0.13426 " pathEditMode="relative" rAng="0" ptsTypes="AA">
                                      <p:cBhvr>
                                        <p:cTn id="144" dur="2000" fill="hold"/>
                                        <p:tgtEl>
                                          <p:spTgt spid="24"/>
                                        </p:tgtEl>
                                        <p:attrNameLst>
                                          <p:attrName>ppt_x</p:attrName>
                                          <p:attrName>ppt_y</p:attrName>
                                        </p:attrNameLst>
                                      </p:cBhvr>
                                      <p:rCtr x="4774" y="6713"/>
                                    </p:animMotion>
                                  </p:childTnLst>
                                </p:cTn>
                              </p:par>
                              <p:par>
                                <p:cTn id="145" presetID="10" presetClass="exit" presetSubtype="0" fill="hold" grpId="1" nodeType="withEffect">
                                  <p:stCondLst>
                                    <p:cond delay="1500"/>
                                  </p:stCondLst>
                                  <p:childTnLst>
                                    <p:animEffect transition="out" filter="fade">
                                      <p:cBhvr>
                                        <p:cTn id="146" dur="500"/>
                                        <p:tgtEl>
                                          <p:spTgt spid="13"/>
                                        </p:tgtEl>
                                      </p:cBhvr>
                                    </p:animEffect>
                                    <p:set>
                                      <p:cBhvr>
                                        <p:cTn id="147" dur="1" fill="hold">
                                          <p:stCondLst>
                                            <p:cond delay="499"/>
                                          </p:stCondLst>
                                        </p:cTn>
                                        <p:tgtEl>
                                          <p:spTgt spid="13"/>
                                        </p:tgtEl>
                                        <p:attrNameLst>
                                          <p:attrName>style.visibility</p:attrName>
                                        </p:attrNameLst>
                                      </p:cBhvr>
                                      <p:to>
                                        <p:strVal val="hidden"/>
                                      </p:to>
                                    </p:set>
                                  </p:childTnLst>
                                </p:cTn>
                              </p:par>
                              <p:par>
                                <p:cTn id="148" presetID="0" presetClass="exit" presetSubtype="0" fill="hold" nodeType="withEffect">
                                  <p:stCondLst>
                                    <p:cond delay="1500"/>
                                  </p:stCondLst>
                                  <p:childTnLst>
                                    <p:set>
                                      <p:cBhvr>
                                        <p:cTn id="149" dur="1" fill="hold">
                                          <p:stCondLst>
                                            <p:cond delay="999"/>
                                          </p:stCondLst>
                                        </p:cTn>
                                        <p:tgtEl>
                                          <p:spTgt spid="15"/>
                                        </p:tgtEl>
                                        <p:attrNameLst>
                                          <p:attrName>style.visibility</p:attrName>
                                        </p:attrNameLst>
                                      </p:cBhvr>
                                      <p:to>
                                        <p:strVal val="hidden"/>
                                      </p:to>
                                    </p:set>
                                    <p:animEffect transition="out" filter="dissolve">
                                      <p:cBhvr>
                                        <p:cTn id="150" dur="1000">
                                          <p:stCondLst>
                                            <p:cond delay="0"/>
                                          </p:stCondLst>
                                        </p:cTn>
                                        <p:tgtEl>
                                          <p:spTgt spid="15"/>
                                        </p:tgtEl>
                                      </p:cBhvr>
                                    </p:animEffect>
                                    <p:anim to="" calcmode="lin" valueType="num">
                                      <p:cBhvr>
                                        <p:cTn id="151" dur="1000" fill="hold">
                                          <p:stCondLst>
                                            <p:cond delay="0"/>
                                          </p:stCondLst>
                                        </p:cTn>
                                        <p:tgtEl>
                                          <p:spTgt spid="15"/>
                                        </p:tgtEl>
                                        <p:attrNameLst>
                                          <p:attrName>ppt_w</p:attrName>
                                        </p:attrNameLst>
                                      </p:cBhvr>
                                      <p:tavLst>
                                        <p:tav tm="0">
                                          <p:val>
                                            <p:strVal val="#ppt_w"/>
                                          </p:val>
                                        </p:tav>
                                        <p:tav tm="100000">
                                          <p:val>
                                            <p:strVal val="#ppt_w*4"/>
                                          </p:val>
                                        </p:tav>
                                      </p:tavLst>
                                    </p:anim>
                                    <p:anim to="" calcmode="lin" valueType="num">
                                      <p:cBhvr>
                                        <p:cTn id="152" dur="1000" fill="hold">
                                          <p:stCondLst>
                                            <p:cond delay="0"/>
                                          </p:stCondLst>
                                        </p:cTn>
                                        <p:tgtEl>
                                          <p:spTgt spid="1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4" grpId="0"/>
      <p:bldP spid="4" grpId="1"/>
      <p:bldP spid="4" grpId="2"/>
      <p:bldP spid="9" grpId="0"/>
      <p:bldP spid="9" grpId="1"/>
      <p:bldP spid="9" grpId="2"/>
      <p:bldP spid="11" grpId="0"/>
      <p:bldP spid="11" grpId="1"/>
      <p:bldP spid="11" grpId="2"/>
      <p:bldP spid="20" grpId="0"/>
      <p:bldP spid="20" grpId="1"/>
      <p:bldP spid="20" grpId="2"/>
      <p:bldP spid="3074" grpId="0"/>
      <p:bldP spid="3074" grpId="1"/>
      <p:bldP spid="6" grpId="1"/>
      <p:bldP spid="6" grpId="3"/>
      <p:bldP spid="7" grpId="1"/>
      <p:bldP spid="7" grpId="3"/>
      <p:bldP spid="8" grpId="1"/>
      <p:bldP spid="8" grpId="3"/>
      <p:bldP spid="10" grpId="0"/>
      <p:bldP spid="10" grpId="1"/>
      <p:bldP spid="12" grpId="0"/>
      <p:bldP spid="12" grpId="1"/>
      <p:bldP spid="13" grpId="0"/>
      <p:bldP spid="13" grpId="1"/>
      <p:bldP spid="14" grpId="0"/>
      <p:bldP spid="14" grpId="1"/>
      <p:bldP spid="16" grpId="0"/>
      <p:bldP spid="16" grpId="1"/>
      <p:bldP spid="17" grpId="0"/>
      <p:bldP spid="17" grpId="1"/>
      <p:bldP spid="18" grpId="0"/>
      <p:bldP spid="18" grpId="1"/>
      <p:bldP spid="19" grpId="0"/>
      <p:bldP spid="19"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D244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29D67-8490-4457-B607-4D7781B10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 y="0"/>
            <a:ext cx="9245600" cy="6934200"/>
          </a:xfrm>
          <a:prstGeom prst="rect">
            <a:avLst/>
          </a:prstGeom>
        </p:spPr>
      </p:pic>
      <p:sp>
        <p:nvSpPr>
          <p:cNvPr id="10" name="Rectangle 2">
            <a:extLst>
              <a:ext uri="{FF2B5EF4-FFF2-40B4-BE49-F238E27FC236}">
                <a16:creationId xmlns:a16="http://schemas.microsoft.com/office/drawing/2014/main" id="{1ED8FDEF-A9E5-4715-ABD2-7E01557DC967}"/>
              </a:ext>
            </a:extLst>
          </p:cNvPr>
          <p:cNvSpPr txBox="1">
            <a:spLocks noChangeArrowheads="1"/>
          </p:cNvSpPr>
          <p:nvPr/>
        </p:nvSpPr>
        <p:spPr bwMode="auto">
          <a:xfrm>
            <a:off x="2420989" y="3243055"/>
            <a:ext cx="695194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unbelievers for were tongues</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13" name="!!Lamp">
            <a:extLst>
              <a:ext uri="{FF2B5EF4-FFF2-40B4-BE49-F238E27FC236}">
                <a16:creationId xmlns:a16="http://schemas.microsoft.com/office/drawing/2014/main" id="{096960E0-F494-4DD5-900D-F91548A484FD}"/>
              </a:ext>
            </a:extLst>
          </p:cNvPr>
          <p:cNvSpPr/>
          <p:nvPr/>
        </p:nvSpPr>
        <p:spPr>
          <a:xfrm>
            <a:off x="-67099" y="1428"/>
            <a:ext cx="3955037" cy="6925653"/>
          </a:xfrm>
          <a:custGeom>
            <a:avLst/>
            <a:gdLst>
              <a:gd name="connsiteX0" fmla="*/ 3206663 w 3970751"/>
              <a:gd name="connsiteY0" fmla="*/ 0 h 6951945"/>
              <a:gd name="connsiteX1" fmla="*/ 3344449 w 3970751"/>
              <a:gd name="connsiteY1" fmla="*/ 400833 h 6951945"/>
              <a:gd name="connsiteX2" fmla="*/ 3356975 w 3970751"/>
              <a:gd name="connsiteY2" fmla="*/ 551145 h 6951945"/>
              <a:gd name="connsiteX3" fmla="*/ 3620022 w 3970751"/>
              <a:gd name="connsiteY3" fmla="*/ 951978 h 6951945"/>
              <a:gd name="connsiteX4" fmla="*/ 3695178 w 3970751"/>
              <a:gd name="connsiteY4" fmla="*/ 1077238 h 6951945"/>
              <a:gd name="connsiteX5" fmla="*/ 3883068 w 3970751"/>
              <a:gd name="connsiteY5" fmla="*/ 1440493 h 6951945"/>
              <a:gd name="connsiteX6" fmla="*/ 3970751 w 3970751"/>
              <a:gd name="connsiteY6" fmla="*/ 1866378 h 6951945"/>
              <a:gd name="connsiteX7" fmla="*/ 3807912 w 3970751"/>
              <a:gd name="connsiteY7" fmla="*/ 2279737 h 6951945"/>
              <a:gd name="connsiteX8" fmla="*/ 3507288 w 3970751"/>
              <a:gd name="connsiteY8" fmla="*/ 2455101 h 6951945"/>
              <a:gd name="connsiteX9" fmla="*/ 3306871 w 3970751"/>
              <a:gd name="connsiteY9" fmla="*/ 2617940 h 6951945"/>
              <a:gd name="connsiteX10" fmla="*/ 3294345 w 3970751"/>
              <a:gd name="connsiteY10" fmla="*/ 2918564 h 6951945"/>
              <a:gd name="connsiteX11" fmla="*/ 3407079 w 3970751"/>
              <a:gd name="connsiteY11" fmla="*/ 3093929 h 6951945"/>
              <a:gd name="connsiteX12" fmla="*/ 3394553 w 3970751"/>
              <a:gd name="connsiteY12" fmla="*/ 3369501 h 6951945"/>
              <a:gd name="connsiteX13" fmla="*/ 3256767 w 3970751"/>
              <a:gd name="connsiteY13" fmla="*/ 3594970 h 6951945"/>
              <a:gd name="connsiteX14" fmla="*/ 3068877 w 3970751"/>
              <a:gd name="connsiteY14" fmla="*/ 3632548 h 6951945"/>
              <a:gd name="connsiteX15" fmla="*/ 2906038 w 3970751"/>
              <a:gd name="connsiteY15" fmla="*/ 3670126 h 6951945"/>
              <a:gd name="connsiteX16" fmla="*/ 3031298 w 3970751"/>
              <a:gd name="connsiteY16" fmla="*/ 3795386 h 6951945"/>
              <a:gd name="connsiteX17" fmla="*/ 3144033 w 3970751"/>
              <a:gd name="connsiteY17" fmla="*/ 3995803 h 6951945"/>
              <a:gd name="connsiteX18" fmla="*/ 3118981 w 3970751"/>
              <a:gd name="connsiteY18" fmla="*/ 4308953 h 6951945"/>
              <a:gd name="connsiteX19" fmla="*/ 3056351 w 3970751"/>
              <a:gd name="connsiteY19" fmla="*/ 4584526 h 6951945"/>
              <a:gd name="connsiteX20" fmla="*/ 2818356 w 3970751"/>
              <a:gd name="connsiteY20" fmla="*/ 4697260 h 6951945"/>
              <a:gd name="connsiteX21" fmla="*/ 2780778 w 3970751"/>
              <a:gd name="connsiteY21" fmla="*/ 4734838 h 6951945"/>
              <a:gd name="connsiteX22" fmla="*/ 2830882 w 3970751"/>
              <a:gd name="connsiteY22" fmla="*/ 5210827 h 6951945"/>
              <a:gd name="connsiteX23" fmla="*/ 2705622 w 3970751"/>
              <a:gd name="connsiteY23" fmla="*/ 5373666 h 6951945"/>
              <a:gd name="connsiteX24" fmla="*/ 2617940 w 3970751"/>
              <a:gd name="connsiteY24" fmla="*/ 5824603 h 6951945"/>
              <a:gd name="connsiteX25" fmla="*/ 2167003 w 3970751"/>
              <a:gd name="connsiteY25" fmla="*/ 6212910 h 6951945"/>
              <a:gd name="connsiteX26" fmla="*/ 1402915 w 3970751"/>
              <a:gd name="connsiteY26" fmla="*/ 6212910 h 6951945"/>
              <a:gd name="connsiteX27" fmla="*/ 951978 w 3970751"/>
              <a:gd name="connsiteY27" fmla="*/ 6100175 h 6951945"/>
              <a:gd name="connsiteX28" fmla="*/ 626301 w 3970751"/>
              <a:gd name="connsiteY28" fmla="*/ 6225436 h 6951945"/>
              <a:gd name="connsiteX29" fmla="*/ 363255 w 3970751"/>
              <a:gd name="connsiteY29" fmla="*/ 6651320 h 6951945"/>
              <a:gd name="connsiteX30" fmla="*/ 250520 w 3970751"/>
              <a:gd name="connsiteY30" fmla="*/ 6951945 h 6951945"/>
              <a:gd name="connsiteX31" fmla="*/ 0 w 3970751"/>
              <a:gd name="connsiteY31" fmla="*/ 6951945 h 6951945"/>
              <a:gd name="connsiteX32" fmla="*/ 25052 w 3970751"/>
              <a:gd name="connsiteY32" fmla="*/ 50104 h 6951945"/>
              <a:gd name="connsiteX33" fmla="*/ 3206663 w 3970751"/>
              <a:gd name="connsiteY33" fmla="*/ 0 h 6951945"/>
              <a:gd name="connsiteX0" fmla="*/ 3182850 w 3970751"/>
              <a:gd name="connsiteY0" fmla="*/ 0 h 6918608"/>
              <a:gd name="connsiteX1" fmla="*/ 3344449 w 3970751"/>
              <a:gd name="connsiteY1" fmla="*/ 367496 h 6918608"/>
              <a:gd name="connsiteX2" fmla="*/ 3356975 w 3970751"/>
              <a:gd name="connsiteY2" fmla="*/ 517808 h 6918608"/>
              <a:gd name="connsiteX3" fmla="*/ 3620022 w 3970751"/>
              <a:gd name="connsiteY3" fmla="*/ 918641 h 6918608"/>
              <a:gd name="connsiteX4" fmla="*/ 3695178 w 3970751"/>
              <a:gd name="connsiteY4" fmla="*/ 1043901 h 6918608"/>
              <a:gd name="connsiteX5" fmla="*/ 3883068 w 3970751"/>
              <a:gd name="connsiteY5" fmla="*/ 1407156 h 6918608"/>
              <a:gd name="connsiteX6" fmla="*/ 3970751 w 3970751"/>
              <a:gd name="connsiteY6" fmla="*/ 1833041 h 6918608"/>
              <a:gd name="connsiteX7" fmla="*/ 3807912 w 3970751"/>
              <a:gd name="connsiteY7" fmla="*/ 2246400 h 6918608"/>
              <a:gd name="connsiteX8" fmla="*/ 3507288 w 3970751"/>
              <a:gd name="connsiteY8" fmla="*/ 2421764 h 6918608"/>
              <a:gd name="connsiteX9" fmla="*/ 3306871 w 3970751"/>
              <a:gd name="connsiteY9" fmla="*/ 2584603 h 6918608"/>
              <a:gd name="connsiteX10" fmla="*/ 3294345 w 3970751"/>
              <a:gd name="connsiteY10" fmla="*/ 2885227 h 6918608"/>
              <a:gd name="connsiteX11" fmla="*/ 3407079 w 3970751"/>
              <a:gd name="connsiteY11" fmla="*/ 3060592 h 6918608"/>
              <a:gd name="connsiteX12" fmla="*/ 3394553 w 3970751"/>
              <a:gd name="connsiteY12" fmla="*/ 3336164 h 6918608"/>
              <a:gd name="connsiteX13" fmla="*/ 3256767 w 3970751"/>
              <a:gd name="connsiteY13" fmla="*/ 3561633 h 6918608"/>
              <a:gd name="connsiteX14" fmla="*/ 3068877 w 3970751"/>
              <a:gd name="connsiteY14" fmla="*/ 3599211 h 6918608"/>
              <a:gd name="connsiteX15" fmla="*/ 2906038 w 3970751"/>
              <a:gd name="connsiteY15" fmla="*/ 3636789 h 6918608"/>
              <a:gd name="connsiteX16" fmla="*/ 3031298 w 3970751"/>
              <a:gd name="connsiteY16" fmla="*/ 3762049 h 6918608"/>
              <a:gd name="connsiteX17" fmla="*/ 3144033 w 3970751"/>
              <a:gd name="connsiteY17" fmla="*/ 3962466 h 6918608"/>
              <a:gd name="connsiteX18" fmla="*/ 3118981 w 3970751"/>
              <a:gd name="connsiteY18" fmla="*/ 4275616 h 6918608"/>
              <a:gd name="connsiteX19" fmla="*/ 3056351 w 3970751"/>
              <a:gd name="connsiteY19" fmla="*/ 4551189 h 6918608"/>
              <a:gd name="connsiteX20" fmla="*/ 2818356 w 3970751"/>
              <a:gd name="connsiteY20" fmla="*/ 4663923 h 6918608"/>
              <a:gd name="connsiteX21" fmla="*/ 2780778 w 3970751"/>
              <a:gd name="connsiteY21" fmla="*/ 4701501 h 6918608"/>
              <a:gd name="connsiteX22" fmla="*/ 2830882 w 3970751"/>
              <a:gd name="connsiteY22" fmla="*/ 5177490 h 6918608"/>
              <a:gd name="connsiteX23" fmla="*/ 2705622 w 3970751"/>
              <a:gd name="connsiteY23" fmla="*/ 5340329 h 6918608"/>
              <a:gd name="connsiteX24" fmla="*/ 2617940 w 3970751"/>
              <a:gd name="connsiteY24" fmla="*/ 5791266 h 6918608"/>
              <a:gd name="connsiteX25" fmla="*/ 2167003 w 3970751"/>
              <a:gd name="connsiteY25" fmla="*/ 6179573 h 6918608"/>
              <a:gd name="connsiteX26" fmla="*/ 1402915 w 3970751"/>
              <a:gd name="connsiteY26" fmla="*/ 6179573 h 6918608"/>
              <a:gd name="connsiteX27" fmla="*/ 951978 w 3970751"/>
              <a:gd name="connsiteY27" fmla="*/ 6066838 h 6918608"/>
              <a:gd name="connsiteX28" fmla="*/ 626301 w 3970751"/>
              <a:gd name="connsiteY28" fmla="*/ 6192099 h 6918608"/>
              <a:gd name="connsiteX29" fmla="*/ 363255 w 3970751"/>
              <a:gd name="connsiteY29" fmla="*/ 6617983 h 6918608"/>
              <a:gd name="connsiteX30" fmla="*/ 250520 w 3970751"/>
              <a:gd name="connsiteY30" fmla="*/ 6918608 h 6918608"/>
              <a:gd name="connsiteX31" fmla="*/ 0 w 3970751"/>
              <a:gd name="connsiteY31" fmla="*/ 6918608 h 6918608"/>
              <a:gd name="connsiteX32" fmla="*/ 25052 w 3970751"/>
              <a:gd name="connsiteY32" fmla="*/ 16767 h 6918608"/>
              <a:gd name="connsiteX33" fmla="*/ 3182850 w 3970751"/>
              <a:gd name="connsiteY33" fmla="*/ 0 h 6918608"/>
              <a:gd name="connsiteX0" fmla="*/ 3182850 w 3970751"/>
              <a:gd name="connsiteY0" fmla="*/ 0 h 6918608"/>
              <a:gd name="connsiteX1" fmla="*/ 3344449 w 3970751"/>
              <a:gd name="connsiteY1" fmla="*/ 367496 h 6918608"/>
              <a:gd name="connsiteX2" fmla="*/ 3447463 w 3970751"/>
              <a:gd name="connsiteY2" fmla="*/ 598771 h 6918608"/>
              <a:gd name="connsiteX3" fmla="*/ 3620022 w 3970751"/>
              <a:gd name="connsiteY3" fmla="*/ 918641 h 6918608"/>
              <a:gd name="connsiteX4" fmla="*/ 3695178 w 3970751"/>
              <a:gd name="connsiteY4" fmla="*/ 1043901 h 6918608"/>
              <a:gd name="connsiteX5" fmla="*/ 3883068 w 3970751"/>
              <a:gd name="connsiteY5" fmla="*/ 1407156 h 6918608"/>
              <a:gd name="connsiteX6" fmla="*/ 3970751 w 3970751"/>
              <a:gd name="connsiteY6" fmla="*/ 1833041 h 6918608"/>
              <a:gd name="connsiteX7" fmla="*/ 3807912 w 3970751"/>
              <a:gd name="connsiteY7" fmla="*/ 2246400 h 6918608"/>
              <a:gd name="connsiteX8" fmla="*/ 3507288 w 3970751"/>
              <a:gd name="connsiteY8" fmla="*/ 2421764 h 6918608"/>
              <a:gd name="connsiteX9" fmla="*/ 3306871 w 3970751"/>
              <a:gd name="connsiteY9" fmla="*/ 2584603 h 6918608"/>
              <a:gd name="connsiteX10" fmla="*/ 3294345 w 3970751"/>
              <a:gd name="connsiteY10" fmla="*/ 2885227 h 6918608"/>
              <a:gd name="connsiteX11" fmla="*/ 3407079 w 3970751"/>
              <a:gd name="connsiteY11" fmla="*/ 3060592 h 6918608"/>
              <a:gd name="connsiteX12" fmla="*/ 3394553 w 3970751"/>
              <a:gd name="connsiteY12" fmla="*/ 3336164 h 6918608"/>
              <a:gd name="connsiteX13" fmla="*/ 3256767 w 3970751"/>
              <a:gd name="connsiteY13" fmla="*/ 3561633 h 6918608"/>
              <a:gd name="connsiteX14" fmla="*/ 3068877 w 3970751"/>
              <a:gd name="connsiteY14" fmla="*/ 3599211 h 6918608"/>
              <a:gd name="connsiteX15" fmla="*/ 2906038 w 3970751"/>
              <a:gd name="connsiteY15" fmla="*/ 3636789 h 6918608"/>
              <a:gd name="connsiteX16" fmla="*/ 3031298 w 3970751"/>
              <a:gd name="connsiteY16" fmla="*/ 3762049 h 6918608"/>
              <a:gd name="connsiteX17" fmla="*/ 3144033 w 3970751"/>
              <a:gd name="connsiteY17" fmla="*/ 3962466 h 6918608"/>
              <a:gd name="connsiteX18" fmla="*/ 3118981 w 3970751"/>
              <a:gd name="connsiteY18" fmla="*/ 4275616 h 6918608"/>
              <a:gd name="connsiteX19" fmla="*/ 3056351 w 3970751"/>
              <a:gd name="connsiteY19" fmla="*/ 4551189 h 6918608"/>
              <a:gd name="connsiteX20" fmla="*/ 2818356 w 3970751"/>
              <a:gd name="connsiteY20" fmla="*/ 4663923 h 6918608"/>
              <a:gd name="connsiteX21" fmla="*/ 2780778 w 3970751"/>
              <a:gd name="connsiteY21" fmla="*/ 4701501 h 6918608"/>
              <a:gd name="connsiteX22" fmla="*/ 2830882 w 3970751"/>
              <a:gd name="connsiteY22" fmla="*/ 5177490 h 6918608"/>
              <a:gd name="connsiteX23" fmla="*/ 2705622 w 3970751"/>
              <a:gd name="connsiteY23" fmla="*/ 5340329 h 6918608"/>
              <a:gd name="connsiteX24" fmla="*/ 2617940 w 3970751"/>
              <a:gd name="connsiteY24" fmla="*/ 5791266 h 6918608"/>
              <a:gd name="connsiteX25" fmla="*/ 2167003 w 3970751"/>
              <a:gd name="connsiteY25" fmla="*/ 6179573 h 6918608"/>
              <a:gd name="connsiteX26" fmla="*/ 1402915 w 3970751"/>
              <a:gd name="connsiteY26" fmla="*/ 6179573 h 6918608"/>
              <a:gd name="connsiteX27" fmla="*/ 951978 w 3970751"/>
              <a:gd name="connsiteY27" fmla="*/ 6066838 h 6918608"/>
              <a:gd name="connsiteX28" fmla="*/ 626301 w 3970751"/>
              <a:gd name="connsiteY28" fmla="*/ 6192099 h 6918608"/>
              <a:gd name="connsiteX29" fmla="*/ 363255 w 3970751"/>
              <a:gd name="connsiteY29" fmla="*/ 6617983 h 6918608"/>
              <a:gd name="connsiteX30" fmla="*/ 250520 w 3970751"/>
              <a:gd name="connsiteY30" fmla="*/ 6918608 h 6918608"/>
              <a:gd name="connsiteX31" fmla="*/ 0 w 3970751"/>
              <a:gd name="connsiteY31" fmla="*/ 6918608 h 6918608"/>
              <a:gd name="connsiteX32" fmla="*/ 25052 w 3970751"/>
              <a:gd name="connsiteY32" fmla="*/ 16767 h 6918608"/>
              <a:gd name="connsiteX33" fmla="*/ 3182850 w 3970751"/>
              <a:gd name="connsiteY33" fmla="*/ 0 h 6918608"/>
              <a:gd name="connsiteX0" fmla="*/ 3182850 w 3970751"/>
              <a:gd name="connsiteY0" fmla="*/ 0 h 6918608"/>
              <a:gd name="connsiteX1" fmla="*/ 3344449 w 3970751"/>
              <a:gd name="connsiteY1" fmla="*/ 367496 h 6918608"/>
              <a:gd name="connsiteX2" fmla="*/ 3447463 w 3970751"/>
              <a:gd name="connsiteY2" fmla="*/ 598771 h 6918608"/>
              <a:gd name="connsiteX3" fmla="*/ 3620022 w 3970751"/>
              <a:gd name="connsiteY3" fmla="*/ 918641 h 6918608"/>
              <a:gd name="connsiteX4" fmla="*/ 3695178 w 3970751"/>
              <a:gd name="connsiteY4" fmla="*/ 1043901 h 6918608"/>
              <a:gd name="connsiteX5" fmla="*/ 3883068 w 3970751"/>
              <a:gd name="connsiteY5" fmla="*/ 1407156 h 6918608"/>
              <a:gd name="connsiteX6" fmla="*/ 3970751 w 3970751"/>
              <a:gd name="connsiteY6" fmla="*/ 1833041 h 6918608"/>
              <a:gd name="connsiteX7" fmla="*/ 3807912 w 3970751"/>
              <a:gd name="connsiteY7" fmla="*/ 2246400 h 6918608"/>
              <a:gd name="connsiteX8" fmla="*/ 3507288 w 3970751"/>
              <a:gd name="connsiteY8" fmla="*/ 2421764 h 6918608"/>
              <a:gd name="connsiteX9" fmla="*/ 3306871 w 3970751"/>
              <a:gd name="connsiteY9" fmla="*/ 2584603 h 6918608"/>
              <a:gd name="connsiteX10" fmla="*/ 3294345 w 3970751"/>
              <a:gd name="connsiteY10" fmla="*/ 2885227 h 6918608"/>
              <a:gd name="connsiteX11" fmla="*/ 3407079 w 3970751"/>
              <a:gd name="connsiteY11" fmla="*/ 3060592 h 6918608"/>
              <a:gd name="connsiteX12" fmla="*/ 3394553 w 3970751"/>
              <a:gd name="connsiteY12" fmla="*/ 3336164 h 6918608"/>
              <a:gd name="connsiteX13" fmla="*/ 3256767 w 3970751"/>
              <a:gd name="connsiteY13" fmla="*/ 3561633 h 6918608"/>
              <a:gd name="connsiteX14" fmla="*/ 3068877 w 3970751"/>
              <a:gd name="connsiteY14" fmla="*/ 3599211 h 6918608"/>
              <a:gd name="connsiteX15" fmla="*/ 2906038 w 3970751"/>
              <a:gd name="connsiteY15" fmla="*/ 3636789 h 6918608"/>
              <a:gd name="connsiteX16" fmla="*/ 3031298 w 3970751"/>
              <a:gd name="connsiteY16" fmla="*/ 3762049 h 6918608"/>
              <a:gd name="connsiteX17" fmla="*/ 3144033 w 3970751"/>
              <a:gd name="connsiteY17" fmla="*/ 3962466 h 6918608"/>
              <a:gd name="connsiteX18" fmla="*/ 3118981 w 3970751"/>
              <a:gd name="connsiteY18" fmla="*/ 4275616 h 6918608"/>
              <a:gd name="connsiteX19" fmla="*/ 3056351 w 3970751"/>
              <a:gd name="connsiteY19" fmla="*/ 4551189 h 6918608"/>
              <a:gd name="connsiteX20" fmla="*/ 2818356 w 3970751"/>
              <a:gd name="connsiteY20" fmla="*/ 4663923 h 6918608"/>
              <a:gd name="connsiteX21" fmla="*/ 2780778 w 3970751"/>
              <a:gd name="connsiteY21" fmla="*/ 4701501 h 6918608"/>
              <a:gd name="connsiteX22" fmla="*/ 2830882 w 3970751"/>
              <a:gd name="connsiteY22" fmla="*/ 5177490 h 6918608"/>
              <a:gd name="connsiteX23" fmla="*/ 2705622 w 3970751"/>
              <a:gd name="connsiteY23" fmla="*/ 5340329 h 6918608"/>
              <a:gd name="connsiteX24" fmla="*/ 2617940 w 3970751"/>
              <a:gd name="connsiteY24" fmla="*/ 5791266 h 6918608"/>
              <a:gd name="connsiteX25" fmla="*/ 2167003 w 3970751"/>
              <a:gd name="connsiteY25" fmla="*/ 6179573 h 6918608"/>
              <a:gd name="connsiteX26" fmla="*/ 1402915 w 3970751"/>
              <a:gd name="connsiteY26" fmla="*/ 6179573 h 6918608"/>
              <a:gd name="connsiteX27" fmla="*/ 951978 w 3970751"/>
              <a:gd name="connsiteY27" fmla="*/ 6066838 h 6918608"/>
              <a:gd name="connsiteX28" fmla="*/ 626301 w 3970751"/>
              <a:gd name="connsiteY28" fmla="*/ 6192099 h 6918608"/>
              <a:gd name="connsiteX29" fmla="*/ 363255 w 3970751"/>
              <a:gd name="connsiteY29" fmla="*/ 6617983 h 6918608"/>
              <a:gd name="connsiteX30" fmla="*/ 250520 w 3970751"/>
              <a:gd name="connsiteY30" fmla="*/ 6918608 h 6918608"/>
              <a:gd name="connsiteX31" fmla="*/ 0 w 3970751"/>
              <a:gd name="connsiteY31" fmla="*/ 6918608 h 6918608"/>
              <a:gd name="connsiteX32" fmla="*/ 25052 w 3970751"/>
              <a:gd name="connsiteY32" fmla="*/ 16767 h 6918608"/>
              <a:gd name="connsiteX33" fmla="*/ 3182850 w 3970751"/>
              <a:gd name="connsiteY33" fmla="*/ 0 h 6918608"/>
              <a:gd name="connsiteX0" fmla="*/ 3182850 w 3970751"/>
              <a:gd name="connsiteY0" fmla="*/ 0 h 6918608"/>
              <a:gd name="connsiteX1" fmla="*/ 3344449 w 3970751"/>
              <a:gd name="connsiteY1" fmla="*/ 367496 h 6918608"/>
              <a:gd name="connsiteX2" fmla="*/ 3447463 w 3970751"/>
              <a:gd name="connsiteY2" fmla="*/ 598771 h 6918608"/>
              <a:gd name="connsiteX3" fmla="*/ 3620022 w 3970751"/>
              <a:gd name="connsiteY3" fmla="*/ 918641 h 6918608"/>
              <a:gd name="connsiteX4" fmla="*/ 3695178 w 3970751"/>
              <a:gd name="connsiteY4" fmla="*/ 1043901 h 6918608"/>
              <a:gd name="connsiteX5" fmla="*/ 3883068 w 3970751"/>
              <a:gd name="connsiteY5" fmla="*/ 1407156 h 6918608"/>
              <a:gd name="connsiteX6" fmla="*/ 3970751 w 3970751"/>
              <a:gd name="connsiteY6" fmla="*/ 1833041 h 6918608"/>
              <a:gd name="connsiteX7" fmla="*/ 3807912 w 3970751"/>
              <a:gd name="connsiteY7" fmla="*/ 2246400 h 6918608"/>
              <a:gd name="connsiteX8" fmla="*/ 3507288 w 3970751"/>
              <a:gd name="connsiteY8" fmla="*/ 2421764 h 6918608"/>
              <a:gd name="connsiteX9" fmla="*/ 3306871 w 3970751"/>
              <a:gd name="connsiteY9" fmla="*/ 2584603 h 6918608"/>
              <a:gd name="connsiteX10" fmla="*/ 3294345 w 3970751"/>
              <a:gd name="connsiteY10" fmla="*/ 2885227 h 6918608"/>
              <a:gd name="connsiteX11" fmla="*/ 3407079 w 3970751"/>
              <a:gd name="connsiteY11" fmla="*/ 3060592 h 6918608"/>
              <a:gd name="connsiteX12" fmla="*/ 3394553 w 3970751"/>
              <a:gd name="connsiteY12" fmla="*/ 3336164 h 6918608"/>
              <a:gd name="connsiteX13" fmla="*/ 3256767 w 3970751"/>
              <a:gd name="connsiteY13" fmla="*/ 3561633 h 6918608"/>
              <a:gd name="connsiteX14" fmla="*/ 3068877 w 3970751"/>
              <a:gd name="connsiteY14" fmla="*/ 3599211 h 6918608"/>
              <a:gd name="connsiteX15" fmla="*/ 2906038 w 3970751"/>
              <a:gd name="connsiteY15" fmla="*/ 3636789 h 6918608"/>
              <a:gd name="connsiteX16" fmla="*/ 3031298 w 3970751"/>
              <a:gd name="connsiteY16" fmla="*/ 3762049 h 6918608"/>
              <a:gd name="connsiteX17" fmla="*/ 3144033 w 3970751"/>
              <a:gd name="connsiteY17" fmla="*/ 3962466 h 6918608"/>
              <a:gd name="connsiteX18" fmla="*/ 3118981 w 3970751"/>
              <a:gd name="connsiteY18" fmla="*/ 4275616 h 6918608"/>
              <a:gd name="connsiteX19" fmla="*/ 3056351 w 3970751"/>
              <a:gd name="connsiteY19" fmla="*/ 4551189 h 6918608"/>
              <a:gd name="connsiteX20" fmla="*/ 2818356 w 3970751"/>
              <a:gd name="connsiteY20" fmla="*/ 4663923 h 6918608"/>
              <a:gd name="connsiteX21" fmla="*/ 2780778 w 3970751"/>
              <a:gd name="connsiteY21" fmla="*/ 4701501 h 6918608"/>
              <a:gd name="connsiteX22" fmla="*/ 2830882 w 3970751"/>
              <a:gd name="connsiteY22" fmla="*/ 5177490 h 6918608"/>
              <a:gd name="connsiteX23" fmla="*/ 2705622 w 3970751"/>
              <a:gd name="connsiteY23" fmla="*/ 5340329 h 6918608"/>
              <a:gd name="connsiteX24" fmla="*/ 2617940 w 3970751"/>
              <a:gd name="connsiteY24" fmla="*/ 5791266 h 6918608"/>
              <a:gd name="connsiteX25" fmla="*/ 2167003 w 3970751"/>
              <a:gd name="connsiteY25" fmla="*/ 6179573 h 6918608"/>
              <a:gd name="connsiteX26" fmla="*/ 1402915 w 3970751"/>
              <a:gd name="connsiteY26" fmla="*/ 6179573 h 6918608"/>
              <a:gd name="connsiteX27" fmla="*/ 951978 w 3970751"/>
              <a:gd name="connsiteY27" fmla="*/ 6066838 h 6918608"/>
              <a:gd name="connsiteX28" fmla="*/ 626301 w 3970751"/>
              <a:gd name="connsiteY28" fmla="*/ 6192099 h 6918608"/>
              <a:gd name="connsiteX29" fmla="*/ 363255 w 3970751"/>
              <a:gd name="connsiteY29" fmla="*/ 6617983 h 6918608"/>
              <a:gd name="connsiteX30" fmla="*/ 250520 w 3970751"/>
              <a:gd name="connsiteY30" fmla="*/ 6918608 h 6918608"/>
              <a:gd name="connsiteX31" fmla="*/ 0 w 3970751"/>
              <a:gd name="connsiteY31" fmla="*/ 6918608 h 6918608"/>
              <a:gd name="connsiteX32" fmla="*/ 25052 w 3970751"/>
              <a:gd name="connsiteY32" fmla="*/ 16767 h 6918608"/>
              <a:gd name="connsiteX33" fmla="*/ 3182850 w 3970751"/>
              <a:gd name="connsiteY33" fmla="*/ 0 h 6918608"/>
              <a:gd name="connsiteX0" fmla="*/ 3182850 w 3970751"/>
              <a:gd name="connsiteY0" fmla="*/ 0 h 6918608"/>
              <a:gd name="connsiteX1" fmla="*/ 3447463 w 3970751"/>
              <a:gd name="connsiteY1" fmla="*/ 598771 h 6918608"/>
              <a:gd name="connsiteX2" fmla="*/ 3620022 w 3970751"/>
              <a:gd name="connsiteY2" fmla="*/ 918641 h 6918608"/>
              <a:gd name="connsiteX3" fmla="*/ 3695178 w 3970751"/>
              <a:gd name="connsiteY3" fmla="*/ 1043901 h 6918608"/>
              <a:gd name="connsiteX4" fmla="*/ 3883068 w 3970751"/>
              <a:gd name="connsiteY4" fmla="*/ 1407156 h 6918608"/>
              <a:gd name="connsiteX5" fmla="*/ 3970751 w 3970751"/>
              <a:gd name="connsiteY5" fmla="*/ 1833041 h 6918608"/>
              <a:gd name="connsiteX6" fmla="*/ 3807912 w 3970751"/>
              <a:gd name="connsiteY6" fmla="*/ 2246400 h 6918608"/>
              <a:gd name="connsiteX7" fmla="*/ 3507288 w 3970751"/>
              <a:gd name="connsiteY7" fmla="*/ 2421764 h 6918608"/>
              <a:gd name="connsiteX8" fmla="*/ 3306871 w 3970751"/>
              <a:gd name="connsiteY8" fmla="*/ 2584603 h 6918608"/>
              <a:gd name="connsiteX9" fmla="*/ 3294345 w 3970751"/>
              <a:gd name="connsiteY9" fmla="*/ 2885227 h 6918608"/>
              <a:gd name="connsiteX10" fmla="*/ 3407079 w 3970751"/>
              <a:gd name="connsiteY10" fmla="*/ 3060592 h 6918608"/>
              <a:gd name="connsiteX11" fmla="*/ 3394553 w 3970751"/>
              <a:gd name="connsiteY11" fmla="*/ 3336164 h 6918608"/>
              <a:gd name="connsiteX12" fmla="*/ 3256767 w 3970751"/>
              <a:gd name="connsiteY12" fmla="*/ 3561633 h 6918608"/>
              <a:gd name="connsiteX13" fmla="*/ 3068877 w 3970751"/>
              <a:gd name="connsiteY13" fmla="*/ 3599211 h 6918608"/>
              <a:gd name="connsiteX14" fmla="*/ 2906038 w 3970751"/>
              <a:gd name="connsiteY14" fmla="*/ 3636789 h 6918608"/>
              <a:gd name="connsiteX15" fmla="*/ 3031298 w 3970751"/>
              <a:gd name="connsiteY15" fmla="*/ 3762049 h 6918608"/>
              <a:gd name="connsiteX16" fmla="*/ 3144033 w 3970751"/>
              <a:gd name="connsiteY16" fmla="*/ 3962466 h 6918608"/>
              <a:gd name="connsiteX17" fmla="*/ 3118981 w 3970751"/>
              <a:gd name="connsiteY17" fmla="*/ 4275616 h 6918608"/>
              <a:gd name="connsiteX18" fmla="*/ 3056351 w 3970751"/>
              <a:gd name="connsiteY18" fmla="*/ 4551189 h 6918608"/>
              <a:gd name="connsiteX19" fmla="*/ 2818356 w 3970751"/>
              <a:gd name="connsiteY19" fmla="*/ 4663923 h 6918608"/>
              <a:gd name="connsiteX20" fmla="*/ 2780778 w 3970751"/>
              <a:gd name="connsiteY20" fmla="*/ 4701501 h 6918608"/>
              <a:gd name="connsiteX21" fmla="*/ 2830882 w 3970751"/>
              <a:gd name="connsiteY21" fmla="*/ 5177490 h 6918608"/>
              <a:gd name="connsiteX22" fmla="*/ 2705622 w 3970751"/>
              <a:gd name="connsiteY22" fmla="*/ 5340329 h 6918608"/>
              <a:gd name="connsiteX23" fmla="*/ 2617940 w 3970751"/>
              <a:gd name="connsiteY23" fmla="*/ 5791266 h 6918608"/>
              <a:gd name="connsiteX24" fmla="*/ 2167003 w 3970751"/>
              <a:gd name="connsiteY24" fmla="*/ 6179573 h 6918608"/>
              <a:gd name="connsiteX25" fmla="*/ 1402915 w 3970751"/>
              <a:gd name="connsiteY25" fmla="*/ 6179573 h 6918608"/>
              <a:gd name="connsiteX26" fmla="*/ 951978 w 3970751"/>
              <a:gd name="connsiteY26" fmla="*/ 6066838 h 6918608"/>
              <a:gd name="connsiteX27" fmla="*/ 626301 w 3970751"/>
              <a:gd name="connsiteY27" fmla="*/ 6192099 h 6918608"/>
              <a:gd name="connsiteX28" fmla="*/ 363255 w 3970751"/>
              <a:gd name="connsiteY28" fmla="*/ 6617983 h 6918608"/>
              <a:gd name="connsiteX29" fmla="*/ 250520 w 3970751"/>
              <a:gd name="connsiteY29" fmla="*/ 6918608 h 6918608"/>
              <a:gd name="connsiteX30" fmla="*/ 0 w 3970751"/>
              <a:gd name="connsiteY30" fmla="*/ 6918608 h 6918608"/>
              <a:gd name="connsiteX31" fmla="*/ 25052 w 3970751"/>
              <a:gd name="connsiteY31" fmla="*/ 16767 h 6918608"/>
              <a:gd name="connsiteX32" fmla="*/ 3182850 w 3970751"/>
              <a:gd name="connsiteY32" fmla="*/ 0 h 6918608"/>
              <a:gd name="connsiteX0" fmla="*/ 3182850 w 3970751"/>
              <a:gd name="connsiteY0" fmla="*/ 0 h 6918608"/>
              <a:gd name="connsiteX1" fmla="*/ 3447463 w 3970751"/>
              <a:gd name="connsiteY1" fmla="*/ 598771 h 6918608"/>
              <a:gd name="connsiteX2" fmla="*/ 3620022 w 3970751"/>
              <a:gd name="connsiteY2" fmla="*/ 918641 h 6918608"/>
              <a:gd name="connsiteX3" fmla="*/ 3883068 w 3970751"/>
              <a:gd name="connsiteY3" fmla="*/ 1407156 h 6918608"/>
              <a:gd name="connsiteX4" fmla="*/ 3970751 w 3970751"/>
              <a:gd name="connsiteY4" fmla="*/ 1833041 h 6918608"/>
              <a:gd name="connsiteX5" fmla="*/ 3807912 w 3970751"/>
              <a:gd name="connsiteY5" fmla="*/ 2246400 h 6918608"/>
              <a:gd name="connsiteX6" fmla="*/ 3507288 w 3970751"/>
              <a:gd name="connsiteY6" fmla="*/ 2421764 h 6918608"/>
              <a:gd name="connsiteX7" fmla="*/ 3306871 w 3970751"/>
              <a:gd name="connsiteY7" fmla="*/ 2584603 h 6918608"/>
              <a:gd name="connsiteX8" fmla="*/ 3294345 w 3970751"/>
              <a:gd name="connsiteY8" fmla="*/ 2885227 h 6918608"/>
              <a:gd name="connsiteX9" fmla="*/ 3407079 w 3970751"/>
              <a:gd name="connsiteY9" fmla="*/ 3060592 h 6918608"/>
              <a:gd name="connsiteX10" fmla="*/ 3394553 w 3970751"/>
              <a:gd name="connsiteY10" fmla="*/ 3336164 h 6918608"/>
              <a:gd name="connsiteX11" fmla="*/ 3256767 w 3970751"/>
              <a:gd name="connsiteY11" fmla="*/ 3561633 h 6918608"/>
              <a:gd name="connsiteX12" fmla="*/ 3068877 w 3970751"/>
              <a:gd name="connsiteY12" fmla="*/ 3599211 h 6918608"/>
              <a:gd name="connsiteX13" fmla="*/ 2906038 w 3970751"/>
              <a:gd name="connsiteY13" fmla="*/ 3636789 h 6918608"/>
              <a:gd name="connsiteX14" fmla="*/ 3031298 w 3970751"/>
              <a:gd name="connsiteY14" fmla="*/ 3762049 h 6918608"/>
              <a:gd name="connsiteX15" fmla="*/ 3144033 w 3970751"/>
              <a:gd name="connsiteY15" fmla="*/ 3962466 h 6918608"/>
              <a:gd name="connsiteX16" fmla="*/ 3118981 w 3970751"/>
              <a:gd name="connsiteY16" fmla="*/ 4275616 h 6918608"/>
              <a:gd name="connsiteX17" fmla="*/ 3056351 w 3970751"/>
              <a:gd name="connsiteY17" fmla="*/ 4551189 h 6918608"/>
              <a:gd name="connsiteX18" fmla="*/ 2818356 w 3970751"/>
              <a:gd name="connsiteY18" fmla="*/ 4663923 h 6918608"/>
              <a:gd name="connsiteX19" fmla="*/ 2780778 w 3970751"/>
              <a:gd name="connsiteY19" fmla="*/ 4701501 h 6918608"/>
              <a:gd name="connsiteX20" fmla="*/ 2830882 w 3970751"/>
              <a:gd name="connsiteY20" fmla="*/ 5177490 h 6918608"/>
              <a:gd name="connsiteX21" fmla="*/ 2705622 w 3970751"/>
              <a:gd name="connsiteY21" fmla="*/ 5340329 h 6918608"/>
              <a:gd name="connsiteX22" fmla="*/ 2617940 w 3970751"/>
              <a:gd name="connsiteY22" fmla="*/ 5791266 h 6918608"/>
              <a:gd name="connsiteX23" fmla="*/ 2167003 w 3970751"/>
              <a:gd name="connsiteY23" fmla="*/ 6179573 h 6918608"/>
              <a:gd name="connsiteX24" fmla="*/ 1402915 w 3970751"/>
              <a:gd name="connsiteY24" fmla="*/ 6179573 h 6918608"/>
              <a:gd name="connsiteX25" fmla="*/ 951978 w 3970751"/>
              <a:gd name="connsiteY25" fmla="*/ 6066838 h 6918608"/>
              <a:gd name="connsiteX26" fmla="*/ 626301 w 3970751"/>
              <a:gd name="connsiteY26" fmla="*/ 6192099 h 6918608"/>
              <a:gd name="connsiteX27" fmla="*/ 363255 w 3970751"/>
              <a:gd name="connsiteY27" fmla="*/ 6617983 h 6918608"/>
              <a:gd name="connsiteX28" fmla="*/ 250520 w 3970751"/>
              <a:gd name="connsiteY28" fmla="*/ 6918608 h 6918608"/>
              <a:gd name="connsiteX29" fmla="*/ 0 w 3970751"/>
              <a:gd name="connsiteY29" fmla="*/ 6918608 h 6918608"/>
              <a:gd name="connsiteX30" fmla="*/ 25052 w 3970751"/>
              <a:gd name="connsiteY30" fmla="*/ 16767 h 6918608"/>
              <a:gd name="connsiteX31" fmla="*/ 3182850 w 3970751"/>
              <a:gd name="connsiteY31" fmla="*/ 0 h 6918608"/>
              <a:gd name="connsiteX0" fmla="*/ 3182850 w 3970751"/>
              <a:gd name="connsiteY0" fmla="*/ 0 h 6918608"/>
              <a:gd name="connsiteX1" fmla="*/ 3447463 w 3970751"/>
              <a:gd name="connsiteY1" fmla="*/ 598771 h 6918608"/>
              <a:gd name="connsiteX2" fmla="*/ 3615259 w 3970751"/>
              <a:gd name="connsiteY2" fmla="*/ 925784 h 6918608"/>
              <a:gd name="connsiteX3" fmla="*/ 3883068 w 3970751"/>
              <a:gd name="connsiteY3" fmla="*/ 1407156 h 6918608"/>
              <a:gd name="connsiteX4" fmla="*/ 3970751 w 3970751"/>
              <a:gd name="connsiteY4" fmla="*/ 1833041 h 6918608"/>
              <a:gd name="connsiteX5" fmla="*/ 3807912 w 3970751"/>
              <a:gd name="connsiteY5" fmla="*/ 2246400 h 6918608"/>
              <a:gd name="connsiteX6" fmla="*/ 3507288 w 3970751"/>
              <a:gd name="connsiteY6" fmla="*/ 2421764 h 6918608"/>
              <a:gd name="connsiteX7" fmla="*/ 3306871 w 3970751"/>
              <a:gd name="connsiteY7" fmla="*/ 2584603 h 6918608"/>
              <a:gd name="connsiteX8" fmla="*/ 3294345 w 3970751"/>
              <a:gd name="connsiteY8" fmla="*/ 2885227 h 6918608"/>
              <a:gd name="connsiteX9" fmla="*/ 3407079 w 3970751"/>
              <a:gd name="connsiteY9" fmla="*/ 3060592 h 6918608"/>
              <a:gd name="connsiteX10" fmla="*/ 3394553 w 3970751"/>
              <a:gd name="connsiteY10" fmla="*/ 3336164 h 6918608"/>
              <a:gd name="connsiteX11" fmla="*/ 3256767 w 3970751"/>
              <a:gd name="connsiteY11" fmla="*/ 3561633 h 6918608"/>
              <a:gd name="connsiteX12" fmla="*/ 3068877 w 3970751"/>
              <a:gd name="connsiteY12" fmla="*/ 3599211 h 6918608"/>
              <a:gd name="connsiteX13" fmla="*/ 2906038 w 3970751"/>
              <a:gd name="connsiteY13" fmla="*/ 3636789 h 6918608"/>
              <a:gd name="connsiteX14" fmla="*/ 3031298 w 3970751"/>
              <a:gd name="connsiteY14" fmla="*/ 3762049 h 6918608"/>
              <a:gd name="connsiteX15" fmla="*/ 3144033 w 3970751"/>
              <a:gd name="connsiteY15" fmla="*/ 3962466 h 6918608"/>
              <a:gd name="connsiteX16" fmla="*/ 3118981 w 3970751"/>
              <a:gd name="connsiteY16" fmla="*/ 4275616 h 6918608"/>
              <a:gd name="connsiteX17" fmla="*/ 3056351 w 3970751"/>
              <a:gd name="connsiteY17" fmla="*/ 4551189 h 6918608"/>
              <a:gd name="connsiteX18" fmla="*/ 2818356 w 3970751"/>
              <a:gd name="connsiteY18" fmla="*/ 4663923 h 6918608"/>
              <a:gd name="connsiteX19" fmla="*/ 2780778 w 3970751"/>
              <a:gd name="connsiteY19" fmla="*/ 4701501 h 6918608"/>
              <a:gd name="connsiteX20" fmla="*/ 2830882 w 3970751"/>
              <a:gd name="connsiteY20" fmla="*/ 5177490 h 6918608"/>
              <a:gd name="connsiteX21" fmla="*/ 2705622 w 3970751"/>
              <a:gd name="connsiteY21" fmla="*/ 5340329 h 6918608"/>
              <a:gd name="connsiteX22" fmla="*/ 2617940 w 3970751"/>
              <a:gd name="connsiteY22" fmla="*/ 5791266 h 6918608"/>
              <a:gd name="connsiteX23" fmla="*/ 2167003 w 3970751"/>
              <a:gd name="connsiteY23" fmla="*/ 6179573 h 6918608"/>
              <a:gd name="connsiteX24" fmla="*/ 1402915 w 3970751"/>
              <a:gd name="connsiteY24" fmla="*/ 6179573 h 6918608"/>
              <a:gd name="connsiteX25" fmla="*/ 951978 w 3970751"/>
              <a:gd name="connsiteY25" fmla="*/ 6066838 h 6918608"/>
              <a:gd name="connsiteX26" fmla="*/ 626301 w 3970751"/>
              <a:gd name="connsiteY26" fmla="*/ 6192099 h 6918608"/>
              <a:gd name="connsiteX27" fmla="*/ 363255 w 3970751"/>
              <a:gd name="connsiteY27" fmla="*/ 6617983 h 6918608"/>
              <a:gd name="connsiteX28" fmla="*/ 250520 w 3970751"/>
              <a:gd name="connsiteY28" fmla="*/ 6918608 h 6918608"/>
              <a:gd name="connsiteX29" fmla="*/ 0 w 3970751"/>
              <a:gd name="connsiteY29" fmla="*/ 6918608 h 6918608"/>
              <a:gd name="connsiteX30" fmla="*/ 25052 w 3970751"/>
              <a:gd name="connsiteY30" fmla="*/ 16767 h 6918608"/>
              <a:gd name="connsiteX31" fmla="*/ 3182850 w 3970751"/>
              <a:gd name="connsiteY31" fmla="*/ 0 h 6918608"/>
              <a:gd name="connsiteX0" fmla="*/ 3182850 w 3970751"/>
              <a:gd name="connsiteY0" fmla="*/ 0 h 6918608"/>
              <a:gd name="connsiteX1" fmla="*/ 3447463 w 3970751"/>
              <a:gd name="connsiteY1" fmla="*/ 598771 h 6918608"/>
              <a:gd name="connsiteX2" fmla="*/ 3615259 w 3970751"/>
              <a:gd name="connsiteY2" fmla="*/ 925784 h 6918608"/>
              <a:gd name="connsiteX3" fmla="*/ 3883068 w 3970751"/>
              <a:gd name="connsiteY3" fmla="*/ 1407156 h 6918608"/>
              <a:gd name="connsiteX4" fmla="*/ 3961356 w 3970751"/>
              <a:gd name="connsiteY4" fmla="*/ 1637158 h 6918608"/>
              <a:gd name="connsiteX5" fmla="*/ 3970751 w 3970751"/>
              <a:gd name="connsiteY5" fmla="*/ 1833041 h 6918608"/>
              <a:gd name="connsiteX6" fmla="*/ 3807912 w 3970751"/>
              <a:gd name="connsiteY6" fmla="*/ 2246400 h 6918608"/>
              <a:gd name="connsiteX7" fmla="*/ 3507288 w 3970751"/>
              <a:gd name="connsiteY7" fmla="*/ 2421764 h 6918608"/>
              <a:gd name="connsiteX8" fmla="*/ 3306871 w 3970751"/>
              <a:gd name="connsiteY8" fmla="*/ 2584603 h 6918608"/>
              <a:gd name="connsiteX9" fmla="*/ 3294345 w 3970751"/>
              <a:gd name="connsiteY9" fmla="*/ 2885227 h 6918608"/>
              <a:gd name="connsiteX10" fmla="*/ 3407079 w 3970751"/>
              <a:gd name="connsiteY10" fmla="*/ 3060592 h 6918608"/>
              <a:gd name="connsiteX11" fmla="*/ 3394553 w 3970751"/>
              <a:gd name="connsiteY11" fmla="*/ 3336164 h 6918608"/>
              <a:gd name="connsiteX12" fmla="*/ 3256767 w 3970751"/>
              <a:gd name="connsiteY12" fmla="*/ 3561633 h 6918608"/>
              <a:gd name="connsiteX13" fmla="*/ 3068877 w 3970751"/>
              <a:gd name="connsiteY13" fmla="*/ 3599211 h 6918608"/>
              <a:gd name="connsiteX14" fmla="*/ 2906038 w 3970751"/>
              <a:gd name="connsiteY14" fmla="*/ 3636789 h 6918608"/>
              <a:gd name="connsiteX15" fmla="*/ 3031298 w 3970751"/>
              <a:gd name="connsiteY15" fmla="*/ 3762049 h 6918608"/>
              <a:gd name="connsiteX16" fmla="*/ 3144033 w 3970751"/>
              <a:gd name="connsiteY16" fmla="*/ 3962466 h 6918608"/>
              <a:gd name="connsiteX17" fmla="*/ 3118981 w 3970751"/>
              <a:gd name="connsiteY17" fmla="*/ 4275616 h 6918608"/>
              <a:gd name="connsiteX18" fmla="*/ 3056351 w 3970751"/>
              <a:gd name="connsiteY18" fmla="*/ 4551189 h 6918608"/>
              <a:gd name="connsiteX19" fmla="*/ 2818356 w 3970751"/>
              <a:gd name="connsiteY19" fmla="*/ 4663923 h 6918608"/>
              <a:gd name="connsiteX20" fmla="*/ 2780778 w 3970751"/>
              <a:gd name="connsiteY20" fmla="*/ 4701501 h 6918608"/>
              <a:gd name="connsiteX21" fmla="*/ 2830882 w 3970751"/>
              <a:gd name="connsiteY21" fmla="*/ 5177490 h 6918608"/>
              <a:gd name="connsiteX22" fmla="*/ 2705622 w 3970751"/>
              <a:gd name="connsiteY22" fmla="*/ 5340329 h 6918608"/>
              <a:gd name="connsiteX23" fmla="*/ 2617940 w 3970751"/>
              <a:gd name="connsiteY23" fmla="*/ 5791266 h 6918608"/>
              <a:gd name="connsiteX24" fmla="*/ 2167003 w 3970751"/>
              <a:gd name="connsiteY24" fmla="*/ 6179573 h 6918608"/>
              <a:gd name="connsiteX25" fmla="*/ 1402915 w 3970751"/>
              <a:gd name="connsiteY25" fmla="*/ 6179573 h 6918608"/>
              <a:gd name="connsiteX26" fmla="*/ 951978 w 3970751"/>
              <a:gd name="connsiteY26" fmla="*/ 6066838 h 6918608"/>
              <a:gd name="connsiteX27" fmla="*/ 626301 w 3970751"/>
              <a:gd name="connsiteY27" fmla="*/ 6192099 h 6918608"/>
              <a:gd name="connsiteX28" fmla="*/ 363255 w 3970751"/>
              <a:gd name="connsiteY28" fmla="*/ 6617983 h 6918608"/>
              <a:gd name="connsiteX29" fmla="*/ 250520 w 3970751"/>
              <a:gd name="connsiteY29" fmla="*/ 6918608 h 6918608"/>
              <a:gd name="connsiteX30" fmla="*/ 0 w 3970751"/>
              <a:gd name="connsiteY30" fmla="*/ 6918608 h 6918608"/>
              <a:gd name="connsiteX31" fmla="*/ 25052 w 3970751"/>
              <a:gd name="connsiteY31" fmla="*/ 16767 h 6918608"/>
              <a:gd name="connsiteX32" fmla="*/ 3182850 w 3970751"/>
              <a:gd name="connsiteY3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807912 w 3961356"/>
              <a:gd name="connsiteY6" fmla="*/ 2246400 h 6918608"/>
              <a:gd name="connsiteX7" fmla="*/ 3507288 w 3961356"/>
              <a:gd name="connsiteY7" fmla="*/ 2421764 h 6918608"/>
              <a:gd name="connsiteX8" fmla="*/ 3306871 w 3961356"/>
              <a:gd name="connsiteY8" fmla="*/ 2584603 h 6918608"/>
              <a:gd name="connsiteX9" fmla="*/ 3294345 w 3961356"/>
              <a:gd name="connsiteY9" fmla="*/ 2885227 h 6918608"/>
              <a:gd name="connsiteX10" fmla="*/ 3407079 w 3961356"/>
              <a:gd name="connsiteY10" fmla="*/ 3060592 h 6918608"/>
              <a:gd name="connsiteX11" fmla="*/ 3394553 w 3961356"/>
              <a:gd name="connsiteY11" fmla="*/ 3336164 h 6918608"/>
              <a:gd name="connsiteX12" fmla="*/ 3256767 w 3961356"/>
              <a:gd name="connsiteY12" fmla="*/ 3561633 h 6918608"/>
              <a:gd name="connsiteX13" fmla="*/ 3068877 w 3961356"/>
              <a:gd name="connsiteY13" fmla="*/ 3599211 h 6918608"/>
              <a:gd name="connsiteX14" fmla="*/ 2906038 w 3961356"/>
              <a:gd name="connsiteY14" fmla="*/ 3636789 h 6918608"/>
              <a:gd name="connsiteX15" fmla="*/ 3031298 w 3961356"/>
              <a:gd name="connsiteY15" fmla="*/ 3762049 h 6918608"/>
              <a:gd name="connsiteX16" fmla="*/ 3144033 w 3961356"/>
              <a:gd name="connsiteY16" fmla="*/ 3962466 h 6918608"/>
              <a:gd name="connsiteX17" fmla="*/ 3118981 w 3961356"/>
              <a:gd name="connsiteY17" fmla="*/ 4275616 h 6918608"/>
              <a:gd name="connsiteX18" fmla="*/ 3056351 w 3961356"/>
              <a:gd name="connsiteY18" fmla="*/ 4551189 h 6918608"/>
              <a:gd name="connsiteX19" fmla="*/ 2818356 w 3961356"/>
              <a:gd name="connsiteY19" fmla="*/ 4663923 h 6918608"/>
              <a:gd name="connsiteX20" fmla="*/ 2780778 w 3961356"/>
              <a:gd name="connsiteY20" fmla="*/ 4701501 h 6918608"/>
              <a:gd name="connsiteX21" fmla="*/ 2830882 w 3961356"/>
              <a:gd name="connsiteY21" fmla="*/ 5177490 h 6918608"/>
              <a:gd name="connsiteX22" fmla="*/ 2705622 w 3961356"/>
              <a:gd name="connsiteY22" fmla="*/ 5340329 h 6918608"/>
              <a:gd name="connsiteX23" fmla="*/ 2617940 w 3961356"/>
              <a:gd name="connsiteY23" fmla="*/ 5791266 h 6918608"/>
              <a:gd name="connsiteX24" fmla="*/ 2167003 w 3961356"/>
              <a:gd name="connsiteY24" fmla="*/ 6179573 h 6918608"/>
              <a:gd name="connsiteX25" fmla="*/ 1402915 w 3961356"/>
              <a:gd name="connsiteY25" fmla="*/ 6179573 h 6918608"/>
              <a:gd name="connsiteX26" fmla="*/ 951978 w 3961356"/>
              <a:gd name="connsiteY26" fmla="*/ 6066838 h 6918608"/>
              <a:gd name="connsiteX27" fmla="*/ 626301 w 3961356"/>
              <a:gd name="connsiteY27" fmla="*/ 6192099 h 6918608"/>
              <a:gd name="connsiteX28" fmla="*/ 363255 w 3961356"/>
              <a:gd name="connsiteY28" fmla="*/ 6617983 h 6918608"/>
              <a:gd name="connsiteX29" fmla="*/ 250520 w 3961356"/>
              <a:gd name="connsiteY29" fmla="*/ 6918608 h 6918608"/>
              <a:gd name="connsiteX30" fmla="*/ 0 w 3961356"/>
              <a:gd name="connsiteY30" fmla="*/ 6918608 h 6918608"/>
              <a:gd name="connsiteX31" fmla="*/ 25052 w 3961356"/>
              <a:gd name="connsiteY31" fmla="*/ 16767 h 6918608"/>
              <a:gd name="connsiteX32" fmla="*/ 3182850 w 3961356"/>
              <a:gd name="connsiteY3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807912 w 3961356"/>
              <a:gd name="connsiteY7" fmla="*/ 2246400 h 6918608"/>
              <a:gd name="connsiteX8" fmla="*/ 3507288 w 3961356"/>
              <a:gd name="connsiteY8" fmla="*/ 2421764 h 6918608"/>
              <a:gd name="connsiteX9" fmla="*/ 3306871 w 3961356"/>
              <a:gd name="connsiteY9" fmla="*/ 2584603 h 6918608"/>
              <a:gd name="connsiteX10" fmla="*/ 3294345 w 3961356"/>
              <a:gd name="connsiteY10" fmla="*/ 2885227 h 6918608"/>
              <a:gd name="connsiteX11" fmla="*/ 3407079 w 3961356"/>
              <a:gd name="connsiteY11" fmla="*/ 3060592 h 6918608"/>
              <a:gd name="connsiteX12" fmla="*/ 3394553 w 3961356"/>
              <a:gd name="connsiteY12" fmla="*/ 3336164 h 6918608"/>
              <a:gd name="connsiteX13" fmla="*/ 3256767 w 3961356"/>
              <a:gd name="connsiteY13" fmla="*/ 3561633 h 6918608"/>
              <a:gd name="connsiteX14" fmla="*/ 3068877 w 3961356"/>
              <a:gd name="connsiteY14" fmla="*/ 3599211 h 6918608"/>
              <a:gd name="connsiteX15" fmla="*/ 2906038 w 3961356"/>
              <a:gd name="connsiteY15" fmla="*/ 3636789 h 6918608"/>
              <a:gd name="connsiteX16" fmla="*/ 3031298 w 3961356"/>
              <a:gd name="connsiteY16" fmla="*/ 3762049 h 6918608"/>
              <a:gd name="connsiteX17" fmla="*/ 3144033 w 3961356"/>
              <a:gd name="connsiteY17" fmla="*/ 3962466 h 6918608"/>
              <a:gd name="connsiteX18" fmla="*/ 3118981 w 3961356"/>
              <a:gd name="connsiteY18" fmla="*/ 4275616 h 6918608"/>
              <a:gd name="connsiteX19" fmla="*/ 3056351 w 3961356"/>
              <a:gd name="connsiteY19" fmla="*/ 4551189 h 6918608"/>
              <a:gd name="connsiteX20" fmla="*/ 2818356 w 3961356"/>
              <a:gd name="connsiteY20" fmla="*/ 4663923 h 6918608"/>
              <a:gd name="connsiteX21" fmla="*/ 2780778 w 3961356"/>
              <a:gd name="connsiteY21" fmla="*/ 4701501 h 6918608"/>
              <a:gd name="connsiteX22" fmla="*/ 2830882 w 3961356"/>
              <a:gd name="connsiteY22" fmla="*/ 5177490 h 6918608"/>
              <a:gd name="connsiteX23" fmla="*/ 2705622 w 3961356"/>
              <a:gd name="connsiteY23" fmla="*/ 5340329 h 6918608"/>
              <a:gd name="connsiteX24" fmla="*/ 2617940 w 3961356"/>
              <a:gd name="connsiteY24" fmla="*/ 5791266 h 6918608"/>
              <a:gd name="connsiteX25" fmla="*/ 2167003 w 3961356"/>
              <a:gd name="connsiteY25" fmla="*/ 6179573 h 6918608"/>
              <a:gd name="connsiteX26" fmla="*/ 1402915 w 3961356"/>
              <a:gd name="connsiteY26" fmla="*/ 6179573 h 6918608"/>
              <a:gd name="connsiteX27" fmla="*/ 951978 w 3961356"/>
              <a:gd name="connsiteY27" fmla="*/ 6066838 h 6918608"/>
              <a:gd name="connsiteX28" fmla="*/ 626301 w 3961356"/>
              <a:gd name="connsiteY28" fmla="*/ 6192099 h 6918608"/>
              <a:gd name="connsiteX29" fmla="*/ 363255 w 3961356"/>
              <a:gd name="connsiteY29" fmla="*/ 6617983 h 6918608"/>
              <a:gd name="connsiteX30" fmla="*/ 250520 w 3961356"/>
              <a:gd name="connsiteY30" fmla="*/ 6918608 h 6918608"/>
              <a:gd name="connsiteX31" fmla="*/ 0 w 3961356"/>
              <a:gd name="connsiteY31" fmla="*/ 6918608 h 6918608"/>
              <a:gd name="connsiteX32" fmla="*/ 25052 w 3961356"/>
              <a:gd name="connsiteY32" fmla="*/ 16767 h 6918608"/>
              <a:gd name="connsiteX33" fmla="*/ 3182850 w 3961356"/>
              <a:gd name="connsiteY33"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7288 w 3961356"/>
              <a:gd name="connsiteY8" fmla="*/ 2421764 h 6918608"/>
              <a:gd name="connsiteX9" fmla="*/ 3306871 w 3961356"/>
              <a:gd name="connsiteY9" fmla="*/ 2584603 h 6918608"/>
              <a:gd name="connsiteX10" fmla="*/ 3294345 w 3961356"/>
              <a:gd name="connsiteY10" fmla="*/ 2885227 h 6918608"/>
              <a:gd name="connsiteX11" fmla="*/ 3407079 w 3961356"/>
              <a:gd name="connsiteY11" fmla="*/ 3060592 h 6918608"/>
              <a:gd name="connsiteX12" fmla="*/ 3394553 w 3961356"/>
              <a:gd name="connsiteY12" fmla="*/ 3336164 h 6918608"/>
              <a:gd name="connsiteX13" fmla="*/ 3256767 w 3961356"/>
              <a:gd name="connsiteY13" fmla="*/ 3561633 h 6918608"/>
              <a:gd name="connsiteX14" fmla="*/ 3068877 w 3961356"/>
              <a:gd name="connsiteY14" fmla="*/ 3599211 h 6918608"/>
              <a:gd name="connsiteX15" fmla="*/ 2906038 w 3961356"/>
              <a:gd name="connsiteY15" fmla="*/ 3636789 h 6918608"/>
              <a:gd name="connsiteX16" fmla="*/ 3031298 w 3961356"/>
              <a:gd name="connsiteY16" fmla="*/ 3762049 h 6918608"/>
              <a:gd name="connsiteX17" fmla="*/ 3144033 w 3961356"/>
              <a:gd name="connsiteY17" fmla="*/ 3962466 h 6918608"/>
              <a:gd name="connsiteX18" fmla="*/ 3118981 w 3961356"/>
              <a:gd name="connsiteY18" fmla="*/ 4275616 h 6918608"/>
              <a:gd name="connsiteX19" fmla="*/ 3056351 w 3961356"/>
              <a:gd name="connsiteY19" fmla="*/ 4551189 h 6918608"/>
              <a:gd name="connsiteX20" fmla="*/ 2818356 w 3961356"/>
              <a:gd name="connsiteY20" fmla="*/ 4663923 h 6918608"/>
              <a:gd name="connsiteX21" fmla="*/ 2780778 w 3961356"/>
              <a:gd name="connsiteY21" fmla="*/ 4701501 h 6918608"/>
              <a:gd name="connsiteX22" fmla="*/ 2830882 w 3961356"/>
              <a:gd name="connsiteY22" fmla="*/ 5177490 h 6918608"/>
              <a:gd name="connsiteX23" fmla="*/ 2705622 w 3961356"/>
              <a:gd name="connsiteY23" fmla="*/ 5340329 h 6918608"/>
              <a:gd name="connsiteX24" fmla="*/ 2617940 w 3961356"/>
              <a:gd name="connsiteY24" fmla="*/ 5791266 h 6918608"/>
              <a:gd name="connsiteX25" fmla="*/ 2167003 w 3961356"/>
              <a:gd name="connsiteY25" fmla="*/ 6179573 h 6918608"/>
              <a:gd name="connsiteX26" fmla="*/ 1402915 w 3961356"/>
              <a:gd name="connsiteY26" fmla="*/ 6179573 h 6918608"/>
              <a:gd name="connsiteX27" fmla="*/ 951978 w 3961356"/>
              <a:gd name="connsiteY27" fmla="*/ 6066838 h 6918608"/>
              <a:gd name="connsiteX28" fmla="*/ 626301 w 3961356"/>
              <a:gd name="connsiteY28" fmla="*/ 6192099 h 6918608"/>
              <a:gd name="connsiteX29" fmla="*/ 363255 w 3961356"/>
              <a:gd name="connsiteY29" fmla="*/ 6617983 h 6918608"/>
              <a:gd name="connsiteX30" fmla="*/ 250520 w 3961356"/>
              <a:gd name="connsiteY30" fmla="*/ 6918608 h 6918608"/>
              <a:gd name="connsiteX31" fmla="*/ 0 w 3961356"/>
              <a:gd name="connsiteY31" fmla="*/ 6918608 h 6918608"/>
              <a:gd name="connsiteX32" fmla="*/ 25052 w 3961356"/>
              <a:gd name="connsiteY32" fmla="*/ 16767 h 6918608"/>
              <a:gd name="connsiteX33" fmla="*/ 3182850 w 3961356"/>
              <a:gd name="connsiteY33"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0144 w 3961356"/>
              <a:gd name="connsiteY8" fmla="*/ 2374139 h 6918608"/>
              <a:gd name="connsiteX9" fmla="*/ 3306871 w 3961356"/>
              <a:gd name="connsiteY9" fmla="*/ 2584603 h 6918608"/>
              <a:gd name="connsiteX10" fmla="*/ 3294345 w 3961356"/>
              <a:gd name="connsiteY10" fmla="*/ 2885227 h 6918608"/>
              <a:gd name="connsiteX11" fmla="*/ 3407079 w 3961356"/>
              <a:gd name="connsiteY11" fmla="*/ 3060592 h 6918608"/>
              <a:gd name="connsiteX12" fmla="*/ 3394553 w 3961356"/>
              <a:gd name="connsiteY12" fmla="*/ 3336164 h 6918608"/>
              <a:gd name="connsiteX13" fmla="*/ 3256767 w 3961356"/>
              <a:gd name="connsiteY13" fmla="*/ 3561633 h 6918608"/>
              <a:gd name="connsiteX14" fmla="*/ 3068877 w 3961356"/>
              <a:gd name="connsiteY14" fmla="*/ 3599211 h 6918608"/>
              <a:gd name="connsiteX15" fmla="*/ 2906038 w 3961356"/>
              <a:gd name="connsiteY15" fmla="*/ 3636789 h 6918608"/>
              <a:gd name="connsiteX16" fmla="*/ 3031298 w 3961356"/>
              <a:gd name="connsiteY16" fmla="*/ 3762049 h 6918608"/>
              <a:gd name="connsiteX17" fmla="*/ 3144033 w 3961356"/>
              <a:gd name="connsiteY17" fmla="*/ 3962466 h 6918608"/>
              <a:gd name="connsiteX18" fmla="*/ 3118981 w 3961356"/>
              <a:gd name="connsiteY18" fmla="*/ 4275616 h 6918608"/>
              <a:gd name="connsiteX19" fmla="*/ 3056351 w 3961356"/>
              <a:gd name="connsiteY19" fmla="*/ 4551189 h 6918608"/>
              <a:gd name="connsiteX20" fmla="*/ 2818356 w 3961356"/>
              <a:gd name="connsiteY20" fmla="*/ 4663923 h 6918608"/>
              <a:gd name="connsiteX21" fmla="*/ 2780778 w 3961356"/>
              <a:gd name="connsiteY21" fmla="*/ 4701501 h 6918608"/>
              <a:gd name="connsiteX22" fmla="*/ 2830882 w 3961356"/>
              <a:gd name="connsiteY22" fmla="*/ 5177490 h 6918608"/>
              <a:gd name="connsiteX23" fmla="*/ 2705622 w 3961356"/>
              <a:gd name="connsiteY23" fmla="*/ 5340329 h 6918608"/>
              <a:gd name="connsiteX24" fmla="*/ 2617940 w 3961356"/>
              <a:gd name="connsiteY24" fmla="*/ 5791266 h 6918608"/>
              <a:gd name="connsiteX25" fmla="*/ 2167003 w 3961356"/>
              <a:gd name="connsiteY25" fmla="*/ 6179573 h 6918608"/>
              <a:gd name="connsiteX26" fmla="*/ 1402915 w 3961356"/>
              <a:gd name="connsiteY26" fmla="*/ 6179573 h 6918608"/>
              <a:gd name="connsiteX27" fmla="*/ 951978 w 3961356"/>
              <a:gd name="connsiteY27" fmla="*/ 6066838 h 6918608"/>
              <a:gd name="connsiteX28" fmla="*/ 626301 w 3961356"/>
              <a:gd name="connsiteY28" fmla="*/ 6192099 h 6918608"/>
              <a:gd name="connsiteX29" fmla="*/ 363255 w 3961356"/>
              <a:gd name="connsiteY29" fmla="*/ 6617983 h 6918608"/>
              <a:gd name="connsiteX30" fmla="*/ 250520 w 3961356"/>
              <a:gd name="connsiteY30" fmla="*/ 6918608 h 6918608"/>
              <a:gd name="connsiteX31" fmla="*/ 0 w 3961356"/>
              <a:gd name="connsiteY31" fmla="*/ 6918608 h 6918608"/>
              <a:gd name="connsiteX32" fmla="*/ 25052 w 3961356"/>
              <a:gd name="connsiteY32" fmla="*/ 16767 h 6918608"/>
              <a:gd name="connsiteX33" fmla="*/ 3182850 w 3961356"/>
              <a:gd name="connsiteY33"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0144 w 3961356"/>
              <a:gd name="connsiteY8" fmla="*/ 2374139 h 6918608"/>
              <a:gd name="connsiteX9" fmla="*/ 3392237 w 3961356"/>
              <a:gd name="connsiteY9" fmla="*/ 2453927 h 6918608"/>
              <a:gd name="connsiteX10" fmla="*/ 3306871 w 3961356"/>
              <a:gd name="connsiteY10" fmla="*/ 2584603 h 6918608"/>
              <a:gd name="connsiteX11" fmla="*/ 3294345 w 3961356"/>
              <a:gd name="connsiteY11" fmla="*/ 2885227 h 6918608"/>
              <a:gd name="connsiteX12" fmla="*/ 3407079 w 3961356"/>
              <a:gd name="connsiteY12" fmla="*/ 3060592 h 6918608"/>
              <a:gd name="connsiteX13" fmla="*/ 3394553 w 3961356"/>
              <a:gd name="connsiteY13" fmla="*/ 3336164 h 6918608"/>
              <a:gd name="connsiteX14" fmla="*/ 3256767 w 3961356"/>
              <a:gd name="connsiteY14" fmla="*/ 3561633 h 6918608"/>
              <a:gd name="connsiteX15" fmla="*/ 3068877 w 3961356"/>
              <a:gd name="connsiteY15" fmla="*/ 3599211 h 6918608"/>
              <a:gd name="connsiteX16" fmla="*/ 2906038 w 3961356"/>
              <a:gd name="connsiteY16" fmla="*/ 3636789 h 6918608"/>
              <a:gd name="connsiteX17" fmla="*/ 3031298 w 3961356"/>
              <a:gd name="connsiteY17" fmla="*/ 3762049 h 6918608"/>
              <a:gd name="connsiteX18" fmla="*/ 3144033 w 3961356"/>
              <a:gd name="connsiteY18" fmla="*/ 3962466 h 6918608"/>
              <a:gd name="connsiteX19" fmla="*/ 3118981 w 3961356"/>
              <a:gd name="connsiteY19" fmla="*/ 4275616 h 6918608"/>
              <a:gd name="connsiteX20" fmla="*/ 3056351 w 3961356"/>
              <a:gd name="connsiteY20" fmla="*/ 4551189 h 6918608"/>
              <a:gd name="connsiteX21" fmla="*/ 2818356 w 3961356"/>
              <a:gd name="connsiteY21" fmla="*/ 4663923 h 6918608"/>
              <a:gd name="connsiteX22" fmla="*/ 2780778 w 3961356"/>
              <a:gd name="connsiteY22" fmla="*/ 4701501 h 6918608"/>
              <a:gd name="connsiteX23" fmla="*/ 2830882 w 3961356"/>
              <a:gd name="connsiteY23" fmla="*/ 5177490 h 6918608"/>
              <a:gd name="connsiteX24" fmla="*/ 2705622 w 3961356"/>
              <a:gd name="connsiteY24" fmla="*/ 5340329 h 6918608"/>
              <a:gd name="connsiteX25" fmla="*/ 2617940 w 3961356"/>
              <a:gd name="connsiteY25" fmla="*/ 5791266 h 6918608"/>
              <a:gd name="connsiteX26" fmla="*/ 2167003 w 3961356"/>
              <a:gd name="connsiteY26" fmla="*/ 6179573 h 6918608"/>
              <a:gd name="connsiteX27" fmla="*/ 1402915 w 3961356"/>
              <a:gd name="connsiteY27" fmla="*/ 6179573 h 6918608"/>
              <a:gd name="connsiteX28" fmla="*/ 951978 w 3961356"/>
              <a:gd name="connsiteY28" fmla="*/ 6066838 h 6918608"/>
              <a:gd name="connsiteX29" fmla="*/ 626301 w 3961356"/>
              <a:gd name="connsiteY29" fmla="*/ 6192099 h 6918608"/>
              <a:gd name="connsiteX30" fmla="*/ 363255 w 3961356"/>
              <a:gd name="connsiteY30" fmla="*/ 6617983 h 6918608"/>
              <a:gd name="connsiteX31" fmla="*/ 250520 w 3961356"/>
              <a:gd name="connsiteY31" fmla="*/ 6918608 h 6918608"/>
              <a:gd name="connsiteX32" fmla="*/ 0 w 3961356"/>
              <a:gd name="connsiteY32" fmla="*/ 6918608 h 6918608"/>
              <a:gd name="connsiteX33" fmla="*/ 25052 w 3961356"/>
              <a:gd name="connsiteY33" fmla="*/ 16767 h 6918608"/>
              <a:gd name="connsiteX34" fmla="*/ 3182850 w 3961356"/>
              <a:gd name="connsiteY34"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0144 w 3961356"/>
              <a:gd name="connsiteY8" fmla="*/ 2374139 h 6918608"/>
              <a:gd name="connsiteX9" fmla="*/ 3392237 w 3961356"/>
              <a:gd name="connsiteY9" fmla="*/ 2453927 h 6918608"/>
              <a:gd name="connsiteX10" fmla="*/ 3306871 w 3961356"/>
              <a:gd name="connsiteY10" fmla="*/ 2584603 h 6918608"/>
              <a:gd name="connsiteX11" fmla="*/ 3277937 w 3961356"/>
              <a:gd name="connsiteY11" fmla="*/ 2715864 h 6918608"/>
              <a:gd name="connsiteX12" fmla="*/ 3294345 w 3961356"/>
              <a:gd name="connsiteY12" fmla="*/ 2885227 h 6918608"/>
              <a:gd name="connsiteX13" fmla="*/ 3407079 w 3961356"/>
              <a:gd name="connsiteY13" fmla="*/ 306059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0144 w 3961356"/>
              <a:gd name="connsiteY8" fmla="*/ 2374139 h 6918608"/>
              <a:gd name="connsiteX9" fmla="*/ 3392237 w 3961356"/>
              <a:gd name="connsiteY9" fmla="*/ 2453927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407079 w 3961356"/>
              <a:gd name="connsiteY13" fmla="*/ 306059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8387 w 3961356"/>
              <a:gd name="connsiteY7" fmla="*/ 2213063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407079 w 3961356"/>
              <a:gd name="connsiteY13" fmla="*/ 306059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407079 w 3961356"/>
              <a:gd name="connsiteY13" fmla="*/ 306059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407079 w 3961356"/>
              <a:gd name="connsiteY13" fmla="*/ 306059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94553 w 3961356"/>
              <a:gd name="connsiteY14" fmla="*/ 3336164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56453 w 3961356"/>
              <a:gd name="connsiteY14" fmla="*/ 3309970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56453 w 3961356"/>
              <a:gd name="connsiteY14" fmla="*/ 3309970 h 6918608"/>
              <a:gd name="connsiteX15" fmla="*/ 3256767 w 3961356"/>
              <a:gd name="connsiteY15" fmla="*/ 3561633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56453 w 3961356"/>
              <a:gd name="connsiteY14" fmla="*/ 3309970 h 6918608"/>
              <a:gd name="connsiteX15" fmla="*/ 3211523 w 3961356"/>
              <a:gd name="connsiteY15" fmla="*/ 3525914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56453 w 3961356"/>
              <a:gd name="connsiteY14" fmla="*/ 3309970 h 6918608"/>
              <a:gd name="connsiteX15" fmla="*/ 3211523 w 3961356"/>
              <a:gd name="connsiteY15" fmla="*/ 3525914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56453 w 3961356"/>
              <a:gd name="connsiteY14" fmla="*/ 3309970 h 6918608"/>
              <a:gd name="connsiteX15" fmla="*/ 3211523 w 3961356"/>
              <a:gd name="connsiteY15" fmla="*/ 3525914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068877 w 3961356"/>
              <a:gd name="connsiteY16" fmla="*/ 3599211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052208 w 3961356"/>
              <a:gd name="connsiteY16" fmla="*/ 3546824 h 6918608"/>
              <a:gd name="connsiteX17" fmla="*/ 2906038 w 3961356"/>
              <a:gd name="connsiteY17" fmla="*/ 3636789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052208 w 3961356"/>
              <a:gd name="connsiteY16" fmla="*/ 3546824 h 6918608"/>
              <a:gd name="connsiteX17" fmla="*/ 2875081 w 3961356"/>
              <a:gd name="connsiteY17" fmla="*/ 3589164 h 6918608"/>
              <a:gd name="connsiteX18" fmla="*/ 3031298 w 3961356"/>
              <a:gd name="connsiteY18" fmla="*/ 3762049 h 6918608"/>
              <a:gd name="connsiteX19" fmla="*/ 3144033 w 3961356"/>
              <a:gd name="connsiteY19" fmla="*/ 3962466 h 6918608"/>
              <a:gd name="connsiteX20" fmla="*/ 3118981 w 3961356"/>
              <a:gd name="connsiteY20" fmla="*/ 4275616 h 6918608"/>
              <a:gd name="connsiteX21" fmla="*/ 3056351 w 3961356"/>
              <a:gd name="connsiteY21" fmla="*/ 4551189 h 6918608"/>
              <a:gd name="connsiteX22" fmla="*/ 2818356 w 3961356"/>
              <a:gd name="connsiteY22" fmla="*/ 4663923 h 6918608"/>
              <a:gd name="connsiteX23" fmla="*/ 2780778 w 3961356"/>
              <a:gd name="connsiteY23" fmla="*/ 4701501 h 6918608"/>
              <a:gd name="connsiteX24" fmla="*/ 2830882 w 3961356"/>
              <a:gd name="connsiteY24" fmla="*/ 5177490 h 6918608"/>
              <a:gd name="connsiteX25" fmla="*/ 2705622 w 3961356"/>
              <a:gd name="connsiteY25" fmla="*/ 5340329 h 6918608"/>
              <a:gd name="connsiteX26" fmla="*/ 2617940 w 3961356"/>
              <a:gd name="connsiteY26" fmla="*/ 5791266 h 6918608"/>
              <a:gd name="connsiteX27" fmla="*/ 2167003 w 3961356"/>
              <a:gd name="connsiteY27" fmla="*/ 6179573 h 6918608"/>
              <a:gd name="connsiteX28" fmla="*/ 1402915 w 3961356"/>
              <a:gd name="connsiteY28" fmla="*/ 6179573 h 6918608"/>
              <a:gd name="connsiteX29" fmla="*/ 951978 w 3961356"/>
              <a:gd name="connsiteY29" fmla="*/ 6066838 h 6918608"/>
              <a:gd name="connsiteX30" fmla="*/ 626301 w 3961356"/>
              <a:gd name="connsiteY30" fmla="*/ 6192099 h 6918608"/>
              <a:gd name="connsiteX31" fmla="*/ 363255 w 3961356"/>
              <a:gd name="connsiteY31" fmla="*/ 6617983 h 6918608"/>
              <a:gd name="connsiteX32" fmla="*/ 250520 w 3961356"/>
              <a:gd name="connsiteY32" fmla="*/ 6918608 h 6918608"/>
              <a:gd name="connsiteX33" fmla="*/ 0 w 3961356"/>
              <a:gd name="connsiteY33" fmla="*/ 6918608 h 6918608"/>
              <a:gd name="connsiteX34" fmla="*/ 25052 w 3961356"/>
              <a:gd name="connsiteY34" fmla="*/ 16767 h 6918608"/>
              <a:gd name="connsiteX35" fmla="*/ 3182850 w 3961356"/>
              <a:gd name="connsiteY35"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44033 w 3961356"/>
              <a:gd name="connsiteY20" fmla="*/ 3962466 h 6918608"/>
              <a:gd name="connsiteX21" fmla="*/ 3118981 w 3961356"/>
              <a:gd name="connsiteY21" fmla="*/ 4275616 h 6918608"/>
              <a:gd name="connsiteX22" fmla="*/ 3056351 w 3961356"/>
              <a:gd name="connsiteY22" fmla="*/ 4551189 h 6918608"/>
              <a:gd name="connsiteX23" fmla="*/ 2818356 w 3961356"/>
              <a:gd name="connsiteY23" fmla="*/ 4663923 h 6918608"/>
              <a:gd name="connsiteX24" fmla="*/ 2780778 w 3961356"/>
              <a:gd name="connsiteY24" fmla="*/ 4701501 h 6918608"/>
              <a:gd name="connsiteX25" fmla="*/ 2830882 w 3961356"/>
              <a:gd name="connsiteY25" fmla="*/ 5177490 h 6918608"/>
              <a:gd name="connsiteX26" fmla="*/ 2705622 w 3961356"/>
              <a:gd name="connsiteY26" fmla="*/ 5340329 h 6918608"/>
              <a:gd name="connsiteX27" fmla="*/ 2617940 w 3961356"/>
              <a:gd name="connsiteY27" fmla="*/ 5791266 h 6918608"/>
              <a:gd name="connsiteX28" fmla="*/ 2167003 w 3961356"/>
              <a:gd name="connsiteY28" fmla="*/ 6179573 h 6918608"/>
              <a:gd name="connsiteX29" fmla="*/ 1402915 w 3961356"/>
              <a:gd name="connsiteY29" fmla="*/ 6179573 h 6918608"/>
              <a:gd name="connsiteX30" fmla="*/ 951978 w 3961356"/>
              <a:gd name="connsiteY30" fmla="*/ 6066838 h 6918608"/>
              <a:gd name="connsiteX31" fmla="*/ 626301 w 3961356"/>
              <a:gd name="connsiteY31" fmla="*/ 6192099 h 6918608"/>
              <a:gd name="connsiteX32" fmla="*/ 363255 w 3961356"/>
              <a:gd name="connsiteY32" fmla="*/ 6617983 h 6918608"/>
              <a:gd name="connsiteX33" fmla="*/ 250520 w 3961356"/>
              <a:gd name="connsiteY33" fmla="*/ 6918608 h 6918608"/>
              <a:gd name="connsiteX34" fmla="*/ 0 w 3961356"/>
              <a:gd name="connsiteY34" fmla="*/ 6918608 h 6918608"/>
              <a:gd name="connsiteX35" fmla="*/ 25052 w 3961356"/>
              <a:gd name="connsiteY35" fmla="*/ 16767 h 6918608"/>
              <a:gd name="connsiteX36" fmla="*/ 3182850 w 3961356"/>
              <a:gd name="connsiteY36"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18981 w 3961356"/>
              <a:gd name="connsiteY21" fmla="*/ 4275616 h 6918608"/>
              <a:gd name="connsiteX22" fmla="*/ 3056351 w 3961356"/>
              <a:gd name="connsiteY22" fmla="*/ 4551189 h 6918608"/>
              <a:gd name="connsiteX23" fmla="*/ 2818356 w 3961356"/>
              <a:gd name="connsiteY23" fmla="*/ 4663923 h 6918608"/>
              <a:gd name="connsiteX24" fmla="*/ 2780778 w 3961356"/>
              <a:gd name="connsiteY24" fmla="*/ 4701501 h 6918608"/>
              <a:gd name="connsiteX25" fmla="*/ 2830882 w 3961356"/>
              <a:gd name="connsiteY25" fmla="*/ 5177490 h 6918608"/>
              <a:gd name="connsiteX26" fmla="*/ 2705622 w 3961356"/>
              <a:gd name="connsiteY26" fmla="*/ 5340329 h 6918608"/>
              <a:gd name="connsiteX27" fmla="*/ 2617940 w 3961356"/>
              <a:gd name="connsiteY27" fmla="*/ 5791266 h 6918608"/>
              <a:gd name="connsiteX28" fmla="*/ 2167003 w 3961356"/>
              <a:gd name="connsiteY28" fmla="*/ 6179573 h 6918608"/>
              <a:gd name="connsiteX29" fmla="*/ 1402915 w 3961356"/>
              <a:gd name="connsiteY29" fmla="*/ 6179573 h 6918608"/>
              <a:gd name="connsiteX30" fmla="*/ 951978 w 3961356"/>
              <a:gd name="connsiteY30" fmla="*/ 6066838 h 6918608"/>
              <a:gd name="connsiteX31" fmla="*/ 626301 w 3961356"/>
              <a:gd name="connsiteY31" fmla="*/ 6192099 h 6918608"/>
              <a:gd name="connsiteX32" fmla="*/ 363255 w 3961356"/>
              <a:gd name="connsiteY32" fmla="*/ 6617983 h 6918608"/>
              <a:gd name="connsiteX33" fmla="*/ 250520 w 3961356"/>
              <a:gd name="connsiteY33" fmla="*/ 6918608 h 6918608"/>
              <a:gd name="connsiteX34" fmla="*/ 0 w 3961356"/>
              <a:gd name="connsiteY34" fmla="*/ 6918608 h 6918608"/>
              <a:gd name="connsiteX35" fmla="*/ 25052 w 3961356"/>
              <a:gd name="connsiteY35" fmla="*/ 16767 h 6918608"/>
              <a:gd name="connsiteX36" fmla="*/ 3182850 w 3961356"/>
              <a:gd name="connsiteY36"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18981 w 3961356"/>
              <a:gd name="connsiteY22" fmla="*/ 4275616 h 6918608"/>
              <a:gd name="connsiteX23" fmla="*/ 3056351 w 3961356"/>
              <a:gd name="connsiteY23" fmla="*/ 4551189 h 6918608"/>
              <a:gd name="connsiteX24" fmla="*/ 2818356 w 3961356"/>
              <a:gd name="connsiteY24" fmla="*/ 4663923 h 6918608"/>
              <a:gd name="connsiteX25" fmla="*/ 2780778 w 3961356"/>
              <a:gd name="connsiteY25" fmla="*/ 4701501 h 6918608"/>
              <a:gd name="connsiteX26" fmla="*/ 2830882 w 3961356"/>
              <a:gd name="connsiteY26" fmla="*/ 5177490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56351 w 3961356"/>
              <a:gd name="connsiteY23" fmla="*/ 4551189 h 6918608"/>
              <a:gd name="connsiteX24" fmla="*/ 2818356 w 3961356"/>
              <a:gd name="connsiteY24" fmla="*/ 4663923 h 6918608"/>
              <a:gd name="connsiteX25" fmla="*/ 2780778 w 3961356"/>
              <a:gd name="connsiteY25" fmla="*/ 4701501 h 6918608"/>
              <a:gd name="connsiteX26" fmla="*/ 2830882 w 3961356"/>
              <a:gd name="connsiteY26" fmla="*/ 5177490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18356 w 3961356"/>
              <a:gd name="connsiteY24" fmla="*/ 4663923 h 6918608"/>
              <a:gd name="connsiteX25" fmla="*/ 2780778 w 3961356"/>
              <a:gd name="connsiteY25" fmla="*/ 4701501 h 6918608"/>
              <a:gd name="connsiteX26" fmla="*/ 2830882 w 3961356"/>
              <a:gd name="connsiteY26" fmla="*/ 5177490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80778 w 3961356"/>
              <a:gd name="connsiteY25" fmla="*/ 4701501 h 6918608"/>
              <a:gd name="connsiteX26" fmla="*/ 2830882 w 3961356"/>
              <a:gd name="connsiteY26" fmla="*/ 5177490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830882 w 3961356"/>
              <a:gd name="connsiteY26" fmla="*/ 5177490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05622 w 3961356"/>
              <a:gd name="connsiteY27" fmla="*/ 5340329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617940 w 3961356"/>
              <a:gd name="connsiteY28" fmla="*/ 5791266 h 6918608"/>
              <a:gd name="connsiteX29" fmla="*/ 2167003 w 3961356"/>
              <a:gd name="connsiteY29" fmla="*/ 6179573 h 6918608"/>
              <a:gd name="connsiteX30" fmla="*/ 1402915 w 3961356"/>
              <a:gd name="connsiteY30" fmla="*/ 6179573 h 6918608"/>
              <a:gd name="connsiteX31" fmla="*/ 951978 w 3961356"/>
              <a:gd name="connsiteY31" fmla="*/ 6066838 h 6918608"/>
              <a:gd name="connsiteX32" fmla="*/ 626301 w 3961356"/>
              <a:gd name="connsiteY32" fmla="*/ 6192099 h 6918608"/>
              <a:gd name="connsiteX33" fmla="*/ 363255 w 3961356"/>
              <a:gd name="connsiteY33" fmla="*/ 6617983 h 6918608"/>
              <a:gd name="connsiteX34" fmla="*/ 250520 w 3961356"/>
              <a:gd name="connsiteY34" fmla="*/ 6918608 h 6918608"/>
              <a:gd name="connsiteX35" fmla="*/ 0 w 3961356"/>
              <a:gd name="connsiteY35" fmla="*/ 6918608 h 6918608"/>
              <a:gd name="connsiteX36" fmla="*/ 25052 w 3961356"/>
              <a:gd name="connsiteY36" fmla="*/ 16767 h 6918608"/>
              <a:gd name="connsiteX37" fmla="*/ 3182850 w 3961356"/>
              <a:gd name="connsiteY37"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7940 w 3961356"/>
              <a:gd name="connsiteY29" fmla="*/ 5791266 h 6918608"/>
              <a:gd name="connsiteX30" fmla="*/ 2167003 w 3961356"/>
              <a:gd name="connsiteY30" fmla="*/ 6179573 h 6918608"/>
              <a:gd name="connsiteX31" fmla="*/ 1402915 w 3961356"/>
              <a:gd name="connsiteY31" fmla="*/ 6179573 h 6918608"/>
              <a:gd name="connsiteX32" fmla="*/ 951978 w 3961356"/>
              <a:gd name="connsiteY32" fmla="*/ 6066838 h 6918608"/>
              <a:gd name="connsiteX33" fmla="*/ 626301 w 3961356"/>
              <a:gd name="connsiteY33" fmla="*/ 6192099 h 6918608"/>
              <a:gd name="connsiteX34" fmla="*/ 363255 w 3961356"/>
              <a:gd name="connsiteY34" fmla="*/ 6617983 h 6918608"/>
              <a:gd name="connsiteX35" fmla="*/ 250520 w 3961356"/>
              <a:gd name="connsiteY35" fmla="*/ 6918608 h 6918608"/>
              <a:gd name="connsiteX36" fmla="*/ 0 w 3961356"/>
              <a:gd name="connsiteY36" fmla="*/ 6918608 h 6918608"/>
              <a:gd name="connsiteX37" fmla="*/ 25052 w 3961356"/>
              <a:gd name="connsiteY37" fmla="*/ 16767 h 6918608"/>
              <a:gd name="connsiteX38" fmla="*/ 3182850 w 3961356"/>
              <a:gd name="connsiteY38"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598890 w 3961356"/>
              <a:gd name="connsiteY29" fmla="*/ 5798410 h 6918608"/>
              <a:gd name="connsiteX30" fmla="*/ 2167003 w 3961356"/>
              <a:gd name="connsiteY30" fmla="*/ 6179573 h 6918608"/>
              <a:gd name="connsiteX31" fmla="*/ 1402915 w 3961356"/>
              <a:gd name="connsiteY31" fmla="*/ 6179573 h 6918608"/>
              <a:gd name="connsiteX32" fmla="*/ 951978 w 3961356"/>
              <a:gd name="connsiteY32" fmla="*/ 6066838 h 6918608"/>
              <a:gd name="connsiteX33" fmla="*/ 626301 w 3961356"/>
              <a:gd name="connsiteY33" fmla="*/ 6192099 h 6918608"/>
              <a:gd name="connsiteX34" fmla="*/ 363255 w 3961356"/>
              <a:gd name="connsiteY34" fmla="*/ 6617983 h 6918608"/>
              <a:gd name="connsiteX35" fmla="*/ 250520 w 3961356"/>
              <a:gd name="connsiteY35" fmla="*/ 6918608 h 6918608"/>
              <a:gd name="connsiteX36" fmla="*/ 0 w 3961356"/>
              <a:gd name="connsiteY36" fmla="*/ 6918608 h 6918608"/>
              <a:gd name="connsiteX37" fmla="*/ 25052 w 3961356"/>
              <a:gd name="connsiteY37" fmla="*/ 16767 h 6918608"/>
              <a:gd name="connsiteX38" fmla="*/ 3182850 w 3961356"/>
              <a:gd name="connsiteY38"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598890 w 3961356"/>
              <a:gd name="connsiteY29" fmla="*/ 5798410 h 6918608"/>
              <a:gd name="connsiteX30" fmla="*/ 2155096 w 3961356"/>
              <a:gd name="connsiteY30" fmla="*/ 6122423 h 6918608"/>
              <a:gd name="connsiteX31" fmla="*/ 1402915 w 3961356"/>
              <a:gd name="connsiteY31" fmla="*/ 6179573 h 6918608"/>
              <a:gd name="connsiteX32" fmla="*/ 951978 w 3961356"/>
              <a:gd name="connsiteY32" fmla="*/ 6066838 h 6918608"/>
              <a:gd name="connsiteX33" fmla="*/ 626301 w 3961356"/>
              <a:gd name="connsiteY33" fmla="*/ 6192099 h 6918608"/>
              <a:gd name="connsiteX34" fmla="*/ 363255 w 3961356"/>
              <a:gd name="connsiteY34" fmla="*/ 6617983 h 6918608"/>
              <a:gd name="connsiteX35" fmla="*/ 250520 w 3961356"/>
              <a:gd name="connsiteY35" fmla="*/ 6918608 h 6918608"/>
              <a:gd name="connsiteX36" fmla="*/ 0 w 3961356"/>
              <a:gd name="connsiteY36" fmla="*/ 6918608 h 6918608"/>
              <a:gd name="connsiteX37" fmla="*/ 25052 w 3961356"/>
              <a:gd name="connsiteY37" fmla="*/ 16767 h 6918608"/>
              <a:gd name="connsiteX38" fmla="*/ 3182850 w 3961356"/>
              <a:gd name="connsiteY38"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598890 w 3961356"/>
              <a:gd name="connsiteY29" fmla="*/ 5798410 h 6918608"/>
              <a:gd name="connsiteX30" fmla="*/ 2442119 w 3961356"/>
              <a:gd name="connsiteY30" fmla="*/ 5992464 h 6918608"/>
              <a:gd name="connsiteX31" fmla="*/ 2155096 w 3961356"/>
              <a:gd name="connsiteY31" fmla="*/ 6122423 h 6918608"/>
              <a:gd name="connsiteX32" fmla="*/ 1402915 w 3961356"/>
              <a:gd name="connsiteY32" fmla="*/ 6179573 h 6918608"/>
              <a:gd name="connsiteX33" fmla="*/ 951978 w 3961356"/>
              <a:gd name="connsiteY33" fmla="*/ 6066838 h 6918608"/>
              <a:gd name="connsiteX34" fmla="*/ 626301 w 3961356"/>
              <a:gd name="connsiteY34" fmla="*/ 6192099 h 6918608"/>
              <a:gd name="connsiteX35" fmla="*/ 363255 w 3961356"/>
              <a:gd name="connsiteY35" fmla="*/ 6617983 h 6918608"/>
              <a:gd name="connsiteX36" fmla="*/ 250520 w 3961356"/>
              <a:gd name="connsiteY36" fmla="*/ 6918608 h 6918608"/>
              <a:gd name="connsiteX37" fmla="*/ 0 w 3961356"/>
              <a:gd name="connsiteY37" fmla="*/ 6918608 h 6918608"/>
              <a:gd name="connsiteX38" fmla="*/ 25052 w 3961356"/>
              <a:gd name="connsiteY38" fmla="*/ 16767 h 6918608"/>
              <a:gd name="connsiteX39" fmla="*/ 3182850 w 3961356"/>
              <a:gd name="connsiteY39"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402915 w 3961356"/>
              <a:gd name="connsiteY32" fmla="*/ 6179573 h 6918608"/>
              <a:gd name="connsiteX33" fmla="*/ 951978 w 3961356"/>
              <a:gd name="connsiteY33" fmla="*/ 6066838 h 6918608"/>
              <a:gd name="connsiteX34" fmla="*/ 626301 w 3961356"/>
              <a:gd name="connsiteY34" fmla="*/ 6192099 h 6918608"/>
              <a:gd name="connsiteX35" fmla="*/ 363255 w 3961356"/>
              <a:gd name="connsiteY35" fmla="*/ 6617983 h 6918608"/>
              <a:gd name="connsiteX36" fmla="*/ 250520 w 3961356"/>
              <a:gd name="connsiteY36" fmla="*/ 6918608 h 6918608"/>
              <a:gd name="connsiteX37" fmla="*/ 0 w 3961356"/>
              <a:gd name="connsiteY37" fmla="*/ 6918608 h 6918608"/>
              <a:gd name="connsiteX38" fmla="*/ 25052 w 3961356"/>
              <a:gd name="connsiteY38" fmla="*/ 16767 h 6918608"/>
              <a:gd name="connsiteX39" fmla="*/ 3182850 w 3961356"/>
              <a:gd name="connsiteY39"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02915 w 3961356"/>
              <a:gd name="connsiteY33" fmla="*/ 6179573 h 6918608"/>
              <a:gd name="connsiteX34" fmla="*/ 951978 w 3961356"/>
              <a:gd name="connsiteY34" fmla="*/ 6066838 h 6918608"/>
              <a:gd name="connsiteX35" fmla="*/ 626301 w 3961356"/>
              <a:gd name="connsiteY35" fmla="*/ 6192099 h 6918608"/>
              <a:gd name="connsiteX36" fmla="*/ 363255 w 3961356"/>
              <a:gd name="connsiteY36" fmla="*/ 6617983 h 6918608"/>
              <a:gd name="connsiteX37" fmla="*/ 250520 w 3961356"/>
              <a:gd name="connsiteY37" fmla="*/ 6918608 h 6918608"/>
              <a:gd name="connsiteX38" fmla="*/ 0 w 3961356"/>
              <a:gd name="connsiteY38" fmla="*/ 6918608 h 6918608"/>
              <a:gd name="connsiteX39" fmla="*/ 25052 w 3961356"/>
              <a:gd name="connsiteY39" fmla="*/ 16767 h 6918608"/>
              <a:gd name="connsiteX40" fmla="*/ 3182850 w 3961356"/>
              <a:gd name="connsiteY40"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951978 w 3961356"/>
              <a:gd name="connsiteY34" fmla="*/ 6066838 h 6918608"/>
              <a:gd name="connsiteX35" fmla="*/ 626301 w 3961356"/>
              <a:gd name="connsiteY35" fmla="*/ 6192099 h 6918608"/>
              <a:gd name="connsiteX36" fmla="*/ 363255 w 3961356"/>
              <a:gd name="connsiteY36" fmla="*/ 6617983 h 6918608"/>
              <a:gd name="connsiteX37" fmla="*/ 250520 w 3961356"/>
              <a:gd name="connsiteY37" fmla="*/ 6918608 h 6918608"/>
              <a:gd name="connsiteX38" fmla="*/ 0 w 3961356"/>
              <a:gd name="connsiteY38" fmla="*/ 6918608 h 6918608"/>
              <a:gd name="connsiteX39" fmla="*/ 25052 w 3961356"/>
              <a:gd name="connsiteY39" fmla="*/ 16767 h 6918608"/>
              <a:gd name="connsiteX40" fmla="*/ 3182850 w 3961356"/>
              <a:gd name="connsiteY40"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626301 w 3961356"/>
              <a:gd name="connsiteY35" fmla="*/ 6192099 h 6918608"/>
              <a:gd name="connsiteX36" fmla="*/ 363255 w 3961356"/>
              <a:gd name="connsiteY36" fmla="*/ 6617983 h 6918608"/>
              <a:gd name="connsiteX37" fmla="*/ 250520 w 3961356"/>
              <a:gd name="connsiteY37" fmla="*/ 6918608 h 6918608"/>
              <a:gd name="connsiteX38" fmla="*/ 0 w 3961356"/>
              <a:gd name="connsiteY38" fmla="*/ 6918608 h 6918608"/>
              <a:gd name="connsiteX39" fmla="*/ 25052 w 3961356"/>
              <a:gd name="connsiteY39" fmla="*/ 16767 h 6918608"/>
              <a:gd name="connsiteX40" fmla="*/ 3182850 w 3961356"/>
              <a:gd name="connsiteY40"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837156 w 3961356"/>
              <a:gd name="connsiteY35" fmla="*/ 6080570 h 6918608"/>
              <a:gd name="connsiteX36" fmla="*/ 626301 w 3961356"/>
              <a:gd name="connsiteY36" fmla="*/ 6192099 h 6918608"/>
              <a:gd name="connsiteX37" fmla="*/ 363255 w 3961356"/>
              <a:gd name="connsiteY37" fmla="*/ 6617983 h 6918608"/>
              <a:gd name="connsiteX38" fmla="*/ 250520 w 3961356"/>
              <a:gd name="connsiteY38" fmla="*/ 6918608 h 6918608"/>
              <a:gd name="connsiteX39" fmla="*/ 0 w 3961356"/>
              <a:gd name="connsiteY39" fmla="*/ 6918608 h 6918608"/>
              <a:gd name="connsiteX40" fmla="*/ 25052 w 3961356"/>
              <a:gd name="connsiteY40" fmla="*/ 16767 h 6918608"/>
              <a:gd name="connsiteX41" fmla="*/ 3182850 w 3961356"/>
              <a:gd name="connsiteY41"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837156 w 3961356"/>
              <a:gd name="connsiteY35" fmla="*/ 6080570 h 6918608"/>
              <a:gd name="connsiteX36" fmla="*/ 612013 w 3961356"/>
              <a:gd name="connsiteY36" fmla="*/ 6227818 h 6918608"/>
              <a:gd name="connsiteX37" fmla="*/ 363255 w 3961356"/>
              <a:gd name="connsiteY37" fmla="*/ 6617983 h 6918608"/>
              <a:gd name="connsiteX38" fmla="*/ 250520 w 3961356"/>
              <a:gd name="connsiteY38" fmla="*/ 6918608 h 6918608"/>
              <a:gd name="connsiteX39" fmla="*/ 0 w 3961356"/>
              <a:gd name="connsiteY39" fmla="*/ 6918608 h 6918608"/>
              <a:gd name="connsiteX40" fmla="*/ 25052 w 3961356"/>
              <a:gd name="connsiteY40" fmla="*/ 16767 h 6918608"/>
              <a:gd name="connsiteX41" fmla="*/ 3182850 w 3961356"/>
              <a:gd name="connsiteY41"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796675 w 3961356"/>
              <a:gd name="connsiteY35" fmla="*/ 6092476 h 6918608"/>
              <a:gd name="connsiteX36" fmla="*/ 612013 w 3961356"/>
              <a:gd name="connsiteY36" fmla="*/ 6227818 h 6918608"/>
              <a:gd name="connsiteX37" fmla="*/ 363255 w 3961356"/>
              <a:gd name="connsiteY37" fmla="*/ 6617983 h 6918608"/>
              <a:gd name="connsiteX38" fmla="*/ 250520 w 3961356"/>
              <a:gd name="connsiteY38" fmla="*/ 6918608 h 6918608"/>
              <a:gd name="connsiteX39" fmla="*/ 0 w 3961356"/>
              <a:gd name="connsiteY39" fmla="*/ 6918608 h 6918608"/>
              <a:gd name="connsiteX40" fmla="*/ 25052 w 3961356"/>
              <a:gd name="connsiteY40" fmla="*/ 16767 h 6918608"/>
              <a:gd name="connsiteX41" fmla="*/ 3182850 w 3961356"/>
              <a:gd name="connsiteY41"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15559 w 3961356"/>
              <a:gd name="connsiteY29" fmla="*/ 5805553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918119 w 3961356"/>
              <a:gd name="connsiteY35" fmla="*/ 6044852 h 6918608"/>
              <a:gd name="connsiteX36" fmla="*/ 796675 w 3961356"/>
              <a:gd name="connsiteY36" fmla="*/ 6092476 h 6918608"/>
              <a:gd name="connsiteX37" fmla="*/ 612013 w 3961356"/>
              <a:gd name="connsiteY37" fmla="*/ 6227818 h 6918608"/>
              <a:gd name="connsiteX38" fmla="*/ 363255 w 3961356"/>
              <a:gd name="connsiteY38" fmla="*/ 6617983 h 6918608"/>
              <a:gd name="connsiteX39" fmla="*/ 250520 w 3961356"/>
              <a:gd name="connsiteY39" fmla="*/ 6918608 h 6918608"/>
              <a:gd name="connsiteX40" fmla="*/ 0 w 3961356"/>
              <a:gd name="connsiteY40" fmla="*/ 6918608 h 6918608"/>
              <a:gd name="connsiteX41" fmla="*/ 25052 w 3961356"/>
              <a:gd name="connsiteY41" fmla="*/ 16767 h 6918608"/>
              <a:gd name="connsiteX42" fmla="*/ 3182850 w 3961356"/>
              <a:gd name="connsiteY4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06034 w 3961356"/>
              <a:gd name="connsiteY29" fmla="*/ 5791265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918119 w 3961356"/>
              <a:gd name="connsiteY35" fmla="*/ 6044852 h 6918608"/>
              <a:gd name="connsiteX36" fmla="*/ 796675 w 3961356"/>
              <a:gd name="connsiteY36" fmla="*/ 6092476 h 6918608"/>
              <a:gd name="connsiteX37" fmla="*/ 612013 w 3961356"/>
              <a:gd name="connsiteY37" fmla="*/ 6227818 h 6918608"/>
              <a:gd name="connsiteX38" fmla="*/ 363255 w 3961356"/>
              <a:gd name="connsiteY38" fmla="*/ 6617983 h 6918608"/>
              <a:gd name="connsiteX39" fmla="*/ 250520 w 3961356"/>
              <a:gd name="connsiteY39" fmla="*/ 6918608 h 6918608"/>
              <a:gd name="connsiteX40" fmla="*/ 0 w 3961356"/>
              <a:gd name="connsiteY40" fmla="*/ 6918608 h 6918608"/>
              <a:gd name="connsiteX41" fmla="*/ 25052 w 3961356"/>
              <a:gd name="connsiteY41" fmla="*/ 16767 h 6918608"/>
              <a:gd name="connsiteX42" fmla="*/ 3182850 w 3961356"/>
              <a:gd name="connsiteY4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06034 w 3961356"/>
              <a:gd name="connsiteY29" fmla="*/ 5791265 h 6918608"/>
              <a:gd name="connsiteX30" fmla="*/ 2442119 w 3961356"/>
              <a:gd name="connsiteY30" fmla="*/ 5992464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918119 w 3961356"/>
              <a:gd name="connsiteY35" fmla="*/ 6044852 h 6918608"/>
              <a:gd name="connsiteX36" fmla="*/ 796675 w 3961356"/>
              <a:gd name="connsiteY36" fmla="*/ 6092476 h 6918608"/>
              <a:gd name="connsiteX37" fmla="*/ 612013 w 3961356"/>
              <a:gd name="connsiteY37" fmla="*/ 6227818 h 6918608"/>
              <a:gd name="connsiteX38" fmla="*/ 363255 w 3961356"/>
              <a:gd name="connsiteY38" fmla="*/ 6617983 h 6918608"/>
              <a:gd name="connsiteX39" fmla="*/ 250520 w 3961356"/>
              <a:gd name="connsiteY39" fmla="*/ 6918608 h 6918608"/>
              <a:gd name="connsiteX40" fmla="*/ 0 w 3961356"/>
              <a:gd name="connsiteY40" fmla="*/ 6918608 h 6918608"/>
              <a:gd name="connsiteX41" fmla="*/ 25052 w 3961356"/>
              <a:gd name="connsiteY41" fmla="*/ 16767 h 6918608"/>
              <a:gd name="connsiteX42" fmla="*/ 3182850 w 3961356"/>
              <a:gd name="connsiteY4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06034 w 3961356"/>
              <a:gd name="connsiteY29" fmla="*/ 5791265 h 6918608"/>
              <a:gd name="connsiteX30" fmla="*/ 2451644 w 3961356"/>
              <a:gd name="connsiteY30" fmla="*/ 5971033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918119 w 3961356"/>
              <a:gd name="connsiteY35" fmla="*/ 6044852 h 6918608"/>
              <a:gd name="connsiteX36" fmla="*/ 796675 w 3961356"/>
              <a:gd name="connsiteY36" fmla="*/ 6092476 h 6918608"/>
              <a:gd name="connsiteX37" fmla="*/ 612013 w 3961356"/>
              <a:gd name="connsiteY37" fmla="*/ 6227818 h 6918608"/>
              <a:gd name="connsiteX38" fmla="*/ 363255 w 3961356"/>
              <a:gd name="connsiteY38" fmla="*/ 6617983 h 6918608"/>
              <a:gd name="connsiteX39" fmla="*/ 250520 w 3961356"/>
              <a:gd name="connsiteY39" fmla="*/ 6918608 h 6918608"/>
              <a:gd name="connsiteX40" fmla="*/ 0 w 3961356"/>
              <a:gd name="connsiteY40" fmla="*/ 6918608 h 6918608"/>
              <a:gd name="connsiteX41" fmla="*/ 25052 w 3961356"/>
              <a:gd name="connsiteY41" fmla="*/ 16767 h 6918608"/>
              <a:gd name="connsiteX42" fmla="*/ 3182850 w 3961356"/>
              <a:gd name="connsiteY42" fmla="*/ 0 h 6918608"/>
              <a:gd name="connsiteX0" fmla="*/ 3182850 w 3961356"/>
              <a:gd name="connsiteY0" fmla="*/ 0 h 6918608"/>
              <a:gd name="connsiteX1" fmla="*/ 3447463 w 3961356"/>
              <a:gd name="connsiteY1" fmla="*/ 598771 h 6918608"/>
              <a:gd name="connsiteX2" fmla="*/ 3615259 w 3961356"/>
              <a:gd name="connsiteY2" fmla="*/ 925784 h 6918608"/>
              <a:gd name="connsiteX3" fmla="*/ 3883068 w 3961356"/>
              <a:gd name="connsiteY3" fmla="*/ 1407156 h 6918608"/>
              <a:gd name="connsiteX4" fmla="*/ 3961356 w 3961356"/>
              <a:gd name="connsiteY4" fmla="*/ 1637158 h 6918608"/>
              <a:gd name="connsiteX5" fmla="*/ 3958845 w 3961356"/>
              <a:gd name="connsiteY5" fmla="*/ 1835422 h 6918608"/>
              <a:gd name="connsiteX6" fmla="*/ 3911350 w 3961356"/>
              <a:gd name="connsiteY6" fmla="*/ 2032445 h 6918608"/>
              <a:gd name="connsiteX7" fmla="*/ 3791243 w 3961356"/>
              <a:gd name="connsiteY7" fmla="*/ 2205919 h 6918608"/>
              <a:gd name="connsiteX8" fmla="*/ 3500144 w 3961356"/>
              <a:gd name="connsiteY8" fmla="*/ 2374139 h 6918608"/>
              <a:gd name="connsiteX9" fmla="*/ 3389856 w 3961356"/>
              <a:gd name="connsiteY9" fmla="*/ 2449164 h 6918608"/>
              <a:gd name="connsiteX10" fmla="*/ 3297346 w 3961356"/>
              <a:gd name="connsiteY10" fmla="*/ 2551265 h 6918608"/>
              <a:gd name="connsiteX11" fmla="*/ 3277937 w 3961356"/>
              <a:gd name="connsiteY11" fmla="*/ 2715864 h 6918608"/>
              <a:gd name="connsiteX12" fmla="*/ 3294345 w 3961356"/>
              <a:gd name="connsiteY12" fmla="*/ 2885227 h 6918608"/>
              <a:gd name="connsiteX13" fmla="*/ 3376122 w 3961356"/>
              <a:gd name="connsiteY13" fmla="*/ 3079642 h 6918608"/>
              <a:gd name="connsiteX14" fmla="*/ 3363597 w 3961356"/>
              <a:gd name="connsiteY14" fmla="*/ 3314733 h 6918608"/>
              <a:gd name="connsiteX15" fmla="*/ 3211523 w 3961356"/>
              <a:gd name="connsiteY15" fmla="*/ 3525914 h 6918608"/>
              <a:gd name="connsiteX16" fmla="*/ 3154112 w 3961356"/>
              <a:gd name="connsiteY16" fmla="*/ 3551683 h 6918608"/>
              <a:gd name="connsiteX17" fmla="*/ 3052208 w 3961356"/>
              <a:gd name="connsiteY17" fmla="*/ 3546824 h 6918608"/>
              <a:gd name="connsiteX18" fmla="*/ 2875081 w 3961356"/>
              <a:gd name="connsiteY18" fmla="*/ 3589164 h 6918608"/>
              <a:gd name="connsiteX19" fmla="*/ 3031298 w 3961356"/>
              <a:gd name="connsiteY19" fmla="*/ 3762049 h 6918608"/>
              <a:gd name="connsiteX20" fmla="*/ 3129746 w 3961356"/>
              <a:gd name="connsiteY20" fmla="*/ 3969609 h 6918608"/>
              <a:gd name="connsiteX21" fmla="*/ 3146969 w 3961356"/>
              <a:gd name="connsiteY21" fmla="*/ 4127945 h 6918608"/>
              <a:gd name="connsiteX22" fmla="*/ 3123744 w 3961356"/>
              <a:gd name="connsiteY22" fmla="*/ 4294666 h 6918608"/>
              <a:gd name="connsiteX23" fmla="*/ 3015870 w 3961356"/>
              <a:gd name="connsiteY23" fmla="*/ 4524995 h 6918608"/>
              <a:gd name="connsiteX24" fmla="*/ 2837406 w 3961356"/>
              <a:gd name="connsiteY24" fmla="*/ 4623442 h 6918608"/>
              <a:gd name="connsiteX25" fmla="*/ 2740297 w 3961356"/>
              <a:gd name="connsiteY25" fmla="*/ 4684832 h 6918608"/>
              <a:gd name="connsiteX26" fmla="*/ 2780876 w 3961356"/>
              <a:gd name="connsiteY26" fmla="*/ 5175109 h 6918608"/>
              <a:gd name="connsiteX27" fmla="*/ 2760390 w 3961356"/>
              <a:gd name="connsiteY27" fmla="*/ 5390335 h 6918608"/>
              <a:gd name="connsiteX28" fmla="*/ 2711200 w 3961356"/>
              <a:gd name="connsiteY28" fmla="*/ 5611464 h 6918608"/>
              <a:gd name="connsiteX29" fmla="*/ 2606034 w 3961356"/>
              <a:gd name="connsiteY29" fmla="*/ 5791265 h 6918608"/>
              <a:gd name="connsiteX30" fmla="*/ 2451644 w 3961356"/>
              <a:gd name="connsiteY30" fmla="*/ 5971033 h 6918608"/>
              <a:gd name="connsiteX31" fmla="*/ 2155096 w 3961356"/>
              <a:gd name="connsiteY31" fmla="*/ 6122423 h 6918608"/>
              <a:gd name="connsiteX32" fmla="*/ 1858712 w 3961356"/>
              <a:gd name="connsiteY32" fmla="*/ 6173439 h 6918608"/>
              <a:gd name="connsiteX33" fmla="*/ 1426728 w 3961356"/>
              <a:gd name="connsiteY33" fmla="*/ 6134330 h 6918608"/>
              <a:gd name="connsiteX34" fmla="*/ 1035322 w 3961356"/>
              <a:gd name="connsiteY34" fmla="*/ 6035882 h 6918608"/>
              <a:gd name="connsiteX35" fmla="*/ 918119 w 3961356"/>
              <a:gd name="connsiteY35" fmla="*/ 6044852 h 6918608"/>
              <a:gd name="connsiteX36" fmla="*/ 796675 w 3961356"/>
              <a:gd name="connsiteY36" fmla="*/ 6092476 h 6918608"/>
              <a:gd name="connsiteX37" fmla="*/ 612013 w 3961356"/>
              <a:gd name="connsiteY37" fmla="*/ 6227818 h 6918608"/>
              <a:gd name="connsiteX38" fmla="*/ 363255 w 3961356"/>
              <a:gd name="connsiteY38" fmla="*/ 6617983 h 6918608"/>
              <a:gd name="connsiteX39" fmla="*/ 250520 w 3961356"/>
              <a:gd name="connsiteY39" fmla="*/ 6918608 h 6918608"/>
              <a:gd name="connsiteX40" fmla="*/ 0 w 3961356"/>
              <a:gd name="connsiteY40" fmla="*/ 6918608 h 6918608"/>
              <a:gd name="connsiteX41" fmla="*/ 25052 w 3961356"/>
              <a:gd name="connsiteY41" fmla="*/ 16767 h 6918608"/>
              <a:gd name="connsiteX42" fmla="*/ 3182850 w 3961356"/>
              <a:gd name="connsiteY42" fmla="*/ 0 h 6918608"/>
              <a:gd name="connsiteX0" fmla="*/ 3170944 w 3949450"/>
              <a:gd name="connsiteY0" fmla="*/ 0 h 6918608"/>
              <a:gd name="connsiteX1" fmla="*/ 3435557 w 3949450"/>
              <a:gd name="connsiteY1" fmla="*/ 598771 h 6918608"/>
              <a:gd name="connsiteX2" fmla="*/ 3603353 w 3949450"/>
              <a:gd name="connsiteY2" fmla="*/ 925784 h 6918608"/>
              <a:gd name="connsiteX3" fmla="*/ 3871162 w 3949450"/>
              <a:gd name="connsiteY3" fmla="*/ 1407156 h 6918608"/>
              <a:gd name="connsiteX4" fmla="*/ 3949450 w 3949450"/>
              <a:gd name="connsiteY4" fmla="*/ 1637158 h 6918608"/>
              <a:gd name="connsiteX5" fmla="*/ 3946939 w 3949450"/>
              <a:gd name="connsiteY5" fmla="*/ 1835422 h 6918608"/>
              <a:gd name="connsiteX6" fmla="*/ 3899444 w 3949450"/>
              <a:gd name="connsiteY6" fmla="*/ 2032445 h 6918608"/>
              <a:gd name="connsiteX7" fmla="*/ 3779337 w 3949450"/>
              <a:gd name="connsiteY7" fmla="*/ 2205919 h 6918608"/>
              <a:gd name="connsiteX8" fmla="*/ 3488238 w 3949450"/>
              <a:gd name="connsiteY8" fmla="*/ 2374139 h 6918608"/>
              <a:gd name="connsiteX9" fmla="*/ 3377950 w 3949450"/>
              <a:gd name="connsiteY9" fmla="*/ 2449164 h 6918608"/>
              <a:gd name="connsiteX10" fmla="*/ 3285440 w 3949450"/>
              <a:gd name="connsiteY10" fmla="*/ 2551265 h 6918608"/>
              <a:gd name="connsiteX11" fmla="*/ 3266031 w 3949450"/>
              <a:gd name="connsiteY11" fmla="*/ 2715864 h 6918608"/>
              <a:gd name="connsiteX12" fmla="*/ 3282439 w 3949450"/>
              <a:gd name="connsiteY12" fmla="*/ 2885227 h 6918608"/>
              <a:gd name="connsiteX13" fmla="*/ 3364216 w 3949450"/>
              <a:gd name="connsiteY13" fmla="*/ 3079642 h 6918608"/>
              <a:gd name="connsiteX14" fmla="*/ 3351691 w 3949450"/>
              <a:gd name="connsiteY14" fmla="*/ 3314733 h 6918608"/>
              <a:gd name="connsiteX15" fmla="*/ 3199617 w 3949450"/>
              <a:gd name="connsiteY15" fmla="*/ 3525914 h 6918608"/>
              <a:gd name="connsiteX16" fmla="*/ 3142206 w 3949450"/>
              <a:gd name="connsiteY16" fmla="*/ 3551683 h 6918608"/>
              <a:gd name="connsiteX17" fmla="*/ 3040302 w 3949450"/>
              <a:gd name="connsiteY17" fmla="*/ 3546824 h 6918608"/>
              <a:gd name="connsiteX18" fmla="*/ 2863175 w 3949450"/>
              <a:gd name="connsiteY18" fmla="*/ 3589164 h 6918608"/>
              <a:gd name="connsiteX19" fmla="*/ 3019392 w 3949450"/>
              <a:gd name="connsiteY19" fmla="*/ 3762049 h 6918608"/>
              <a:gd name="connsiteX20" fmla="*/ 3117840 w 3949450"/>
              <a:gd name="connsiteY20" fmla="*/ 3969609 h 6918608"/>
              <a:gd name="connsiteX21" fmla="*/ 3135063 w 3949450"/>
              <a:gd name="connsiteY21" fmla="*/ 4127945 h 6918608"/>
              <a:gd name="connsiteX22" fmla="*/ 3111838 w 3949450"/>
              <a:gd name="connsiteY22" fmla="*/ 4294666 h 6918608"/>
              <a:gd name="connsiteX23" fmla="*/ 3003964 w 3949450"/>
              <a:gd name="connsiteY23" fmla="*/ 4524995 h 6918608"/>
              <a:gd name="connsiteX24" fmla="*/ 2825500 w 3949450"/>
              <a:gd name="connsiteY24" fmla="*/ 4623442 h 6918608"/>
              <a:gd name="connsiteX25" fmla="*/ 2728391 w 3949450"/>
              <a:gd name="connsiteY25" fmla="*/ 4684832 h 6918608"/>
              <a:gd name="connsiteX26" fmla="*/ 2768970 w 3949450"/>
              <a:gd name="connsiteY26" fmla="*/ 5175109 h 6918608"/>
              <a:gd name="connsiteX27" fmla="*/ 2748484 w 3949450"/>
              <a:gd name="connsiteY27" fmla="*/ 5390335 h 6918608"/>
              <a:gd name="connsiteX28" fmla="*/ 2699294 w 3949450"/>
              <a:gd name="connsiteY28" fmla="*/ 5611464 h 6918608"/>
              <a:gd name="connsiteX29" fmla="*/ 2594128 w 3949450"/>
              <a:gd name="connsiteY29" fmla="*/ 5791265 h 6918608"/>
              <a:gd name="connsiteX30" fmla="*/ 2439738 w 3949450"/>
              <a:gd name="connsiteY30" fmla="*/ 5971033 h 6918608"/>
              <a:gd name="connsiteX31" fmla="*/ 2143190 w 3949450"/>
              <a:gd name="connsiteY31" fmla="*/ 6122423 h 6918608"/>
              <a:gd name="connsiteX32" fmla="*/ 1846806 w 3949450"/>
              <a:gd name="connsiteY32" fmla="*/ 6173439 h 6918608"/>
              <a:gd name="connsiteX33" fmla="*/ 1414822 w 3949450"/>
              <a:gd name="connsiteY33" fmla="*/ 6134330 h 6918608"/>
              <a:gd name="connsiteX34" fmla="*/ 1023416 w 3949450"/>
              <a:gd name="connsiteY34" fmla="*/ 6035882 h 6918608"/>
              <a:gd name="connsiteX35" fmla="*/ 906213 w 3949450"/>
              <a:gd name="connsiteY35" fmla="*/ 6044852 h 6918608"/>
              <a:gd name="connsiteX36" fmla="*/ 784769 w 3949450"/>
              <a:gd name="connsiteY36" fmla="*/ 6092476 h 6918608"/>
              <a:gd name="connsiteX37" fmla="*/ 600107 w 3949450"/>
              <a:gd name="connsiteY37" fmla="*/ 6227818 h 6918608"/>
              <a:gd name="connsiteX38" fmla="*/ 351349 w 3949450"/>
              <a:gd name="connsiteY38" fmla="*/ 6617983 h 6918608"/>
              <a:gd name="connsiteX39" fmla="*/ 238614 w 3949450"/>
              <a:gd name="connsiteY39" fmla="*/ 6918608 h 6918608"/>
              <a:gd name="connsiteX40" fmla="*/ 0 w 3949450"/>
              <a:gd name="connsiteY40" fmla="*/ 6916227 h 6918608"/>
              <a:gd name="connsiteX41" fmla="*/ 13146 w 3949450"/>
              <a:gd name="connsiteY41" fmla="*/ 16767 h 6918608"/>
              <a:gd name="connsiteX42" fmla="*/ 3170944 w 3949450"/>
              <a:gd name="connsiteY42" fmla="*/ 0 h 6918608"/>
              <a:gd name="connsiteX0" fmla="*/ 3176531 w 3955037"/>
              <a:gd name="connsiteY0" fmla="*/ 7045 h 6925653"/>
              <a:gd name="connsiteX1" fmla="*/ 3441144 w 3955037"/>
              <a:gd name="connsiteY1" fmla="*/ 605816 h 6925653"/>
              <a:gd name="connsiteX2" fmla="*/ 3608940 w 3955037"/>
              <a:gd name="connsiteY2" fmla="*/ 932829 h 6925653"/>
              <a:gd name="connsiteX3" fmla="*/ 3876749 w 3955037"/>
              <a:gd name="connsiteY3" fmla="*/ 1414201 h 6925653"/>
              <a:gd name="connsiteX4" fmla="*/ 3955037 w 3955037"/>
              <a:gd name="connsiteY4" fmla="*/ 1644203 h 6925653"/>
              <a:gd name="connsiteX5" fmla="*/ 3952526 w 3955037"/>
              <a:gd name="connsiteY5" fmla="*/ 1842467 h 6925653"/>
              <a:gd name="connsiteX6" fmla="*/ 3905031 w 3955037"/>
              <a:gd name="connsiteY6" fmla="*/ 2039490 h 6925653"/>
              <a:gd name="connsiteX7" fmla="*/ 3784924 w 3955037"/>
              <a:gd name="connsiteY7" fmla="*/ 2212964 h 6925653"/>
              <a:gd name="connsiteX8" fmla="*/ 3493825 w 3955037"/>
              <a:gd name="connsiteY8" fmla="*/ 2381184 h 6925653"/>
              <a:gd name="connsiteX9" fmla="*/ 3383537 w 3955037"/>
              <a:gd name="connsiteY9" fmla="*/ 2456209 h 6925653"/>
              <a:gd name="connsiteX10" fmla="*/ 3291027 w 3955037"/>
              <a:gd name="connsiteY10" fmla="*/ 2558310 h 6925653"/>
              <a:gd name="connsiteX11" fmla="*/ 3271618 w 3955037"/>
              <a:gd name="connsiteY11" fmla="*/ 2722909 h 6925653"/>
              <a:gd name="connsiteX12" fmla="*/ 3288026 w 3955037"/>
              <a:gd name="connsiteY12" fmla="*/ 2892272 h 6925653"/>
              <a:gd name="connsiteX13" fmla="*/ 3369803 w 3955037"/>
              <a:gd name="connsiteY13" fmla="*/ 3086687 h 6925653"/>
              <a:gd name="connsiteX14" fmla="*/ 3357278 w 3955037"/>
              <a:gd name="connsiteY14" fmla="*/ 3321778 h 6925653"/>
              <a:gd name="connsiteX15" fmla="*/ 3205204 w 3955037"/>
              <a:gd name="connsiteY15" fmla="*/ 3532959 h 6925653"/>
              <a:gd name="connsiteX16" fmla="*/ 3147793 w 3955037"/>
              <a:gd name="connsiteY16" fmla="*/ 3558728 h 6925653"/>
              <a:gd name="connsiteX17" fmla="*/ 3045889 w 3955037"/>
              <a:gd name="connsiteY17" fmla="*/ 3553869 h 6925653"/>
              <a:gd name="connsiteX18" fmla="*/ 2868762 w 3955037"/>
              <a:gd name="connsiteY18" fmla="*/ 3596209 h 6925653"/>
              <a:gd name="connsiteX19" fmla="*/ 3024979 w 3955037"/>
              <a:gd name="connsiteY19" fmla="*/ 3769094 h 6925653"/>
              <a:gd name="connsiteX20" fmla="*/ 3123427 w 3955037"/>
              <a:gd name="connsiteY20" fmla="*/ 3976654 h 6925653"/>
              <a:gd name="connsiteX21" fmla="*/ 3140650 w 3955037"/>
              <a:gd name="connsiteY21" fmla="*/ 4134990 h 6925653"/>
              <a:gd name="connsiteX22" fmla="*/ 3117425 w 3955037"/>
              <a:gd name="connsiteY22" fmla="*/ 4301711 h 6925653"/>
              <a:gd name="connsiteX23" fmla="*/ 3009551 w 3955037"/>
              <a:gd name="connsiteY23" fmla="*/ 4532040 h 6925653"/>
              <a:gd name="connsiteX24" fmla="*/ 2831087 w 3955037"/>
              <a:gd name="connsiteY24" fmla="*/ 4630487 h 6925653"/>
              <a:gd name="connsiteX25" fmla="*/ 2733978 w 3955037"/>
              <a:gd name="connsiteY25" fmla="*/ 4691877 h 6925653"/>
              <a:gd name="connsiteX26" fmla="*/ 2774557 w 3955037"/>
              <a:gd name="connsiteY26" fmla="*/ 5182154 h 6925653"/>
              <a:gd name="connsiteX27" fmla="*/ 2754071 w 3955037"/>
              <a:gd name="connsiteY27" fmla="*/ 5397380 h 6925653"/>
              <a:gd name="connsiteX28" fmla="*/ 2704881 w 3955037"/>
              <a:gd name="connsiteY28" fmla="*/ 5618509 h 6925653"/>
              <a:gd name="connsiteX29" fmla="*/ 2599715 w 3955037"/>
              <a:gd name="connsiteY29" fmla="*/ 5798310 h 6925653"/>
              <a:gd name="connsiteX30" fmla="*/ 2445325 w 3955037"/>
              <a:gd name="connsiteY30" fmla="*/ 5978078 h 6925653"/>
              <a:gd name="connsiteX31" fmla="*/ 2148777 w 3955037"/>
              <a:gd name="connsiteY31" fmla="*/ 6129468 h 6925653"/>
              <a:gd name="connsiteX32" fmla="*/ 1852393 w 3955037"/>
              <a:gd name="connsiteY32" fmla="*/ 6180484 h 6925653"/>
              <a:gd name="connsiteX33" fmla="*/ 1420409 w 3955037"/>
              <a:gd name="connsiteY33" fmla="*/ 6141375 h 6925653"/>
              <a:gd name="connsiteX34" fmla="*/ 1029003 w 3955037"/>
              <a:gd name="connsiteY34" fmla="*/ 6042927 h 6925653"/>
              <a:gd name="connsiteX35" fmla="*/ 911800 w 3955037"/>
              <a:gd name="connsiteY35" fmla="*/ 6051897 h 6925653"/>
              <a:gd name="connsiteX36" fmla="*/ 790356 w 3955037"/>
              <a:gd name="connsiteY36" fmla="*/ 6099521 h 6925653"/>
              <a:gd name="connsiteX37" fmla="*/ 605694 w 3955037"/>
              <a:gd name="connsiteY37" fmla="*/ 6234863 h 6925653"/>
              <a:gd name="connsiteX38" fmla="*/ 356936 w 3955037"/>
              <a:gd name="connsiteY38" fmla="*/ 6625028 h 6925653"/>
              <a:gd name="connsiteX39" fmla="*/ 244201 w 3955037"/>
              <a:gd name="connsiteY39" fmla="*/ 6925653 h 6925653"/>
              <a:gd name="connsiteX40" fmla="*/ 5587 w 3955037"/>
              <a:gd name="connsiteY40" fmla="*/ 6923272 h 6925653"/>
              <a:gd name="connsiteX41" fmla="*/ 2065 w 3955037"/>
              <a:gd name="connsiteY41" fmla="*/ 0 h 6925653"/>
              <a:gd name="connsiteX42" fmla="*/ 3176531 w 3955037"/>
              <a:gd name="connsiteY42" fmla="*/ 7045 h 6925653"/>
              <a:gd name="connsiteX0" fmla="*/ 3174150 w 3955037"/>
              <a:gd name="connsiteY0" fmla="*/ 2282 h 6925653"/>
              <a:gd name="connsiteX1" fmla="*/ 3441144 w 3955037"/>
              <a:gd name="connsiteY1" fmla="*/ 605816 h 6925653"/>
              <a:gd name="connsiteX2" fmla="*/ 3608940 w 3955037"/>
              <a:gd name="connsiteY2" fmla="*/ 932829 h 6925653"/>
              <a:gd name="connsiteX3" fmla="*/ 3876749 w 3955037"/>
              <a:gd name="connsiteY3" fmla="*/ 1414201 h 6925653"/>
              <a:gd name="connsiteX4" fmla="*/ 3955037 w 3955037"/>
              <a:gd name="connsiteY4" fmla="*/ 1644203 h 6925653"/>
              <a:gd name="connsiteX5" fmla="*/ 3952526 w 3955037"/>
              <a:gd name="connsiteY5" fmla="*/ 1842467 h 6925653"/>
              <a:gd name="connsiteX6" fmla="*/ 3905031 w 3955037"/>
              <a:gd name="connsiteY6" fmla="*/ 2039490 h 6925653"/>
              <a:gd name="connsiteX7" fmla="*/ 3784924 w 3955037"/>
              <a:gd name="connsiteY7" fmla="*/ 2212964 h 6925653"/>
              <a:gd name="connsiteX8" fmla="*/ 3493825 w 3955037"/>
              <a:gd name="connsiteY8" fmla="*/ 2381184 h 6925653"/>
              <a:gd name="connsiteX9" fmla="*/ 3383537 w 3955037"/>
              <a:gd name="connsiteY9" fmla="*/ 2456209 h 6925653"/>
              <a:gd name="connsiteX10" fmla="*/ 3291027 w 3955037"/>
              <a:gd name="connsiteY10" fmla="*/ 2558310 h 6925653"/>
              <a:gd name="connsiteX11" fmla="*/ 3271618 w 3955037"/>
              <a:gd name="connsiteY11" fmla="*/ 2722909 h 6925653"/>
              <a:gd name="connsiteX12" fmla="*/ 3288026 w 3955037"/>
              <a:gd name="connsiteY12" fmla="*/ 2892272 h 6925653"/>
              <a:gd name="connsiteX13" fmla="*/ 3369803 w 3955037"/>
              <a:gd name="connsiteY13" fmla="*/ 3086687 h 6925653"/>
              <a:gd name="connsiteX14" fmla="*/ 3357278 w 3955037"/>
              <a:gd name="connsiteY14" fmla="*/ 3321778 h 6925653"/>
              <a:gd name="connsiteX15" fmla="*/ 3205204 w 3955037"/>
              <a:gd name="connsiteY15" fmla="*/ 3532959 h 6925653"/>
              <a:gd name="connsiteX16" fmla="*/ 3147793 w 3955037"/>
              <a:gd name="connsiteY16" fmla="*/ 3558728 h 6925653"/>
              <a:gd name="connsiteX17" fmla="*/ 3045889 w 3955037"/>
              <a:gd name="connsiteY17" fmla="*/ 3553869 h 6925653"/>
              <a:gd name="connsiteX18" fmla="*/ 2868762 w 3955037"/>
              <a:gd name="connsiteY18" fmla="*/ 3596209 h 6925653"/>
              <a:gd name="connsiteX19" fmla="*/ 3024979 w 3955037"/>
              <a:gd name="connsiteY19" fmla="*/ 3769094 h 6925653"/>
              <a:gd name="connsiteX20" fmla="*/ 3123427 w 3955037"/>
              <a:gd name="connsiteY20" fmla="*/ 3976654 h 6925653"/>
              <a:gd name="connsiteX21" fmla="*/ 3140650 w 3955037"/>
              <a:gd name="connsiteY21" fmla="*/ 4134990 h 6925653"/>
              <a:gd name="connsiteX22" fmla="*/ 3117425 w 3955037"/>
              <a:gd name="connsiteY22" fmla="*/ 4301711 h 6925653"/>
              <a:gd name="connsiteX23" fmla="*/ 3009551 w 3955037"/>
              <a:gd name="connsiteY23" fmla="*/ 4532040 h 6925653"/>
              <a:gd name="connsiteX24" fmla="*/ 2831087 w 3955037"/>
              <a:gd name="connsiteY24" fmla="*/ 4630487 h 6925653"/>
              <a:gd name="connsiteX25" fmla="*/ 2733978 w 3955037"/>
              <a:gd name="connsiteY25" fmla="*/ 4691877 h 6925653"/>
              <a:gd name="connsiteX26" fmla="*/ 2774557 w 3955037"/>
              <a:gd name="connsiteY26" fmla="*/ 5182154 h 6925653"/>
              <a:gd name="connsiteX27" fmla="*/ 2754071 w 3955037"/>
              <a:gd name="connsiteY27" fmla="*/ 5397380 h 6925653"/>
              <a:gd name="connsiteX28" fmla="*/ 2704881 w 3955037"/>
              <a:gd name="connsiteY28" fmla="*/ 5618509 h 6925653"/>
              <a:gd name="connsiteX29" fmla="*/ 2599715 w 3955037"/>
              <a:gd name="connsiteY29" fmla="*/ 5798310 h 6925653"/>
              <a:gd name="connsiteX30" fmla="*/ 2445325 w 3955037"/>
              <a:gd name="connsiteY30" fmla="*/ 5978078 h 6925653"/>
              <a:gd name="connsiteX31" fmla="*/ 2148777 w 3955037"/>
              <a:gd name="connsiteY31" fmla="*/ 6129468 h 6925653"/>
              <a:gd name="connsiteX32" fmla="*/ 1852393 w 3955037"/>
              <a:gd name="connsiteY32" fmla="*/ 6180484 h 6925653"/>
              <a:gd name="connsiteX33" fmla="*/ 1420409 w 3955037"/>
              <a:gd name="connsiteY33" fmla="*/ 6141375 h 6925653"/>
              <a:gd name="connsiteX34" fmla="*/ 1029003 w 3955037"/>
              <a:gd name="connsiteY34" fmla="*/ 6042927 h 6925653"/>
              <a:gd name="connsiteX35" fmla="*/ 911800 w 3955037"/>
              <a:gd name="connsiteY35" fmla="*/ 6051897 h 6925653"/>
              <a:gd name="connsiteX36" fmla="*/ 790356 w 3955037"/>
              <a:gd name="connsiteY36" fmla="*/ 6099521 h 6925653"/>
              <a:gd name="connsiteX37" fmla="*/ 605694 w 3955037"/>
              <a:gd name="connsiteY37" fmla="*/ 6234863 h 6925653"/>
              <a:gd name="connsiteX38" fmla="*/ 356936 w 3955037"/>
              <a:gd name="connsiteY38" fmla="*/ 6625028 h 6925653"/>
              <a:gd name="connsiteX39" fmla="*/ 244201 w 3955037"/>
              <a:gd name="connsiteY39" fmla="*/ 6925653 h 6925653"/>
              <a:gd name="connsiteX40" fmla="*/ 5587 w 3955037"/>
              <a:gd name="connsiteY40" fmla="*/ 6923272 h 6925653"/>
              <a:gd name="connsiteX41" fmla="*/ 2065 w 3955037"/>
              <a:gd name="connsiteY41" fmla="*/ 0 h 6925653"/>
              <a:gd name="connsiteX42" fmla="*/ 3174150 w 3955037"/>
              <a:gd name="connsiteY42" fmla="*/ 2282 h 692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55037" h="6925653">
                <a:moveTo>
                  <a:pt x="3174150" y="2282"/>
                </a:moveTo>
                <a:lnTo>
                  <a:pt x="3441144" y="605816"/>
                </a:lnTo>
                <a:lnTo>
                  <a:pt x="3608940" y="932829"/>
                </a:lnTo>
                <a:cubicBezTo>
                  <a:pt x="3681541" y="1067560"/>
                  <a:pt x="3818294" y="1261801"/>
                  <a:pt x="3876749" y="1414201"/>
                </a:cubicBezTo>
                <a:cubicBezTo>
                  <a:pt x="3890939" y="1488487"/>
                  <a:pt x="3940847" y="1569917"/>
                  <a:pt x="3955037" y="1644203"/>
                </a:cubicBezTo>
                <a:lnTo>
                  <a:pt x="3952526" y="1842467"/>
                </a:lnTo>
                <a:cubicBezTo>
                  <a:pt x="3927169" y="1904173"/>
                  <a:pt x="3930388" y="1977784"/>
                  <a:pt x="3905031" y="2039490"/>
                </a:cubicBezTo>
                <a:lnTo>
                  <a:pt x="3784924" y="2212964"/>
                </a:lnTo>
                <a:cubicBezTo>
                  <a:pt x="3699797" y="2280943"/>
                  <a:pt x="3590858" y="2325111"/>
                  <a:pt x="3493825" y="2381184"/>
                </a:cubicBezTo>
                <a:cubicBezTo>
                  <a:pt x="3461825" y="2418099"/>
                  <a:pt x="3415537" y="2419294"/>
                  <a:pt x="3383537" y="2456209"/>
                </a:cubicBezTo>
                <a:lnTo>
                  <a:pt x="3291027" y="2558310"/>
                </a:lnTo>
                <a:cubicBezTo>
                  <a:pt x="3289320" y="2602064"/>
                  <a:pt x="3273325" y="2679155"/>
                  <a:pt x="3271618" y="2722909"/>
                </a:cubicBezTo>
                <a:lnTo>
                  <a:pt x="3288026" y="2892272"/>
                </a:lnTo>
                <a:lnTo>
                  <a:pt x="3369803" y="3086687"/>
                </a:lnTo>
                <a:cubicBezTo>
                  <a:pt x="3397378" y="3179338"/>
                  <a:pt x="3398759" y="3248177"/>
                  <a:pt x="3357278" y="3321778"/>
                </a:cubicBezTo>
                <a:cubicBezTo>
                  <a:pt x="3328018" y="3410428"/>
                  <a:pt x="3279708" y="3480028"/>
                  <a:pt x="3205204" y="3532959"/>
                </a:cubicBezTo>
                <a:cubicBezTo>
                  <a:pt x="3185273" y="3535199"/>
                  <a:pt x="3167724" y="3556488"/>
                  <a:pt x="3147793" y="3558728"/>
                </a:cubicBezTo>
                <a:lnTo>
                  <a:pt x="3045889" y="3553869"/>
                </a:lnTo>
                <a:lnTo>
                  <a:pt x="2868762" y="3596209"/>
                </a:lnTo>
                <a:lnTo>
                  <a:pt x="3024979" y="3769094"/>
                </a:lnTo>
                <a:lnTo>
                  <a:pt x="3123427" y="3976654"/>
                </a:lnTo>
                <a:cubicBezTo>
                  <a:pt x="3120437" y="4027052"/>
                  <a:pt x="3143640" y="4084592"/>
                  <a:pt x="3140650" y="4134990"/>
                </a:cubicBezTo>
                <a:lnTo>
                  <a:pt x="3117425" y="4301711"/>
                </a:lnTo>
                <a:lnTo>
                  <a:pt x="3009551" y="4532040"/>
                </a:lnTo>
                <a:lnTo>
                  <a:pt x="2831087" y="4630487"/>
                </a:lnTo>
                <a:lnTo>
                  <a:pt x="2733978" y="4691877"/>
                </a:lnTo>
                <a:lnTo>
                  <a:pt x="2774557" y="5182154"/>
                </a:lnTo>
                <a:cubicBezTo>
                  <a:pt x="2749472" y="5237227"/>
                  <a:pt x="2765684" y="5324654"/>
                  <a:pt x="2754071" y="5397380"/>
                </a:cubicBezTo>
                <a:cubicBezTo>
                  <a:pt x="2742458" y="5470106"/>
                  <a:pt x="2728623" y="5551687"/>
                  <a:pt x="2704881" y="5618509"/>
                </a:cubicBezTo>
                <a:cubicBezTo>
                  <a:pt x="2681139" y="5685331"/>
                  <a:pt x="2652499" y="5742748"/>
                  <a:pt x="2599715" y="5798310"/>
                </a:cubicBezTo>
                <a:cubicBezTo>
                  <a:pt x="2555395" y="5873314"/>
                  <a:pt x="2513457" y="5929268"/>
                  <a:pt x="2445325" y="5978078"/>
                </a:cubicBezTo>
                <a:cubicBezTo>
                  <a:pt x="2348857" y="6040448"/>
                  <a:pt x="2247626" y="6079005"/>
                  <a:pt x="2148777" y="6129468"/>
                </a:cubicBezTo>
                <a:cubicBezTo>
                  <a:pt x="2047601" y="6136948"/>
                  <a:pt x="1953569" y="6173004"/>
                  <a:pt x="1852393" y="6180484"/>
                </a:cubicBezTo>
                <a:lnTo>
                  <a:pt x="1420409" y="6141375"/>
                </a:lnTo>
                <a:lnTo>
                  <a:pt x="1029003" y="6042927"/>
                </a:lnTo>
                <a:cubicBezTo>
                  <a:pt x="946219" y="6030395"/>
                  <a:pt x="951574" y="6042465"/>
                  <a:pt x="911800" y="6051897"/>
                </a:cubicBezTo>
                <a:cubicBezTo>
                  <a:pt x="872026" y="6061329"/>
                  <a:pt x="843358" y="6071408"/>
                  <a:pt x="790356" y="6099521"/>
                </a:cubicBezTo>
                <a:lnTo>
                  <a:pt x="605694" y="6234863"/>
                </a:lnTo>
                <a:lnTo>
                  <a:pt x="356936" y="6625028"/>
                </a:lnTo>
                <a:lnTo>
                  <a:pt x="244201" y="6925653"/>
                </a:lnTo>
                <a:lnTo>
                  <a:pt x="5587" y="6923272"/>
                </a:lnTo>
                <a:cubicBezTo>
                  <a:pt x="13938" y="4622658"/>
                  <a:pt x="-6286" y="2300614"/>
                  <a:pt x="2065" y="0"/>
                </a:cubicBezTo>
                <a:lnTo>
                  <a:pt x="3174150" y="2282"/>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D8AE167-AF99-4672-8053-34FB34265E1E}"/>
              </a:ext>
            </a:extLst>
          </p:cNvPr>
          <p:cNvSpPr txBox="1">
            <a:spLocks/>
          </p:cNvSpPr>
          <p:nvPr/>
        </p:nvSpPr>
        <p:spPr>
          <a:xfrm>
            <a:off x="1457751" y="2383809"/>
            <a:ext cx="517351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523315"/>
            <a:ext cx="8229600" cy="5811369"/>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law it is written: "With men of other tongues and other lips I will speak to this people; And yet, for all that, they will not hear Me," says the Lord. Therefore tongues are for a sign, not to those who believe but to unbelievers; but prophesying is not for unbelievers but for those who believe.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14:21-22</a:t>
            </a:r>
          </a:p>
        </p:txBody>
      </p:sp>
      <p:sp>
        <p:nvSpPr>
          <p:cNvPr id="4" name="Rectangle 2">
            <a:extLst>
              <a:ext uri="{FF2B5EF4-FFF2-40B4-BE49-F238E27FC236}">
                <a16:creationId xmlns:a16="http://schemas.microsoft.com/office/drawing/2014/main" id="{E4AF9729-7377-4B32-8977-B28AC1BB5074}"/>
              </a:ext>
            </a:extLst>
          </p:cNvPr>
          <p:cNvSpPr txBox="1">
            <a:spLocks noChangeArrowheads="1"/>
          </p:cNvSpPr>
          <p:nvPr/>
        </p:nvSpPr>
        <p:spPr bwMode="auto">
          <a:xfrm>
            <a:off x="457200" y="523315"/>
            <a:ext cx="8229600" cy="5811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In the law it is written: "With men of other tongues and other lips I will speak to this people; And yet, for all that, they will not hear Me," says the Lord. Therefore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tongues are for a sign, not to those who believe but to unbelievers</a:t>
            </a:r>
            <a:r>
              <a:rPr lang="en-US" altLang="en-US" sz="40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but prophesying is not for unbelievers but for those who believe.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Corinthians 14:21-22</a:t>
            </a:r>
          </a:p>
        </p:txBody>
      </p:sp>
      <p:sp>
        <p:nvSpPr>
          <p:cNvPr id="6" name="Rectangle 2">
            <a:extLst>
              <a:ext uri="{FF2B5EF4-FFF2-40B4-BE49-F238E27FC236}">
                <a16:creationId xmlns:a16="http://schemas.microsoft.com/office/drawing/2014/main" id="{13BA5491-92EC-4324-9475-F64D82E401F8}"/>
              </a:ext>
            </a:extLst>
          </p:cNvPr>
          <p:cNvSpPr txBox="1">
            <a:spLocks noChangeArrowheads="1"/>
          </p:cNvSpPr>
          <p:nvPr/>
        </p:nvSpPr>
        <p:spPr bwMode="auto">
          <a:xfrm>
            <a:off x="2084988" y="1161352"/>
            <a:ext cx="210545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2C76123-0C8D-478D-A6C6-A96A7C3C2555}"/>
              </a:ext>
            </a:extLst>
          </p:cNvPr>
          <p:cNvSpPr txBox="1">
            <a:spLocks noChangeArrowheads="1"/>
          </p:cNvSpPr>
          <p:nvPr/>
        </p:nvSpPr>
        <p:spPr bwMode="auto">
          <a:xfrm>
            <a:off x="4266454" y="2999516"/>
            <a:ext cx="210545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3E85EF7-DF62-4CAD-A96E-A63036B49156}"/>
              </a:ext>
            </a:extLst>
          </p:cNvPr>
          <p:cNvSpPr txBox="1">
            <a:spLocks noChangeArrowheads="1"/>
          </p:cNvSpPr>
          <p:nvPr/>
        </p:nvSpPr>
        <p:spPr bwMode="auto">
          <a:xfrm>
            <a:off x="1387676" y="2434753"/>
            <a:ext cx="530246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they will not hear Me</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2" hidden="1">
            <a:extLst>
              <a:ext uri="{FF2B5EF4-FFF2-40B4-BE49-F238E27FC236}">
                <a16:creationId xmlns:a16="http://schemas.microsoft.com/office/drawing/2014/main" id="{8E5F02F8-D75A-4396-BA9E-F3B6DCD74EEF}"/>
              </a:ext>
            </a:extLst>
          </p:cNvPr>
          <p:cNvSpPr txBox="1">
            <a:spLocks noChangeArrowheads="1"/>
          </p:cNvSpPr>
          <p:nvPr/>
        </p:nvSpPr>
        <p:spPr bwMode="auto">
          <a:xfrm>
            <a:off x="1939731" y="1399449"/>
            <a:ext cx="210545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tongues</a:t>
            </a:r>
            <a:endParaRPr lang="en-US" altLang="en-US" sz="4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63834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ppt_x</p:attrName>
                                        </p:attrNameLst>
                                      </p:cBhvr>
                                      <p:tavLst>
                                        <p:tav tm="0">
                                          <p:val>
                                            <p:strVal val="#ppt_x-#ppt_w/2"/>
                                          </p:val>
                                        </p:tav>
                                        <p:tav tm="100000">
                                          <p:val>
                                            <p:strVal val="#ppt_x"/>
                                          </p:val>
                                        </p:tav>
                                      </p:tavLst>
                                    </p:anim>
                                    <p:anim calcmode="lin" valueType="num">
                                      <p:cBhvr>
                                        <p:cTn id="8" dur="750" fill="hold"/>
                                        <p:tgtEl>
                                          <p:spTgt spid="3074"/>
                                        </p:tgtEl>
                                        <p:attrNameLst>
                                          <p:attrName>ppt_y</p:attrName>
                                        </p:attrNameLst>
                                      </p:cBhvr>
                                      <p:tavLst>
                                        <p:tav tm="0">
                                          <p:val>
                                            <p:strVal val="#ppt_y"/>
                                          </p:val>
                                        </p:tav>
                                        <p:tav tm="100000">
                                          <p:val>
                                            <p:strVal val="#ppt_y"/>
                                          </p:val>
                                        </p:tav>
                                      </p:tavLst>
                                    </p:anim>
                                    <p:anim calcmode="lin" valueType="num">
                                      <p:cBhvr>
                                        <p:cTn id="9" dur="750" fill="hold"/>
                                        <p:tgtEl>
                                          <p:spTgt spid="3074"/>
                                        </p:tgtEl>
                                        <p:attrNameLst>
                                          <p:attrName>ppt_w</p:attrName>
                                        </p:attrNameLst>
                                      </p:cBhvr>
                                      <p:tavLst>
                                        <p:tav tm="0">
                                          <p:val>
                                            <p:fltVal val="0"/>
                                          </p:val>
                                        </p:tav>
                                        <p:tav tm="100000">
                                          <p:val>
                                            <p:strVal val="#ppt_w"/>
                                          </p:val>
                                        </p:tav>
                                      </p:tavLst>
                                    </p:anim>
                                    <p:anim calcmode="lin" valueType="num">
                                      <p:cBhvr>
                                        <p:cTn id="10" dur="75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8" presetClass="emph" presetSubtype="0" fill="hold" grpId="1" nodeType="withEffect">
                                  <p:stCondLst>
                                    <p:cond delay="0"/>
                                  </p:stCondLst>
                                  <p:childTnLst>
                                    <p:set>
                                      <p:cBhvr override="childStyle">
                                        <p:cTn id="17" dur="500" fill="hold"/>
                                        <p:tgtEl>
                                          <p:spTgt spid="9"/>
                                        </p:tgtEl>
                                        <p:attrNameLst>
                                          <p:attrName>style.textDecorationUnderline</p:attrName>
                                        </p:attrNameLst>
                                      </p:cBhvr>
                                      <p:to>
                                        <p:strVal val="true"/>
                                      </p:to>
                                    </p:set>
                                  </p:childTnLst>
                                </p:cTn>
                              </p:par>
                              <p:par>
                                <p:cTn id="18" presetID="17"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ppt_w/2"/>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xit" presetSubtype="0" fill="hold" grpId="1"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6" presetClass="exit" presetSubtype="21" fill="hold" grpId="2" nodeType="withEffect">
                                  <p:stCondLst>
                                    <p:cond delay="0"/>
                                  </p:stCondLst>
                                  <p:childTnLst>
                                    <p:animEffect transition="out" filter="barn(inVertical)">
                                      <p:cBhvr>
                                        <p:cTn id="33" dur="500"/>
                                        <p:tgtEl>
                                          <p:spTgt spid="9"/>
                                        </p:tgtEl>
                                      </p:cBhvr>
                                    </p:animEffect>
                                    <p:set>
                                      <p:cBhvr>
                                        <p:cTn id="34" dur="1" fill="hold">
                                          <p:stCondLst>
                                            <p:cond delay="4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750"/>
                                        <p:tgtEl>
                                          <p:spTgt spid="4"/>
                                        </p:tgtEl>
                                      </p:cBhvr>
                                    </p:animEffect>
                                    <p:set>
                                      <p:cBhvr>
                                        <p:cTn id="39" dur="1" fill="hold">
                                          <p:stCondLst>
                                            <p:cond delay="749"/>
                                          </p:stCondLst>
                                        </p:cTn>
                                        <p:tgtEl>
                                          <p:spTgt spid="4"/>
                                        </p:tgtEl>
                                        <p:attrNameLst>
                                          <p:attrName>style.visibility</p:attrName>
                                        </p:attrNameLst>
                                      </p:cBhvr>
                                      <p:to>
                                        <p:strVal val="hidden"/>
                                      </p:to>
                                    </p:set>
                                  </p:childTnLst>
                                </p:cTn>
                              </p:par>
                              <p:par>
                                <p:cTn id="40" presetID="10" presetClass="entr" presetSubtype="0" fill="hold" grpId="1" nodeType="withEffect">
                                  <p:stCondLst>
                                    <p:cond delay="50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50"/>
                                        <p:tgtEl>
                                          <p:spTgt spid="6"/>
                                        </p:tgtEl>
                                      </p:cBhvr>
                                    </p:animEffect>
                                  </p:childTnLst>
                                </p:cTn>
                              </p:par>
                              <p:par>
                                <p:cTn id="43" presetID="10" presetClass="entr" presetSubtype="0" fill="hold" grpId="1" nodeType="withEffect">
                                  <p:stCondLst>
                                    <p:cond delay="50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6" presetClass="emph" presetSubtype="0" fill="hold" grpId="2" nodeType="withEffect">
                                  <p:stCondLst>
                                    <p:cond delay="500"/>
                                  </p:stCondLst>
                                  <p:childTnLst>
                                    <p:animScale>
                                      <p:cBhvr>
                                        <p:cTn id="47" dur="2000" fill="hold"/>
                                        <p:tgtEl>
                                          <p:spTgt spid="6"/>
                                        </p:tgtEl>
                                      </p:cBhvr>
                                      <p:by x="105000" y="105000"/>
                                    </p:animScale>
                                  </p:childTnLst>
                                </p:cTn>
                              </p:par>
                              <p:par>
                                <p:cTn id="48" presetID="6" presetClass="emph" presetSubtype="0" fill="hold" grpId="2" nodeType="withEffect">
                                  <p:stCondLst>
                                    <p:cond delay="500"/>
                                  </p:stCondLst>
                                  <p:childTnLst>
                                    <p:animScale>
                                      <p:cBhvr>
                                        <p:cTn id="49" dur="2000" fill="hold"/>
                                        <p:tgtEl>
                                          <p:spTgt spid="7"/>
                                        </p:tgtEl>
                                      </p:cBhvr>
                                      <p:by x="105000" y="105000"/>
                                    </p:animScale>
                                  </p:childTnLst>
                                </p:cTn>
                              </p:par>
                              <p:par>
                                <p:cTn id="50" presetID="0" presetClass="path" presetSubtype="0" accel="50000" decel="50000" fill="hold" grpId="0" nodeType="withEffect">
                                  <p:stCondLst>
                                    <p:cond delay="500"/>
                                  </p:stCondLst>
                                  <p:childTnLst>
                                    <p:animMotion origin="layout" path="M -0.00018 -0.0007 C 0.02274 -0.02616 0.03836 -0.03774 0.07274 -0.04862 C 0.10746 -0.05926 0.16371 -0.07778 0.20729 -0.06551 C 0.25121 -0.05324 0.30625 -0.02176 0.33559 0.025 C 0.36527 0.07176 0.38402 0.13981 0.3842 0.21481 C 0.3842 0.28981 0.36215 0.40555 0.33715 0.475 C 0.31163 0.54421 0.26961 0.59838 0.22899 0.63101 C 0.18888 0.6625 0.13368 0.67291 0.09444 0.66782 C 0.05555 0.66273 0.01579 0.64652 -0.00556 0.59976 C -0.02674 0.55324 -0.02882 0.48263 -0.03368 0.3912 C -0.03855 0.29976 -0.02657 0.16018 -0.01615 0.03518 " pathEditMode="relative" rAng="0" ptsTypes="AAAAAAAAAAA">
                                      <p:cBhvr>
                                        <p:cTn id="51" dur="2000" fill="hold"/>
                                        <p:tgtEl>
                                          <p:spTgt spid="6"/>
                                        </p:tgtEl>
                                        <p:attrNameLst>
                                          <p:attrName>ppt_x</p:attrName>
                                          <p:attrName>ppt_y</p:attrName>
                                        </p:attrNameLst>
                                      </p:cBhvr>
                                      <p:rCtr x="17483" y="30046"/>
                                    </p:animMotion>
                                  </p:childTnLst>
                                </p:cTn>
                              </p:par>
                              <p:par>
                                <p:cTn id="52" presetID="0" presetClass="path" presetSubtype="0" accel="50000" decel="50000" fill="hold" grpId="0" nodeType="withEffect">
                                  <p:stCondLst>
                                    <p:cond delay="500"/>
                                  </p:stCondLst>
                                  <p:childTnLst>
                                    <p:animMotion origin="layout" path="M -8.33333E-7 -0.00023 C 0.00243 -0.00208 0.03368 0.03056 0.0441 0.04769 C 0.05469 0.06505 0.07118 0.0963 0.07639 0.13819 C 0.08142 0.18009 0.07795 0.23102 0.05833 0.27477 C 0.03837 0.31829 -0.00989 0.36435 -0.05347 0.37731 C -0.09722 0.39051 -0.17031 0.38935 -0.20399 0.35347 C -0.23767 0.31759 -0.24635 0.26042 -0.25538 0.16181 C -0.26424 0.06343 -0.25816 -0.08241 -0.25503 -0.23241 " pathEditMode="relative" rAng="0" ptsTypes="AAAAAAAA">
                                      <p:cBhvr>
                                        <p:cTn id="53" dur="2000" fill="hold"/>
                                        <p:tgtEl>
                                          <p:spTgt spid="7"/>
                                        </p:tgtEl>
                                        <p:attrNameLst>
                                          <p:attrName>ppt_x</p:attrName>
                                          <p:attrName>ppt_y</p:attrName>
                                        </p:attrNameLst>
                                      </p:cBhvr>
                                      <p:rCtr x="-9080" y="7662"/>
                                    </p:animMotion>
                                  </p:childTnLst>
                                </p:cTn>
                              </p:par>
                              <p:par>
                                <p:cTn id="54" presetID="10" presetClass="exit" presetSubtype="0" fill="hold" grpId="1" nodeType="withEffect">
                                  <p:stCondLst>
                                    <p:cond delay="500"/>
                                  </p:stCondLst>
                                  <p:childTnLst>
                                    <p:animEffect transition="out" filter="fade">
                                      <p:cBhvr>
                                        <p:cTn id="55" dur="1250"/>
                                        <p:tgtEl>
                                          <p:spTgt spid="3074"/>
                                        </p:tgtEl>
                                      </p:cBhvr>
                                    </p:animEffect>
                                    <p:set>
                                      <p:cBhvr>
                                        <p:cTn id="56" dur="1" fill="hold">
                                          <p:stCondLst>
                                            <p:cond delay="1249"/>
                                          </p:stCondLst>
                                        </p:cTn>
                                        <p:tgtEl>
                                          <p:spTgt spid="3074"/>
                                        </p:tgtEl>
                                        <p:attrNameLst>
                                          <p:attrName>style.visibility</p:attrName>
                                        </p:attrNameLst>
                                      </p:cBhvr>
                                      <p:to>
                                        <p:strVal val="hidden"/>
                                      </p:to>
                                    </p:set>
                                  </p:childTnLst>
                                </p:cTn>
                              </p:par>
                              <p:par>
                                <p:cTn id="57" presetID="10" presetClass="exit" presetSubtype="0" fill="hold" grpId="3" nodeType="withEffect">
                                  <p:stCondLst>
                                    <p:cond delay="2500"/>
                                  </p:stCondLst>
                                  <p:childTnLst>
                                    <p:animEffect transition="out" filter="fade">
                                      <p:cBhvr>
                                        <p:cTn id="58" dur="250"/>
                                        <p:tgtEl>
                                          <p:spTgt spid="7"/>
                                        </p:tgtEl>
                                      </p:cBhvr>
                                    </p:animEffect>
                                    <p:set>
                                      <p:cBhvr>
                                        <p:cTn id="59" dur="1" fill="hold">
                                          <p:stCondLst>
                                            <p:cond delay="249"/>
                                          </p:stCondLst>
                                        </p:cTn>
                                        <p:tgtEl>
                                          <p:spTgt spid="7"/>
                                        </p:tgtEl>
                                        <p:attrNameLst>
                                          <p:attrName>style.visibility</p:attrName>
                                        </p:attrNameLst>
                                      </p:cBhvr>
                                      <p:to>
                                        <p:strVal val="hidden"/>
                                      </p:to>
                                    </p:set>
                                  </p:childTnLst>
                                </p:cTn>
                              </p:par>
                              <p:par>
                                <p:cTn id="60" presetID="2" presetClass="entr" presetSubtype="8" fill="hold" grpId="0" nodeType="withEffect">
                                  <p:stCondLst>
                                    <p:cond delay="125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3500" fill="hold"/>
                                        <p:tgtEl>
                                          <p:spTgt spid="10"/>
                                        </p:tgtEl>
                                        <p:attrNameLst>
                                          <p:attrName>ppt_x</p:attrName>
                                        </p:attrNameLst>
                                      </p:cBhvr>
                                      <p:tavLst>
                                        <p:tav tm="0">
                                          <p:val>
                                            <p:strVal val="0-#ppt_w/2"/>
                                          </p:val>
                                        </p:tav>
                                        <p:tav tm="100000">
                                          <p:val>
                                            <p:strVal val="#ppt_x"/>
                                          </p:val>
                                        </p:tav>
                                      </p:tavLst>
                                    </p:anim>
                                    <p:anim calcmode="lin" valueType="num">
                                      <p:cBhvr additive="base">
                                        <p:cTn id="63" dur="3500" fill="hold"/>
                                        <p:tgtEl>
                                          <p:spTgt spid="10"/>
                                        </p:tgtEl>
                                        <p:attrNameLst>
                                          <p:attrName>ppt_y</p:attrName>
                                        </p:attrNameLst>
                                      </p:cBhvr>
                                      <p:tavLst>
                                        <p:tav tm="0">
                                          <p:val>
                                            <p:strVal val="#ppt_y"/>
                                          </p:val>
                                        </p:tav>
                                        <p:tav tm="100000">
                                          <p:val>
                                            <p:strVal val="#ppt_y"/>
                                          </p:val>
                                        </p:tav>
                                      </p:tavLst>
                                    </p:anim>
                                  </p:childTnLst>
                                </p:cTn>
                              </p:par>
                              <p:par>
                                <p:cTn id="64" presetID="2" presetClass="exit" presetSubtype="2" fill="hold" grpId="1" nodeType="withEffect">
                                  <p:stCondLst>
                                    <p:cond delay="4750"/>
                                  </p:stCondLst>
                                  <p:childTnLst>
                                    <p:anim calcmode="lin" valueType="num">
                                      <p:cBhvr additive="base">
                                        <p:cTn id="65" dur="3500"/>
                                        <p:tgtEl>
                                          <p:spTgt spid="10"/>
                                        </p:tgtEl>
                                        <p:attrNameLst>
                                          <p:attrName>ppt_x</p:attrName>
                                        </p:attrNameLst>
                                      </p:cBhvr>
                                      <p:tavLst>
                                        <p:tav tm="0">
                                          <p:val>
                                            <p:strVal val="ppt_x"/>
                                          </p:val>
                                        </p:tav>
                                        <p:tav tm="100000">
                                          <p:val>
                                            <p:strVal val="1+ppt_w/2"/>
                                          </p:val>
                                        </p:tav>
                                      </p:tavLst>
                                    </p:anim>
                                    <p:anim calcmode="lin" valueType="num">
                                      <p:cBhvr additive="base">
                                        <p:cTn id="66" dur="3500"/>
                                        <p:tgtEl>
                                          <p:spTgt spid="10"/>
                                        </p:tgtEl>
                                        <p:attrNameLst>
                                          <p:attrName>ppt_y</p:attrName>
                                        </p:attrNameLst>
                                      </p:cBhvr>
                                      <p:tavLst>
                                        <p:tav tm="0">
                                          <p:val>
                                            <p:strVal val="ppt_y"/>
                                          </p:val>
                                        </p:tav>
                                        <p:tav tm="100000">
                                          <p:val>
                                            <p:strVal val="ppt_y"/>
                                          </p:val>
                                        </p:tav>
                                      </p:tavLst>
                                    </p:anim>
                                    <p:set>
                                      <p:cBhvr>
                                        <p:cTn id="67" dur="1" fill="hold">
                                          <p:stCondLst>
                                            <p:cond delay="3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9" grpId="2"/>
      <p:bldP spid="3074" grpId="0"/>
      <p:bldP spid="3074" grpId="1"/>
      <p:bldP spid="4" grpId="0"/>
      <p:bldP spid="4" grpId="1"/>
      <p:bldP spid="6" grpId="0"/>
      <p:bldP spid="6" grpId="1"/>
      <p:bldP spid="6" grpId="2"/>
      <p:bldP spid="7" grpId="0"/>
      <p:bldP spid="7" grpId="1"/>
      <p:bldP spid="7" grpId="2"/>
      <p:bldP spid="7" grpId="3"/>
      <p:bldP spid="8" grpId="0"/>
      <p:bldP spid="8"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3ED7B7-3389-40A8-9727-C89E19559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56016" y="201027"/>
            <a:ext cx="8431967" cy="6455946"/>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if the whole church comes together in one place, and all speak with tongues, and there come in those who are uninformed or unbelievers, will they not say that you are out of your mind? But if all prophesy, and an unbeliever or an uninformed person comes in, he is convinced by all, he is convicted        by all.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14:23-24</a:t>
            </a:r>
          </a:p>
        </p:txBody>
      </p:sp>
      <p:sp>
        <p:nvSpPr>
          <p:cNvPr id="4" name="Rectangle 2">
            <a:extLst>
              <a:ext uri="{FF2B5EF4-FFF2-40B4-BE49-F238E27FC236}">
                <a16:creationId xmlns:a16="http://schemas.microsoft.com/office/drawing/2014/main" id="{799A6E3B-E8DD-4308-B3D5-146831C2CF68}"/>
              </a:ext>
            </a:extLst>
          </p:cNvPr>
          <p:cNvSpPr txBox="1">
            <a:spLocks noChangeArrowheads="1"/>
          </p:cNvSpPr>
          <p:nvPr/>
        </p:nvSpPr>
        <p:spPr bwMode="auto">
          <a:xfrm>
            <a:off x="1939731" y="1399449"/>
            <a:ext cx="210545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tongues</a:t>
            </a:r>
            <a:endParaRPr lang="en-US" altLang="en-US" sz="42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C054235-55CF-4720-8E3A-E98EA007F9F2}"/>
              </a:ext>
            </a:extLst>
          </p:cNvPr>
          <p:cNvSpPr txBox="1">
            <a:spLocks noChangeArrowheads="1"/>
          </p:cNvSpPr>
          <p:nvPr/>
        </p:nvSpPr>
        <p:spPr bwMode="auto">
          <a:xfrm>
            <a:off x="410962" y="331655"/>
            <a:ext cx="8322075" cy="619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whole church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all speak                     all</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with tongues     </a:t>
            </a:r>
            <a:r>
              <a:rPr lang="en-US" altLang="en-US" sz="1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prophesy</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comes in uninformed or unbelievers</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0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2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you are out</a:t>
            </a:r>
            <a:r>
              <a:rPr lang="en-US" altLang="en-US" sz="4200" b="1" kern="0" dirty="0">
                <a:ln w="3175"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convinced by all </a:t>
            </a:r>
          </a:p>
          <a:p>
            <a:pPr algn="l" eaLnBrk="1" hangingPunct="1"/>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of your mind</a:t>
            </a:r>
            <a:r>
              <a:rPr lang="en-US" altLang="en-US" sz="4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200"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convicted by all</a:t>
            </a:r>
            <a:endParaRPr lang="en-US" altLang="en-US" sz="4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a:p>
            <a:pPr algn="l" eaLnBrk="1" hangingPunct="1"/>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92A4E4C5-E8C9-47D6-8FD9-B1A9D3B6F77A}"/>
              </a:ext>
            </a:extLst>
          </p:cNvPr>
          <p:cNvSpPr txBox="1">
            <a:spLocks noChangeArrowheads="1"/>
          </p:cNvSpPr>
          <p:nvPr/>
        </p:nvSpPr>
        <p:spPr bwMode="auto">
          <a:xfrm>
            <a:off x="3917564" y="116341"/>
            <a:ext cx="335280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whole church</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132303B-F59F-4092-ACD9-6B4E128E76AB}"/>
              </a:ext>
            </a:extLst>
          </p:cNvPr>
          <p:cNvSpPr txBox="1">
            <a:spLocks noChangeArrowheads="1"/>
          </p:cNvSpPr>
          <p:nvPr/>
        </p:nvSpPr>
        <p:spPr bwMode="auto">
          <a:xfrm>
            <a:off x="6449444" y="755462"/>
            <a:ext cx="218149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all speak</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D6882E7-9C80-4385-A39F-CF6C2BCDAFEA}"/>
              </a:ext>
            </a:extLst>
          </p:cNvPr>
          <p:cNvSpPr txBox="1">
            <a:spLocks noChangeArrowheads="1"/>
          </p:cNvSpPr>
          <p:nvPr/>
        </p:nvSpPr>
        <p:spPr bwMode="auto">
          <a:xfrm>
            <a:off x="836378" y="1395383"/>
            <a:ext cx="319143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with tongues</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AF131821-AADD-4D31-B380-2196AC0C93FB}"/>
              </a:ext>
            </a:extLst>
          </p:cNvPr>
          <p:cNvSpPr txBox="1">
            <a:spLocks noChangeArrowheads="1"/>
          </p:cNvSpPr>
          <p:nvPr/>
        </p:nvSpPr>
        <p:spPr bwMode="auto">
          <a:xfrm>
            <a:off x="7718611" y="3312709"/>
            <a:ext cx="90095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all</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3C6A8C7D-DD83-487D-B4D9-EE8182D19A27}"/>
              </a:ext>
            </a:extLst>
          </p:cNvPr>
          <p:cNvSpPr txBox="1">
            <a:spLocks noChangeArrowheads="1"/>
          </p:cNvSpPr>
          <p:nvPr/>
        </p:nvSpPr>
        <p:spPr bwMode="auto">
          <a:xfrm>
            <a:off x="490678" y="3961390"/>
            <a:ext cx="2640106"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prophesy</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DF68A486-BAFC-4A9F-8A8F-C4FC55237C25}"/>
              </a:ext>
            </a:extLst>
          </p:cNvPr>
          <p:cNvSpPr txBox="1">
            <a:spLocks noChangeArrowheads="1"/>
          </p:cNvSpPr>
          <p:nvPr/>
        </p:nvSpPr>
        <p:spPr bwMode="auto">
          <a:xfrm>
            <a:off x="4985638" y="4597324"/>
            <a:ext cx="228600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comes in</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2E0F75C7-D827-4DA4-A67D-68BBAC63E730}"/>
              </a:ext>
            </a:extLst>
          </p:cNvPr>
          <p:cNvSpPr txBox="1">
            <a:spLocks noChangeArrowheads="1"/>
          </p:cNvSpPr>
          <p:nvPr/>
        </p:nvSpPr>
        <p:spPr bwMode="auto">
          <a:xfrm>
            <a:off x="4427584" y="2037620"/>
            <a:ext cx="3581400"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uninformed or</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D63B3A6-123A-409B-A34F-84603ECCC5D3}"/>
              </a:ext>
            </a:extLst>
          </p:cNvPr>
          <p:cNvSpPr txBox="1">
            <a:spLocks noChangeArrowheads="1"/>
          </p:cNvSpPr>
          <p:nvPr/>
        </p:nvSpPr>
        <p:spPr bwMode="auto">
          <a:xfrm>
            <a:off x="702468" y="2675095"/>
            <a:ext cx="2810435"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unbelievers</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781DA2DD-1A6F-445B-80A9-8C70A9057A42}"/>
              </a:ext>
            </a:extLst>
          </p:cNvPr>
          <p:cNvSpPr txBox="1">
            <a:spLocks noChangeArrowheads="1"/>
          </p:cNvSpPr>
          <p:nvPr/>
        </p:nvSpPr>
        <p:spPr bwMode="auto">
          <a:xfrm>
            <a:off x="434368" y="3319852"/>
            <a:ext cx="3097306"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you are out</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4CD5465E-823E-4E24-B815-CA44DE2A1062}"/>
              </a:ext>
            </a:extLst>
          </p:cNvPr>
          <p:cNvSpPr txBox="1">
            <a:spLocks noChangeArrowheads="1"/>
          </p:cNvSpPr>
          <p:nvPr/>
        </p:nvSpPr>
        <p:spPr bwMode="auto">
          <a:xfrm>
            <a:off x="3160059" y="3317471"/>
            <a:ext cx="328108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of your mind</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1B08E910-457D-4298-9D8D-2AEF7130690E}"/>
              </a:ext>
            </a:extLst>
          </p:cNvPr>
          <p:cNvSpPr txBox="1">
            <a:spLocks noChangeArrowheads="1"/>
          </p:cNvSpPr>
          <p:nvPr/>
        </p:nvSpPr>
        <p:spPr bwMode="auto">
          <a:xfrm>
            <a:off x="778667" y="5237179"/>
            <a:ext cx="405204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convinced by all</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4E6B702F-3119-4D0E-96A5-E43D7E0741F9}"/>
              </a:ext>
            </a:extLst>
          </p:cNvPr>
          <p:cNvSpPr txBox="1">
            <a:spLocks noChangeArrowheads="1"/>
          </p:cNvSpPr>
          <p:nvPr/>
        </p:nvSpPr>
        <p:spPr bwMode="auto">
          <a:xfrm>
            <a:off x="5851012" y="5237180"/>
            <a:ext cx="2393576"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convicted</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DB8DF783-1904-440B-9ACB-0833F7E8A0FB}"/>
              </a:ext>
            </a:extLst>
          </p:cNvPr>
          <p:cNvSpPr txBox="1">
            <a:spLocks noChangeArrowheads="1"/>
          </p:cNvSpPr>
          <p:nvPr/>
        </p:nvSpPr>
        <p:spPr bwMode="auto">
          <a:xfrm>
            <a:off x="1431831" y="5877876"/>
            <a:ext cx="1559859"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by all</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F5CF6326-9446-4594-A5A2-2FC5A38C472A}"/>
              </a:ext>
            </a:extLst>
          </p:cNvPr>
          <p:cNvSpPr txBox="1">
            <a:spLocks noChangeArrowheads="1"/>
          </p:cNvSpPr>
          <p:nvPr/>
        </p:nvSpPr>
        <p:spPr bwMode="auto">
          <a:xfrm>
            <a:off x="2409322" y="3480939"/>
            <a:ext cx="2971884" cy="6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uninformed</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8949D39B-9BE2-4AE4-8EA3-C22EC6727465}"/>
              </a:ext>
            </a:extLst>
          </p:cNvPr>
          <p:cNvSpPr txBox="1">
            <a:spLocks noChangeArrowheads="1"/>
          </p:cNvSpPr>
          <p:nvPr/>
        </p:nvSpPr>
        <p:spPr bwMode="auto">
          <a:xfrm>
            <a:off x="5163278" y="3512064"/>
            <a:ext cx="3296407" cy="62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or unbeliever</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AEA6D010-1D9B-4D65-B6BB-91CBE56F94B7}"/>
              </a:ext>
            </a:extLst>
          </p:cNvPr>
          <p:cNvSpPr txBox="1">
            <a:spLocks noChangeArrowheads="1"/>
          </p:cNvSpPr>
          <p:nvPr/>
        </p:nvSpPr>
        <p:spPr bwMode="auto">
          <a:xfrm>
            <a:off x="290989" y="3447261"/>
            <a:ext cx="84353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comes in uninformed or unbelievers</a:t>
            </a:r>
            <a:endParaRPr lang="en-US" altLang="en-US" sz="42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9" name="Rectangle 2" hidden="1">
            <a:extLst>
              <a:ext uri="{FF2B5EF4-FFF2-40B4-BE49-F238E27FC236}">
                <a16:creationId xmlns:a16="http://schemas.microsoft.com/office/drawing/2014/main" id="{C0EC3A28-D461-42C5-BE0C-8B426F1E892A}"/>
              </a:ext>
            </a:extLst>
          </p:cNvPr>
          <p:cNvSpPr txBox="1">
            <a:spLocks noChangeArrowheads="1"/>
          </p:cNvSpPr>
          <p:nvPr/>
        </p:nvSpPr>
        <p:spPr bwMode="auto">
          <a:xfrm>
            <a:off x="3523942" y="3328538"/>
            <a:ext cx="3296407" cy="131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uninformed   or unbeliever</a:t>
            </a:r>
            <a:endParaRPr lang="en-US" altLang="en-US" sz="42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84980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Righ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5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2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5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5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5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250"/>
                                        <p:tgtEl>
                                          <p:spTgt spid="18"/>
                                        </p:tgtEl>
                                      </p:cBhvr>
                                    </p:animEffect>
                                  </p:childTnLst>
                                </p:cTn>
                              </p:par>
                              <p:par>
                                <p:cTn id="53" presetID="42" presetClass="path" presetSubtype="0" accel="50000" decel="50000" fill="hold" grpId="1" nodeType="withEffect">
                                  <p:stCondLst>
                                    <p:cond delay="0"/>
                                  </p:stCondLst>
                                  <p:childTnLst>
                                    <p:animMotion origin="layout" path="M 4.44444E-6 3.7037E-7 L -0.11164 0.01088 " pathEditMode="relative" rAng="0" ptsTypes="AA">
                                      <p:cBhvr>
                                        <p:cTn id="54" dur="2000" fill="hold"/>
                                        <p:tgtEl>
                                          <p:spTgt spid="6"/>
                                        </p:tgtEl>
                                        <p:attrNameLst>
                                          <p:attrName>ppt_x</p:attrName>
                                          <p:attrName>ppt_y</p:attrName>
                                        </p:attrNameLst>
                                      </p:cBhvr>
                                      <p:rCtr x="-5590" y="532"/>
                                    </p:animMotion>
                                  </p:childTnLst>
                                </p:cTn>
                              </p:par>
                              <p:par>
                                <p:cTn id="55" presetID="42" presetClass="path" presetSubtype="0" accel="50000" decel="50000" fill="hold" grpId="1" nodeType="withEffect">
                                  <p:stCondLst>
                                    <p:cond delay="0"/>
                                  </p:stCondLst>
                                  <p:childTnLst>
                                    <p:animMotion origin="layout" path="M -2.77778E-6 3.33333E-6 L -0.5375 0.10416 " pathEditMode="relative" rAng="0" ptsTypes="AA">
                                      <p:cBhvr>
                                        <p:cTn id="56" dur="2000" fill="hold"/>
                                        <p:tgtEl>
                                          <p:spTgt spid="7"/>
                                        </p:tgtEl>
                                        <p:attrNameLst>
                                          <p:attrName>ppt_x</p:attrName>
                                          <p:attrName>ppt_y</p:attrName>
                                        </p:attrNameLst>
                                      </p:cBhvr>
                                      <p:rCtr x="-26875" y="5208"/>
                                    </p:animMotion>
                                  </p:childTnLst>
                                </p:cTn>
                              </p:par>
                              <p:par>
                                <p:cTn id="57" presetID="42" presetClass="path" presetSubtype="0" accel="50000" decel="50000" fill="hold" grpId="1" nodeType="withEffect">
                                  <p:stCondLst>
                                    <p:cond delay="0"/>
                                  </p:stCondLst>
                                  <p:childTnLst>
                                    <p:animMotion origin="layout" path="M -2.22222E-6 -3.7037E-6 L 0.01719 0.1044 " pathEditMode="relative" rAng="0" ptsTypes="AA">
                                      <p:cBhvr>
                                        <p:cTn id="58" dur="2000" fill="hold"/>
                                        <p:tgtEl>
                                          <p:spTgt spid="8"/>
                                        </p:tgtEl>
                                        <p:attrNameLst>
                                          <p:attrName>ppt_x</p:attrName>
                                          <p:attrName>ppt_y</p:attrName>
                                        </p:attrNameLst>
                                      </p:cBhvr>
                                      <p:rCtr x="851" y="5208"/>
                                    </p:animMotion>
                                  </p:childTnLst>
                                </p:cTn>
                              </p:par>
                              <p:par>
                                <p:cTn id="59" presetID="42" presetClass="path" presetSubtype="0" accel="50000" decel="50000" fill="hold" grpId="1" nodeType="withEffect">
                                  <p:stCondLst>
                                    <p:cond delay="0"/>
                                  </p:stCondLst>
                                  <p:childTnLst>
                                    <p:animMotion origin="layout" path="M -2.77778E-6 -3.33333E-6 L -0.19479 -0.26828 " pathEditMode="relative" rAng="0" ptsTypes="AA">
                                      <p:cBhvr>
                                        <p:cTn id="60" dur="2000" fill="hold"/>
                                        <p:tgtEl>
                                          <p:spTgt spid="9"/>
                                        </p:tgtEl>
                                        <p:attrNameLst>
                                          <p:attrName>ppt_x</p:attrName>
                                          <p:attrName>ppt_y</p:attrName>
                                        </p:attrNameLst>
                                      </p:cBhvr>
                                      <p:rCtr x="-9740" y="-13426"/>
                                    </p:animMotion>
                                  </p:childTnLst>
                                </p:cTn>
                              </p:par>
                              <p:par>
                                <p:cTn id="61" presetID="42" presetClass="path" presetSubtype="0" accel="50000" decel="50000" fill="hold" grpId="1" nodeType="withEffect">
                                  <p:stCondLst>
                                    <p:cond delay="0"/>
                                  </p:stCondLst>
                                  <p:childTnLst>
                                    <p:animMotion origin="layout" path="M 3.33333E-6 2.22222E-6 L 0.50711 -0.26945 " pathEditMode="relative" rAng="0" ptsTypes="AA">
                                      <p:cBhvr>
                                        <p:cTn id="62" dur="2000" fill="hold"/>
                                        <p:tgtEl>
                                          <p:spTgt spid="10"/>
                                        </p:tgtEl>
                                        <p:attrNameLst>
                                          <p:attrName>ppt_x</p:attrName>
                                          <p:attrName>ppt_y</p:attrName>
                                        </p:attrNameLst>
                                      </p:cBhvr>
                                      <p:rCtr x="25347" y="-13472"/>
                                    </p:animMotion>
                                  </p:childTnLst>
                                </p:cTn>
                              </p:par>
                              <p:par>
                                <p:cTn id="63" presetID="42" presetClass="path" presetSubtype="0" accel="50000" decel="50000" fill="hold" grpId="1" nodeType="withEffect">
                                  <p:stCondLst>
                                    <p:cond delay="0"/>
                                  </p:stCondLst>
                                  <p:childTnLst>
                                    <p:animMotion origin="layout" path="M -2.5E-6 -1.85185E-6 L -0.50781 -0.175 " pathEditMode="relative" rAng="0" ptsTypes="AA">
                                      <p:cBhvr>
                                        <p:cTn id="64" dur="2000" fill="hold"/>
                                        <p:tgtEl>
                                          <p:spTgt spid="11"/>
                                        </p:tgtEl>
                                        <p:attrNameLst>
                                          <p:attrName>ppt_x</p:attrName>
                                          <p:attrName>ppt_y</p:attrName>
                                        </p:attrNameLst>
                                      </p:cBhvr>
                                      <p:rCtr x="-25399" y="-8750"/>
                                    </p:animMotion>
                                  </p:childTnLst>
                                </p:cTn>
                              </p:par>
                              <p:par>
                                <p:cTn id="65" presetID="42" presetClass="path" presetSubtype="0" accel="50000" decel="50000" fill="hold" grpId="1" nodeType="withEffect">
                                  <p:stCondLst>
                                    <p:cond delay="0"/>
                                  </p:stCondLst>
                                  <p:childTnLst>
                                    <p:animMotion origin="layout" path="M -4.72222E-6 -2.22222E-6 L -0.22118 0.19792 " pathEditMode="relative" rAng="0" ptsTypes="AA">
                                      <p:cBhvr>
                                        <p:cTn id="66" dur="2000" fill="hold"/>
                                        <p:tgtEl>
                                          <p:spTgt spid="12"/>
                                        </p:tgtEl>
                                        <p:attrNameLst>
                                          <p:attrName>ppt_x</p:attrName>
                                          <p:attrName>ppt_y</p:attrName>
                                        </p:attrNameLst>
                                      </p:cBhvr>
                                      <p:rCtr x="-11059" y="9884"/>
                                    </p:animMotion>
                                  </p:childTnLst>
                                </p:cTn>
                              </p:par>
                              <p:par>
                                <p:cTn id="67" presetID="42" presetClass="path" presetSubtype="0" accel="50000" decel="50000" fill="hold" grpId="1" nodeType="withEffect">
                                  <p:stCondLst>
                                    <p:cond delay="0"/>
                                  </p:stCondLst>
                                  <p:childTnLst>
                                    <p:animMotion origin="layout" path="M -1.94444E-6 2.22222E-6 L 0.5592 0.10486 " pathEditMode="relative" rAng="0" ptsTypes="AA">
                                      <p:cBhvr>
                                        <p:cTn id="68" dur="2000" fill="hold"/>
                                        <p:tgtEl>
                                          <p:spTgt spid="13"/>
                                        </p:tgtEl>
                                        <p:attrNameLst>
                                          <p:attrName>ppt_x</p:attrName>
                                          <p:attrName>ppt_y</p:attrName>
                                        </p:attrNameLst>
                                      </p:cBhvr>
                                      <p:rCtr x="27951" y="5231"/>
                                    </p:animMotion>
                                  </p:childTnLst>
                                </p:cTn>
                              </p:par>
                              <p:par>
                                <p:cTn id="69" presetID="42" presetClass="path" presetSubtype="0" accel="50000" decel="50000" fill="hold" grpId="1" nodeType="withEffect">
                                  <p:stCondLst>
                                    <p:cond delay="0"/>
                                  </p:stCondLst>
                                  <p:childTnLst>
                                    <p:animMotion origin="layout" path="M -2.77778E-7 7.40741E-7 L 0.03021 0.19745 " pathEditMode="relative" rAng="0" ptsTypes="AA">
                                      <p:cBhvr>
                                        <p:cTn id="70" dur="2000" fill="hold"/>
                                        <p:tgtEl>
                                          <p:spTgt spid="14"/>
                                        </p:tgtEl>
                                        <p:attrNameLst>
                                          <p:attrName>ppt_x</p:attrName>
                                          <p:attrName>ppt_y</p:attrName>
                                        </p:attrNameLst>
                                      </p:cBhvr>
                                      <p:rCtr x="1510" y="9861"/>
                                    </p:animMotion>
                                  </p:childTnLst>
                                </p:cTn>
                              </p:par>
                              <p:par>
                                <p:cTn id="71" presetID="42" presetClass="path" presetSubtype="0" accel="50000" decel="50000" fill="hold" grpId="1" nodeType="withEffect">
                                  <p:stCondLst>
                                    <p:cond delay="0"/>
                                  </p:stCondLst>
                                  <p:childTnLst>
                                    <p:animMotion origin="layout" path="M 0 2.22222E-6 L -0.27448 0.2912 " pathEditMode="relative" rAng="0" ptsTypes="AA">
                                      <p:cBhvr>
                                        <p:cTn id="72" dur="2000" fill="hold"/>
                                        <p:tgtEl>
                                          <p:spTgt spid="15"/>
                                        </p:tgtEl>
                                        <p:attrNameLst>
                                          <p:attrName>ppt_x</p:attrName>
                                          <p:attrName>ppt_y</p:attrName>
                                        </p:attrNameLst>
                                      </p:cBhvr>
                                      <p:rCtr x="-13733" y="14560"/>
                                    </p:animMotion>
                                  </p:childTnLst>
                                </p:cTn>
                              </p:par>
                              <p:par>
                                <p:cTn id="73" presetID="42" presetClass="path" presetSubtype="0" accel="50000" decel="50000" fill="hold" grpId="1" nodeType="withEffect">
                                  <p:stCondLst>
                                    <p:cond delay="0"/>
                                  </p:stCondLst>
                                  <p:childTnLst>
                                    <p:animMotion origin="layout" path="M 2.77778E-6 1.11111E-6 L 0.43212 -0.08218 " pathEditMode="relative" rAng="0" ptsTypes="AA">
                                      <p:cBhvr>
                                        <p:cTn id="74" dur="2000" fill="hold"/>
                                        <p:tgtEl>
                                          <p:spTgt spid="16"/>
                                        </p:tgtEl>
                                        <p:attrNameLst>
                                          <p:attrName>ppt_x</p:attrName>
                                          <p:attrName>ppt_y</p:attrName>
                                        </p:attrNameLst>
                                      </p:cBhvr>
                                      <p:rCtr x="21597" y="-4120"/>
                                    </p:animMotion>
                                  </p:childTnLst>
                                </p:cTn>
                              </p:par>
                              <p:par>
                                <p:cTn id="75" presetID="42" presetClass="path" presetSubtype="0" accel="50000" decel="50000" fill="hold" grpId="1" nodeType="withEffect">
                                  <p:stCondLst>
                                    <p:cond delay="0"/>
                                  </p:stCondLst>
                                  <p:childTnLst>
                                    <p:animMotion origin="layout" path="M 2.77778E-7 1.11111E-6 L -0.10208 0.01111 " pathEditMode="relative" rAng="0" ptsTypes="AA">
                                      <p:cBhvr>
                                        <p:cTn id="76" dur="2000" fill="hold"/>
                                        <p:tgtEl>
                                          <p:spTgt spid="17"/>
                                        </p:tgtEl>
                                        <p:attrNameLst>
                                          <p:attrName>ppt_x</p:attrName>
                                          <p:attrName>ppt_y</p:attrName>
                                        </p:attrNameLst>
                                      </p:cBhvr>
                                      <p:rCtr x="-5104" y="556"/>
                                    </p:animMotion>
                                  </p:childTnLst>
                                </p:cTn>
                              </p:par>
                              <p:par>
                                <p:cTn id="77" presetID="42" presetClass="path" presetSubtype="0" accel="50000" decel="50000" fill="hold" grpId="1" nodeType="withEffect">
                                  <p:stCondLst>
                                    <p:cond delay="0"/>
                                  </p:stCondLst>
                                  <p:childTnLst>
                                    <p:animMotion origin="layout" path="M -2.77778E-7 2.59259E-6 L 0.6217 -0.08218 " pathEditMode="relative" rAng="0" ptsTypes="AA">
                                      <p:cBhvr>
                                        <p:cTn id="78" dur="2000" fill="hold"/>
                                        <p:tgtEl>
                                          <p:spTgt spid="18"/>
                                        </p:tgtEl>
                                        <p:attrNameLst>
                                          <p:attrName>ppt_x</p:attrName>
                                          <p:attrName>ppt_y</p:attrName>
                                        </p:attrNameLst>
                                      </p:cBhvr>
                                      <p:rCtr x="31076" y="-4120"/>
                                    </p:animMotion>
                                  </p:childTnLst>
                                </p:cTn>
                              </p:par>
                              <p:par>
                                <p:cTn id="79" presetID="10" presetClass="exit" presetSubtype="0" fill="hold" grpId="1" nodeType="withEffect">
                                  <p:stCondLst>
                                    <p:cond delay="0"/>
                                  </p:stCondLst>
                                  <p:childTnLst>
                                    <p:animEffect transition="out" filter="fade">
                                      <p:cBhvr>
                                        <p:cTn id="80" dur="1250"/>
                                        <p:tgtEl>
                                          <p:spTgt spid="3074"/>
                                        </p:tgtEl>
                                      </p:cBhvr>
                                    </p:animEffect>
                                    <p:set>
                                      <p:cBhvr>
                                        <p:cTn id="81" dur="1" fill="hold">
                                          <p:stCondLst>
                                            <p:cond delay="1249"/>
                                          </p:stCondLst>
                                        </p:cTn>
                                        <p:tgtEl>
                                          <p:spTgt spid="3074"/>
                                        </p:tgtEl>
                                        <p:attrNameLst>
                                          <p:attrName>style.visibility</p:attrName>
                                        </p:attrNameLst>
                                      </p:cBhvr>
                                      <p:to>
                                        <p:strVal val="hidden"/>
                                      </p:to>
                                    </p:set>
                                  </p:childTnLst>
                                </p:cTn>
                              </p:par>
                            </p:childTnLst>
                          </p:cTn>
                        </p:par>
                        <p:par>
                          <p:cTn id="82" fill="hold">
                            <p:stCondLst>
                              <p:cond delay="2000"/>
                            </p:stCondLst>
                            <p:childTnLst>
                              <p:par>
                                <p:cTn id="83" presetID="10" presetClass="entr" presetSubtype="0" fill="hold" grpId="0"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250"/>
                                        <p:tgtEl>
                                          <p:spTgt spid="5"/>
                                        </p:tgtEl>
                                      </p:cBhvr>
                                    </p:animEffect>
                                  </p:childTnLst>
                                </p:cTn>
                              </p:par>
                              <p:par>
                                <p:cTn id="86" presetID="10" presetClass="exit" presetSubtype="0" fill="hold" grpId="3" nodeType="withEffect">
                                  <p:stCondLst>
                                    <p:cond delay="0"/>
                                  </p:stCondLst>
                                  <p:childTnLst>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5"/>
                                        </p:tgtEl>
                                      </p:cBhvr>
                                    </p:animEffect>
                                    <p:set>
                                      <p:cBhvr>
                                        <p:cTn id="115" dur="1" fill="hold">
                                          <p:stCondLst>
                                            <p:cond delay="499"/>
                                          </p:stCondLst>
                                        </p:cTn>
                                        <p:tgtEl>
                                          <p:spTgt spid="15"/>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childTnLst>
                          </p:cTn>
                        </p:par>
                        <p:par>
                          <p:cTn id="125" fill="hold">
                            <p:stCondLst>
                              <p:cond delay="2500"/>
                            </p:stCondLst>
                            <p:childTnLst>
                              <p:par>
                                <p:cTn id="126" presetID="16" presetClass="entr" presetSubtype="37" fill="hold" grpId="0" nodeType="afterEffect">
                                  <p:stCondLst>
                                    <p:cond delay="0"/>
                                  </p:stCondLst>
                                  <p:childTnLst>
                                    <p:set>
                                      <p:cBhvr>
                                        <p:cTn id="127" dur="1" fill="hold">
                                          <p:stCondLst>
                                            <p:cond delay="0"/>
                                          </p:stCondLst>
                                        </p:cTn>
                                        <p:tgtEl>
                                          <p:spTgt spid="22"/>
                                        </p:tgtEl>
                                        <p:attrNameLst>
                                          <p:attrName>style.visibility</p:attrName>
                                        </p:attrNameLst>
                                      </p:cBhvr>
                                      <p:to>
                                        <p:strVal val="visible"/>
                                      </p:to>
                                    </p:set>
                                    <p:animEffect transition="in" filter="barn(outVertical)">
                                      <p:cBhvr>
                                        <p:cTn id="128" dur="500"/>
                                        <p:tgtEl>
                                          <p:spTgt spid="22"/>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250"/>
                                        <p:tgtEl>
                                          <p:spTgt spid="2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250"/>
                                        <p:tgtEl>
                                          <p:spTgt spid="20"/>
                                        </p:tgtEl>
                                      </p:cBhvr>
                                    </p:animEffect>
                                  </p:childTnLst>
                                </p:cTn>
                              </p:par>
                              <p:par>
                                <p:cTn id="137" presetID="42" presetClass="path" presetSubtype="0" accel="50000" decel="50000" fill="hold" grpId="2" nodeType="withEffect">
                                  <p:stCondLst>
                                    <p:cond delay="0"/>
                                  </p:stCondLst>
                                  <p:childTnLst>
                                    <p:animMotion origin="layout" path="M -1.66667E-6 -3.7037E-7 L -0.17916 0.07014 " pathEditMode="relative" rAng="0" ptsTypes="AA">
                                      <p:cBhvr>
                                        <p:cTn id="138" dur="1500" fill="hold"/>
                                        <p:tgtEl>
                                          <p:spTgt spid="21"/>
                                        </p:tgtEl>
                                        <p:attrNameLst>
                                          <p:attrName>ppt_x</p:attrName>
                                          <p:attrName>ppt_y</p:attrName>
                                        </p:attrNameLst>
                                      </p:cBhvr>
                                      <p:rCtr x="-8958" y="3495"/>
                                    </p:animMotion>
                                  </p:childTnLst>
                                </p:cTn>
                              </p:par>
                              <p:par>
                                <p:cTn id="139" presetID="42" presetClass="path" presetSubtype="0" accel="50000" decel="50000" fill="hold" grpId="2" nodeType="withEffect">
                                  <p:stCondLst>
                                    <p:cond delay="0"/>
                                  </p:stCondLst>
                                  <p:childTnLst>
                                    <p:animMotion origin="layout" path="M -1.66667E-6 -1.85185E-6 L 0.13959 -0.02338 " pathEditMode="relative" rAng="0" ptsTypes="AA">
                                      <p:cBhvr>
                                        <p:cTn id="140" dur="1500" fill="hold"/>
                                        <p:tgtEl>
                                          <p:spTgt spid="20"/>
                                        </p:tgtEl>
                                        <p:attrNameLst>
                                          <p:attrName>ppt_x</p:attrName>
                                          <p:attrName>ppt_y</p:attrName>
                                        </p:attrNameLst>
                                      </p:cBhvr>
                                      <p:rCtr x="6979" y="-1181"/>
                                    </p:animMotion>
                                  </p:childTnLst>
                                </p:cTn>
                              </p:par>
                              <p:par>
                                <p:cTn id="141" presetID="10" presetClass="exit" presetSubtype="0" fill="hold" grpId="1" nodeType="withEffect">
                                  <p:stCondLst>
                                    <p:cond delay="0"/>
                                  </p:stCondLst>
                                  <p:childTnLst>
                                    <p:animEffect transition="out" filter="fade">
                                      <p:cBhvr>
                                        <p:cTn id="142" dur="1000"/>
                                        <p:tgtEl>
                                          <p:spTgt spid="5"/>
                                        </p:tgtEl>
                                      </p:cBhvr>
                                    </p:animEffect>
                                    <p:set>
                                      <p:cBhvr>
                                        <p:cTn id="143" dur="1" fill="hold">
                                          <p:stCondLst>
                                            <p:cond delay="999"/>
                                          </p:stCondLst>
                                        </p:cTn>
                                        <p:tgtEl>
                                          <p:spTgt spid="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2"/>
                                        </p:tgtEl>
                                      </p:cBhvr>
                                    </p:animEffect>
                                    <p:set>
                                      <p:cBhvr>
                                        <p:cTn id="14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2"/>
      <p:bldP spid="5" grpId="0"/>
      <p:bldP spid="5" grpId="1"/>
      <p:bldP spid="6" grpId="0"/>
      <p:bldP spid="6" grpId="1"/>
      <p:bldP spid="6" grpId="3"/>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20" grpId="0"/>
      <p:bldP spid="20" grpId="2"/>
      <p:bldP spid="21" grpId="0"/>
      <p:bldP spid="21" grpId="2"/>
      <p:bldP spid="22" grpId="0"/>
      <p:bldP spid="2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D0862-2154-4B4A-86AA-B402DEE0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0AA19B7-0C7B-420B-A3DE-C8034A7B30D9}"/>
              </a:ext>
            </a:extLst>
          </p:cNvPr>
          <p:cNvSpPr txBox="1">
            <a:spLocks/>
          </p:cNvSpPr>
          <p:nvPr/>
        </p:nvSpPr>
        <p:spPr>
          <a:xfrm>
            <a:off x="492721" y="5195136"/>
            <a:ext cx="7994430" cy="74146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3" name="Title 1">
            <a:extLst>
              <a:ext uri="{FF2B5EF4-FFF2-40B4-BE49-F238E27FC236}">
                <a16:creationId xmlns:a16="http://schemas.microsoft.com/office/drawing/2014/main" id="{ED540457-EB1B-4D8A-92AB-7CF4ED5FA908}"/>
              </a:ext>
            </a:extLst>
          </p:cNvPr>
          <p:cNvSpPr txBox="1">
            <a:spLocks/>
          </p:cNvSpPr>
          <p:nvPr/>
        </p:nvSpPr>
        <p:spPr>
          <a:xfrm>
            <a:off x="2748082" y="1572483"/>
            <a:ext cx="522196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336176" y="274638"/>
            <a:ext cx="84582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thus the secrets of his heart        are revealed; and so, falling down      on his face, he will worship God and report that God is truly among you. How is it then, brethren? Whenever you come together, each of you has a psalm, has a teaching, has a tongue, has a revelation, has an interpretation.        Let all things be done for edification.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14:25-26</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691E364-5C9D-42FC-A2AE-FFBAE438C107}"/>
              </a:ext>
            </a:extLst>
          </p:cNvPr>
          <p:cNvSpPr txBox="1">
            <a:spLocks noChangeArrowheads="1"/>
          </p:cNvSpPr>
          <p:nvPr/>
        </p:nvSpPr>
        <p:spPr bwMode="auto">
          <a:xfrm>
            <a:off x="3523942" y="3328538"/>
            <a:ext cx="3296407" cy="131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uninformed   or unbeliever</a:t>
            </a:r>
            <a:endParaRPr lang="en-US" altLang="en-US" sz="42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7" name="!!Tongue">
            <a:extLst>
              <a:ext uri="{FF2B5EF4-FFF2-40B4-BE49-F238E27FC236}">
                <a16:creationId xmlns:a16="http://schemas.microsoft.com/office/drawing/2014/main" id="{975C1981-B654-424A-803C-B5CDFCB3A134}"/>
              </a:ext>
            </a:extLst>
          </p:cNvPr>
          <p:cNvSpPr txBox="1">
            <a:spLocks noChangeArrowheads="1"/>
          </p:cNvSpPr>
          <p:nvPr/>
        </p:nvSpPr>
        <p:spPr bwMode="auto">
          <a:xfrm>
            <a:off x="6567196" y="3899653"/>
            <a:ext cx="1858939"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sz="4000"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D4CE88C-5410-4D95-9EA1-3E76044187B4}"/>
              </a:ext>
            </a:extLst>
          </p:cNvPr>
          <p:cNvSpPr txBox="1">
            <a:spLocks noChangeArrowheads="1"/>
          </p:cNvSpPr>
          <p:nvPr/>
        </p:nvSpPr>
        <p:spPr bwMode="auto">
          <a:xfrm>
            <a:off x="411955" y="5171122"/>
            <a:ext cx="81724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Let all things be done for edification</a:t>
            </a:r>
            <a:endParaRPr lang="en-US" altLang="en-US" sz="40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7E96707-0C07-403B-97A7-BFE82EEC30AA}"/>
              </a:ext>
            </a:extLst>
          </p:cNvPr>
          <p:cNvSpPr txBox="1">
            <a:spLocks noChangeArrowheads="1"/>
          </p:cNvSpPr>
          <p:nvPr/>
        </p:nvSpPr>
        <p:spPr bwMode="auto">
          <a:xfrm>
            <a:off x="336176" y="274638"/>
            <a:ext cx="84582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And thus the secrets of his heart        are revealed; and so, falling down      on his face, he will worship God and report that God is truly among you. </a:t>
            </a:r>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How is it then, brethren? Whenever you come together, each of you has a psalm, has a teaching, has a tongue, has a revelation, has an interpretation</a:t>
            </a:r>
            <a:r>
              <a:rPr lang="en-US" altLang="en-US" sz="4000" b="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Let all things be done for edification.              </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Corinthians 14:25-26</a:t>
            </a:r>
            <a:r>
              <a:rPr lang="en-US" altLang="en-US" sz="4000" b="1" i="1" kern="0" dirty="0">
                <a:ln w="17780" cmpd="sng">
                  <a:solidFill>
                    <a:schemeClr val="bg1">
                      <a:lumMod val="50000"/>
                    </a:schemeClr>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11" name="Title 1">
            <a:extLst>
              <a:ext uri="{FF2B5EF4-FFF2-40B4-BE49-F238E27FC236}">
                <a16:creationId xmlns:a16="http://schemas.microsoft.com/office/drawing/2014/main" id="{CF101698-C1D8-4B98-B547-60CD334F52E3}"/>
              </a:ext>
            </a:extLst>
          </p:cNvPr>
          <p:cNvSpPr txBox="1">
            <a:spLocks/>
          </p:cNvSpPr>
          <p:nvPr/>
        </p:nvSpPr>
        <p:spPr>
          <a:xfrm>
            <a:off x="1542362" y="3305061"/>
            <a:ext cx="5905040" cy="1406824"/>
          </a:xfrm>
          <a:prstGeom prst="rect">
            <a:avLst/>
          </a:prstGeom>
        </p:spPr>
        <p:txBody>
          <a:bodyPr vert="horz" lIns="91440" tIns="45720" rIns="91440" bIns="45720" rtlCol="0" anchor="ctr">
            <a:prstTxWarp prst="textStop">
              <a:avLst/>
            </a:prstTxWarp>
            <a:normAutofit/>
            <a:scene3d>
              <a:camera prst="orthographicFront"/>
              <a:lightRig rig="flat" dir="t"/>
            </a:scene3d>
            <a:sp3d extrusionH="57150" contourW="12700" prstMaterial="dkEdge">
              <a:bevelT w="82550" h="82550"/>
              <a:contourClr>
                <a:srgbClr val="F6E5A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9933FF"/>
                </a:solidFill>
                <a:effectLst>
                  <a:glow rad="63500">
                    <a:srgbClr val="700000">
                      <a:alpha val="98824"/>
                    </a:srgbClr>
                  </a:glow>
                  <a:outerShdw blurRad="50800" algn="tl" rotWithShape="0">
                    <a:srgbClr val="000000"/>
                  </a:outerShdw>
                </a:effectLst>
                <a:latin typeface="Calibri" panose="020F0502020204030204" pitchFamily="34" charset="0"/>
              </a:rPr>
              <a:t>selfish divisions</a:t>
            </a:r>
          </a:p>
        </p:txBody>
      </p:sp>
      <p:sp>
        <p:nvSpPr>
          <p:cNvPr id="12" name="!!BulletsOfTruth">
            <a:extLst>
              <a:ext uri="{FF2B5EF4-FFF2-40B4-BE49-F238E27FC236}">
                <a16:creationId xmlns:a16="http://schemas.microsoft.com/office/drawing/2014/main" id="{991717EF-4BA7-4B77-87C7-A47336124FDA}"/>
              </a:ext>
            </a:extLst>
          </p:cNvPr>
          <p:cNvSpPr txBox="1">
            <a:spLocks noChangeArrowheads="1"/>
          </p:cNvSpPr>
          <p:nvPr/>
        </p:nvSpPr>
        <p:spPr bwMode="auto">
          <a:xfrm>
            <a:off x="338267" y="213372"/>
            <a:ext cx="8458200" cy="274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thus the secrets of his heart        are revealed; and so, falling down      on his face, he will worship God and report that God is truly among you. </a:t>
            </a:r>
          </a:p>
        </p:txBody>
      </p:sp>
      <p:sp>
        <p:nvSpPr>
          <p:cNvPr id="14" name="Rectangle 2">
            <a:extLst>
              <a:ext uri="{FF2B5EF4-FFF2-40B4-BE49-F238E27FC236}">
                <a16:creationId xmlns:a16="http://schemas.microsoft.com/office/drawing/2014/main" id="{DBD17DFC-247F-44C9-918F-D119505A19E3}"/>
              </a:ext>
            </a:extLst>
          </p:cNvPr>
          <p:cNvSpPr txBox="1">
            <a:spLocks noChangeArrowheads="1"/>
          </p:cNvSpPr>
          <p:nvPr/>
        </p:nvSpPr>
        <p:spPr bwMode="auto">
          <a:xfrm>
            <a:off x="2838154" y="1512886"/>
            <a:ext cx="504748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will </a:t>
            </a: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worship</a:t>
            </a: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9">
            <a:extLst>
              <a:ext uri="{FF2B5EF4-FFF2-40B4-BE49-F238E27FC236}">
                <a16:creationId xmlns:a16="http://schemas.microsoft.com/office/drawing/2014/main" id="{763D9BB6-320E-413A-B78B-9DBAC2733FBA}"/>
              </a:ext>
            </a:extLst>
          </p:cNvPr>
          <p:cNvSpPr>
            <a:spLocks noChangeArrowheads="1"/>
          </p:cNvSpPr>
          <p:nvPr/>
        </p:nvSpPr>
        <p:spPr bwMode="auto">
          <a:xfrm>
            <a:off x="6480488" y="1535225"/>
            <a:ext cx="1092264"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God</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9964831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3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300"/>
                                  </p:stCondLst>
                                  <p:childTnLst>
                                    <p:animMotion origin="layout" path="M 4.44444E-6 4.81481E-6 L 0.12222 0.09907 " pathEditMode="relative" rAng="0" ptsTypes="AA">
                                      <p:cBhvr>
                                        <p:cTn id="10" dur="1000" spd="-100000" fill="hold"/>
                                        <p:tgtEl>
                                          <p:spTgt spid="3074"/>
                                        </p:tgtEl>
                                        <p:attrNameLst>
                                          <p:attrName>ppt_x</p:attrName>
                                          <p:attrName>ppt_y</p:attrName>
                                        </p:attrNameLst>
                                      </p:cBhvr>
                                      <p:rCtr x="6111" y="4954"/>
                                    </p:animMotion>
                                  </p:childTnLst>
                                </p:cTn>
                              </p:par>
                              <p:par>
                                <p:cTn id="11" presetID="23" presetClass="exit" presetSubtype="32" fill="hold" grpId="2" nodeType="withEffect">
                                  <p:stCondLst>
                                    <p:cond delay="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set>
                                      <p:cBhvr>
                                        <p:cTn id="14" dur="1" fill="hold">
                                          <p:stCondLst>
                                            <p:cond delay="499"/>
                                          </p:stCondLst>
                                        </p:cTn>
                                        <p:tgtEl>
                                          <p:spTgt spid="4"/>
                                        </p:tgtEl>
                                        <p:attrNameLst>
                                          <p:attrName>style.visibility</p:attrName>
                                        </p:attrNameLst>
                                      </p:cBhvr>
                                      <p:to>
                                        <p:strVal val="hidden"/>
                                      </p:to>
                                    </p:set>
                                  </p:childTnLst>
                                </p:cTn>
                              </p:par>
                              <p:par>
                                <p:cTn id="15" presetID="42" presetClass="path" presetSubtype="0" accel="50000" decel="50000" fill="hold" grpId="3" nodeType="withEffect">
                                  <p:stCondLst>
                                    <p:cond delay="0"/>
                                  </p:stCondLst>
                                  <p:childTnLst>
                                    <p:animMotion origin="layout" path="M 5E-6 -1.48148E-6 L 0.05573 0.01366 " pathEditMode="relative" rAng="0" ptsTypes="AA">
                                      <p:cBhvr>
                                        <p:cTn id="16" dur="500" fill="hold"/>
                                        <p:tgtEl>
                                          <p:spTgt spid="4"/>
                                        </p:tgtEl>
                                        <p:attrNameLst>
                                          <p:attrName>ppt_x</p:attrName>
                                          <p:attrName>ppt_y</p:attrName>
                                        </p:attrNameLst>
                                      </p:cBhvr>
                                      <p:rCtr x="2778" y="671"/>
                                    </p:animMotion>
                                  </p:childTnLst>
                                </p:cTn>
                              </p:par>
                            </p:childTnLst>
                          </p:cTn>
                        </p:par>
                        <p:par>
                          <p:cTn id="17" fill="hold">
                            <p:stCondLst>
                              <p:cond delay="13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3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stCondLst>
                                            <p:cond delay="0"/>
                                          </p:stCondLst>
                                        </p:cTn>
                                        <p:tgtEl>
                                          <p:spTgt spid="11"/>
                                        </p:tgtEl>
                                      </p:cBhvr>
                                    </p:animEffect>
                                    <p:anim to="" calcmode="lin" valueType="num">
                                      <p:cBhvr>
                                        <p:cTn id="3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25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18" presetClass="emph" presetSubtype="0" fill="hold" grpId="1" nodeType="withEffect">
                                  <p:stCondLst>
                                    <p:cond delay="250"/>
                                  </p:stCondLst>
                                  <p:childTnLst>
                                    <p:set>
                                      <p:cBhvr override="childStyle">
                                        <p:cTn id="39" dur="500" fill="hold"/>
                                        <p:tgtEl>
                                          <p:spTgt spid="6"/>
                                        </p:tgtEl>
                                        <p:attrNameLst>
                                          <p:attrName>style.textDecorationUnderline</p:attrName>
                                        </p:attrNameLst>
                                      </p:cBhvr>
                                      <p:to>
                                        <p:strVal val="true"/>
                                      </p:to>
                                    </p:set>
                                  </p:childTnLst>
                                </p:cTn>
                              </p:par>
                              <p:par>
                                <p:cTn id="40" presetID="22" presetClass="entr" presetSubtype="8"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3" presetClass="exit" presetSubtype="32" fill="hold" grpId="1" nodeType="with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set>
                                      <p:cBhvr>
                                        <p:cTn id="49" dur="1" fill="hold">
                                          <p:stCondLst>
                                            <p:cond delay="499"/>
                                          </p:stCondLst>
                                        </p:cTn>
                                        <p:tgtEl>
                                          <p:spTgt spid="11"/>
                                        </p:tgtEl>
                                        <p:attrNameLst>
                                          <p:attrName>style.visibility</p:attrName>
                                        </p:attrNameLst>
                                      </p:cBhvr>
                                      <p:to>
                                        <p:strVal val="hidden"/>
                                      </p:to>
                                    </p:set>
                                  </p:childTnLst>
                                </p:cTn>
                              </p:par>
                              <p:par>
                                <p:cTn id="50" presetID="42" presetClass="path" presetSubtype="0" accel="50000" decel="50000" fill="hold" grpId="2" nodeType="withEffect">
                                  <p:stCondLst>
                                    <p:cond delay="0"/>
                                  </p:stCondLst>
                                  <p:childTnLst>
                                    <p:animMotion origin="layout" path="M -3.05556E-6 -7.40741E-7 L -3.05556E-6 0.18333 " pathEditMode="relative" rAng="0" ptsTypes="AA">
                                      <p:cBhvr>
                                        <p:cTn id="51" dur="500" fill="hold"/>
                                        <p:tgtEl>
                                          <p:spTgt spid="11"/>
                                        </p:tgtEl>
                                        <p:attrNameLst>
                                          <p:attrName>ppt_x</p:attrName>
                                          <p:attrName>ppt_y</p:attrName>
                                        </p:attrNameLst>
                                      </p:cBhvr>
                                      <p:rCtr x="0" y="9167"/>
                                    </p:animMotion>
                                  </p:childTnLst>
                                </p:cTn>
                              </p:par>
                              <p:par>
                                <p:cTn id="52" presetID="22" presetClass="entr" presetSubtype="4" fill="hold" grpId="0" nodeType="withEffect">
                                  <p:stCondLst>
                                    <p:cond delay="50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650"/>
                                        <p:tgtEl>
                                          <p:spTgt spid="13"/>
                                        </p:tgtEl>
                                      </p:cBhvr>
                                    </p:animEffect>
                                  </p:childTnLst>
                                </p:cTn>
                              </p:par>
                              <p:par>
                                <p:cTn id="60" presetID="18" presetClass="emph" presetSubtype="0" fill="hold" grpId="1" nodeType="withEffect">
                                  <p:stCondLst>
                                    <p:cond delay="0"/>
                                  </p:stCondLst>
                                  <p:childTnLst>
                                    <p:set>
                                      <p:cBhvr override="childStyle">
                                        <p:cTn id="61" dur="650" fill="hold"/>
                                        <p:tgtEl>
                                          <p:spTgt spid="13"/>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650"/>
                                        <p:tgtEl>
                                          <p:spTgt spid="14"/>
                                        </p:tgtEl>
                                      </p:cBhvr>
                                    </p:animEffect>
                                  </p:childTnLst>
                                </p:cTn>
                              </p:par>
                              <p:par>
                                <p:cTn id="65" presetID="0" presetClass="entr" presetSubtype="0" fill="hold" grpId="0" nodeType="withEffect">
                                  <p:stCondLst>
                                    <p:cond delay="250"/>
                                  </p:stCondLst>
                                  <p:iterate type="lt">
                                    <p:tmPct val="10000"/>
                                  </p:iterate>
                                  <p:childTnLst>
                                    <p:set>
                                      <p:cBhvr>
                                        <p:cTn id="66" dur="1" fill="hold">
                                          <p:stCondLst>
                                            <p:cond delay="0"/>
                                          </p:stCondLst>
                                        </p:cTn>
                                        <p:tgtEl>
                                          <p:spTgt spid="15"/>
                                        </p:tgtEl>
                                        <p:attrNameLst>
                                          <p:attrName>style.visibility</p:attrName>
                                        </p:attrNameLst>
                                      </p:cBhvr>
                                      <p:to>
                                        <p:strVal val="visible"/>
                                      </p:to>
                                    </p:set>
                                    <p:animEffect transition="in" filter="dissolve">
                                      <p:cBhvr>
                                        <p:cTn id="67" dur="500">
                                          <p:stCondLst>
                                            <p:cond delay="0"/>
                                          </p:stCondLst>
                                        </p:cTn>
                                        <p:tgtEl>
                                          <p:spTgt spid="15"/>
                                        </p:tgtEl>
                                      </p:cBhvr>
                                    </p:animEffect>
                                    <p:anim to="" calcmode="lin" valueType="num">
                                      <p:cBhvr>
                                        <p:cTn id="68"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9"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par>
                          <p:cTn id="70" fill="hold">
                            <p:stCondLst>
                              <p:cond delay="850"/>
                            </p:stCondLst>
                            <p:childTnLst>
                              <p:par>
                                <p:cTn id="71" presetID="26" presetClass="emph" presetSubtype="0" fill="hold" grpId="1" nodeType="afterEffect">
                                  <p:stCondLst>
                                    <p:cond delay="0"/>
                                  </p:stCondLst>
                                  <p:iterate type="lt">
                                    <p:tmPct val="0"/>
                                  </p:iterate>
                                  <p:childTnLst>
                                    <p:animEffect transition="out" filter="fade">
                                      <p:cBhvr>
                                        <p:cTn id="72" dur="500" tmFilter="0, 0; .2, .5; .8, .5; 1, 0"/>
                                        <p:tgtEl>
                                          <p:spTgt spid="15"/>
                                        </p:tgtEl>
                                      </p:cBhvr>
                                    </p:animEffect>
                                    <p:animScale>
                                      <p:cBhvr>
                                        <p:cTn id="7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3" grpId="1"/>
      <p:bldP spid="3074" grpId="0"/>
      <p:bldP spid="3074" grpId="2"/>
      <p:bldP spid="4" grpId="2"/>
      <p:bldP spid="4" grpId="3"/>
      <p:bldP spid="7" grpId="0"/>
      <p:bldP spid="9" grpId="0"/>
      <p:bldP spid="10" grpId="0"/>
      <p:bldP spid="10" grpId="1"/>
      <p:bldP spid="11" grpId="0"/>
      <p:bldP spid="11" grpId="1"/>
      <p:bldP spid="11" grpId="2"/>
      <p:bldP spid="12" grpId="0"/>
      <p:bldP spid="14" grpId="0"/>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D0862-2154-4B4A-86AA-B402DEE0A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ongue">
            <a:extLst>
              <a:ext uri="{FF2B5EF4-FFF2-40B4-BE49-F238E27FC236}">
                <a16:creationId xmlns:a16="http://schemas.microsoft.com/office/drawing/2014/main" id="{ED7E3ADD-8A69-4C26-971C-2CD5C53F4F92}"/>
              </a:ext>
            </a:extLst>
          </p:cNvPr>
          <p:cNvSpPr txBox="1">
            <a:spLocks noChangeArrowheads="1"/>
          </p:cNvSpPr>
          <p:nvPr/>
        </p:nvSpPr>
        <p:spPr bwMode="auto">
          <a:xfrm>
            <a:off x="5579881" y="332019"/>
            <a:ext cx="206892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p>
        </p:txBody>
      </p:sp>
      <p:sp>
        <p:nvSpPr>
          <p:cNvPr id="13" name="!!BulletsOfTruth">
            <a:extLst>
              <a:ext uri="{FF2B5EF4-FFF2-40B4-BE49-F238E27FC236}">
                <a16:creationId xmlns:a16="http://schemas.microsoft.com/office/drawing/2014/main" id="{2352A60A-7B33-4ECD-B8ED-EF6625964D12}"/>
              </a:ext>
            </a:extLst>
          </p:cNvPr>
          <p:cNvSpPr txBox="1">
            <a:spLocks noChangeArrowheads="1"/>
          </p:cNvSpPr>
          <p:nvPr/>
        </p:nvSpPr>
        <p:spPr bwMode="auto">
          <a:xfrm>
            <a:off x="3993931" y="2669628"/>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Circle">
              <a:avLst>
                <a:gd name="adj" fmla="val 10866474"/>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defRPr/>
            </a:pPr>
            <a:r>
              <a:rPr kumimoji="0" lang="en-US" altLang="en-US" sz="4800" b="1" i="0" u="none" strike="noStrike" kern="0" cap="none" spc="0" normalizeH="0" baseline="0" noProof="0" dirty="0">
                <a:ln w="17780" cmpd="sng">
                  <a:solidFill>
                    <a:srgbClr val="FFFFFF"/>
                  </a:solidFill>
                  <a:prstDash val="solid"/>
                  <a:miter lim="800000"/>
                </a:ln>
                <a:solidFill>
                  <a:srgbClr val="CC99FF"/>
                </a:solidFill>
                <a:effectLst>
                  <a:glow rad="101600">
                    <a:srgbClr val="000000"/>
                  </a:glow>
                  <a:outerShdw blurRad="50800" algn="tl" rotWithShape="0">
                    <a:srgbClr val="000000"/>
                  </a:outerShdw>
                </a:effectLst>
                <a:uLnTx/>
                <a:uFillTx/>
                <a:latin typeface="Calibri" panose="020F0502020204030204" pitchFamily="34" charset="0"/>
              </a:rPr>
              <a:t> Edification</a:t>
            </a:r>
            <a:r>
              <a:rPr kumimoji="0" lang="en-US" altLang="en-US" sz="48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rPr>
              <a:t> </a:t>
            </a:r>
            <a:r>
              <a:rPr kumimoji="0" lang="en-US" altLang="en-US" sz="46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r>
              <a:rPr lang="en-US" altLang="en-US" sz="4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66FF33"/>
                </a:solidFill>
                <a:effectLst>
                  <a:glow rad="101600">
                    <a:schemeClr val="tx1"/>
                  </a:glow>
                  <a:outerShdw blurRad="50800" algn="tl" rotWithShape="0">
                    <a:srgbClr val="000000"/>
                  </a:outerShdw>
                </a:effectLst>
                <a:latin typeface="Calibri" panose="020F0502020204030204" pitchFamily="34" charset="0"/>
              </a:rPr>
              <a:t>Truth</a:t>
            </a: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FF0000"/>
                </a:solidFill>
                <a:effectLst>
                  <a:glow rad="101600">
                    <a:schemeClr val="tx1"/>
                  </a:glow>
                  <a:outerShdw blurRad="50800" algn="tl" rotWithShape="0">
                    <a:srgbClr val="000000"/>
                  </a:outerShdw>
                </a:effectLst>
                <a:latin typeface="Calibri" panose="020F0502020204030204" pitchFamily="34" charset="0"/>
              </a:rPr>
              <a:t>Worship</a:t>
            </a:r>
            <a:r>
              <a:rPr lang="en-US" altLang="en-US" sz="4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8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t>
            </a:r>
            <a:endPar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ndParaRPr>
          </a:p>
        </p:txBody>
      </p:sp>
    </p:spTree>
    <p:extLst>
      <p:ext uri="{BB962C8B-B14F-4D97-AF65-F5344CB8AC3E}">
        <p14:creationId xmlns:p14="http://schemas.microsoft.com/office/powerpoint/2010/main" val="2852514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1" nodeType="withEffect">
                                  <p:stCondLst>
                                    <p:cond delay="100"/>
                                  </p:stCondLst>
                                  <p:childTnLst>
                                    <p:animRot by="21600000">
                                      <p:cBhvr>
                                        <p:cTn id="6" dur="8000" fill="hold"/>
                                        <p:tgtEl>
                                          <p:spTgt spid="1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0" nodeType="clickEffect">
                                  <p:stCondLst>
                                    <p:cond delay="0"/>
                                  </p:stCondLst>
                                  <p:childTnLst>
                                    <p:anim calcmode="lin" valueType="num">
                                      <p:cBhvr>
                                        <p:cTn id="10" dur="750"/>
                                        <p:tgtEl>
                                          <p:spTgt spid="13"/>
                                        </p:tgtEl>
                                        <p:attrNameLst>
                                          <p:attrName>ppt_w</p:attrName>
                                        </p:attrNameLst>
                                      </p:cBhvr>
                                      <p:tavLst>
                                        <p:tav tm="0">
                                          <p:val>
                                            <p:strVal val="ppt_w"/>
                                          </p:val>
                                        </p:tav>
                                        <p:tav tm="100000">
                                          <p:val>
                                            <p:fltVal val="0"/>
                                          </p:val>
                                        </p:tav>
                                      </p:tavLst>
                                    </p:anim>
                                    <p:anim calcmode="lin" valueType="num">
                                      <p:cBhvr>
                                        <p:cTn id="11" dur="750"/>
                                        <p:tgtEl>
                                          <p:spTgt spid="13"/>
                                        </p:tgtEl>
                                        <p:attrNameLst>
                                          <p:attrName>ppt_h</p:attrName>
                                        </p:attrNameLst>
                                      </p:cBhvr>
                                      <p:tavLst>
                                        <p:tav tm="0">
                                          <p:val>
                                            <p:strVal val="ppt_h"/>
                                          </p:val>
                                        </p:tav>
                                        <p:tav tm="100000">
                                          <p:val>
                                            <p:fltVal val="0"/>
                                          </p:val>
                                        </p:tav>
                                      </p:tavLst>
                                    </p:anim>
                                    <p:set>
                                      <p:cBhvr>
                                        <p:cTn id="12" dur="1" fill="hold">
                                          <p:stCondLst>
                                            <p:cond delay="749"/>
                                          </p:stCondLst>
                                        </p:cTn>
                                        <p:tgtEl>
                                          <p:spTgt spid="13"/>
                                        </p:tgtEl>
                                        <p:attrNameLst>
                                          <p:attrName>style.visibility</p:attrName>
                                        </p:attrNameLst>
                                      </p:cBhvr>
                                      <p:to>
                                        <p:strVal val="hidden"/>
                                      </p:to>
                                    </p:set>
                                  </p:childTnLst>
                                </p:cTn>
                              </p:par>
                              <p:par>
                                <p:cTn id="13" presetID="42" presetClass="path" presetSubtype="0" accel="50000" decel="50000" fill="hold" grpId="2" nodeType="withEffect">
                                  <p:stCondLst>
                                    <p:cond delay="0"/>
                                  </p:stCondLst>
                                  <p:childTnLst>
                                    <p:animMotion origin="layout" path="M 4.44444E-6 -1.85185E-6 L 0.03437 -0.0206 " pathEditMode="relative" rAng="0" ptsTypes="AA">
                                      <p:cBhvr>
                                        <p:cTn id="14" dur="750" fill="hold"/>
                                        <p:tgtEl>
                                          <p:spTgt spid="13"/>
                                        </p:tgtEl>
                                        <p:attrNameLst>
                                          <p:attrName>ppt_x</p:attrName>
                                          <p:attrName>ppt_y</p:attrName>
                                        </p:attrNameLst>
                                      </p:cBhvr>
                                      <p:rCtr x="1719" y="-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C083E-EAF3-421A-ABD6-CD05CDFF7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40C0E83-521F-4238-957D-E5658119DDF7}"/>
              </a:ext>
            </a:extLst>
          </p:cNvPr>
          <p:cNvSpPr txBox="1">
            <a:spLocks/>
          </p:cNvSpPr>
          <p:nvPr/>
        </p:nvSpPr>
        <p:spPr>
          <a:xfrm>
            <a:off x="1615856" y="2325600"/>
            <a:ext cx="59498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there is no interpreter</a:t>
            </a:r>
          </a:p>
        </p:txBody>
      </p:sp>
      <p:sp>
        <p:nvSpPr>
          <p:cNvPr id="5" name="Title 1">
            <a:extLst>
              <a:ext uri="{FF2B5EF4-FFF2-40B4-BE49-F238E27FC236}">
                <a16:creationId xmlns:a16="http://schemas.microsoft.com/office/drawing/2014/main" id="{6B7A52F2-AFA7-4E97-8B89-5DE090673AA3}"/>
              </a:ext>
            </a:extLst>
          </p:cNvPr>
          <p:cNvSpPr txBox="1">
            <a:spLocks/>
          </p:cNvSpPr>
          <p:nvPr/>
        </p:nvSpPr>
        <p:spPr>
          <a:xfrm>
            <a:off x="1288032" y="2997864"/>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keep silent</a:t>
            </a:r>
          </a:p>
        </p:txBody>
      </p:sp>
      <p:sp>
        <p:nvSpPr>
          <p:cNvPr id="6" name="Rectangle 2">
            <a:extLst>
              <a:ext uri="{FF2B5EF4-FFF2-40B4-BE49-F238E27FC236}">
                <a16:creationId xmlns:a16="http://schemas.microsoft.com/office/drawing/2014/main" id="{CE797EC4-C76B-42ED-ADD6-36E93AD8FA9B}"/>
              </a:ext>
            </a:extLst>
          </p:cNvPr>
          <p:cNvSpPr txBox="1">
            <a:spLocks noChangeArrowheads="1"/>
          </p:cNvSpPr>
          <p:nvPr/>
        </p:nvSpPr>
        <p:spPr bwMode="auto">
          <a:xfrm>
            <a:off x="5579881" y="332019"/>
            <a:ext cx="206892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speaks in a tongue, let there be two or at the most three, each in turn, and let one interpret. But if there is no interpreter, let him keep silent in church, and let him speak to himself and to God. Let two or three prophets speak, and let the others judge.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14:27-29</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DA7C3252-56DD-4A0E-A4EA-493C312B9CD1}"/>
              </a:ext>
            </a:extLst>
          </p:cNvPr>
          <p:cNvSpPr txBox="1">
            <a:spLocks noChangeArrowheads="1"/>
          </p:cNvSpPr>
          <p:nvPr/>
        </p:nvSpPr>
        <p:spPr bwMode="auto">
          <a:xfrm>
            <a:off x="1596882" y="3050157"/>
            <a:ext cx="2827282" cy="78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keep silent</a:t>
            </a:r>
            <a:endParaRPr lang="en-US" altLang="en-US"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18C9A22-4E7F-411A-BCC3-F437F649FDD0}"/>
              </a:ext>
            </a:extLst>
          </p:cNvPr>
          <p:cNvSpPr txBox="1">
            <a:spLocks noChangeArrowheads="1"/>
          </p:cNvSpPr>
          <p:nvPr/>
        </p:nvSpPr>
        <p:spPr bwMode="auto">
          <a:xfrm>
            <a:off x="1527811" y="2393155"/>
            <a:ext cx="61379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if there is no interpreter</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CCDE30AC-5362-4194-A54F-63C7CC29F2E6}"/>
              </a:ext>
            </a:extLst>
          </p:cNvPr>
          <p:cNvSpPr txBox="1">
            <a:spLocks noChangeArrowheads="1"/>
          </p:cNvSpPr>
          <p:nvPr/>
        </p:nvSpPr>
        <p:spPr bwMode="auto">
          <a:xfrm>
            <a:off x="1474947" y="3069431"/>
            <a:ext cx="306324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keep silent</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BCA18CE1-598B-414D-80AE-FE18FE65516E}"/>
              </a:ext>
            </a:extLst>
          </p:cNvPr>
          <p:cNvSpPr txBox="1">
            <a:spLocks noChangeArrowheads="1"/>
          </p:cNvSpPr>
          <p:nvPr/>
        </p:nvSpPr>
        <p:spPr bwMode="auto">
          <a:xfrm>
            <a:off x="394055" y="1460266"/>
            <a:ext cx="2827282" cy="78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keep silent</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351674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750"/>
                                        <p:tgtEl>
                                          <p:spTgt spid="4"/>
                                        </p:tgtEl>
                                      </p:cBhvr>
                                    </p:animEffect>
                                  </p:childTnLst>
                                </p:cTn>
                              </p:par>
                              <p:par>
                                <p:cTn id="19" presetID="18" presetClass="emph" presetSubtype="0" fill="hold" grpId="1" nodeType="withEffect">
                                  <p:stCondLst>
                                    <p:cond delay="0"/>
                                  </p:stCondLst>
                                  <p:childTnLst>
                                    <p:set>
                                      <p:cBhvr override="childStyle">
                                        <p:cTn id="20" dur="75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65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65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65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6" presetClass="emph" presetSubtype="0" fill="hold" grpId="2" nodeType="withEffect">
                                  <p:stCondLst>
                                    <p:cond delay="0"/>
                                  </p:stCondLst>
                                  <p:childTnLst>
                                    <p:animScale>
                                      <p:cBhvr>
                                        <p:cTn id="38" dur="2000" fill="hold"/>
                                        <p:tgtEl>
                                          <p:spTgt spid="8"/>
                                        </p:tgtEl>
                                      </p:cBhvr>
                                      <p:by x="93000" y="93000"/>
                                    </p:animScale>
                                  </p:childTnLst>
                                </p:cTn>
                              </p:par>
                              <p:par>
                                <p:cTn id="39" presetID="42" presetClass="path" presetSubtype="0" accel="50000" decel="50000" fill="hold" grpId="1" nodeType="withEffect">
                                  <p:stCondLst>
                                    <p:cond delay="0"/>
                                  </p:stCondLst>
                                  <p:childTnLst>
                                    <p:animMotion origin="layout" path="M 3.33333E-6 -3.33333E-6 L -0.13177 -0.23194 " pathEditMode="relative" rAng="0" ptsTypes="AA">
                                      <p:cBhvr>
                                        <p:cTn id="40" dur="2000" fill="hold"/>
                                        <p:tgtEl>
                                          <p:spTgt spid="8"/>
                                        </p:tgtEl>
                                        <p:attrNameLst>
                                          <p:attrName>ppt_x</p:attrName>
                                          <p:attrName>ppt_y</p:attrName>
                                        </p:attrNameLst>
                                      </p:cBhvr>
                                      <p:rCtr x="-6597" y="-11597"/>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3074" grpId="0"/>
      <p:bldP spid="3074" grpId="1"/>
      <p:bldP spid="8" grpId="0"/>
      <p:bldP spid="8" grpId="1"/>
      <p:bldP spid="8" grpId="2"/>
      <p:bldP spid="9" grpId="0"/>
      <p:bldP spid="9" grpId="1"/>
      <p:bldP spid="10" grpId="0"/>
      <p:bldP spid="10"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00D5E6-FEDD-4BDD-A831-BFCEDBFACBF8}"/>
              </a:ext>
            </a:extLst>
          </p:cNvPr>
          <p:cNvPicPr>
            <a:picLocks noChangeAspect="1"/>
          </p:cNvPicPr>
          <p:nvPr/>
        </p:nvPicPr>
        <p:blipFill rotWithShape="1">
          <a:blip r:embed="rId3">
            <a:extLst>
              <a:ext uri="{28A0092B-C50C-407E-A947-70E740481C1C}">
                <a14:useLocalDpi xmlns:a14="http://schemas.microsoft.com/office/drawing/2010/main" val="0"/>
              </a:ext>
            </a:extLst>
          </a:blip>
          <a:srcRect b="19006"/>
          <a:stretch/>
        </p:blipFill>
        <p:spPr>
          <a:xfrm>
            <a:off x="0" y="-365760"/>
            <a:ext cx="9144000" cy="7223760"/>
          </a:xfrm>
          <a:prstGeom prst="rect">
            <a:avLst/>
          </a:prstGeom>
        </p:spPr>
      </p:pic>
      <p:sp>
        <p:nvSpPr>
          <p:cNvPr id="4" name="Title 1">
            <a:extLst>
              <a:ext uri="{FF2B5EF4-FFF2-40B4-BE49-F238E27FC236}">
                <a16:creationId xmlns:a16="http://schemas.microsoft.com/office/drawing/2014/main" id="{1B552B09-1B01-45F6-9804-9CBFE9469681}"/>
              </a:ext>
            </a:extLst>
          </p:cNvPr>
          <p:cNvSpPr txBox="1">
            <a:spLocks/>
          </p:cNvSpPr>
          <p:nvPr/>
        </p:nvSpPr>
        <p:spPr>
          <a:xfrm>
            <a:off x="5129719" y="3909945"/>
            <a:ext cx="33430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God is not the</a:t>
            </a:r>
          </a:p>
        </p:txBody>
      </p:sp>
      <p:sp>
        <p:nvSpPr>
          <p:cNvPr id="5" name="Title 1">
            <a:extLst>
              <a:ext uri="{FF2B5EF4-FFF2-40B4-BE49-F238E27FC236}">
                <a16:creationId xmlns:a16="http://schemas.microsoft.com/office/drawing/2014/main" id="{9FC1B235-CB01-40DB-819D-69D77F7F1C1A}"/>
              </a:ext>
            </a:extLst>
          </p:cNvPr>
          <p:cNvSpPr txBox="1">
            <a:spLocks/>
          </p:cNvSpPr>
          <p:nvPr/>
        </p:nvSpPr>
        <p:spPr>
          <a:xfrm>
            <a:off x="809050" y="4537548"/>
            <a:ext cx="456906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author of confusion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if anything is revealed to another who sits by, let the first keep silent. For you can all prophesy one by one, that all may learn and  all may be encouraged. And the spirits of the prophets are subject    to the prophets. For God is not the author of confusion but of peace,    as in all the churches of the saints.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14:30-33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7E3F1FB1-5559-4BDB-BBBC-BAEA931E770A}"/>
              </a:ext>
            </a:extLst>
          </p:cNvPr>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But if anything is revealed to another who sits by, let the first keep silent. For you can all prophesy one by one, that </a:t>
            </a:r>
            <a:r>
              <a:rPr lang="en-US" altLang="en-US" sz="41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all may learn </a:t>
            </a:r>
            <a:r>
              <a:rPr lang="en-US" altLang="en-US" sz="41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and</a:t>
            </a:r>
            <a:r>
              <a:rPr lang="en-US" altLang="en-US" sz="41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41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all may be encouraged</a:t>
            </a:r>
            <a:r>
              <a:rPr lang="en-US" altLang="en-US" sz="41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And the spirits of the prophets are subject    to the prophets. For God is not the author of confusion but of peace,    as in all the churches of the saints.                              </a:t>
            </a:r>
            <a:r>
              <a:rPr lang="en-US" altLang="en-US" sz="3200"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Corinthians 14:30-33 </a:t>
            </a:r>
            <a:r>
              <a:rPr lang="en-US" altLang="en-US" sz="4000" b="1" i="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C3BD0BC1-4963-42B0-98A3-CB6675E84551}"/>
              </a:ext>
            </a:extLst>
          </p:cNvPr>
          <p:cNvSpPr txBox="1">
            <a:spLocks noChangeArrowheads="1"/>
          </p:cNvSpPr>
          <p:nvPr/>
        </p:nvSpPr>
        <p:spPr bwMode="auto">
          <a:xfrm>
            <a:off x="394055" y="1460266"/>
            <a:ext cx="2827282" cy="78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keep silent</a:t>
            </a:r>
            <a:endParaRPr lang="en-US" altLang="en-US" sz="4100" b="1" i="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9B03E1FB-6D56-43CF-9C3F-22BAA16FCC36}"/>
              </a:ext>
            </a:extLst>
          </p:cNvPr>
          <p:cNvSpPr txBox="1">
            <a:spLocks noChangeArrowheads="1"/>
          </p:cNvSpPr>
          <p:nvPr/>
        </p:nvSpPr>
        <p:spPr bwMode="auto">
          <a:xfrm>
            <a:off x="4987290" y="3980973"/>
            <a:ext cx="36233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God is not the</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EC997707-D94A-42A3-9475-D31E728020A4}"/>
              </a:ext>
            </a:extLst>
          </p:cNvPr>
          <p:cNvSpPr txBox="1">
            <a:spLocks noChangeArrowheads="1"/>
          </p:cNvSpPr>
          <p:nvPr/>
        </p:nvSpPr>
        <p:spPr bwMode="auto">
          <a:xfrm>
            <a:off x="763905" y="4603908"/>
            <a:ext cx="46748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author of confusion</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16350125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750"/>
                                  </p:stCondLst>
                                  <p:childTnLst>
                                    <p:set>
                                      <p:cBhvr override="childStyle">
                                        <p:cTn id="23" dur="500" fill="hold"/>
                                        <p:tgtEl>
                                          <p:spTgt spid="4"/>
                                        </p:tgtEl>
                                        <p:attrNameLst>
                                          <p:attrName>style.textDecorationUnderline</p:attrName>
                                        </p:attrNameLst>
                                      </p:cBhvr>
                                      <p:to>
                                        <p:strVal val="true"/>
                                      </p:to>
                                    </p:set>
                                  </p:childTnLst>
                                </p:cTn>
                              </p:par>
                              <p:par>
                                <p:cTn id="24" presetID="22" presetClass="entr" presetSubtype="8" fill="hold" grpId="0" nodeType="withEffect">
                                  <p:stCondLst>
                                    <p:cond delay="75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115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1150"/>
                                  </p:stCondLst>
                                  <p:childTnLst>
                                    <p:set>
                                      <p:cBhvr override="childStyle">
                                        <p:cTn id="31" dur="500" fill="hold"/>
                                        <p:tgtEl>
                                          <p:spTgt spid="5"/>
                                        </p:tgtEl>
                                        <p:attrNameLst>
                                          <p:attrName>style.textDecorationUnderline</p:attrName>
                                        </p:attrNameLst>
                                      </p:cBhvr>
                                      <p:to>
                                        <p:strVal val="true"/>
                                      </p:to>
                                    </p:set>
                                  </p:childTnLst>
                                </p:cTn>
                              </p:par>
                              <p:par>
                                <p:cTn id="32" presetID="22" presetClass="entr" presetSubtype="8" fill="hold" grpId="0" nodeType="withEffect">
                                  <p:stCondLst>
                                    <p:cond delay="115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10" presetClass="exit" presetSubtype="0" fill="hold" grpId="1" nodeType="withEffect">
                                  <p:stCondLst>
                                    <p:cond delay="0"/>
                                  </p:stCondLst>
                                  <p:childTnLst>
                                    <p:animEffect transition="out" filter="fade">
                                      <p:cBhvr>
                                        <p:cTn id="36" dur="1250"/>
                                        <p:tgtEl>
                                          <p:spTgt spid="6"/>
                                        </p:tgtEl>
                                      </p:cBhvr>
                                    </p:animEffect>
                                    <p:set>
                                      <p:cBhvr>
                                        <p:cTn id="37" dur="1" fill="hold">
                                          <p:stCondLst>
                                            <p:cond delay="1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6" grpId="1"/>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7A908D-5403-486A-B0EF-929935A4A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Title 1">
            <a:extLst>
              <a:ext uri="{FF2B5EF4-FFF2-40B4-BE49-F238E27FC236}">
                <a16:creationId xmlns:a16="http://schemas.microsoft.com/office/drawing/2014/main" id="{9F319B21-585D-4FE8-BA69-23CE578F9F63}"/>
              </a:ext>
            </a:extLst>
          </p:cNvPr>
          <p:cNvSpPr txBox="1">
            <a:spLocks/>
          </p:cNvSpPr>
          <p:nvPr/>
        </p:nvSpPr>
        <p:spPr>
          <a:xfrm>
            <a:off x="4405264" y="2449354"/>
            <a:ext cx="4080557" cy="7086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does not bridle</a:t>
            </a:r>
          </a:p>
        </p:txBody>
      </p:sp>
      <p:sp>
        <p:nvSpPr>
          <p:cNvPr id="3074" name="Rectangle 2"/>
          <p:cNvSpPr>
            <a:spLocks noGrp="1" noChangeArrowheads="1"/>
          </p:cNvSpPr>
          <p:nvPr>
            <p:ph type="title"/>
          </p:nvPr>
        </p:nvSpPr>
        <p:spPr>
          <a:xfrm>
            <a:off x="457200" y="1647578"/>
            <a:ext cx="8229600" cy="35628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anyone among you thinks he     is religious, and does not bridle  his tongue but deceives his own heart, this one's religion is useless.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James 1:26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3A4B2323-8EAA-40A3-9416-D3D1FF8044A9}"/>
              </a:ext>
            </a:extLst>
          </p:cNvPr>
          <p:cNvSpPr txBox="1">
            <a:spLocks noChangeArrowheads="1"/>
          </p:cNvSpPr>
          <p:nvPr/>
        </p:nvSpPr>
        <p:spPr bwMode="auto">
          <a:xfrm>
            <a:off x="1440398" y="3027477"/>
            <a:ext cx="206892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85C956A3-0907-44A3-ABE4-6CCFE3E4934F}"/>
              </a:ext>
            </a:extLst>
          </p:cNvPr>
          <p:cNvSpPr txBox="1">
            <a:spLocks noChangeArrowheads="1"/>
          </p:cNvSpPr>
          <p:nvPr/>
        </p:nvSpPr>
        <p:spPr bwMode="auto">
          <a:xfrm>
            <a:off x="4546283" y="2410301"/>
            <a:ext cx="37947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does not bridle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2610ADA1-3023-41EA-8634-31F764317D3C}"/>
              </a:ext>
            </a:extLst>
          </p:cNvPr>
          <p:cNvSpPr txBox="1">
            <a:spLocks noChangeArrowheads="1"/>
          </p:cNvSpPr>
          <p:nvPr/>
        </p:nvSpPr>
        <p:spPr bwMode="auto">
          <a:xfrm>
            <a:off x="348242" y="2494205"/>
            <a:ext cx="206892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22D4AE7-945B-427F-BD44-8481CF55FD8B}"/>
              </a:ext>
            </a:extLst>
          </p:cNvPr>
          <p:cNvSpPr txBox="1">
            <a:spLocks noChangeArrowheads="1"/>
          </p:cNvSpPr>
          <p:nvPr/>
        </p:nvSpPr>
        <p:spPr bwMode="auto">
          <a:xfrm>
            <a:off x="1849280" y="3752850"/>
            <a:ext cx="68237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this one's religion is useless</a:t>
            </a:r>
          </a:p>
        </p:txBody>
      </p:sp>
    </p:spTree>
    <p:extLst>
      <p:ext uri="{BB962C8B-B14F-4D97-AF65-F5344CB8AC3E}">
        <p14:creationId xmlns:p14="http://schemas.microsoft.com/office/powerpoint/2010/main" val="40187133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50"/>
                                        <p:tgtEl>
                                          <p:spTgt spid="6"/>
                                        </p:tgtEl>
                                      </p:cBhvr>
                                    </p:animEffect>
                                  </p:childTnLst>
                                </p:cTn>
                              </p:par>
                              <p:par>
                                <p:cTn id="23" presetID="42" presetClass="path" presetSubtype="0" accel="50000" decel="50000" fill="hold" grpId="1" nodeType="withEffect">
                                  <p:stCondLst>
                                    <p:cond delay="0"/>
                                  </p:stCondLst>
                                  <p:childTnLst>
                                    <p:animMotion origin="layout" path="M 2.77778E-7 3.33333E-6 L -0.11944 -0.07801 " pathEditMode="relative" rAng="0" ptsTypes="AA">
                                      <p:cBhvr>
                                        <p:cTn id="24" dur="2000" fill="hold"/>
                                        <p:tgtEl>
                                          <p:spTgt spid="6"/>
                                        </p:tgtEl>
                                        <p:attrNameLst>
                                          <p:attrName>ppt_x</p:attrName>
                                          <p:attrName>ppt_y</p:attrName>
                                        </p:attrNameLst>
                                      </p:cBhvr>
                                      <p:rCtr x="-5972" y="-3912"/>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ntr" presetSubtype="0" fill="hold" grpId="0" nodeType="withEffect">
                                  <p:stCondLst>
                                    <p:cond delay="0"/>
                                  </p:stCondLst>
                                  <p:iterate type="lt">
                                    <p:tmPct val="0"/>
                                  </p:iterate>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10" presetClass="exit" presetSubtype="0" fill="hold" grpId="1" nodeType="withEffect">
                                  <p:stCondLst>
                                    <p:cond delay="2000"/>
                                  </p:stCondLst>
                                  <p:iterate type="lt">
                                    <p:tmPct val="0"/>
                                  </p:iterate>
                                  <p:childTnLst>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34" presetClass="emph" presetSubtype="0" fill="hold" grpId="2" nodeType="withEffect">
                                  <p:stCondLst>
                                    <p:cond delay="1000"/>
                                  </p:stCondLst>
                                  <p:iterate type="lt">
                                    <p:tmPct val="10000"/>
                                  </p:iterate>
                                  <p:childTnLst>
                                    <p:animMotion origin="layout" path="M 0.0 0.0 L 0.0 -0.07213" pathEditMode="relative" ptsTypes="">
                                      <p:cBhvr>
                                        <p:cTn id="41" dur="250" accel="50000" decel="50000" autoRev="1" fill="hold">
                                          <p:stCondLst>
                                            <p:cond delay="0"/>
                                          </p:stCondLst>
                                        </p:cTn>
                                        <p:tgtEl>
                                          <p:spTgt spid="9"/>
                                        </p:tgtEl>
                                        <p:attrNameLst>
                                          <p:attrName>ppt_x</p:attrName>
                                          <p:attrName>ppt_y</p:attrName>
                                        </p:attrNameLst>
                                      </p:cBhvr>
                                    </p:animMotion>
                                    <p:animRot by="1500000">
                                      <p:cBhvr>
                                        <p:cTn id="42" dur="125" fill="hold">
                                          <p:stCondLst>
                                            <p:cond delay="0"/>
                                          </p:stCondLst>
                                        </p:cTn>
                                        <p:tgtEl>
                                          <p:spTgt spid="9"/>
                                        </p:tgtEl>
                                        <p:attrNameLst>
                                          <p:attrName>r</p:attrName>
                                        </p:attrNameLst>
                                      </p:cBhvr>
                                    </p:animRot>
                                    <p:animRot by="-1500000">
                                      <p:cBhvr>
                                        <p:cTn id="43" dur="125" fill="hold">
                                          <p:stCondLst>
                                            <p:cond delay="125"/>
                                          </p:stCondLst>
                                        </p:cTn>
                                        <p:tgtEl>
                                          <p:spTgt spid="9"/>
                                        </p:tgtEl>
                                        <p:attrNameLst>
                                          <p:attrName>r</p:attrName>
                                        </p:attrNameLst>
                                      </p:cBhvr>
                                    </p:animRot>
                                    <p:animRot by="-1500000">
                                      <p:cBhvr>
                                        <p:cTn id="44" dur="125" fill="hold">
                                          <p:stCondLst>
                                            <p:cond delay="250"/>
                                          </p:stCondLst>
                                        </p:cTn>
                                        <p:tgtEl>
                                          <p:spTgt spid="9"/>
                                        </p:tgtEl>
                                        <p:attrNameLst>
                                          <p:attrName>r</p:attrName>
                                        </p:attrNameLst>
                                      </p:cBhvr>
                                    </p:animRot>
                                    <p:animRot by="1500000">
                                      <p:cBhvr>
                                        <p:cTn id="45"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8" grpId="0"/>
      <p:bldP spid="8" grpId="1"/>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Earth">
            <a:extLst>
              <a:ext uri="{FF2B5EF4-FFF2-40B4-BE49-F238E27FC236}">
                <a16:creationId xmlns:a16="http://schemas.microsoft.com/office/drawing/2014/main" id="{D80792B1-C55B-4971-B8E5-B1E09C925F9B}"/>
              </a:ext>
            </a:extLst>
          </p:cNvPr>
          <p:cNvSpPr/>
          <p:nvPr/>
        </p:nvSpPr>
        <p:spPr>
          <a:xfrm>
            <a:off x="513567" y="1277655"/>
            <a:ext cx="8630433" cy="5580345"/>
          </a:xfrm>
          <a:custGeom>
            <a:avLst/>
            <a:gdLst>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88419 w 8506047"/>
              <a:gd name="connsiteY16" fmla="*/ 21265 h 5497032"/>
              <a:gd name="connsiteX17" fmla="*/ 6539024 w 8506047"/>
              <a:gd name="connsiteY17" fmla="*/ 148855 h 5497032"/>
              <a:gd name="connsiteX18" fmla="*/ 7208875 w 8506047"/>
              <a:gd name="connsiteY18" fmla="*/ 372139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9024 w 8506047"/>
              <a:gd name="connsiteY17" fmla="*/ 148855 h 5497032"/>
              <a:gd name="connsiteX18" fmla="*/ 7208875 w 8506047"/>
              <a:gd name="connsiteY18" fmla="*/ 372139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08875 w 8506047"/>
              <a:gd name="connsiteY18" fmla="*/ 372139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08875 w 8506047"/>
              <a:gd name="connsiteY18" fmla="*/ 372139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08875 w 8506047"/>
              <a:gd name="connsiteY18" fmla="*/ 372139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25543 w 8506047"/>
              <a:gd name="connsiteY18" fmla="*/ 393570 h 5497032"/>
              <a:gd name="connsiteX19" fmla="*/ 7666075 w 8506047"/>
              <a:gd name="connsiteY19" fmla="*/ 595423 h 5497032"/>
              <a:gd name="connsiteX20" fmla="*/ 8080745 w 8506047"/>
              <a:gd name="connsiteY20" fmla="*/ 903767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25543 w 8506047"/>
              <a:gd name="connsiteY18" fmla="*/ 393570 h 5497032"/>
              <a:gd name="connsiteX19" fmla="*/ 7666075 w 8506047"/>
              <a:gd name="connsiteY19" fmla="*/ 595423 h 5497032"/>
              <a:gd name="connsiteX20" fmla="*/ 8164089 w 8506047"/>
              <a:gd name="connsiteY20" fmla="*/ 899004 h 5497032"/>
              <a:gd name="connsiteX21" fmla="*/ 8506047 w 8506047"/>
              <a:gd name="connsiteY21" fmla="*/ 1190846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25543 w 8506047"/>
              <a:gd name="connsiteY18" fmla="*/ 393570 h 5497032"/>
              <a:gd name="connsiteX19" fmla="*/ 7666075 w 8506047"/>
              <a:gd name="connsiteY19" fmla="*/ 595423 h 5497032"/>
              <a:gd name="connsiteX20" fmla="*/ 8164089 w 8506047"/>
              <a:gd name="connsiteY20" fmla="*/ 899004 h 5497032"/>
              <a:gd name="connsiteX21" fmla="*/ 8501285 w 8506047"/>
              <a:gd name="connsiteY21" fmla="*/ 1157509 h 5497032"/>
              <a:gd name="connsiteX22" fmla="*/ 8506047 w 8506047"/>
              <a:gd name="connsiteY22" fmla="*/ 5475767 h 5497032"/>
              <a:gd name="connsiteX23" fmla="*/ 42531 w 8506047"/>
              <a:gd name="connsiteY23" fmla="*/ 5497032 h 5497032"/>
              <a:gd name="connsiteX0" fmla="*/ 42531 w 8506047"/>
              <a:gd name="connsiteY0" fmla="*/ 5497032 h 5497032"/>
              <a:gd name="connsiteX1" fmla="*/ 0 w 8506047"/>
              <a:gd name="connsiteY1" fmla="*/ 5146158 h 5497032"/>
              <a:gd name="connsiteX2" fmla="*/ 42531 w 8506047"/>
              <a:gd name="connsiteY2" fmla="*/ 4657060 h 5497032"/>
              <a:gd name="connsiteX3" fmla="*/ 85061 w 8506047"/>
              <a:gd name="connsiteY3" fmla="*/ 4093535 h 5497032"/>
              <a:gd name="connsiteX4" fmla="*/ 255182 w 8506047"/>
              <a:gd name="connsiteY4" fmla="*/ 3561907 h 5497032"/>
              <a:gd name="connsiteX5" fmla="*/ 467833 w 8506047"/>
              <a:gd name="connsiteY5" fmla="*/ 2998381 h 5497032"/>
              <a:gd name="connsiteX6" fmla="*/ 723014 w 8506047"/>
              <a:gd name="connsiteY6" fmla="*/ 2541181 h 5497032"/>
              <a:gd name="connsiteX7" fmla="*/ 935666 w 8506047"/>
              <a:gd name="connsiteY7" fmla="*/ 2190307 h 5497032"/>
              <a:gd name="connsiteX8" fmla="*/ 1244010 w 8506047"/>
              <a:gd name="connsiteY8" fmla="*/ 1839432 h 5497032"/>
              <a:gd name="connsiteX9" fmla="*/ 1584252 w 8506047"/>
              <a:gd name="connsiteY9" fmla="*/ 1477925 h 5497032"/>
              <a:gd name="connsiteX10" fmla="*/ 1913861 w 8506047"/>
              <a:gd name="connsiteY10" fmla="*/ 1137683 h 5497032"/>
              <a:gd name="connsiteX11" fmla="*/ 2381694 w 8506047"/>
              <a:gd name="connsiteY11" fmla="*/ 818707 h 5497032"/>
              <a:gd name="connsiteX12" fmla="*/ 2775098 w 8506047"/>
              <a:gd name="connsiteY12" fmla="*/ 584790 h 5497032"/>
              <a:gd name="connsiteX13" fmla="*/ 3413052 w 8506047"/>
              <a:gd name="connsiteY13" fmla="*/ 297711 h 5497032"/>
              <a:gd name="connsiteX14" fmla="*/ 4082903 w 8506047"/>
              <a:gd name="connsiteY14" fmla="*/ 95693 h 5497032"/>
              <a:gd name="connsiteX15" fmla="*/ 4901610 w 8506047"/>
              <a:gd name="connsiteY15" fmla="*/ 0 h 5497032"/>
              <a:gd name="connsiteX16" fmla="*/ 5693181 w 8506047"/>
              <a:gd name="connsiteY16" fmla="*/ 9359 h 5497032"/>
              <a:gd name="connsiteX17" fmla="*/ 6534262 w 8506047"/>
              <a:gd name="connsiteY17" fmla="*/ 165523 h 5497032"/>
              <a:gd name="connsiteX18" fmla="*/ 7225543 w 8506047"/>
              <a:gd name="connsiteY18" fmla="*/ 393570 h 5497032"/>
              <a:gd name="connsiteX19" fmla="*/ 7666075 w 8506047"/>
              <a:gd name="connsiteY19" fmla="*/ 595423 h 5497032"/>
              <a:gd name="connsiteX20" fmla="*/ 8164089 w 8506047"/>
              <a:gd name="connsiteY20" fmla="*/ 899004 h 5497032"/>
              <a:gd name="connsiteX21" fmla="*/ 8501285 w 8506047"/>
              <a:gd name="connsiteY21" fmla="*/ 1157509 h 5497032"/>
              <a:gd name="connsiteX22" fmla="*/ 8506047 w 8506047"/>
              <a:gd name="connsiteY22" fmla="*/ 5449573 h 5497032"/>
              <a:gd name="connsiteX23" fmla="*/ 42531 w 8506047"/>
              <a:gd name="connsiteY23" fmla="*/ 5497032 h 5497032"/>
              <a:gd name="connsiteX0" fmla="*/ 0 w 8508759"/>
              <a:gd name="connsiteY0" fmla="*/ 5447026 h 5449573"/>
              <a:gd name="connsiteX1" fmla="*/ 2712 w 8508759"/>
              <a:gd name="connsiteY1" fmla="*/ 5146158 h 5449573"/>
              <a:gd name="connsiteX2" fmla="*/ 45243 w 8508759"/>
              <a:gd name="connsiteY2" fmla="*/ 4657060 h 5449573"/>
              <a:gd name="connsiteX3" fmla="*/ 87773 w 8508759"/>
              <a:gd name="connsiteY3" fmla="*/ 4093535 h 5449573"/>
              <a:gd name="connsiteX4" fmla="*/ 257894 w 8508759"/>
              <a:gd name="connsiteY4" fmla="*/ 3561907 h 5449573"/>
              <a:gd name="connsiteX5" fmla="*/ 470545 w 8508759"/>
              <a:gd name="connsiteY5" fmla="*/ 2998381 h 5449573"/>
              <a:gd name="connsiteX6" fmla="*/ 725726 w 8508759"/>
              <a:gd name="connsiteY6" fmla="*/ 2541181 h 5449573"/>
              <a:gd name="connsiteX7" fmla="*/ 938378 w 8508759"/>
              <a:gd name="connsiteY7" fmla="*/ 2190307 h 5449573"/>
              <a:gd name="connsiteX8" fmla="*/ 1246722 w 8508759"/>
              <a:gd name="connsiteY8" fmla="*/ 1839432 h 5449573"/>
              <a:gd name="connsiteX9" fmla="*/ 1586964 w 8508759"/>
              <a:gd name="connsiteY9" fmla="*/ 1477925 h 5449573"/>
              <a:gd name="connsiteX10" fmla="*/ 1916573 w 8508759"/>
              <a:gd name="connsiteY10" fmla="*/ 1137683 h 5449573"/>
              <a:gd name="connsiteX11" fmla="*/ 2384406 w 8508759"/>
              <a:gd name="connsiteY11" fmla="*/ 818707 h 5449573"/>
              <a:gd name="connsiteX12" fmla="*/ 2777810 w 8508759"/>
              <a:gd name="connsiteY12" fmla="*/ 584790 h 5449573"/>
              <a:gd name="connsiteX13" fmla="*/ 3415764 w 8508759"/>
              <a:gd name="connsiteY13" fmla="*/ 297711 h 5449573"/>
              <a:gd name="connsiteX14" fmla="*/ 4085615 w 8508759"/>
              <a:gd name="connsiteY14" fmla="*/ 95693 h 5449573"/>
              <a:gd name="connsiteX15" fmla="*/ 4904322 w 8508759"/>
              <a:gd name="connsiteY15" fmla="*/ 0 h 5449573"/>
              <a:gd name="connsiteX16" fmla="*/ 5695893 w 8508759"/>
              <a:gd name="connsiteY16" fmla="*/ 9359 h 5449573"/>
              <a:gd name="connsiteX17" fmla="*/ 6536974 w 8508759"/>
              <a:gd name="connsiteY17" fmla="*/ 165523 h 5449573"/>
              <a:gd name="connsiteX18" fmla="*/ 7228255 w 8508759"/>
              <a:gd name="connsiteY18" fmla="*/ 393570 h 5449573"/>
              <a:gd name="connsiteX19" fmla="*/ 7668787 w 8508759"/>
              <a:gd name="connsiteY19" fmla="*/ 595423 h 5449573"/>
              <a:gd name="connsiteX20" fmla="*/ 8166801 w 8508759"/>
              <a:gd name="connsiteY20" fmla="*/ 899004 h 5449573"/>
              <a:gd name="connsiteX21" fmla="*/ 8503997 w 8508759"/>
              <a:gd name="connsiteY21" fmla="*/ 1157509 h 5449573"/>
              <a:gd name="connsiteX22" fmla="*/ 8508759 w 8508759"/>
              <a:gd name="connsiteY22" fmla="*/ 5449573 h 5449573"/>
              <a:gd name="connsiteX23" fmla="*/ 0 w 8508759"/>
              <a:gd name="connsiteY23" fmla="*/ 5447026 h 5449573"/>
              <a:gd name="connsiteX0" fmla="*/ 6813 w 8515572"/>
              <a:gd name="connsiteY0" fmla="*/ 5447026 h 5449573"/>
              <a:gd name="connsiteX1" fmla="*/ 0 w 8515572"/>
              <a:gd name="connsiteY1" fmla="*/ 5136633 h 5449573"/>
              <a:gd name="connsiteX2" fmla="*/ 52056 w 8515572"/>
              <a:gd name="connsiteY2" fmla="*/ 4657060 h 5449573"/>
              <a:gd name="connsiteX3" fmla="*/ 94586 w 8515572"/>
              <a:gd name="connsiteY3" fmla="*/ 4093535 h 5449573"/>
              <a:gd name="connsiteX4" fmla="*/ 264707 w 8515572"/>
              <a:gd name="connsiteY4" fmla="*/ 3561907 h 5449573"/>
              <a:gd name="connsiteX5" fmla="*/ 477358 w 8515572"/>
              <a:gd name="connsiteY5" fmla="*/ 2998381 h 5449573"/>
              <a:gd name="connsiteX6" fmla="*/ 732539 w 8515572"/>
              <a:gd name="connsiteY6" fmla="*/ 2541181 h 5449573"/>
              <a:gd name="connsiteX7" fmla="*/ 945191 w 8515572"/>
              <a:gd name="connsiteY7" fmla="*/ 2190307 h 5449573"/>
              <a:gd name="connsiteX8" fmla="*/ 1253535 w 8515572"/>
              <a:gd name="connsiteY8" fmla="*/ 1839432 h 5449573"/>
              <a:gd name="connsiteX9" fmla="*/ 1593777 w 8515572"/>
              <a:gd name="connsiteY9" fmla="*/ 1477925 h 5449573"/>
              <a:gd name="connsiteX10" fmla="*/ 1923386 w 8515572"/>
              <a:gd name="connsiteY10" fmla="*/ 1137683 h 5449573"/>
              <a:gd name="connsiteX11" fmla="*/ 2391219 w 8515572"/>
              <a:gd name="connsiteY11" fmla="*/ 818707 h 5449573"/>
              <a:gd name="connsiteX12" fmla="*/ 2784623 w 8515572"/>
              <a:gd name="connsiteY12" fmla="*/ 584790 h 5449573"/>
              <a:gd name="connsiteX13" fmla="*/ 3422577 w 8515572"/>
              <a:gd name="connsiteY13" fmla="*/ 297711 h 5449573"/>
              <a:gd name="connsiteX14" fmla="*/ 4092428 w 8515572"/>
              <a:gd name="connsiteY14" fmla="*/ 95693 h 5449573"/>
              <a:gd name="connsiteX15" fmla="*/ 4911135 w 8515572"/>
              <a:gd name="connsiteY15" fmla="*/ 0 h 5449573"/>
              <a:gd name="connsiteX16" fmla="*/ 5702706 w 8515572"/>
              <a:gd name="connsiteY16" fmla="*/ 9359 h 5449573"/>
              <a:gd name="connsiteX17" fmla="*/ 6543787 w 8515572"/>
              <a:gd name="connsiteY17" fmla="*/ 165523 h 5449573"/>
              <a:gd name="connsiteX18" fmla="*/ 7235068 w 8515572"/>
              <a:gd name="connsiteY18" fmla="*/ 393570 h 5449573"/>
              <a:gd name="connsiteX19" fmla="*/ 7675600 w 8515572"/>
              <a:gd name="connsiteY19" fmla="*/ 595423 h 5449573"/>
              <a:gd name="connsiteX20" fmla="*/ 8173614 w 8515572"/>
              <a:gd name="connsiteY20" fmla="*/ 899004 h 5449573"/>
              <a:gd name="connsiteX21" fmla="*/ 8510810 w 8515572"/>
              <a:gd name="connsiteY21" fmla="*/ 1157509 h 5449573"/>
              <a:gd name="connsiteX22" fmla="*/ 8515572 w 8515572"/>
              <a:gd name="connsiteY22" fmla="*/ 5449573 h 5449573"/>
              <a:gd name="connsiteX23" fmla="*/ 6813 w 8515572"/>
              <a:gd name="connsiteY23" fmla="*/ 5447026 h 5449573"/>
              <a:gd name="connsiteX0" fmla="*/ 16338 w 8515572"/>
              <a:gd name="connsiteY0" fmla="*/ 5454170 h 5454170"/>
              <a:gd name="connsiteX1" fmla="*/ 0 w 8515572"/>
              <a:gd name="connsiteY1" fmla="*/ 5136633 h 5454170"/>
              <a:gd name="connsiteX2" fmla="*/ 52056 w 8515572"/>
              <a:gd name="connsiteY2" fmla="*/ 4657060 h 5454170"/>
              <a:gd name="connsiteX3" fmla="*/ 94586 w 8515572"/>
              <a:gd name="connsiteY3" fmla="*/ 4093535 h 5454170"/>
              <a:gd name="connsiteX4" fmla="*/ 264707 w 8515572"/>
              <a:gd name="connsiteY4" fmla="*/ 3561907 h 5454170"/>
              <a:gd name="connsiteX5" fmla="*/ 477358 w 8515572"/>
              <a:gd name="connsiteY5" fmla="*/ 2998381 h 5454170"/>
              <a:gd name="connsiteX6" fmla="*/ 732539 w 8515572"/>
              <a:gd name="connsiteY6" fmla="*/ 2541181 h 5454170"/>
              <a:gd name="connsiteX7" fmla="*/ 945191 w 8515572"/>
              <a:gd name="connsiteY7" fmla="*/ 2190307 h 5454170"/>
              <a:gd name="connsiteX8" fmla="*/ 1253535 w 8515572"/>
              <a:gd name="connsiteY8" fmla="*/ 1839432 h 5454170"/>
              <a:gd name="connsiteX9" fmla="*/ 1593777 w 8515572"/>
              <a:gd name="connsiteY9" fmla="*/ 1477925 h 5454170"/>
              <a:gd name="connsiteX10" fmla="*/ 1923386 w 8515572"/>
              <a:gd name="connsiteY10" fmla="*/ 1137683 h 5454170"/>
              <a:gd name="connsiteX11" fmla="*/ 2391219 w 8515572"/>
              <a:gd name="connsiteY11" fmla="*/ 818707 h 5454170"/>
              <a:gd name="connsiteX12" fmla="*/ 2784623 w 8515572"/>
              <a:gd name="connsiteY12" fmla="*/ 584790 h 5454170"/>
              <a:gd name="connsiteX13" fmla="*/ 3422577 w 8515572"/>
              <a:gd name="connsiteY13" fmla="*/ 297711 h 5454170"/>
              <a:gd name="connsiteX14" fmla="*/ 4092428 w 8515572"/>
              <a:gd name="connsiteY14" fmla="*/ 95693 h 5454170"/>
              <a:gd name="connsiteX15" fmla="*/ 4911135 w 8515572"/>
              <a:gd name="connsiteY15" fmla="*/ 0 h 5454170"/>
              <a:gd name="connsiteX16" fmla="*/ 5702706 w 8515572"/>
              <a:gd name="connsiteY16" fmla="*/ 9359 h 5454170"/>
              <a:gd name="connsiteX17" fmla="*/ 6543787 w 8515572"/>
              <a:gd name="connsiteY17" fmla="*/ 165523 h 5454170"/>
              <a:gd name="connsiteX18" fmla="*/ 7235068 w 8515572"/>
              <a:gd name="connsiteY18" fmla="*/ 393570 h 5454170"/>
              <a:gd name="connsiteX19" fmla="*/ 7675600 w 8515572"/>
              <a:gd name="connsiteY19" fmla="*/ 595423 h 5454170"/>
              <a:gd name="connsiteX20" fmla="*/ 8173614 w 8515572"/>
              <a:gd name="connsiteY20" fmla="*/ 899004 h 5454170"/>
              <a:gd name="connsiteX21" fmla="*/ 8510810 w 8515572"/>
              <a:gd name="connsiteY21" fmla="*/ 1157509 h 5454170"/>
              <a:gd name="connsiteX22" fmla="*/ 8515572 w 8515572"/>
              <a:gd name="connsiteY22" fmla="*/ 5449573 h 5454170"/>
              <a:gd name="connsiteX23" fmla="*/ 16338 w 8515572"/>
              <a:gd name="connsiteY23"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64707 w 8515572"/>
              <a:gd name="connsiteY4" fmla="*/ 3561907 h 5454170"/>
              <a:gd name="connsiteX5" fmla="*/ 477358 w 8515572"/>
              <a:gd name="connsiteY5" fmla="*/ 2998381 h 5454170"/>
              <a:gd name="connsiteX6" fmla="*/ 732539 w 8515572"/>
              <a:gd name="connsiteY6" fmla="*/ 2541181 h 5454170"/>
              <a:gd name="connsiteX7" fmla="*/ 945191 w 8515572"/>
              <a:gd name="connsiteY7" fmla="*/ 2190307 h 5454170"/>
              <a:gd name="connsiteX8" fmla="*/ 1253535 w 8515572"/>
              <a:gd name="connsiteY8" fmla="*/ 1839432 h 5454170"/>
              <a:gd name="connsiteX9" fmla="*/ 1593777 w 8515572"/>
              <a:gd name="connsiteY9" fmla="*/ 1477925 h 5454170"/>
              <a:gd name="connsiteX10" fmla="*/ 1923386 w 8515572"/>
              <a:gd name="connsiteY10" fmla="*/ 1137683 h 5454170"/>
              <a:gd name="connsiteX11" fmla="*/ 2391219 w 8515572"/>
              <a:gd name="connsiteY11" fmla="*/ 818707 h 5454170"/>
              <a:gd name="connsiteX12" fmla="*/ 2784623 w 8515572"/>
              <a:gd name="connsiteY12" fmla="*/ 584790 h 5454170"/>
              <a:gd name="connsiteX13" fmla="*/ 3422577 w 8515572"/>
              <a:gd name="connsiteY13" fmla="*/ 297711 h 5454170"/>
              <a:gd name="connsiteX14" fmla="*/ 4092428 w 8515572"/>
              <a:gd name="connsiteY14" fmla="*/ 95693 h 5454170"/>
              <a:gd name="connsiteX15" fmla="*/ 4911135 w 8515572"/>
              <a:gd name="connsiteY15" fmla="*/ 0 h 5454170"/>
              <a:gd name="connsiteX16" fmla="*/ 5702706 w 8515572"/>
              <a:gd name="connsiteY16" fmla="*/ 9359 h 5454170"/>
              <a:gd name="connsiteX17" fmla="*/ 6543787 w 8515572"/>
              <a:gd name="connsiteY17" fmla="*/ 165523 h 5454170"/>
              <a:gd name="connsiteX18" fmla="*/ 7235068 w 8515572"/>
              <a:gd name="connsiteY18" fmla="*/ 393570 h 5454170"/>
              <a:gd name="connsiteX19" fmla="*/ 7675600 w 8515572"/>
              <a:gd name="connsiteY19" fmla="*/ 595423 h 5454170"/>
              <a:gd name="connsiteX20" fmla="*/ 8173614 w 8515572"/>
              <a:gd name="connsiteY20" fmla="*/ 899004 h 5454170"/>
              <a:gd name="connsiteX21" fmla="*/ 8510810 w 8515572"/>
              <a:gd name="connsiteY21" fmla="*/ 1157509 h 5454170"/>
              <a:gd name="connsiteX22" fmla="*/ 8515572 w 8515572"/>
              <a:gd name="connsiteY22" fmla="*/ 5449573 h 5454170"/>
              <a:gd name="connsiteX23" fmla="*/ 16338 w 8515572"/>
              <a:gd name="connsiteY23"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477358 w 8515572"/>
              <a:gd name="connsiteY5" fmla="*/ 2998381 h 5454170"/>
              <a:gd name="connsiteX6" fmla="*/ 732539 w 8515572"/>
              <a:gd name="connsiteY6" fmla="*/ 2541181 h 5454170"/>
              <a:gd name="connsiteX7" fmla="*/ 945191 w 8515572"/>
              <a:gd name="connsiteY7" fmla="*/ 2190307 h 5454170"/>
              <a:gd name="connsiteX8" fmla="*/ 1253535 w 8515572"/>
              <a:gd name="connsiteY8" fmla="*/ 1839432 h 5454170"/>
              <a:gd name="connsiteX9" fmla="*/ 1593777 w 8515572"/>
              <a:gd name="connsiteY9" fmla="*/ 1477925 h 5454170"/>
              <a:gd name="connsiteX10" fmla="*/ 1923386 w 8515572"/>
              <a:gd name="connsiteY10" fmla="*/ 1137683 h 5454170"/>
              <a:gd name="connsiteX11" fmla="*/ 2391219 w 8515572"/>
              <a:gd name="connsiteY11" fmla="*/ 818707 h 5454170"/>
              <a:gd name="connsiteX12" fmla="*/ 2784623 w 8515572"/>
              <a:gd name="connsiteY12" fmla="*/ 584790 h 5454170"/>
              <a:gd name="connsiteX13" fmla="*/ 3422577 w 8515572"/>
              <a:gd name="connsiteY13" fmla="*/ 297711 h 5454170"/>
              <a:gd name="connsiteX14" fmla="*/ 4092428 w 8515572"/>
              <a:gd name="connsiteY14" fmla="*/ 95693 h 5454170"/>
              <a:gd name="connsiteX15" fmla="*/ 4911135 w 8515572"/>
              <a:gd name="connsiteY15" fmla="*/ 0 h 5454170"/>
              <a:gd name="connsiteX16" fmla="*/ 5702706 w 8515572"/>
              <a:gd name="connsiteY16" fmla="*/ 9359 h 5454170"/>
              <a:gd name="connsiteX17" fmla="*/ 6543787 w 8515572"/>
              <a:gd name="connsiteY17" fmla="*/ 165523 h 5454170"/>
              <a:gd name="connsiteX18" fmla="*/ 7235068 w 8515572"/>
              <a:gd name="connsiteY18" fmla="*/ 393570 h 5454170"/>
              <a:gd name="connsiteX19" fmla="*/ 7675600 w 8515572"/>
              <a:gd name="connsiteY19" fmla="*/ 595423 h 5454170"/>
              <a:gd name="connsiteX20" fmla="*/ 8173614 w 8515572"/>
              <a:gd name="connsiteY20" fmla="*/ 899004 h 5454170"/>
              <a:gd name="connsiteX21" fmla="*/ 8510810 w 8515572"/>
              <a:gd name="connsiteY21" fmla="*/ 1157509 h 5454170"/>
              <a:gd name="connsiteX22" fmla="*/ 8515572 w 8515572"/>
              <a:gd name="connsiteY22" fmla="*/ 5449573 h 5454170"/>
              <a:gd name="connsiteX23" fmla="*/ 16338 w 8515572"/>
              <a:gd name="connsiteY23"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43122 w 8515572"/>
              <a:gd name="connsiteY5" fmla="*/ 3266133 h 5454170"/>
              <a:gd name="connsiteX6" fmla="*/ 477358 w 8515572"/>
              <a:gd name="connsiteY6" fmla="*/ 2998381 h 5454170"/>
              <a:gd name="connsiteX7" fmla="*/ 732539 w 8515572"/>
              <a:gd name="connsiteY7" fmla="*/ 2541181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43122 w 8515572"/>
              <a:gd name="connsiteY5" fmla="*/ 3266133 h 5454170"/>
              <a:gd name="connsiteX6" fmla="*/ 494027 w 8515572"/>
              <a:gd name="connsiteY6" fmla="*/ 2943612 h 5454170"/>
              <a:gd name="connsiteX7" fmla="*/ 732539 w 8515572"/>
              <a:gd name="connsiteY7" fmla="*/ 2541181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43122 w 8515572"/>
              <a:gd name="connsiteY5" fmla="*/ 3266133 h 5454170"/>
              <a:gd name="connsiteX6" fmla="*/ 494027 w 8515572"/>
              <a:gd name="connsiteY6" fmla="*/ 2943612 h 5454170"/>
              <a:gd name="connsiteX7" fmla="*/ 727776 w 8515572"/>
              <a:gd name="connsiteY7" fmla="*/ 2500700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43122 w 8515572"/>
              <a:gd name="connsiteY5" fmla="*/ 3266133 h 5454170"/>
              <a:gd name="connsiteX6" fmla="*/ 494027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43122 w 8515572"/>
              <a:gd name="connsiteY5" fmla="*/ 3266133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45657 w 8515572"/>
              <a:gd name="connsiteY4" fmla="*/ 3540475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94586 w 8515572"/>
              <a:gd name="connsiteY3" fmla="*/ 4093535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13956 w 8515572"/>
              <a:gd name="connsiteY2" fmla="*/ 4607054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30625 w 8515572"/>
              <a:gd name="connsiteY2" fmla="*/ 4652298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2428 w 8515572"/>
              <a:gd name="connsiteY15" fmla="*/ 95693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30625 w 8515572"/>
              <a:gd name="connsiteY2" fmla="*/ 4652298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22577 w 8515572"/>
              <a:gd name="connsiteY14" fmla="*/ 297711 h 5454170"/>
              <a:gd name="connsiteX15" fmla="*/ 4097190 w 8515572"/>
              <a:gd name="connsiteY15" fmla="*/ 124268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30625 w 8515572"/>
              <a:gd name="connsiteY2" fmla="*/ 4652298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55914 w 8515572"/>
              <a:gd name="connsiteY14" fmla="*/ 314380 h 5454170"/>
              <a:gd name="connsiteX15" fmla="*/ 4097190 w 8515572"/>
              <a:gd name="connsiteY15" fmla="*/ 124268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30625 w 8515572"/>
              <a:gd name="connsiteY2" fmla="*/ 4652298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55914 w 8515572"/>
              <a:gd name="connsiteY14" fmla="*/ 314380 h 5454170"/>
              <a:gd name="connsiteX15" fmla="*/ 4097190 w 8515572"/>
              <a:gd name="connsiteY15" fmla="*/ 124268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54170 h 5454170"/>
              <a:gd name="connsiteX1" fmla="*/ 0 w 8515572"/>
              <a:gd name="connsiteY1" fmla="*/ 5136633 h 5454170"/>
              <a:gd name="connsiteX2" fmla="*/ 30625 w 8515572"/>
              <a:gd name="connsiteY2" fmla="*/ 4652298 h 5454170"/>
              <a:gd name="connsiteX3" fmla="*/ 104111 w 8515572"/>
              <a:gd name="connsiteY3" fmla="*/ 4126873 h 5454170"/>
              <a:gd name="connsiteX4" fmla="*/ 252801 w 8515572"/>
              <a:gd name="connsiteY4" fmla="*/ 3550000 h 5454170"/>
              <a:gd name="connsiteX5" fmla="*/ 350266 w 8515572"/>
              <a:gd name="connsiteY5" fmla="*/ 3278039 h 5454170"/>
              <a:gd name="connsiteX6" fmla="*/ 501170 w 8515572"/>
              <a:gd name="connsiteY6" fmla="*/ 2943612 h 5454170"/>
              <a:gd name="connsiteX7" fmla="*/ 744445 w 8515572"/>
              <a:gd name="connsiteY7" fmla="*/ 2498319 h 5454170"/>
              <a:gd name="connsiteX8" fmla="*/ 945191 w 8515572"/>
              <a:gd name="connsiteY8" fmla="*/ 2190307 h 5454170"/>
              <a:gd name="connsiteX9" fmla="*/ 1253535 w 8515572"/>
              <a:gd name="connsiteY9" fmla="*/ 1839432 h 5454170"/>
              <a:gd name="connsiteX10" fmla="*/ 1593777 w 8515572"/>
              <a:gd name="connsiteY10" fmla="*/ 1477925 h 5454170"/>
              <a:gd name="connsiteX11" fmla="*/ 1923386 w 8515572"/>
              <a:gd name="connsiteY11" fmla="*/ 1137683 h 5454170"/>
              <a:gd name="connsiteX12" fmla="*/ 2391219 w 8515572"/>
              <a:gd name="connsiteY12" fmla="*/ 818707 h 5454170"/>
              <a:gd name="connsiteX13" fmla="*/ 2784623 w 8515572"/>
              <a:gd name="connsiteY13" fmla="*/ 584790 h 5454170"/>
              <a:gd name="connsiteX14" fmla="*/ 3455914 w 8515572"/>
              <a:gd name="connsiteY14" fmla="*/ 314380 h 5454170"/>
              <a:gd name="connsiteX15" fmla="*/ 4097190 w 8515572"/>
              <a:gd name="connsiteY15" fmla="*/ 124268 h 5454170"/>
              <a:gd name="connsiteX16" fmla="*/ 4911135 w 8515572"/>
              <a:gd name="connsiteY16" fmla="*/ 0 h 5454170"/>
              <a:gd name="connsiteX17" fmla="*/ 5702706 w 8515572"/>
              <a:gd name="connsiteY17" fmla="*/ 9359 h 5454170"/>
              <a:gd name="connsiteX18" fmla="*/ 6543787 w 8515572"/>
              <a:gd name="connsiteY18" fmla="*/ 165523 h 5454170"/>
              <a:gd name="connsiteX19" fmla="*/ 7235068 w 8515572"/>
              <a:gd name="connsiteY19" fmla="*/ 393570 h 5454170"/>
              <a:gd name="connsiteX20" fmla="*/ 7675600 w 8515572"/>
              <a:gd name="connsiteY20" fmla="*/ 595423 h 5454170"/>
              <a:gd name="connsiteX21" fmla="*/ 8173614 w 8515572"/>
              <a:gd name="connsiteY21" fmla="*/ 899004 h 5454170"/>
              <a:gd name="connsiteX22" fmla="*/ 8510810 w 8515572"/>
              <a:gd name="connsiteY22" fmla="*/ 1157509 h 5454170"/>
              <a:gd name="connsiteX23" fmla="*/ 8515572 w 8515572"/>
              <a:gd name="connsiteY23" fmla="*/ 5449573 h 5454170"/>
              <a:gd name="connsiteX24" fmla="*/ 16338 w 8515572"/>
              <a:gd name="connsiteY24" fmla="*/ 5454170 h 5454170"/>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53535 w 8515572"/>
              <a:gd name="connsiteY9" fmla="*/ 1830073 h 5444811"/>
              <a:gd name="connsiteX10" fmla="*/ 1593777 w 8515572"/>
              <a:gd name="connsiteY10" fmla="*/ 1468566 h 5444811"/>
              <a:gd name="connsiteX11" fmla="*/ 1923386 w 8515572"/>
              <a:gd name="connsiteY11" fmla="*/ 1128324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53535 w 8515572"/>
              <a:gd name="connsiteY9" fmla="*/ 1830073 h 5444811"/>
              <a:gd name="connsiteX10" fmla="*/ 1593777 w 8515572"/>
              <a:gd name="connsiteY10" fmla="*/ 1468566 h 5444811"/>
              <a:gd name="connsiteX11" fmla="*/ 1923386 w 8515572"/>
              <a:gd name="connsiteY11" fmla="*/ 1128324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53535 w 8515572"/>
              <a:gd name="connsiteY9" fmla="*/ 1830073 h 5444811"/>
              <a:gd name="connsiteX10" fmla="*/ 1593777 w 8515572"/>
              <a:gd name="connsiteY10" fmla="*/ 1468566 h 5444811"/>
              <a:gd name="connsiteX11" fmla="*/ 1923386 w 8515572"/>
              <a:gd name="connsiteY11" fmla="*/ 1128324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53535 w 8515572"/>
              <a:gd name="connsiteY9" fmla="*/ 1830073 h 5444811"/>
              <a:gd name="connsiteX10" fmla="*/ 1593777 w 8515572"/>
              <a:gd name="connsiteY10" fmla="*/ 1468566 h 5444811"/>
              <a:gd name="connsiteX11" fmla="*/ 1930530 w 8515572"/>
              <a:gd name="connsiteY11" fmla="*/ 1140230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53535 w 8515572"/>
              <a:gd name="connsiteY9" fmla="*/ 1830073 h 5444811"/>
              <a:gd name="connsiteX10" fmla="*/ 1558058 w 8515572"/>
              <a:gd name="connsiteY10" fmla="*/ 1470947 h 5444811"/>
              <a:gd name="connsiteX11" fmla="*/ 1930530 w 8515572"/>
              <a:gd name="connsiteY11" fmla="*/ 1140230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44811 h 5444811"/>
              <a:gd name="connsiteX1" fmla="*/ 0 w 8515572"/>
              <a:gd name="connsiteY1" fmla="*/ 5127274 h 5444811"/>
              <a:gd name="connsiteX2" fmla="*/ 30625 w 8515572"/>
              <a:gd name="connsiteY2" fmla="*/ 4642939 h 5444811"/>
              <a:gd name="connsiteX3" fmla="*/ 104111 w 8515572"/>
              <a:gd name="connsiteY3" fmla="*/ 4117514 h 5444811"/>
              <a:gd name="connsiteX4" fmla="*/ 252801 w 8515572"/>
              <a:gd name="connsiteY4" fmla="*/ 3540641 h 5444811"/>
              <a:gd name="connsiteX5" fmla="*/ 350266 w 8515572"/>
              <a:gd name="connsiteY5" fmla="*/ 3268680 h 5444811"/>
              <a:gd name="connsiteX6" fmla="*/ 501170 w 8515572"/>
              <a:gd name="connsiteY6" fmla="*/ 2934253 h 5444811"/>
              <a:gd name="connsiteX7" fmla="*/ 744445 w 8515572"/>
              <a:gd name="connsiteY7" fmla="*/ 2488960 h 5444811"/>
              <a:gd name="connsiteX8" fmla="*/ 945191 w 8515572"/>
              <a:gd name="connsiteY8" fmla="*/ 2180948 h 5444811"/>
              <a:gd name="connsiteX9" fmla="*/ 1224960 w 8515572"/>
              <a:gd name="connsiteY9" fmla="*/ 1825311 h 5444811"/>
              <a:gd name="connsiteX10" fmla="*/ 1558058 w 8515572"/>
              <a:gd name="connsiteY10" fmla="*/ 1470947 h 5444811"/>
              <a:gd name="connsiteX11" fmla="*/ 1930530 w 8515572"/>
              <a:gd name="connsiteY11" fmla="*/ 1140230 h 5444811"/>
              <a:gd name="connsiteX12" fmla="*/ 2391219 w 8515572"/>
              <a:gd name="connsiteY12" fmla="*/ 809348 h 5444811"/>
              <a:gd name="connsiteX13" fmla="*/ 2784623 w 8515572"/>
              <a:gd name="connsiteY13" fmla="*/ 575431 h 5444811"/>
              <a:gd name="connsiteX14" fmla="*/ 3455914 w 8515572"/>
              <a:gd name="connsiteY14" fmla="*/ 305021 h 5444811"/>
              <a:gd name="connsiteX15" fmla="*/ 4097190 w 8515572"/>
              <a:gd name="connsiteY15" fmla="*/ 114909 h 5444811"/>
              <a:gd name="connsiteX16" fmla="*/ 4920660 w 8515572"/>
              <a:gd name="connsiteY16" fmla="*/ 7309 h 5444811"/>
              <a:gd name="connsiteX17" fmla="*/ 5702706 w 8515572"/>
              <a:gd name="connsiteY17" fmla="*/ 0 h 5444811"/>
              <a:gd name="connsiteX18" fmla="*/ 6543787 w 8515572"/>
              <a:gd name="connsiteY18" fmla="*/ 156164 h 5444811"/>
              <a:gd name="connsiteX19" fmla="*/ 7235068 w 8515572"/>
              <a:gd name="connsiteY19" fmla="*/ 384211 h 5444811"/>
              <a:gd name="connsiteX20" fmla="*/ 7675600 w 8515572"/>
              <a:gd name="connsiteY20" fmla="*/ 586064 h 5444811"/>
              <a:gd name="connsiteX21" fmla="*/ 8173614 w 8515572"/>
              <a:gd name="connsiteY21" fmla="*/ 889645 h 5444811"/>
              <a:gd name="connsiteX22" fmla="*/ 8510810 w 8515572"/>
              <a:gd name="connsiteY22" fmla="*/ 1148150 h 5444811"/>
              <a:gd name="connsiteX23" fmla="*/ 8515572 w 8515572"/>
              <a:gd name="connsiteY23" fmla="*/ 5440214 h 5444811"/>
              <a:gd name="connsiteX24" fmla="*/ 16338 w 8515572"/>
              <a:gd name="connsiteY24" fmla="*/ 5444811 h 5444811"/>
              <a:gd name="connsiteX0" fmla="*/ 16338 w 8515572"/>
              <a:gd name="connsiteY0" fmla="*/ 5439622 h 5439622"/>
              <a:gd name="connsiteX1" fmla="*/ 0 w 8515572"/>
              <a:gd name="connsiteY1" fmla="*/ 5122085 h 5439622"/>
              <a:gd name="connsiteX2" fmla="*/ 30625 w 8515572"/>
              <a:gd name="connsiteY2" fmla="*/ 4637750 h 5439622"/>
              <a:gd name="connsiteX3" fmla="*/ 104111 w 8515572"/>
              <a:gd name="connsiteY3" fmla="*/ 4112325 h 5439622"/>
              <a:gd name="connsiteX4" fmla="*/ 252801 w 8515572"/>
              <a:gd name="connsiteY4" fmla="*/ 3535452 h 5439622"/>
              <a:gd name="connsiteX5" fmla="*/ 350266 w 8515572"/>
              <a:gd name="connsiteY5" fmla="*/ 3263491 h 5439622"/>
              <a:gd name="connsiteX6" fmla="*/ 501170 w 8515572"/>
              <a:gd name="connsiteY6" fmla="*/ 2929064 h 5439622"/>
              <a:gd name="connsiteX7" fmla="*/ 744445 w 8515572"/>
              <a:gd name="connsiteY7" fmla="*/ 2483771 h 5439622"/>
              <a:gd name="connsiteX8" fmla="*/ 945191 w 8515572"/>
              <a:gd name="connsiteY8" fmla="*/ 2175759 h 5439622"/>
              <a:gd name="connsiteX9" fmla="*/ 1224960 w 8515572"/>
              <a:gd name="connsiteY9" fmla="*/ 1820122 h 5439622"/>
              <a:gd name="connsiteX10" fmla="*/ 1558058 w 8515572"/>
              <a:gd name="connsiteY10" fmla="*/ 1465758 h 5439622"/>
              <a:gd name="connsiteX11" fmla="*/ 1930530 w 8515572"/>
              <a:gd name="connsiteY11" fmla="*/ 1135041 h 5439622"/>
              <a:gd name="connsiteX12" fmla="*/ 2391219 w 8515572"/>
              <a:gd name="connsiteY12" fmla="*/ 804159 h 5439622"/>
              <a:gd name="connsiteX13" fmla="*/ 2784623 w 8515572"/>
              <a:gd name="connsiteY13" fmla="*/ 570242 h 5439622"/>
              <a:gd name="connsiteX14" fmla="*/ 3455914 w 8515572"/>
              <a:gd name="connsiteY14" fmla="*/ 299832 h 5439622"/>
              <a:gd name="connsiteX15" fmla="*/ 4097190 w 8515572"/>
              <a:gd name="connsiteY15" fmla="*/ 109720 h 5439622"/>
              <a:gd name="connsiteX16" fmla="*/ 4920660 w 8515572"/>
              <a:gd name="connsiteY16" fmla="*/ 2120 h 5439622"/>
              <a:gd name="connsiteX17" fmla="*/ 5719375 w 8515572"/>
              <a:gd name="connsiteY17" fmla="*/ 16242 h 5439622"/>
              <a:gd name="connsiteX18" fmla="*/ 6543787 w 8515572"/>
              <a:gd name="connsiteY18" fmla="*/ 150975 h 5439622"/>
              <a:gd name="connsiteX19" fmla="*/ 7235068 w 8515572"/>
              <a:gd name="connsiteY19" fmla="*/ 379022 h 5439622"/>
              <a:gd name="connsiteX20" fmla="*/ 7675600 w 8515572"/>
              <a:gd name="connsiteY20" fmla="*/ 580875 h 5439622"/>
              <a:gd name="connsiteX21" fmla="*/ 8173614 w 8515572"/>
              <a:gd name="connsiteY21" fmla="*/ 884456 h 5439622"/>
              <a:gd name="connsiteX22" fmla="*/ 8510810 w 8515572"/>
              <a:gd name="connsiteY22" fmla="*/ 1142961 h 5439622"/>
              <a:gd name="connsiteX23" fmla="*/ 8515572 w 8515572"/>
              <a:gd name="connsiteY23" fmla="*/ 5435025 h 5439622"/>
              <a:gd name="connsiteX24" fmla="*/ 16338 w 8515572"/>
              <a:gd name="connsiteY24" fmla="*/ 5439622 h 5439622"/>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920660 w 8515572"/>
              <a:gd name="connsiteY16" fmla="*/ 11563 h 5449065"/>
              <a:gd name="connsiteX17" fmla="*/ 5355653 w 8515572"/>
              <a:gd name="connsiteY17" fmla="*/ 3477 h 5449065"/>
              <a:gd name="connsiteX18" fmla="*/ 5719375 w 8515572"/>
              <a:gd name="connsiteY18" fmla="*/ 25685 h 5449065"/>
              <a:gd name="connsiteX19" fmla="*/ 6543787 w 8515572"/>
              <a:gd name="connsiteY19" fmla="*/ 160418 h 5449065"/>
              <a:gd name="connsiteX20" fmla="*/ 7235068 w 8515572"/>
              <a:gd name="connsiteY20" fmla="*/ 388465 h 5449065"/>
              <a:gd name="connsiteX21" fmla="*/ 7675600 w 8515572"/>
              <a:gd name="connsiteY21" fmla="*/ 590318 h 5449065"/>
              <a:gd name="connsiteX22" fmla="*/ 8173614 w 8515572"/>
              <a:gd name="connsiteY22" fmla="*/ 893899 h 5449065"/>
              <a:gd name="connsiteX23" fmla="*/ 8510810 w 8515572"/>
              <a:gd name="connsiteY23" fmla="*/ 1152404 h 5449065"/>
              <a:gd name="connsiteX24" fmla="*/ 8515572 w 8515572"/>
              <a:gd name="connsiteY24" fmla="*/ 5444468 h 5449065"/>
              <a:gd name="connsiteX25" fmla="*/ 16338 w 8515572"/>
              <a:gd name="connsiteY25"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719375 w 8515572"/>
              <a:gd name="connsiteY19" fmla="*/ 25685 h 5449065"/>
              <a:gd name="connsiteX20" fmla="*/ 6543787 w 8515572"/>
              <a:gd name="connsiteY20" fmla="*/ 160418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47963 w 8515572"/>
              <a:gd name="connsiteY19" fmla="*/ 28066 h 5449065"/>
              <a:gd name="connsiteX20" fmla="*/ 6543787 w 8515572"/>
              <a:gd name="connsiteY20" fmla="*/ 160418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40820 w 8515572"/>
              <a:gd name="connsiteY19" fmla="*/ 39972 h 5449065"/>
              <a:gd name="connsiteX20" fmla="*/ 6543787 w 8515572"/>
              <a:gd name="connsiteY20" fmla="*/ 160418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40820 w 8515572"/>
              <a:gd name="connsiteY19" fmla="*/ 39972 h 5449065"/>
              <a:gd name="connsiteX20" fmla="*/ 6562837 w 8515572"/>
              <a:gd name="connsiteY20" fmla="*/ 174706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40820 w 8515572"/>
              <a:gd name="connsiteY19" fmla="*/ 39972 h 5449065"/>
              <a:gd name="connsiteX20" fmla="*/ 6562837 w 8515572"/>
              <a:gd name="connsiteY20" fmla="*/ 174706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7235068 w 8515572"/>
              <a:gd name="connsiteY21" fmla="*/ 388465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7242212 w 8515572"/>
              <a:gd name="connsiteY21" fmla="*/ 405134 h 5449065"/>
              <a:gd name="connsiteX22" fmla="*/ 7675600 w 8515572"/>
              <a:gd name="connsiteY22" fmla="*/ 590318 h 5449065"/>
              <a:gd name="connsiteX23" fmla="*/ 8173614 w 8515572"/>
              <a:gd name="connsiteY23" fmla="*/ 893899 h 5449065"/>
              <a:gd name="connsiteX24" fmla="*/ 8510810 w 8515572"/>
              <a:gd name="connsiteY24" fmla="*/ 1152404 h 5449065"/>
              <a:gd name="connsiteX25" fmla="*/ 8515572 w 8515572"/>
              <a:gd name="connsiteY25" fmla="*/ 5444468 h 5449065"/>
              <a:gd name="connsiteX26" fmla="*/ 16338 w 8515572"/>
              <a:gd name="connsiteY26"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6972522 w 8515572"/>
              <a:gd name="connsiteY21" fmla="*/ 296372 h 5449065"/>
              <a:gd name="connsiteX22" fmla="*/ 7242212 w 8515572"/>
              <a:gd name="connsiteY22" fmla="*/ 405134 h 5449065"/>
              <a:gd name="connsiteX23" fmla="*/ 7675600 w 8515572"/>
              <a:gd name="connsiteY23" fmla="*/ 590318 h 5449065"/>
              <a:gd name="connsiteX24" fmla="*/ 8173614 w 8515572"/>
              <a:gd name="connsiteY24" fmla="*/ 893899 h 5449065"/>
              <a:gd name="connsiteX25" fmla="*/ 8510810 w 8515572"/>
              <a:gd name="connsiteY25" fmla="*/ 1152404 h 5449065"/>
              <a:gd name="connsiteX26" fmla="*/ 8515572 w 8515572"/>
              <a:gd name="connsiteY26" fmla="*/ 5444468 h 5449065"/>
              <a:gd name="connsiteX27" fmla="*/ 16338 w 8515572"/>
              <a:gd name="connsiteY27"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6972522 w 8515572"/>
              <a:gd name="connsiteY21" fmla="*/ 296372 h 5449065"/>
              <a:gd name="connsiteX22" fmla="*/ 7242212 w 8515572"/>
              <a:gd name="connsiteY22" fmla="*/ 405134 h 5449065"/>
              <a:gd name="connsiteX23" fmla="*/ 7673219 w 8515572"/>
              <a:gd name="connsiteY23" fmla="*/ 606987 h 5449065"/>
              <a:gd name="connsiteX24" fmla="*/ 8173614 w 8515572"/>
              <a:gd name="connsiteY24" fmla="*/ 893899 h 5449065"/>
              <a:gd name="connsiteX25" fmla="*/ 8510810 w 8515572"/>
              <a:gd name="connsiteY25" fmla="*/ 1152404 h 5449065"/>
              <a:gd name="connsiteX26" fmla="*/ 8515572 w 8515572"/>
              <a:gd name="connsiteY26" fmla="*/ 5444468 h 5449065"/>
              <a:gd name="connsiteX27" fmla="*/ 16338 w 8515572"/>
              <a:gd name="connsiteY27" fmla="*/ 5449065 h 5449065"/>
              <a:gd name="connsiteX0" fmla="*/ 16338 w 8515572"/>
              <a:gd name="connsiteY0" fmla="*/ 5449065 h 5449065"/>
              <a:gd name="connsiteX1" fmla="*/ 0 w 8515572"/>
              <a:gd name="connsiteY1" fmla="*/ 5131528 h 5449065"/>
              <a:gd name="connsiteX2" fmla="*/ 30625 w 8515572"/>
              <a:gd name="connsiteY2" fmla="*/ 4647193 h 5449065"/>
              <a:gd name="connsiteX3" fmla="*/ 104111 w 8515572"/>
              <a:gd name="connsiteY3" fmla="*/ 4121768 h 5449065"/>
              <a:gd name="connsiteX4" fmla="*/ 252801 w 8515572"/>
              <a:gd name="connsiteY4" fmla="*/ 3544895 h 5449065"/>
              <a:gd name="connsiteX5" fmla="*/ 350266 w 8515572"/>
              <a:gd name="connsiteY5" fmla="*/ 3272934 h 5449065"/>
              <a:gd name="connsiteX6" fmla="*/ 501170 w 8515572"/>
              <a:gd name="connsiteY6" fmla="*/ 2938507 h 5449065"/>
              <a:gd name="connsiteX7" fmla="*/ 744445 w 8515572"/>
              <a:gd name="connsiteY7" fmla="*/ 2493214 h 5449065"/>
              <a:gd name="connsiteX8" fmla="*/ 945191 w 8515572"/>
              <a:gd name="connsiteY8" fmla="*/ 2185202 h 5449065"/>
              <a:gd name="connsiteX9" fmla="*/ 1224960 w 8515572"/>
              <a:gd name="connsiteY9" fmla="*/ 1829565 h 5449065"/>
              <a:gd name="connsiteX10" fmla="*/ 1558058 w 8515572"/>
              <a:gd name="connsiteY10" fmla="*/ 1475201 h 5449065"/>
              <a:gd name="connsiteX11" fmla="*/ 1930530 w 8515572"/>
              <a:gd name="connsiteY11" fmla="*/ 1144484 h 5449065"/>
              <a:gd name="connsiteX12" fmla="*/ 2391219 w 8515572"/>
              <a:gd name="connsiteY12" fmla="*/ 813602 h 5449065"/>
              <a:gd name="connsiteX13" fmla="*/ 2784623 w 8515572"/>
              <a:gd name="connsiteY13" fmla="*/ 579685 h 5449065"/>
              <a:gd name="connsiteX14" fmla="*/ 3455914 w 8515572"/>
              <a:gd name="connsiteY14" fmla="*/ 309275 h 5449065"/>
              <a:gd name="connsiteX15" fmla="*/ 4097190 w 8515572"/>
              <a:gd name="connsiteY15" fmla="*/ 119163 h 5449065"/>
              <a:gd name="connsiteX16" fmla="*/ 4400772 w 8515572"/>
              <a:gd name="connsiteY16" fmla="*/ 55866 h 5449065"/>
              <a:gd name="connsiteX17" fmla="*/ 4920660 w 8515572"/>
              <a:gd name="connsiteY17" fmla="*/ 11563 h 5449065"/>
              <a:gd name="connsiteX18" fmla="*/ 5355653 w 8515572"/>
              <a:gd name="connsiteY18" fmla="*/ 3477 h 5449065"/>
              <a:gd name="connsiteX19" fmla="*/ 5864632 w 8515572"/>
              <a:gd name="connsiteY19" fmla="*/ 30447 h 5449065"/>
              <a:gd name="connsiteX20" fmla="*/ 6562837 w 8515572"/>
              <a:gd name="connsiteY20" fmla="*/ 174706 h 5449065"/>
              <a:gd name="connsiteX21" fmla="*/ 6972522 w 8515572"/>
              <a:gd name="connsiteY21" fmla="*/ 296372 h 5449065"/>
              <a:gd name="connsiteX22" fmla="*/ 7242212 w 8515572"/>
              <a:gd name="connsiteY22" fmla="*/ 405134 h 5449065"/>
              <a:gd name="connsiteX23" fmla="*/ 7673219 w 8515572"/>
              <a:gd name="connsiteY23" fmla="*/ 606987 h 5449065"/>
              <a:gd name="connsiteX24" fmla="*/ 8173614 w 8515572"/>
              <a:gd name="connsiteY24" fmla="*/ 893899 h 5449065"/>
              <a:gd name="connsiteX25" fmla="*/ 8510810 w 8515572"/>
              <a:gd name="connsiteY25" fmla="*/ 1154785 h 5449065"/>
              <a:gd name="connsiteX26" fmla="*/ 8515572 w 8515572"/>
              <a:gd name="connsiteY26" fmla="*/ 5444468 h 5449065"/>
              <a:gd name="connsiteX27" fmla="*/ 16338 w 8515572"/>
              <a:gd name="connsiteY27" fmla="*/ 5449065 h 5449065"/>
              <a:gd name="connsiteX0" fmla="*/ 16338 w 8515572"/>
              <a:gd name="connsiteY0" fmla="*/ 5449065 h 5451612"/>
              <a:gd name="connsiteX1" fmla="*/ 0 w 8515572"/>
              <a:gd name="connsiteY1" fmla="*/ 5131528 h 5451612"/>
              <a:gd name="connsiteX2" fmla="*/ 30625 w 8515572"/>
              <a:gd name="connsiteY2" fmla="*/ 4647193 h 5451612"/>
              <a:gd name="connsiteX3" fmla="*/ 104111 w 8515572"/>
              <a:gd name="connsiteY3" fmla="*/ 4121768 h 5451612"/>
              <a:gd name="connsiteX4" fmla="*/ 252801 w 8515572"/>
              <a:gd name="connsiteY4" fmla="*/ 3544895 h 5451612"/>
              <a:gd name="connsiteX5" fmla="*/ 350266 w 8515572"/>
              <a:gd name="connsiteY5" fmla="*/ 3272934 h 5451612"/>
              <a:gd name="connsiteX6" fmla="*/ 501170 w 8515572"/>
              <a:gd name="connsiteY6" fmla="*/ 2938507 h 5451612"/>
              <a:gd name="connsiteX7" fmla="*/ 744445 w 8515572"/>
              <a:gd name="connsiteY7" fmla="*/ 2493214 h 5451612"/>
              <a:gd name="connsiteX8" fmla="*/ 945191 w 8515572"/>
              <a:gd name="connsiteY8" fmla="*/ 2185202 h 5451612"/>
              <a:gd name="connsiteX9" fmla="*/ 1224960 w 8515572"/>
              <a:gd name="connsiteY9" fmla="*/ 1829565 h 5451612"/>
              <a:gd name="connsiteX10" fmla="*/ 1558058 w 8515572"/>
              <a:gd name="connsiteY10" fmla="*/ 1475201 h 5451612"/>
              <a:gd name="connsiteX11" fmla="*/ 1930530 w 8515572"/>
              <a:gd name="connsiteY11" fmla="*/ 1144484 h 5451612"/>
              <a:gd name="connsiteX12" fmla="*/ 2391219 w 8515572"/>
              <a:gd name="connsiteY12" fmla="*/ 813602 h 5451612"/>
              <a:gd name="connsiteX13" fmla="*/ 2784623 w 8515572"/>
              <a:gd name="connsiteY13" fmla="*/ 579685 h 5451612"/>
              <a:gd name="connsiteX14" fmla="*/ 3455914 w 8515572"/>
              <a:gd name="connsiteY14" fmla="*/ 309275 h 5451612"/>
              <a:gd name="connsiteX15" fmla="*/ 4097190 w 8515572"/>
              <a:gd name="connsiteY15" fmla="*/ 119163 h 5451612"/>
              <a:gd name="connsiteX16" fmla="*/ 4400772 w 8515572"/>
              <a:gd name="connsiteY16" fmla="*/ 55866 h 5451612"/>
              <a:gd name="connsiteX17" fmla="*/ 4920660 w 8515572"/>
              <a:gd name="connsiteY17" fmla="*/ 11563 h 5451612"/>
              <a:gd name="connsiteX18" fmla="*/ 5355653 w 8515572"/>
              <a:gd name="connsiteY18" fmla="*/ 3477 h 5451612"/>
              <a:gd name="connsiteX19" fmla="*/ 5864632 w 8515572"/>
              <a:gd name="connsiteY19" fmla="*/ 30447 h 5451612"/>
              <a:gd name="connsiteX20" fmla="*/ 6562837 w 8515572"/>
              <a:gd name="connsiteY20" fmla="*/ 174706 h 5451612"/>
              <a:gd name="connsiteX21" fmla="*/ 6972522 w 8515572"/>
              <a:gd name="connsiteY21" fmla="*/ 296372 h 5451612"/>
              <a:gd name="connsiteX22" fmla="*/ 7242212 w 8515572"/>
              <a:gd name="connsiteY22" fmla="*/ 405134 h 5451612"/>
              <a:gd name="connsiteX23" fmla="*/ 7673219 w 8515572"/>
              <a:gd name="connsiteY23" fmla="*/ 606987 h 5451612"/>
              <a:gd name="connsiteX24" fmla="*/ 8173614 w 8515572"/>
              <a:gd name="connsiteY24" fmla="*/ 893899 h 5451612"/>
              <a:gd name="connsiteX25" fmla="*/ 8510810 w 8515572"/>
              <a:gd name="connsiteY25" fmla="*/ 1154785 h 5451612"/>
              <a:gd name="connsiteX26" fmla="*/ 8515572 w 8515572"/>
              <a:gd name="connsiteY26" fmla="*/ 5451612 h 5451612"/>
              <a:gd name="connsiteX27" fmla="*/ 16338 w 8515572"/>
              <a:gd name="connsiteY27" fmla="*/ 5449065 h 545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15572" h="5451612">
                <a:moveTo>
                  <a:pt x="16338" y="5449065"/>
                </a:moveTo>
                <a:lnTo>
                  <a:pt x="0" y="5131528"/>
                </a:lnTo>
                <a:lnTo>
                  <a:pt x="30625" y="4647193"/>
                </a:lnTo>
                <a:lnTo>
                  <a:pt x="104111" y="4121768"/>
                </a:lnTo>
                <a:lnTo>
                  <a:pt x="252801" y="3544895"/>
                </a:lnTo>
                <a:cubicBezTo>
                  <a:pt x="287671" y="3458210"/>
                  <a:pt x="315396" y="3359619"/>
                  <a:pt x="350266" y="3272934"/>
                </a:cubicBezTo>
                <a:lnTo>
                  <a:pt x="501170" y="2938507"/>
                </a:lnTo>
                <a:lnTo>
                  <a:pt x="744445" y="2493214"/>
                </a:lnTo>
                <a:lnTo>
                  <a:pt x="945191" y="2185202"/>
                </a:lnTo>
                <a:lnTo>
                  <a:pt x="1224960" y="1829565"/>
                </a:lnTo>
                <a:lnTo>
                  <a:pt x="1558058" y="1475201"/>
                </a:lnTo>
                <a:lnTo>
                  <a:pt x="1930530" y="1144484"/>
                </a:lnTo>
                <a:lnTo>
                  <a:pt x="2391219" y="813602"/>
                </a:lnTo>
                <a:lnTo>
                  <a:pt x="2784623" y="579685"/>
                </a:lnTo>
                <a:cubicBezTo>
                  <a:pt x="3008387" y="489548"/>
                  <a:pt x="3215481" y="397030"/>
                  <a:pt x="3455914" y="309275"/>
                </a:cubicBezTo>
                <a:cubicBezTo>
                  <a:pt x="3672054" y="231616"/>
                  <a:pt x="3883431" y="182534"/>
                  <a:pt x="4097190" y="119163"/>
                </a:cubicBezTo>
                <a:cubicBezTo>
                  <a:pt x="4254270" y="80103"/>
                  <a:pt x="4263527" y="73799"/>
                  <a:pt x="4400772" y="55866"/>
                </a:cubicBezTo>
                <a:cubicBezTo>
                  <a:pt x="4538017" y="37933"/>
                  <a:pt x="4761116" y="23469"/>
                  <a:pt x="4920660" y="11563"/>
                </a:cubicBezTo>
                <a:cubicBezTo>
                  <a:pt x="5130801" y="-6130"/>
                  <a:pt x="5222534" y="1123"/>
                  <a:pt x="5355653" y="3477"/>
                </a:cubicBezTo>
                <a:cubicBezTo>
                  <a:pt x="5488772" y="5831"/>
                  <a:pt x="5667007" y="5878"/>
                  <a:pt x="5864632" y="30447"/>
                </a:cubicBezTo>
                <a:cubicBezTo>
                  <a:pt x="6144992" y="82502"/>
                  <a:pt x="6313434" y="96457"/>
                  <a:pt x="6562837" y="174706"/>
                </a:cubicBezTo>
                <a:cubicBezTo>
                  <a:pt x="6744707" y="220217"/>
                  <a:pt x="6859293" y="257967"/>
                  <a:pt x="6972522" y="296372"/>
                </a:cubicBezTo>
                <a:cubicBezTo>
                  <a:pt x="7085751" y="334777"/>
                  <a:pt x="7122254" y="357334"/>
                  <a:pt x="7242212" y="405134"/>
                </a:cubicBezTo>
                <a:lnTo>
                  <a:pt x="7673219" y="606987"/>
                </a:lnTo>
                <a:lnTo>
                  <a:pt x="8173614" y="893899"/>
                </a:lnTo>
                <a:lnTo>
                  <a:pt x="8510810" y="1154785"/>
                </a:lnTo>
                <a:cubicBezTo>
                  <a:pt x="8512397" y="2594204"/>
                  <a:pt x="8513985" y="4012193"/>
                  <a:pt x="8515572" y="5451612"/>
                </a:cubicBezTo>
                <a:lnTo>
                  <a:pt x="16338" y="5449065"/>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D8FD7195-1D14-4F36-B928-A1EB7C7DAF16}"/>
              </a:ext>
            </a:extLst>
          </p:cNvPr>
          <p:cNvSpPr txBox="1">
            <a:spLocks/>
          </p:cNvSpPr>
          <p:nvPr/>
        </p:nvSpPr>
        <p:spPr>
          <a:xfrm>
            <a:off x="4396436" y="4777180"/>
            <a:ext cx="34446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4" name="Rectangle 2">
            <a:extLst>
              <a:ext uri="{FF2B5EF4-FFF2-40B4-BE49-F238E27FC236}">
                <a16:creationId xmlns:a16="http://schemas.microsoft.com/office/drawing/2014/main" id="{7C0016C4-01F4-4C6E-B798-8E5E4FB99D0C}"/>
              </a:ext>
            </a:extLst>
          </p:cNvPr>
          <p:cNvSpPr txBox="1">
            <a:spLocks noChangeArrowheads="1"/>
          </p:cNvSpPr>
          <p:nvPr/>
        </p:nvSpPr>
        <p:spPr bwMode="auto">
          <a:xfrm>
            <a:off x="355897" y="818148"/>
            <a:ext cx="8451273" cy="5390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"While the earth remains, Seedtime and harvest, Cold and heat, Winter and summer, And day and night Shall not cease." So God blessed Noah and his sons, and said to them: "Be fruitful and multiply, and fill the earth.                              </a:t>
            </a:r>
            <a:r>
              <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Genesis 8:22-9:1</a:t>
            </a:r>
            <a:r>
              <a:rPr kumimoji="0" lang="en-US" altLang="en-US" sz="40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1" u="none" strike="noStrike" kern="0" cap="none" spc="0" normalizeH="0" baseline="0" noProof="0" dirty="0">
                <a:ln w="17780"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t>
            </a:r>
          </a:p>
        </p:txBody>
      </p:sp>
      <p:sp>
        <p:nvSpPr>
          <p:cNvPr id="5" name="Rectangle 2">
            <a:extLst>
              <a:ext uri="{FF2B5EF4-FFF2-40B4-BE49-F238E27FC236}">
                <a16:creationId xmlns:a16="http://schemas.microsoft.com/office/drawing/2014/main" id="{4AD15D40-1628-46B6-A97A-3F1E0C728464}"/>
              </a:ext>
            </a:extLst>
          </p:cNvPr>
          <p:cNvSpPr txBox="1">
            <a:spLocks noChangeArrowheads="1"/>
          </p:cNvSpPr>
          <p:nvPr/>
        </p:nvSpPr>
        <p:spPr bwMode="auto">
          <a:xfrm>
            <a:off x="4441983" y="4842033"/>
            <a:ext cx="333756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fill the earth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05887752"/>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par>
                                <p:cTn id="15" presetID="18" presetClass="emph" presetSubtype="0" fill="hold" grpId="1" nodeType="withEffect">
                                  <p:stCondLst>
                                    <p:cond delay="0"/>
                                  </p:stCondLst>
                                  <p:childTnLst>
                                    <p:set>
                                      <p:cBhvr override="childStyle">
                                        <p:cTn id="16" dur="500" fill="hold"/>
                                        <p:tgtEl>
                                          <p:spTgt spid="27"/>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20460-865C-402A-AF87-2F54E46328B2}"/>
              </a:ext>
            </a:extLst>
          </p:cNvPr>
          <p:cNvPicPr>
            <a:picLocks noChangeAspect="1"/>
          </p:cNvPicPr>
          <p:nvPr/>
        </p:nvPicPr>
        <p:blipFill rotWithShape="1">
          <a:blip r:embed="rId3">
            <a:extLst>
              <a:ext uri="{28A0092B-C50C-407E-A947-70E740481C1C}">
                <a14:useLocalDpi xmlns:a14="http://schemas.microsoft.com/office/drawing/2010/main" val="0"/>
              </a:ext>
            </a:extLst>
          </a:blip>
          <a:srcRect l="30333"/>
          <a:stretch/>
        </p:blipFill>
        <p:spPr>
          <a:xfrm>
            <a:off x="0" y="0"/>
            <a:ext cx="9144000" cy="6858000"/>
          </a:xfrm>
          <a:prstGeom prst="rect">
            <a:avLst/>
          </a:prstGeom>
        </p:spPr>
      </p:pic>
      <p:sp>
        <p:nvSpPr>
          <p:cNvPr id="7" name="Title 1">
            <a:extLst>
              <a:ext uri="{FF2B5EF4-FFF2-40B4-BE49-F238E27FC236}">
                <a16:creationId xmlns:a16="http://schemas.microsoft.com/office/drawing/2014/main" id="{55C79AC8-0C5F-465B-978F-430C3C052734}"/>
              </a:ext>
            </a:extLst>
          </p:cNvPr>
          <p:cNvSpPr txBox="1">
            <a:spLocks/>
          </p:cNvSpPr>
          <p:nvPr/>
        </p:nvSpPr>
        <p:spPr>
          <a:xfrm>
            <a:off x="5959760" y="1935554"/>
            <a:ext cx="184349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refrain</a:t>
            </a:r>
          </a:p>
        </p:txBody>
      </p:sp>
      <p:sp>
        <p:nvSpPr>
          <p:cNvPr id="3074" name="Rectangle 2"/>
          <p:cNvSpPr>
            <a:spLocks noGrp="1" noChangeArrowheads="1"/>
          </p:cNvSpPr>
          <p:nvPr>
            <p:ph type="title"/>
          </p:nvPr>
        </p:nvSpPr>
        <p:spPr>
          <a:xfrm>
            <a:off x="457200" y="941241"/>
            <a:ext cx="8229600" cy="329302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"He who would love life And see good days, Let him refrain his tongue from evil, And his lips from speaking deceit."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3:10 </a:t>
            </a:r>
          </a:p>
        </p:txBody>
      </p:sp>
      <p:sp>
        <p:nvSpPr>
          <p:cNvPr id="4" name="Rectangle 2">
            <a:extLst>
              <a:ext uri="{FF2B5EF4-FFF2-40B4-BE49-F238E27FC236}">
                <a16:creationId xmlns:a16="http://schemas.microsoft.com/office/drawing/2014/main" id="{5AC24AA7-8F4B-4C93-8FC2-C9BFD269A6F8}"/>
              </a:ext>
            </a:extLst>
          </p:cNvPr>
          <p:cNvSpPr txBox="1">
            <a:spLocks noChangeArrowheads="1"/>
          </p:cNvSpPr>
          <p:nvPr/>
        </p:nvSpPr>
        <p:spPr bwMode="auto">
          <a:xfrm>
            <a:off x="348242" y="2494205"/>
            <a:ext cx="2068921"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rPr>
              <a:t>tongue</a:t>
            </a:r>
            <a:endParaRPr lang="en-US" altLang="en-US" b="1" i="1" kern="0" dirty="0">
              <a:ln w="17780" cmpd="sng">
                <a:solidFill>
                  <a:srgbClr val="FFFFFF"/>
                </a:solidFill>
                <a:prstDash val="solid"/>
                <a:miter lim="800000"/>
              </a:ln>
              <a:solidFill>
                <a:srgbClr val="0083E6"/>
              </a:solidFill>
              <a:effectLst>
                <a:glow rad="762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496ADF3-9218-47BF-AEB9-576EFB9A7590}"/>
              </a:ext>
            </a:extLst>
          </p:cNvPr>
          <p:cNvSpPr txBox="1">
            <a:spLocks noChangeArrowheads="1"/>
          </p:cNvSpPr>
          <p:nvPr/>
        </p:nvSpPr>
        <p:spPr bwMode="auto">
          <a:xfrm>
            <a:off x="457200" y="941241"/>
            <a:ext cx="8229600" cy="329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"He who would love life And see good days, Let him refrain his tongue from </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evil</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And his lips from speaking</a:t>
            </a:r>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b="1" kern="0" dirty="0">
                <a:ln w="3175" cmpd="sng">
                  <a:solidFill>
                    <a:srgbClr val="FFFFFF"/>
                  </a:solidFill>
                  <a:prstDash val="solid"/>
                  <a:miter lim="800000"/>
                </a:ln>
                <a:solidFill>
                  <a:schemeClr val="tx1"/>
                </a:solidFill>
                <a:effectLst>
                  <a:glow rad="101600">
                    <a:schemeClr val="tx1"/>
                  </a:glow>
                  <a:outerShdw blurRad="50800" algn="tl" rotWithShape="0">
                    <a:srgbClr val="000000"/>
                  </a:outerShdw>
                </a:effectLst>
                <a:latin typeface="Calibri" panose="020F0502020204030204" pitchFamily="34" charset="0"/>
              </a:rPr>
              <a:t>deceit</a:t>
            </a:r>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Peter 3:10 </a:t>
            </a:r>
          </a:p>
        </p:txBody>
      </p:sp>
      <p:sp>
        <p:nvSpPr>
          <p:cNvPr id="8" name="Rectangle 2">
            <a:extLst>
              <a:ext uri="{FF2B5EF4-FFF2-40B4-BE49-F238E27FC236}">
                <a16:creationId xmlns:a16="http://schemas.microsoft.com/office/drawing/2014/main" id="{9E08CC00-51BC-429E-9759-A0CB9B825B21}"/>
              </a:ext>
            </a:extLst>
          </p:cNvPr>
          <p:cNvSpPr txBox="1">
            <a:spLocks noChangeArrowheads="1"/>
          </p:cNvSpPr>
          <p:nvPr/>
        </p:nvSpPr>
        <p:spPr bwMode="auto">
          <a:xfrm>
            <a:off x="5950220" y="1874085"/>
            <a:ext cx="18500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refrain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3"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4" grpId="3"/>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33F7C05-1E60-4097-80D8-2320522D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258B8B6-D3FA-4864-AE30-4DCC9453B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EF36779F-F766-41C3-89FC-B240C2A2BA39}"/>
              </a:ext>
            </a:extLst>
          </p:cNvPr>
          <p:cNvPicPr>
            <a:picLocks noChangeAspect="1"/>
          </p:cNvPicPr>
          <p:nvPr/>
        </p:nvPicPr>
        <p:blipFill rotWithShape="1">
          <a:blip r:embed="rId5">
            <a:extLst>
              <a:ext uri="{28A0092B-C50C-407E-A947-70E740481C1C}">
                <a14:useLocalDpi xmlns:a14="http://schemas.microsoft.com/office/drawing/2010/main" val="0"/>
              </a:ext>
            </a:extLst>
          </a:blip>
          <a:srcRect l="10771" r="12286"/>
          <a:stretch/>
        </p:blipFill>
        <p:spPr>
          <a:xfrm>
            <a:off x="0" y="0"/>
            <a:ext cx="9144000" cy="6858000"/>
          </a:xfrm>
          <a:prstGeom prst="rect">
            <a:avLst/>
          </a:prstGeom>
        </p:spPr>
      </p:pic>
      <p:pic>
        <p:nvPicPr>
          <p:cNvPr id="5" name="Picture 2">
            <a:extLst>
              <a:ext uri="{FF2B5EF4-FFF2-40B4-BE49-F238E27FC236}">
                <a16:creationId xmlns:a16="http://schemas.microsoft.com/office/drawing/2014/main" id="{819A0AC5-5F69-4413-8917-CC83A371F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267568" cy="6858000"/>
          </a:xfrm>
          <a:prstGeom prst="rect">
            <a:avLst/>
          </a:prstGeom>
        </p:spPr>
      </p:pic>
      <p:pic>
        <p:nvPicPr>
          <p:cNvPr id="6" name="Picture 2">
            <a:extLst>
              <a:ext uri="{FF2B5EF4-FFF2-40B4-BE49-F238E27FC236}">
                <a16:creationId xmlns:a16="http://schemas.microsoft.com/office/drawing/2014/main" id="{161EC04D-0DE8-40EF-8290-AF963F93B4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a:extLst>
              <a:ext uri="{FF2B5EF4-FFF2-40B4-BE49-F238E27FC236}">
                <a16:creationId xmlns:a16="http://schemas.microsoft.com/office/drawing/2014/main" id="{4B697014-AA6D-4ED7-A15D-01DC39035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2">
            <a:extLst>
              <a:ext uri="{FF2B5EF4-FFF2-40B4-BE49-F238E27FC236}">
                <a16:creationId xmlns:a16="http://schemas.microsoft.com/office/drawing/2014/main" id="{840F772E-BAD9-44D8-B36C-EDE279D7A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2">
            <a:extLst>
              <a:ext uri="{FF2B5EF4-FFF2-40B4-BE49-F238E27FC236}">
                <a16:creationId xmlns:a16="http://schemas.microsoft.com/office/drawing/2014/main" id="{40DB1DBC-CAC1-4BFA-861E-DEA023158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2">
            <a:extLst>
              <a:ext uri="{FF2B5EF4-FFF2-40B4-BE49-F238E27FC236}">
                <a16:creationId xmlns:a16="http://schemas.microsoft.com/office/drawing/2014/main" id="{6EA94DB8-776B-477A-A645-A3A1D138E9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pic>
        <p:nvPicPr>
          <p:cNvPr id="11" name="Picture 2">
            <a:extLst>
              <a:ext uri="{FF2B5EF4-FFF2-40B4-BE49-F238E27FC236}">
                <a16:creationId xmlns:a16="http://schemas.microsoft.com/office/drawing/2014/main" id="{A0091CAD-67F0-4698-A25D-C5DD13785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4">
            <a:extLst>
              <a:ext uri="{FF2B5EF4-FFF2-40B4-BE49-F238E27FC236}">
                <a16:creationId xmlns:a16="http://schemas.microsoft.com/office/drawing/2014/main" id="{C462DAF1-060E-45D3-BFFB-33FF236A6A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2">
            <a:extLst>
              <a:ext uri="{FF2B5EF4-FFF2-40B4-BE49-F238E27FC236}">
                <a16:creationId xmlns:a16="http://schemas.microsoft.com/office/drawing/2014/main" id="{A10F485C-D59A-4E19-9C16-06C42D3D2B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2">
            <a:extLst>
              <a:ext uri="{FF2B5EF4-FFF2-40B4-BE49-F238E27FC236}">
                <a16:creationId xmlns:a16="http://schemas.microsoft.com/office/drawing/2014/main" id="{E87F5F31-B884-43F4-B5E8-4B6CCF14972E}"/>
              </a:ext>
            </a:extLst>
          </p:cNvPr>
          <p:cNvPicPr>
            <a:picLocks noChangeAspect="1"/>
          </p:cNvPicPr>
          <p:nvPr/>
        </p:nvPicPr>
        <p:blipFill rotWithShape="1">
          <a:blip r:embed="rId15">
            <a:extLst>
              <a:ext uri="{28A0092B-C50C-407E-A947-70E740481C1C}">
                <a14:useLocalDpi xmlns:a14="http://schemas.microsoft.com/office/drawing/2010/main" val="0"/>
              </a:ext>
            </a:extLst>
          </a:blip>
          <a:srcRect b="19006"/>
          <a:stretch/>
        </p:blipFill>
        <p:spPr>
          <a:xfrm>
            <a:off x="0" y="-213360"/>
            <a:ext cx="9144000" cy="7223760"/>
          </a:xfrm>
          <a:prstGeom prst="rect">
            <a:avLst/>
          </a:prstGeom>
        </p:spPr>
      </p:pic>
      <p:pic>
        <p:nvPicPr>
          <p:cNvPr id="15" name="Picture 4">
            <a:extLst>
              <a:ext uri="{FF2B5EF4-FFF2-40B4-BE49-F238E27FC236}">
                <a16:creationId xmlns:a16="http://schemas.microsoft.com/office/drawing/2014/main" id="{C8BCC318-FB85-43A7-8C8B-50B373962D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6" name="Picture 2">
            <a:extLst>
              <a:ext uri="{FF2B5EF4-FFF2-40B4-BE49-F238E27FC236}">
                <a16:creationId xmlns:a16="http://schemas.microsoft.com/office/drawing/2014/main" id="{310244E1-9853-4BFE-A647-BEE3EF9258B0}"/>
              </a:ext>
            </a:extLst>
          </p:cNvPr>
          <p:cNvPicPr>
            <a:picLocks noChangeAspect="1"/>
          </p:cNvPicPr>
          <p:nvPr/>
        </p:nvPicPr>
        <p:blipFill rotWithShape="1">
          <a:blip r:embed="rId17">
            <a:extLst>
              <a:ext uri="{28A0092B-C50C-407E-A947-70E740481C1C}">
                <a14:useLocalDpi xmlns:a14="http://schemas.microsoft.com/office/drawing/2010/main" val="0"/>
              </a:ext>
            </a:extLst>
          </a:blip>
          <a:srcRect l="30333"/>
          <a:stretch/>
        </p:blipFill>
        <p:spPr>
          <a:xfrm>
            <a:off x="0" y="0"/>
            <a:ext cx="9144000" cy="6858000"/>
          </a:xfrm>
          <a:prstGeom prst="rect">
            <a:avLst/>
          </a:prstGeom>
        </p:spPr>
      </p:pic>
      <p:pic>
        <p:nvPicPr>
          <p:cNvPr id="17" name="Picture 2">
            <a:extLst>
              <a:ext uri="{FF2B5EF4-FFF2-40B4-BE49-F238E27FC236}">
                <a16:creationId xmlns:a16="http://schemas.microsoft.com/office/drawing/2014/main" id="{22CF9901-22C8-4440-9ED5-A4EA96FDFD7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a:extLst>
              <a:ext uri="{FF2B5EF4-FFF2-40B4-BE49-F238E27FC236}">
                <a16:creationId xmlns:a16="http://schemas.microsoft.com/office/drawing/2014/main" id="{2A5552F5-6AE3-492A-BF2D-B320B81B8CBE}"/>
              </a:ext>
            </a:extLst>
          </p:cNvPr>
          <p:cNvSpPr txBox="1">
            <a:spLocks/>
          </p:cNvSpPr>
          <p:nvPr/>
        </p:nvSpPr>
        <p:spPr>
          <a:xfrm>
            <a:off x="878207" y="2758882"/>
            <a:ext cx="1568322" cy="7117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grace</a:t>
            </a:r>
          </a:p>
        </p:txBody>
      </p:sp>
      <p:sp>
        <p:nvSpPr>
          <p:cNvPr id="19" name="Title 1">
            <a:extLst>
              <a:ext uri="{FF2B5EF4-FFF2-40B4-BE49-F238E27FC236}">
                <a16:creationId xmlns:a16="http://schemas.microsoft.com/office/drawing/2014/main" id="{0FE29C76-25B1-4128-8920-F289C5EC1E5A}"/>
              </a:ext>
            </a:extLst>
          </p:cNvPr>
          <p:cNvSpPr txBox="1">
            <a:spLocks/>
          </p:cNvSpPr>
          <p:nvPr/>
        </p:nvSpPr>
        <p:spPr>
          <a:xfrm>
            <a:off x="4520943" y="2104861"/>
            <a:ext cx="3901619" cy="6802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8" name="Rectangle 2">
            <a:extLst>
              <a:ext uri="{FF2B5EF4-FFF2-40B4-BE49-F238E27FC236}">
                <a16:creationId xmlns:a16="http://schemas.microsoft.com/office/drawing/2014/main" id="{16619D2D-1027-440F-BFA7-4976C0713347}"/>
              </a:ext>
            </a:extLst>
          </p:cNvPr>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your speech always be with grace, seasoned with salt, that you may know how you ought to answer each one.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Colossians 4:6 </a:t>
            </a:r>
          </a:p>
        </p:txBody>
      </p:sp>
      <p:sp>
        <p:nvSpPr>
          <p:cNvPr id="21" name="Rectangle 12">
            <a:extLst>
              <a:ext uri="{FF2B5EF4-FFF2-40B4-BE49-F238E27FC236}">
                <a16:creationId xmlns:a16="http://schemas.microsoft.com/office/drawing/2014/main" id="{1AEE8113-21BC-40F9-8809-83D0F1401AB0}"/>
              </a:ext>
            </a:extLst>
          </p:cNvPr>
          <p:cNvSpPr>
            <a:spLocks noChangeArrowheads="1"/>
          </p:cNvSpPr>
          <p:nvPr/>
        </p:nvSpPr>
        <p:spPr bwMode="auto">
          <a:xfrm>
            <a:off x="5858885" y="2624959"/>
            <a:ext cx="290674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knowledge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22" name="Rectangle 2">
            <a:extLst>
              <a:ext uri="{FF2B5EF4-FFF2-40B4-BE49-F238E27FC236}">
                <a16:creationId xmlns:a16="http://schemas.microsoft.com/office/drawing/2014/main" id="{91BEEAB3-6B5F-499E-84D4-66BE05ACABC8}"/>
              </a:ext>
            </a:extLst>
          </p:cNvPr>
          <p:cNvSpPr txBox="1">
            <a:spLocks noChangeArrowheads="1"/>
          </p:cNvSpPr>
          <p:nvPr/>
        </p:nvSpPr>
        <p:spPr bwMode="auto">
          <a:xfrm>
            <a:off x="4418604" y="2037149"/>
            <a:ext cx="40850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always be with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3" name="Rectangle 2">
            <a:extLst>
              <a:ext uri="{FF2B5EF4-FFF2-40B4-BE49-F238E27FC236}">
                <a16:creationId xmlns:a16="http://schemas.microsoft.com/office/drawing/2014/main" id="{BB265685-DF81-4E32-98D0-D16CE3152797}"/>
              </a:ext>
            </a:extLst>
          </p:cNvPr>
          <p:cNvSpPr txBox="1">
            <a:spLocks noChangeArrowheads="1"/>
          </p:cNvSpPr>
          <p:nvPr/>
        </p:nvSpPr>
        <p:spPr bwMode="auto">
          <a:xfrm>
            <a:off x="859600" y="2712500"/>
            <a:ext cx="160458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grace</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24" name="Rectangle 12">
            <a:extLst>
              <a:ext uri="{FF2B5EF4-FFF2-40B4-BE49-F238E27FC236}">
                <a16:creationId xmlns:a16="http://schemas.microsoft.com/office/drawing/2014/main" id="{07CE1674-CC96-448C-9540-A7BE367518E7}"/>
              </a:ext>
            </a:extLst>
          </p:cNvPr>
          <p:cNvSpPr>
            <a:spLocks noChangeArrowheads="1"/>
          </p:cNvSpPr>
          <p:nvPr/>
        </p:nvSpPr>
        <p:spPr bwMode="auto">
          <a:xfrm>
            <a:off x="5472343" y="2617339"/>
            <a:ext cx="367165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understanding</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3935951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plus(i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par>
                                <p:cTn id="13" presetID="18" presetClass="emph" presetSubtype="0" fill="hold" grpId="1" nodeType="withEffect">
                                  <p:stCondLst>
                                    <p:cond delay="0"/>
                                  </p:stCondLst>
                                  <p:childTnLst>
                                    <p:set>
                                      <p:cBhvr override="childStyle">
                                        <p:cTn id="14" dur="500" fill="hold"/>
                                        <p:tgtEl>
                                          <p:spTgt spid="19"/>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18" presetClass="emph" presetSubtype="0" fill="hold" grpId="1" nodeType="withEffect">
                                  <p:stCondLst>
                                    <p:cond delay="400"/>
                                  </p:stCondLst>
                                  <p:childTnLst>
                                    <p:set>
                                      <p:cBhvr override="childStyle">
                                        <p:cTn id="22" dur="500" fill="hold"/>
                                        <p:tgtEl>
                                          <p:spTgt spid="20"/>
                                        </p:tgtEl>
                                        <p:attrNameLst>
                                          <p:attrName>style.textDecorationUnderline</p:attrName>
                                        </p:attrNameLst>
                                      </p:cBhvr>
                                      <p:to>
                                        <p:strVal val="true"/>
                                      </p:to>
                                    </p:set>
                                  </p:childTnLst>
                                </p:cTn>
                              </p:par>
                              <p:par>
                                <p:cTn id="23" presetID="22" presetClass="entr" presetSubtype="8" fill="hold" grpId="0" nodeType="withEffect">
                                  <p:stCondLst>
                                    <p:cond delay="40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10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9" presetClass="entr" presetSubtype="10" fill="hold" grpId="1" nodeType="clickEffect">
                                  <p:stCondLst>
                                    <p:cond delay="1100"/>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fmla="#ppt_w*sin(2.5*pi*$)">
                                          <p:val>
                                            <p:fltVal val="0"/>
                                          </p:val>
                                        </p:tav>
                                        <p:tav tm="100000">
                                          <p:val>
                                            <p:fltVal val="1"/>
                                          </p:val>
                                        </p:tav>
                                      </p:tavLst>
                                    </p:anim>
                                    <p:anim calcmode="lin" valueType="num">
                                      <p:cBhvr>
                                        <p:cTn id="39" dur="500" fill="hold"/>
                                        <p:tgtEl>
                                          <p:spTgt spid="24"/>
                                        </p:tgtEl>
                                        <p:attrNameLst>
                                          <p:attrName>ppt_h</p:attrName>
                                        </p:attrNameLst>
                                      </p:cBhvr>
                                      <p:tavLst>
                                        <p:tav tm="0">
                                          <p:val>
                                            <p:strVal val="#ppt_h"/>
                                          </p:val>
                                        </p:tav>
                                        <p:tav tm="100000">
                                          <p:val>
                                            <p:strVal val="#ppt_h"/>
                                          </p:val>
                                        </p:tav>
                                      </p:tavLst>
                                    </p:anim>
                                  </p:childTnLst>
                                </p:cTn>
                              </p:par>
                              <p:par>
                                <p:cTn id="40" presetID="17" presetClass="entr" presetSubtype="10" fill="hold" grpId="2" nodeType="withEffect">
                                  <p:stCondLst>
                                    <p:cond delay="110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strVal val="#ppt_h"/>
                                          </p:val>
                                        </p:tav>
                                        <p:tav tm="100000">
                                          <p:val>
                                            <p:strVal val="#ppt_h"/>
                                          </p:val>
                                        </p:tav>
                                      </p:tavLst>
                                    </p:anim>
                                  </p:childTnLst>
                                </p:cTn>
                              </p:par>
                              <p:par>
                                <p:cTn id="44" presetID="19" presetClass="exit" presetSubtype="10" fill="hold" grpId="1" nodeType="withEffect">
                                  <p:stCondLst>
                                    <p:cond delay="0"/>
                                  </p:stCondLst>
                                  <p:childTnLst>
                                    <p:anim calcmode="lin" valueType="num">
                                      <p:cBhvr>
                                        <p:cTn id="45" dur="1300"/>
                                        <p:tgtEl>
                                          <p:spTgt spid="21"/>
                                        </p:tgtEl>
                                        <p:attrNameLst>
                                          <p:attrName>ppt_h</p:attrName>
                                        </p:attrNameLst>
                                      </p:cBhvr>
                                      <p:tavLst>
                                        <p:tav tm="0">
                                          <p:val>
                                            <p:strVal val="ppt_h"/>
                                          </p:val>
                                        </p:tav>
                                        <p:tav tm="100000">
                                          <p:val>
                                            <p:strVal val="ppt_h"/>
                                          </p:val>
                                        </p:tav>
                                      </p:tavLst>
                                    </p:anim>
                                    <p:anim calcmode="lin" valueType="num">
                                      <p:cBhvr>
                                        <p:cTn id="46" dur="1300"/>
                                        <p:tgtEl>
                                          <p:spTgt spid="2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7" dur="1" fill="hold">
                                          <p:stCondLst>
                                            <p:cond delay="12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9" grpId="0"/>
      <p:bldP spid="19" grpId="1"/>
      <p:bldP spid="18" grpId="0"/>
      <p:bldP spid="21" grpId="0"/>
      <p:bldP spid="21" grpId="1"/>
      <p:bldP spid="22" grpId="0"/>
      <p:bldP spid="23" grpId="0"/>
      <p:bldP spid="24" grpId="1"/>
      <p:bldP spid="2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E854FB-7BEC-478F-A145-9D4C22664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331720" cy="1703070"/>
          </a:xfrm>
          <a:prstGeom prst="rect">
            <a:avLst/>
          </a:prstGeom>
        </p:spPr>
      </p:pic>
      <p:pic>
        <p:nvPicPr>
          <p:cNvPr id="5" name="Picture 2">
            <a:extLst>
              <a:ext uri="{FF2B5EF4-FFF2-40B4-BE49-F238E27FC236}">
                <a16:creationId xmlns:a16="http://schemas.microsoft.com/office/drawing/2014/main" id="{25FDB59A-486F-43AC-9348-2639BA7F8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06" y="3442592"/>
            <a:ext cx="2394654" cy="1701692"/>
          </a:xfrm>
          <a:prstGeom prst="rect">
            <a:avLst/>
          </a:prstGeom>
        </p:spPr>
      </p:pic>
      <p:pic>
        <p:nvPicPr>
          <p:cNvPr id="6" name="Picture 2">
            <a:extLst>
              <a:ext uri="{FF2B5EF4-FFF2-40B4-BE49-F238E27FC236}">
                <a16:creationId xmlns:a16="http://schemas.microsoft.com/office/drawing/2014/main" id="{C5AB679F-F84E-4C08-A890-650E9FD9F7C1}"/>
              </a:ext>
            </a:extLst>
          </p:cNvPr>
          <p:cNvPicPr>
            <a:picLocks noChangeAspect="1"/>
          </p:cNvPicPr>
          <p:nvPr/>
        </p:nvPicPr>
        <p:blipFill rotWithShape="1">
          <a:blip r:embed="rId4">
            <a:extLst>
              <a:ext uri="{28A0092B-C50C-407E-A947-70E740481C1C}">
                <a14:useLocalDpi xmlns:a14="http://schemas.microsoft.com/office/drawing/2010/main" val="0"/>
              </a:ext>
            </a:extLst>
          </a:blip>
          <a:srcRect l="10771" r="12286"/>
          <a:stretch/>
        </p:blipFill>
        <p:spPr>
          <a:xfrm>
            <a:off x="4570720" y="0"/>
            <a:ext cx="2285998" cy="1714499"/>
          </a:xfrm>
          <a:prstGeom prst="rect">
            <a:avLst/>
          </a:prstGeom>
        </p:spPr>
      </p:pic>
      <p:pic>
        <p:nvPicPr>
          <p:cNvPr id="7" name="Picture 2">
            <a:extLst>
              <a:ext uri="{FF2B5EF4-FFF2-40B4-BE49-F238E27FC236}">
                <a16:creationId xmlns:a16="http://schemas.microsoft.com/office/drawing/2014/main" id="{7D1D2A9A-DE86-4D72-86D1-195E086EF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1"/>
            <a:ext cx="2285999" cy="1703070"/>
          </a:xfrm>
          <a:prstGeom prst="rect">
            <a:avLst/>
          </a:prstGeom>
        </p:spPr>
      </p:pic>
      <p:pic>
        <p:nvPicPr>
          <p:cNvPr id="8" name="Picture 2">
            <a:extLst>
              <a:ext uri="{FF2B5EF4-FFF2-40B4-BE49-F238E27FC236}">
                <a16:creationId xmlns:a16="http://schemas.microsoft.com/office/drawing/2014/main" id="{469DB9F6-CFD6-4FE1-8CEC-EF2B738AB6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2954" y="1703069"/>
            <a:ext cx="2330485" cy="1747865"/>
          </a:xfrm>
          <a:prstGeom prst="rect">
            <a:avLst/>
          </a:prstGeom>
        </p:spPr>
      </p:pic>
      <p:pic>
        <p:nvPicPr>
          <p:cNvPr id="9" name="Picture 2">
            <a:extLst>
              <a:ext uri="{FF2B5EF4-FFF2-40B4-BE49-F238E27FC236}">
                <a16:creationId xmlns:a16="http://schemas.microsoft.com/office/drawing/2014/main" id="{A418BD22-CDA9-4376-B6D4-84E82F072E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03072"/>
            <a:ext cx="2331719" cy="1748790"/>
          </a:xfrm>
          <a:prstGeom prst="rect">
            <a:avLst/>
          </a:prstGeom>
        </p:spPr>
      </p:pic>
      <p:pic>
        <p:nvPicPr>
          <p:cNvPr id="10" name="Picture 2">
            <a:extLst>
              <a:ext uri="{FF2B5EF4-FFF2-40B4-BE49-F238E27FC236}">
                <a16:creationId xmlns:a16="http://schemas.microsoft.com/office/drawing/2014/main" id="{C584A41C-C928-4E00-87EC-52C270763D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61" y="1703070"/>
            <a:ext cx="2292178" cy="1744851"/>
          </a:xfrm>
          <a:prstGeom prst="rect">
            <a:avLst/>
          </a:prstGeom>
        </p:spPr>
      </p:pic>
      <p:pic>
        <p:nvPicPr>
          <p:cNvPr id="11" name="Picture 2">
            <a:extLst>
              <a:ext uri="{FF2B5EF4-FFF2-40B4-BE49-F238E27FC236}">
                <a16:creationId xmlns:a16="http://schemas.microsoft.com/office/drawing/2014/main" id="{B4C2BC6A-3267-46A7-9F13-971124E90A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1232" y="3448686"/>
            <a:ext cx="2257424" cy="1684534"/>
          </a:xfrm>
          <a:prstGeom prst="rect">
            <a:avLst/>
          </a:prstGeom>
        </p:spPr>
      </p:pic>
      <p:pic>
        <p:nvPicPr>
          <p:cNvPr id="12" name="Picture 2">
            <a:extLst>
              <a:ext uri="{FF2B5EF4-FFF2-40B4-BE49-F238E27FC236}">
                <a16:creationId xmlns:a16="http://schemas.microsoft.com/office/drawing/2014/main" id="{AF9A1736-438C-4BF0-92F5-70BD04DF6D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3439753"/>
            <a:ext cx="2241183" cy="1680887"/>
          </a:xfrm>
          <a:prstGeom prst="rect">
            <a:avLst/>
          </a:prstGeom>
        </p:spPr>
      </p:pic>
      <p:pic>
        <p:nvPicPr>
          <p:cNvPr id="13" name="Picture 2">
            <a:extLst>
              <a:ext uri="{FF2B5EF4-FFF2-40B4-BE49-F238E27FC236}">
                <a16:creationId xmlns:a16="http://schemas.microsoft.com/office/drawing/2014/main" id="{C5A1853F-C481-4CBC-8BC7-CB39A8DE50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1292" y="5131818"/>
            <a:ext cx="2301575" cy="1726182"/>
          </a:xfrm>
          <a:prstGeom prst="rect">
            <a:avLst/>
          </a:prstGeom>
        </p:spPr>
      </p:pic>
      <p:pic>
        <p:nvPicPr>
          <p:cNvPr id="14" name="Picture 4">
            <a:extLst>
              <a:ext uri="{FF2B5EF4-FFF2-40B4-BE49-F238E27FC236}">
                <a16:creationId xmlns:a16="http://schemas.microsoft.com/office/drawing/2014/main" id="{A9494DF6-0E31-43CB-ADBD-44DE66C0B8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80860" y="3447702"/>
            <a:ext cx="2263140" cy="1697356"/>
          </a:xfrm>
          <a:prstGeom prst="rect">
            <a:avLst/>
          </a:prstGeom>
        </p:spPr>
      </p:pic>
      <p:pic>
        <p:nvPicPr>
          <p:cNvPr id="15" name="Picture 2">
            <a:extLst>
              <a:ext uri="{FF2B5EF4-FFF2-40B4-BE49-F238E27FC236}">
                <a16:creationId xmlns:a16="http://schemas.microsoft.com/office/drawing/2014/main" id="{70F235F5-DD20-4652-9C39-CB14017E03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5126355"/>
            <a:ext cx="2251710" cy="1731645"/>
          </a:xfrm>
          <a:prstGeom prst="rect">
            <a:avLst/>
          </a:prstGeom>
        </p:spPr>
      </p:pic>
      <p:pic>
        <p:nvPicPr>
          <p:cNvPr id="16" name="Picture 2">
            <a:extLst>
              <a:ext uri="{FF2B5EF4-FFF2-40B4-BE49-F238E27FC236}">
                <a16:creationId xmlns:a16="http://schemas.microsoft.com/office/drawing/2014/main" id="{5BB05952-21DF-428E-9134-0E1BCA2C1E9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9006"/>
          <a:stretch/>
        </p:blipFill>
        <p:spPr>
          <a:xfrm>
            <a:off x="6926579" y="1703069"/>
            <a:ext cx="2217421" cy="1751762"/>
          </a:xfrm>
          <a:prstGeom prst="rect">
            <a:avLst/>
          </a:prstGeom>
        </p:spPr>
      </p:pic>
      <p:pic>
        <p:nvPicPr>
          <p:cNvPr id="17" name="Picture 4">
            <a:extLst>
              <a:ext uri="{FF2B5EF4-FFF2-40B4-BE49-F238E27FC236}">
                <a16:creationId xmlns:a16="http://schemas.microsoft.com/office/drawing/2014/main" id="{6D9D69BC-5CFF-4706-B6BF-51C54AC94C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3183" y="0"/>
            <a:ext cx="2248517" cy="1707356"/>
          </a:xfrm>
          <a:prstGeom prst="rect">
            <a:avLst/>
          </a:prstGeom>
        </p:spPr>
      </p:pic>
      <p:pic>
        <p:nvPicPr>
          <p:cNvPr id="18" name="Picture 2">
            <a:extLst>
              <a:ext uri="{FF2B5EF4-FFF2-40B4-BE49-F238E27FC236}">
                <a16:creationId xmlns:a16="http://schemas.microsoft.com/office/drawing/2014/main" id="{B3DB6132-C114-4FEA-B41C-2E16544701A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0333"/>
          <a:stretch/>
        </p:blipFill>
        <p:spPr>
          <a:xfrm>
            <a:off x="6846570" y="5134927"/>
            <a:ext cx="2297430" cy="1723073"/>
          </a:xfrm>
          <a:prstGeom prst="rect">
            <a:avLst/>
          </a:prstGeom>
        </p:spPr>
      </p:pic>
      <p:pic>
        <p:nvPicPr>
          <p:cNvPr id="19" name="Picture 2">
            <a:extLst>
              <a:ext uri="{FF2B5EF4-FFF2-40B4-BE49-F238E27FC236}">
                <a16:creationId xmlns:a16="http://schemas.microsoft.com/office/drawing/2014/main" id="{B9965600-23AB-478D-8C4E-AF3C1B42D8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47904" y="5132576"/>
            <a:ext cx="2300565" cy="1725424"/>
          </a:xfrm>
          <a:prstGeom prst="rect">
            <a:avLst/>
          </a:prstGeom>
        </p:spPr>
      </p:pic>
    </p:spTree>
    <p:extLst>
      <p:ext uri="{BB962C8B-B14F-4D97-AF65-F5344CB8AC3E}">
        <p14:creationId xmlns:p14="http://schemas.microsoft.com/office/powerpoint/2010/main" val="295708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C05D9-A40B-47E0-86E4-D463E472F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Death and life is in the power of tongue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Tongues came as a means to spread God’s message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Pentecost initiated tongues crossing all dialects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used tongues repeatedly to enforce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Tongues were to cease once truth became full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is found through faith and hope in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Superior to tongues is knowledge &amp; teaching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Tongues in itself without understanding is valueless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Tongues were used to benefit the recipient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Tongues were a sign for unbelievers, not believers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all things be done for edification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does not author confusion calling for calm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Speaking with thoughtfulness and care is His will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801426">
            <a:off x="330455" y="1414442"/>
            <a:ext cx="8541259" cy="386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solidFill>
                    <a:srgbClr val="0066FF"/>
                  </a:solidFill>
                </a:ln>
                <a:blipFill>
                  <a:blip r:embed="rId4"/>
                  <a:stretch>
                    <a:fillRect/>
                  </a:stretch>
                </a:blipFill>
                <a:effectLst>
                  <a:glow rad="63500">
                    <a:srgbClr val="D60093"/>
                  </a:glow>
                  <a:outerShdw blurRad="76200" dist="50800" dir="5400000" algn="tl" rotWithShape="0">
                    <a:srgbClr val="000000">
                      <a:alpha val="65000"/>
                    </a:srgbClr>
                  </a:outerShdw>
                </a:effectLst>
                <a:latin typeface="Calibri" panose="020F0502020204030204" pitchFamily="34" charset="0"/>
              </a:rPr>
              <a:t>As a flower God’s kingdom blooms upon all believers</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38889E-6 3.7037E-6 L 0.35625 0.69213 " pathEditMode="relative" rAng="0" ptsTypes="AA">
                                      <p:cBhvr>
                                        <p:cTn id="189" dur="1750" fill="hold"/>
                                        <p:tgtEl>
                                          <p:spTgt spid="4">
                                            <p:txEl>
                                              <p:pRg st="0" end="0"/>
                                            </p:txEl>
                                          </p:spTgt>
                                        </p:tgtEl>
                                        <p:attrNameLst>
                                          <p:attrName>ppt_x</p:attrName>
                                          <p:attrName>ppt_y</p:attrName>
                                        </p:attrNameLst>
                                      </p:cBhvr>
                                      <p:rCtr x="17812" y="34606"/>
                                    </p:animMotion>
                                  </p:childTnLst>
                                </p:cTn>
                              </p:par>
                              <p:par>
                                <p:cTn id="190" presetID="0" presetClass="path" presetSubtype="0" accel="50000" decel="50000" fill="hold" nodeType="withEffect">
                                  <p:stCondLst>
                                    <p:cond delay="0"/>
                                  </p:stCondLst>
                                  <p:childTnLst>
                                    <p:animMotion origin="layout" path="M 4.72222E-6 -2.96296E-6 L 0.25711 0.62547 " pathEditMode="relative" rAng="0" ptsTypes="AA">
                                      <p:cBhvr>
                                        <p:cTn id="191" dur="1750" fill="hold"/>
                                        <p:tgtEl>
                                          <p:spTgt spid="4">
                                            <p:txEl>
                                              <p:pRg st="1" end="1"/>
                                            </p:txEl>
                                          </p:spTgt>
                                        </p:tgtEl>
                                        <p:attrNameLst>
                                          <p:attrName>ppt_x</p:attrName>
                                          <p:attrName>ppt_y</p:attrName>
                                        </p:attrNameLst>
                                      </p:cBhvr>
                                      <p:rCtr x="12847" y="31273"/>
                                    </p:animMotion>
                                  </p:childTnLst>
                                </p:cTn>
                              </p:par>
                              <p:par>
                                <p:cTn id="192" presetID="0" presetClass="path" presetSubtype="0" accel="50000" decel="50000" fill="hold" nodeType="withEffect">
                                  <p:stCondLst>
                                    <p:cond delay="0"/>
                                  </p:stCondLst>
                                  <p:childTnLst>
                                    <p:animMotion origin="layout" path="M -1.94444E-6 0.00023 L 0.2915 0.55209 " pathEditMode="relative" rAng="0" ptsTypes="AA">
                                      <p:cBhvr>
                                        <p:cTn id="193" dur="1750" fill="hold"/>
                                        <p:tgtEl>
                                          <p:spTgt spid="4">
                                            <p:txEl>
                                              <p:pRg st="2" end="2"/>
                                            </p:txEl>
                                          </p:spTgt>
                                        </p:tgtEl>
                                        <p:attrNameLst>
                                          <p:attrName>ppt_x</p:attrName>
                                          <p:attrName>ppt_y</p:attrName>
                                        </p:attrNameLst>
                                      </p:cBhvr>
                                      <p:rCtr x="14566" y="27593"/>
                                    </p:animMotion>
                                  </p:childTnLst>
                                </p:cTn>
                              </p:par>
                              <p:par>
                                <p:cTn id="194" presetID="0" presetClass="path" presetSubtype="0" accel="50000" decel="50000" fill="hold" nodeType="withEffect">
                                  <p:stCondLst>
                                    <p:cond delay="0"/>
                                  </p:stCondLst>
                                  <p:childTnLst>
                                    <p:animMotion origin="layout" path="M 5E-6 0.00023 L 0.25556 0.47871 " pathEditMode="relative" rAng="0" ptsTypes="AA">
                                      <p:cBhvr>
                                        <p:cTn id="195" dur="1750" fill="hold"/>
                                        <p:tgtEl>
                                          <p:spTgt spid="4">
                                            <p:txEl>
                                              <p:pRg st="3" end="3"/>
                                            </p:txEl>
                                          </p:spTgt>
                                        </p:tgtEl>
                                        <p:attrNameLst>
                                          <p:attrName>ppt_x</p:attrName>
                                          <p:attrName>ppt_y</p:attrName>
                                        </p:attrNameLst>
                                      </p:cBhvr>
                                      <p:rCtr x="12778" y="23912"/>
                                    </p:animMotion>
                                  </p:childTnLst>
                                </p:cTn>
                              </p:par>
                              <p:par>
                                <p:cTn id="196" presetID="0" presetClass="path" presetSubtype="0" accel="50000" decel="50000" fill="hold" nodeType="withEffect">
                                  <p:stCondLst>
                                    <p:cond delay="0"/>
                                  </p:stCondLst>
                                  <p:childTnLst>
                                    <p:animMotion origin="layout" path="M -4.72222E-6 0.00069 L 0.29705 0.40556 " pathEditMode="relative" rAng="0" ptsTypes="AA">
                                      <p:cBhvr>
                                        <p:cTn id="197" dur="1750" fill="hold"/>
                                        <p:tgtEl>
                                          <p:spTgt spid="4">
                                            <p:txEl>
                                              <p:pRg st="4" end="4"/>
                                            </p:txEl>
                                          </p:spTgt>
                                        </p:tgtEl>
                                        <p:attrNameLst>
                                          <p:attrName>ppt_x</p:attrName>
                                          <p:attrName>ppt_y</p:attrName>
                                        </p:attrNameLst>
                                      </p:cBhvr>
                                      <p:rCtr x="14844" y="20231"/>
                                    </p:animMotion>
                                  </p:childTnLst>
                                </p:cTn>
                              </p:par>
                              <p:par>
                                <p:cTn id="198" presetID="0" presetClass="path" presetSubtype="0" accel="50000" decel="50000" fill="hold" nodeType="withEffect">
                                  <p:stCondLst>
                                    <p:cond delay="0"/>
                                  </p:stCondLst>
                                  <p:childTnLst>
                                    <p:animMotion origin="layout" path="M 3.33333E-6 0.00046 L 0.31146 0.33333 " pathEditMode="relative" rAng="0" ptsTypes="AA">
                                      <p:cBhvr>
                                        <p:cTn id="199" dur="1750" fill="hold"/>
                                        <p:tgtEl>
                                          <p:spTgt spid="4">
                                            <p:txEl>
                                              <p:pRg st="5" end="5"/>
                                            </p:txEl>
                                          </p:spTgt>
                                        </p:tgtEl>
                                        <p:attrNameLst>
                                          <p:attrName>ppt_x</p:attrName>
                                          <p:attrName>ppt_y</p:attrName>
                                        </p:attrNameLst>
                                      </p:cBhvr>
                                      <p:rCtr x="15573" y="16644"/>
                                    </p:animMotion>
                                  </p:childTnLst>
                                </p:cTn>
                              </p:par>
                              <p:par>
                                <p:cTn id="200" presetID="0" presetClass="path" presetSubtype="0" accel="50000" decel="50000" fill="hold" nodeType="withEffect">
                                  <p:stCondLst>
                                    <p:cond delay="0"/>
                                  </p:stCondLst>
                                  <p:childTnLst>
                                    <p:animMotion origin="layout" path="M 4.16667E-6 0.00046 L 0.31198 0.25833 " pathEditMode="relative" rAng="0" ptsTypes="AA">
                                      <p:cBhvr>
                                        <p:cTn id="201" dur="1750" fill="hold"/>
                                        <p:tgtEl>
                                          <p:spTgt spid="4">
                                            <p:txEl>
                                              <p:pRg st="6" end="6"/>
                                            </p:txEl>
                                          </p:spTgt>
                                        </p:tgtEl>
                                        <p:attrNameLst>
                                          <p:attrName>ppt_x</p:attrName>
                                          <p:attrName>ppt_y</p:attrName>
                                        </p:attrNameLst>
                                      </p:cBhvr>
                                      <p:rCtr x="15590" y="12894"/>
                                    </p:animMotion>
                                  </p:childTnLst>
                                </p:cTn>
                              </p:par>
                              <p:par>
                                <p:cTn id="202" presetID="0" presetClass="path" presetSubtype="0" accel="50000" decel="50000" fill="hold" nodeType="withEffect">
                                  <p:stCondLst>
                                    <p:cond delay="0"/>
                                  </p:stCondLst>
                                  <p:childTnLst>
                                    <p:animMotion origin="layout" path="M 4.44444E-6 0.00023 L 0.25399 0.18657 " pathEditMode="relative" rAng="0" ptsTypes="AA">
                                      <p:cBhvr>
                                        <p:cTn id="203" dur="1750" fill="hold"/>
                                        <p:tgtEl>
                                          <p:spTgt spid="4">
                                            <p:txEl>
                                              <p:pRg st="7" end="7"/>
                                            </p:txEl>
                                          </p:spTgt>
                                        </p:tgtEl>
                                        <p:attrNameLst>
                                          <p:attrName>ppt_x</p:attrName>
                                          <p:attrName>ppt_y</p:attrName>
                                        </p:attrNameLst>
                                      </p:cBhvr>
                                      <p:rCtr x="12691" y="9306"/>
                                    </p:animMotion>
                                  </p:childTnLst>
                                </p:cTn>
                              </p:par>
                              <p:par>
                                <p:cTn id="204" presetID="0" presetClass="path" presetSubtype="0" accel="50000" decel="50000" fill="hold" nodeType="withEffect">
                                  <p:stCondLst>
                                    <p:cond delay="0"/>
                                  </p:stCondLst>
                                  <p:childTnLst>
                                    <p:animMotion origin="layout" path="M 4.44444E-6 0.00069 L 0.33055 0.1125 " pathEditMode="relative" rAng="0" ptsTypes="AA">
                                      <p:cBhvr>
                                        <p:cTn id="205" dur="1750" fill="hold"/>
                                        <p:tgtEl>
                                          <p:spTgt spid="4">
                                            <p:txEl>
                                              <p:pRg st="8" end="8"/>
                                            </p:txEl>
                                          </p:spTgt>
                                        </p:tgtEl>
                                        <p:attrNameLst>
                                          <p:attrName>ppt_x</p:attrName>
                                          <p:attrName>ppt_y</p:attrName>
                                        </p:attrNameLst>
                                      </p:cBhvr>
                                      <p:rCtr x="16528" y="5579"/>
                                    </p:animMotion>
                                  </p:childTnLst>
                                </p:cTn>
                              </p:par>
                              <p:par>
                                <p:cTn id="206" presetID="0" presetClass="path" presetSubtype="0" accel="50000" decel="50000" fill="hold" nodeType="withEffect">
                                  <p:stCondLst>
                                    <p:cond delay="0"/>
                                  </p:stCondLst>
                                  <p:childTnLst>
                                    <p:animMotion origin="layout" path="M 5.55556E-7 0.00023 L 0.26771 0.03889 " pathEditMode="relative" rAng="0" ptsTypes="AA">
                                      <p:cBhvr>
                                        <p:cTn id="207" dur="1750" fill="hold"/>
                                        <p:tgtEl>
                                          <p:spTgt spid="4">
                                            <p:txEl>
                                              <p:pRg st="9" end="9"/>
                                            </p:txEl>
                                          </p:spTgt>
                                        </p:tgtEl>
                                        <p:attrNameLst>
                                          <p:attrName>ppt_x</p:attrName>
                                          <p:attrName>ppt_y</p:attrName>
                                        </p:attrNameLst>
                                      </p:cBhvr>
                                      <p:rCtr x="13385" y="1921"/>
                                    </p:animMotion>
                                  </p:childTnLst>
                                </p:cTn>
                              </p:par>
                              <p:par>
                                <p:cTn id="208" presetID="0" presetClass="path" presetSubtype="0" accel="50000" decel="50000" fill="hold" nodeType="withEffect">
                                  <p:stCondLst>
                                    <p:cond delay="0"/>
                                  </p:stCondLst>
                                  <p:childTnLst>
                                    <p:animMotion origin="layout" path="M 2.22222E-6 0.00023 L 0.38715 -0.03403 " pathEditMode="relative" rAng="0" ptsTypes="AA">
                                      <p:cBhvr>
                                        <p:cTn id="209" dur="1750" fill="hold"/>
                                        <p:tgtEl>
                                          <p:spTgt spid="4">
                                            <p:txEl>
                                              <p:pRg st="10" end="10"/>
                                            </p:txEl>
                                          </p:spTgt>
                                        </p:tgtEl>
                                        <p:attrNameLst>
                                          <p:attrName>ppt_x</p:attrName>
                                          <p:attrName>ppt_y</p:attrName>
                                        </p:attrNameLst>
                                      </p:cBhvr>
                                      <p:rCtr x="19358" y="-1713"/>
                                    </p:animMotion>
                                  </p:childTnLst>
                                </p:cTn>
                              </p:par>
                              <p:par>
                                <p:cTn id="210" presetID="0" presetClass="path" presetSubtype="0" accel="50000" decel="50000" fill="hold" nodeType="withEffect">
                                  <p:stCondLst>
                                    <p:cond delay="0"/>
                                  </p:stCondLst>
                                  <p:childTnLst>
                                    <p:animMotion origin="layout" path="M 2.77778E-7 0.00069 L 0.29427 -0.10741 " pathEditMode="relative" rAng="0" ptsTypes="AA">
                                      <p:cBhvr>
                                        <p:cTn id="211" dur="1750" fill="hold"/>
                                        <p:tgtEl>
                                          <p:spTgt spid="4">
                                            <p:txEl>
                                              <p:pRg st="11" end="11"/>
                                            </p:txEl>
                                          </p:spTgt>
                                        </p:tgtEl>
                                        <p:attrNameLst>
                                          <p:attrName>ppt_x</p:attrName>
                                          <p:attrName>ppt_y</p:attrName>
                                        </p:attrNameLst>
                                      </p:cBhvr>
                                      <p:rCtr x="14705" y="-5417"/>
                                    </p:animMotion>
                                  </p:childTnLst>
                                </p:cTn>
                              </p:par>
                              <p:par>
                                <p:cTn id="212" presetID="0" presetClass="path" presetSubtype="0" accel="50000" decel="50000" fill="hold" nodeType="withEffect">
                                  <p:stCondLst>
                                    <p:cond delay="0"/>
                                  </p:stCondLst>
                                  <p:childTnLst>
                                    <p:animMotion origin="layout" path="M 3.61111E-6 0.00046 L 0.27725 -0.18125 " pathEditMode="relative" rAng="0" ptsTypes="AA">
                                      <p:cBhvr>
                                        <p:cTn id="213" dur="1750" fill="hold"/>
                                        <p:tgtEl>
                                          <p:spTgt spid="4">
                                            <p:txEl>
                                              <p:pRg st="12" end="12"/>
                                            </p:txEl>
                                          </p:spTgt>
                                        </p:tgtEl>
                                        <p:attrNameLst>
                                          <p:attrName>ppt_x</p:attrName>
                                          <p:attrName>ppt_y</p:attrName>
                                        </p:attrNameLst>
                                      </p:cBhvr>
                                      <p:rCtr x="13854" y="-90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387B6-F92F-4412-863A-1BE97D7F689F}"/>
              </a:ext>
            </a:extLst>
          </p:cNvPr>
          <p:cNvPicPr>
            <a:picLocks noChangeAspect="1"/>
          </p:cNvPicPr>
          <p:nvPr/>
        </p:nvPicPr>
        <p:blipFill rotWithShape="1">
          <a:blip r:embed="rId4">
            <a:extLst>
              <a:ext uri="{28A0092B-C50C-407E-A947-70E740481C1C}">
                <a14:useLocalDpi xmlns:a14="http://schemas.microsoft.com/office/drawing/2010/main" val="0"/>
              </a:ext>
            </a:extLst>
          </a:blip>
          <a:srcRect l="20052"/>
          <a:stretch/>
        </p:blipFill>
        <p:spPr>
          <a:xfrm>
            <a:off x="0" y="0"/>
            <a:ext cx="9144000" cy="6858000"/>
          </a:xfrm>
          <a:prstGeom prst="rect">
            <a:avLst/>
          </a:prstGeom>
        </p:spPr>
      </p:pic>
      <p:sp>
        <p:nvSpPr>
          <p:cNvPr id="19" name="!!Earth">
            <a:extLst>
              <a:ext uri="{FF2B5EF4-FFF2-40B4-BE49-F238E27FC236}">
                <a16:creationId xmlns:a16="http://schemas.microsoft.com/office/drawing/2014/main" id="{F4FB2297-3208-472D-9D89-D882627AC637}"/>
              </a:ext>
            </a:extLst>
          </p:cNvPr>
          <p:cNvSpPr/>
          <p:nvPr/>
        </p:nvSpPr>
        <p:spPr>
          <a:xfrm>
            <a:off x="631376" y="1321728"/>
            <a:ext cx="8512624" cy="5536271"/>
          </a:xfrm>
          <a:custGeom>
            <a:avLst/>
            <a:gdLst>
              <a:gd name="connsiteX0" fmla="*/ 78377 w 8608423"/>
              <a:gd name="connsiteY0" fmla="*/ 5499463 h 5538652"/>
              <a:gd name="connsiteX1" fmla="*/ 78377 w 8608423"/>
              <a:gd name="connsiteY1" fmla="*/ 5434149 h 5538652"/>
              <a:gd name="connsiteX2" fmla="*/ 0 w 8608423"/>
              <a:gd name="connsiteY2" fmla="*/ 4820195 h 5538652"/>
              <a:gd name="connsiteX3" fmla="*/ 91440 w 8608423"/>
              <a:gd name="connsiteY3" fmla="*/ 3775166 h 5538652"/>
              <a:gd name="connsiteX4" fmla="*/ 483326 w 8608423"/>
              <a:gd name="connsiteY4" fmla="*/ 2860766 h 5538652"/>
              <a:gd name="connsiteX5" fmla="*/ 1175657 w 8608423"/>
              <a:gd name="connsiteY5" fmla="*/ 1802675 h 5538652"/>
              <a:gd name="connsiteX6" fmla="*/ 1998617 w 8608423"/>
              <a:gd name="connsiteY6" fmla="*/ 1136469 h 5538652"/>
              <a:gd name="connsiteX7" fmla="*/ 3265714 w 8608423"/>
              <a:gd name="connsiteY7" fmla="*/ 444137 h 5538652"/>
              <a:gd name="connsiteX8" fmla="*/ 4180114 w 8608423"/>
              <a:gd name="connsiteY8" fmla="*/ 143692 h 5538652"/>
              <a:gd name="connsiteX9" fmla="*/ 5368834 w 8608423"/>
              <a:gd name="connsiteY9" fmla="*/ 0 h 5538652"/>
              <a:gd name="connsiteX10" fmla="*/ 6688183 w 8608423"/>
              <a:gd name="connsiteY10" fmla="*/ 0 h 5538652"/>
              <a:gd name="connsiteX11" fmla="*/ 7471954 w 8608423"/>
              <a:gd name="connsiteY11" fmla="*/ 169817 h 5538652"/>
              <a:gd name="connsiteX12" fmla="*/ 7576457 w 8608423"/>
              <a:gd name="connsiteY12" fmla="*/ 209006 h 5538652"/>
              <a:gd name="connsiteX13" fmla="*/ 7654834 w 8608423"/>
              <a:gd name="connsiteY13" fmla="*/ 222069 h 5538652"/>
              <a:gd name="connsiteX14" fmla="*/ 8347166 w 8608423"/>
              <a:gd name="connsiteY14" fmla="*/ 431075 h 5538652"/>
              <a:gd name="connsiteX15" fmla="*/ 8608423 w 8608423"/>
              <a:gd name="connsiteY15" fmla="*/ 548640 h 5538652"/>
              <a:gd name="connsiteX16" fmla="*/ 8608423 w 8608423"/>
              <a:gd name="connsiteY16" fmla="*/ 5538652 h 5538652"/>
              <a:gd name="connsiteX17" fmla="*/ 78377 w 8608423"/>
              <a:gd name="connsiteY17" fmla="*/ 5499463 h 5538652"/>
              <a:gd name="connsiteX0" fmla="*/ 78377 w 8608423"/>
              <a:gd name="connsiteY0" fmla="*/ 5499463 h 5510077"/>
              <a:gd name="connsiteX1" fmla="*/ 78377 w 8608423"/>
              <a:gd name="connsiteY1" fmla="*/ 5434149 h 5510077"/>
              <a:gd name="connsiteX2" fmla="*/ 0 w 8608423"/>
              <a:gd name="connsiteY2" fmla="*/ 4820195 h 5510077"/>
              <a:gd name="connsiteX3" fmla="*/ 91440 w 8608423"/>
              <a:gd name="connsiteY3" fmla="*/ 3775166 h 5510077"/>
              <a:gd name="connsiteX4" fmla="*/ 483326 w 8608423"/>
              <a:gd name="connsiteY4" fmla="*/ 2860766 h 5510077"/>
              <a:gd name="connsiteX5" fmla="*/ 1175657 w 8608423"/>
              <a:gd name="connsiteY5" fmla="*/ 1802675 h 5510077"/>
              <a:gd name="connsiteX6" fmla="*/ 1998617 w 8608423"/>
              <a:gd name="connsiteY6" fmla="*/ 1136469 h 5510077"/>
              <a:gd name="connsiteX7" fmla="*/ 3265714 w 8608423"/>
              <a:gd name="connsiteY7" fmla="*/ 444137 h 5510077"/>
              <a:gd name="connsiteX8" fmla="*/ 4180114 w 8608423"/>
              <a:gd name="connsiteY8" fmla="*/ 143692 h 5510077"/>
              <a:gd name="connsiteX9" fmla="*/ 5368834 w 8608423"/>
              <a:gd name="connsiteY9" fmla="*/ 0 h 5510077"/>
              <a:gd name="connsiteX10" fmla="*/ 6688183 w 8608423"/>
              <a:gd name="connsiteY10" fmla="*/ 0 h 5510077"/>
              <a:gd name="connsiteX11" fmla="*/ 7471954 w 8608423"/>
              <a:gd name="connsiteY11" fmla="*/ 169817 h 5510077"/>
              <a:gd name="connsiteX12" fmla="*/ 7576457 w 8608423"/>
              <a:gd name="connsiteY12" fmla="*/ 209006 h 5510077"/>
              <a:gd name="connsiteX13" fmla="*/ 7654834 w 8608423"/>
              <a:gd name="connsiteY13" fmla="*/ 222069 h 5510077"/>
              <a:gd name="connsiteX14" fmla="*/ 8347166 w 8608423"/>
              <a:gd name="connsiteY14" fmla="*/ 431075 h 5510077"/>
              <a:gd name="connsiteX15" fmla="*/ 8608423 w 8608423"/>
              <a:gd name="connsiteY15" fmla="*/ 548640 h 5510077"/>
              <a:gd name="connsiteX16" fmla="*/ 8565561 w 8608423"/>
              <a:gd name="connsiteY16" fmla="*/ 5510077 h 5510077"/>
              <a:gd name="connsiteX17" fmla="*/ 78377 w 8608423"/>
              <a:gd name="connsiteY17" fmla="*/ 5499463 h 5510077"/>
              <a:gd name="connsiteX0" fmla="*/ 78377 w 8608423"/>
              <a:gd name="connsiteY0" fmla="*/ 5499463 h 5514840"/>
              <a:gd name="connsiteX1" fmla="*/ 78377 w 8608423"/>
              <a:gd name="connsiteY1" fmla="*/ 5434149 h 5514840"/>
              <a:gd name="connsiteX2" fmla="*/ 0 w 8608423"/>
              <a:gd name="connsiteY2" fmla="*/ 4820195 h 5514840"/>
              <a:gd name="connsiteX3" fmla="*/ 91440 w 8608423"/>
              <a:gd name="connsiteY3" fmla="*/ 3775166 h 5514840"/>
              <a:gd name="connsiteX4" fmla="*/ 483326 w 8608423"/>
              <a:gd name="connsiteY4" fmla="*/ 2860766 h 5514840"/>
              <a:gd name="connsiteX5" fmla="*/ 1175657 w 8608423"/>
              <a:gd name="connsiteY5" fmla="*/ 1802675 h 5514840"/>
              <a:gd name="connsiteX6" fmla="*/ 1998617 w 8608423"/>
              <a:gd name="connsiteY6" fmla="*/ 1136469 h 5514840"/>
              <a:gd name="connsiteX7" fmla="*/ 3265714 w 8608423"/>
              <a:gd name="connsiteY7" fmla="*/ 444137 h 5514840"/>
              <a:gd name="connsiteX8" fmla="*/ 4180114 w 8608423"/>
              <a:gd name="connsiteY8" fmla="*/ 143692 h 5514840"/>
              <a:gd name="connsiteX9" fmla="*/ 5368834 w 8608423"/>
              <a:gd name="connsiteY9" fmla="*/ 0 h 5514840"/>
              <a:gd name="connsiteX10" fmla="*/ 6688183 w 8608423"/>
              <a:gd name="connsiteY10" fmla="*/ 0 h 5514840"/>
              <a:gd name="connsiteX11" fmla="*/ 7471954 w 8608423"/>
              <a:gd name="connsiteY11" fmla="*/ 169817 h 5514840"/>
              <a:gd name="connsiteX12" fmla="*/ 7576457 w 8608423"/>
              <a:gd name="connsiteY12" fmla="*/ 209006 h 5514840"/>
              <a:gd name="connsiteX13" fmla="*/ 7654834 w 8608423"/>
              <a:gd name="connsiteY13" fmla="*/ 222069 h 5514840"/>
              <a:gd name="connsiteX14" fmla="*/ 8347166 w 8608423"/>
              <a:gd name="connsiteY14" fmla="*/ 431075 h 5514840"/>
              <a:gd name="connsiteX15" fmla="*/ 8608423 w 8608423"/>
              <a:gd name="connsiteY15" fmla="*/ 548640 h 5514840"/>
              <a:gd name="connsiteX16" fmla="*/ 8591755 w 8608423"/>
              <a:gd name="connsiteY16" fmla="*/ 5514840 h 5514840"/>
              <a:gd name="connsiteX17" fmla="*/ 78377 w 8608423"/>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471954 w 8596516"/>
              <a:gd name="connsiteY11" fmla="*/ 169817 h 5514840"/>
              <a:gd name="connsiteX12" fmla="*/ 7576457 w 8596516"/>
              <a:gd name="connsiteY12" fmla="*/ 209006 h 5514840"/>
              <a:gd name="connsiteX13" fmla="*/ 7654834 w 8596516"/>
              <a:gd name="connsiteY13" fmla="*/ 222069 h 5514840"/>
              <a:gd name="connsiteX14" fmla="*/ 8347166 w 8596516"/>
              <a:gd name="connsiteY14" fmla="*/ 431075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471954 w 8596516"/>
              <a:gd name="connsiteY11" fmla="*/ 169817 h 5514840"/>
              <a:gd name="connsiteX12" fmla="*/ 7576457 w 8596516"/>
              <a:gd name="connsiteY12" fmla="*/ 209006 h 5514840"/>
              <a:gd name="connsiteX13" fmla="*/ 7654834 w 8596516"/>
              <a:gd name="connsiteY13" fmla="*/ 222069 h 5514840"/>
              <a:gd name="connsiteX14" fmla="*/ 8332879 w 8596516"/>
              <a:gd name="connsiteY14" fmla="*/ 433457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174298 w 8596516"/>
              <a:gd name="connsiteY11" fmla="*/ 110286 h 5514840"/>
              <a:gd name="connsiteX12" fmla="*/ 7576457 w 8596516"/>
              <a:gd name="connsiteY12" fmla="*/ 209006 h 5514840"/>
              <a:gd name="connsiteX13" fmla="*/ 7654834 w 8596516"/>
              <a:gd name="connsiteY13" fmla="*/ 222069 h 5514840"/>
              <a:gd name="connsiteX14" fmla="*/ 8332879 w 8596516"/>
              <a:gd name="connsiteY14" fmla="*/ 433457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174298 w 8596516"/>
              <a:gd name="connsiteY11" fmla="*/ 110286 h 5514840"/>
              <a:gd name="connsiteX12" fmla="*/ 7576457 w 8596516"/>
              <a:gd name="connsiteY12" fmla="*/ 209006 h 5514840"/>
              <a:gd name="connsiteX13" fmla="*/ 7800091 w 8596516"/>
              <a:gd name="connsiteY13" fmla="*/ 264932 h 5514840"/>
              <a:gd name="connsiteX14" fmla="*/ 8332879 w 8596516"/>
              <a:gd name="connsiteY14" fmla="*/ 433457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174298 w 8596516"/>
              <a:gd name="connsiteY11" fmla="*/ 110286 h 5514840"/>
              <a:gd name="connsiteX12" fmla="*/ 7576457 w 8596516"/>
              <a:gd name="connsiteY12" fmla="*/ 209006 h 5514840"/>
              <a:gd name="connsiteX13" fmla="*/ 7800091 w 8596516"/>
              <a:gd name="connsiteY13" fmla="*/ 272076 h 5514840"/>
              <a:gd name="connsiteX14" fmla="*/ 8332879 w 8596516"/>
              <a:gd name="connsiteY14" fmla="*/ 433457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499463 h 5514840"/>
              <a:gd name="connsiteX1" fmla="*/ 78377 w 8596516"/>
              <a:gd name="connsiteY1" fmla="*/ 5434149 h 5514840"/>
              <a:gd name="connsiteX2" fmla="*/ 0 w 8596516"/>
              <a:gd name="connsiteY2" fmla="*/ 4820195 h 5514840"/>
              <a:gd name="connsiteX3" fmla="*/ 91440 w 8596516"/>
              <a:gd name="connsiteY3" fmla="*/ 3775166 h 5514840"/>
              <a:gd name="connsiteX4" fmla="*/ 483326 w 8596516"/>
              <a:gd name="connsiteY4" fmla="*/ 2860766 h 5514840"/>
              <a:gd name="connsiteX5" fmla="*/ 1175657 w 8596516"/>
              <a:gd name="connsiteY5" fmla="*/ 1802675 h 5514840"/>
              <a:gd name="connsiteX6" fmla="*/ 1998617 w 8596516"/>
              <a:gd name="connsiteY6" fmla="*/ 1136469 h 5514840"/>
              <a:gd name="connsiteX7" fmla="*/ 3265714 w 8596516"/>
              <a:gd name="connsiteY7" fmla="*/ 444137 h 5514840"/>
              <a:gd name="connsiteX8" fmla="*/ 4180114 w 8596516"/>
              <a:gd name="connsiteY8" fmla="*/ 143692 h 5514840"/>
              <a:gd name="connsiteX9" fmla="*/ 5368834 w 8596516"/>
              <a:gd name="connsiteY9" fmla="*/ 0 h 5514840"/>
              <a:gd name="connsiteX10" fmla="*/ 6688183 w 8596516"/>
              <a:gd name="connsiteY10" fmla="*/ 0 h 5514840"/>
              <a:gd name="connsiteX11" fmla="*/ 7174298 w 8596516"/>
              <a:gd name="connsiteY11" fmla="*/ 110286 h 5514840"/>
              <a:gd name="connsiteX12" fmla="*/ 7576457 w 8596516"/>
              <a:gd name="connsiteY12" fmla="*/ 209006 h 5514840"/>
              <a:gd name="connsiteX13" fmla="*/ 7800091 w 8596516"/>
              <a:gd name="connsiteY13" fmla="*/ 272076 h 5514840"/>
              <a:gd name="connsiteX14" fmla="*/ 8337642 w 8596516"/>
              <a:gd name="connsiteY14" fmla="*/ 447744 h 5514840"/>
              <a:gd name="connsiteX15" fmla="*/ 8596516 w 8596516"/>
              <a:gd name="connsiteY15" fmla="*/ 546259 h 5514840"/>
              <a:gd name="connsiteX16" fmla="*/ 8591755 w 8596516"/>
              <a:gd name="connsiteY16" fmla="*/ 5514840 h 5514840"/>
              <a:gd name="connsiteX17" fmla="*/ 78377 w 8596516"/>
              <a:gd name="connsiteY17" fmla="*/ 5499463 h 5514840"/>
              <a:gd name="connsiteX0" fmla="*/ 78377 w 8596516"/>
              <a:gd name="connsiteY0" fmla="*/ 5528038 h 5543415"/>
              <a:gd name="connsiteX1" fmla="*/ 78377 w 8596516"/>
              <a:gd name="connsiteY1" fmla="*/ 5462724 h 5543415"/>
              <a:gd name="connsiteX2" fmla="*/ 0 w 8596516"/>
              <a:gd name="connsiteY2" fmla="*/ 4848770 h 5543415"/>
              <a:gd name="connsiteX3" fmla="*/ 91440 w 8596516"/>
              <a:gd name="connsiteY3" fmla="*/ 3803741 h 5543415"/>
              <a:gd name="connsiteX4" fmla="*/ 483326 w 8596516"/>
              <a:gd name="connsiteY4" fmla="*/ 2889341 h 5543415"/>
              <a:gd name="connsiteX5" fmla="*/ 1175657 w 8596516"/>
              <a:gd name="connsiteY5" fmla="*/ 1831250 h 5543415"/>
              <a:gd name="connsiteX6" fmla="*/ 1998617 w 8596516"/>
              <a:gd name="connsiteY6" fmla="*/ 1165044 h 5543415"/>
              <a:gd name="connsiteX7" fmla="*/ 3265714 w 8596516"/>
              <a:gd name="connsiteY7" fmla="*/ 472712 h 5543415"/>
              <a:gd name="connsiteX8" fmla="*/ 4180114 w 8596516"/>
              <a:gd name="connsiteY8" fmla="*/ 172267 h 5543415"/>
              <a:gd name="connsiteX9" fmla="*/ 5387884 w 8596516"/>
              <a:gd name="connsiteY9" fmla="*/ 0 h 5543415"/>
              <a:gd name="connsiteX10" fmla="*/ 6688183 w 8596516"/>
              <a:gd name="connsiteY10" fmla="*/ 28575 h 5543415"/>
              <a:gd name="connsiteX11" fmla="*/ 7174298 w 8596516"/>
              <a:gd name="connsiteY11" fmla="*/ 138861 h 5543415"/>
              <a:gd name="connsiteX12" fmla="*/ 7576457 w 8596516"/>
              <a:gd name="connsiteY12" fmla="*/ 237581 h 5543415"/>
              <a:gd name="connsiteX13" fmla="*/ 7800091 w 8596516"/>
              <a:gd name="connsiteY13" fmla="*/ 300651 h 5543415"/>
              <a:gd name="connsiteX14" fmla="*/ 8337642 w 8596516"/>
              <a:gd name="connsiteY14" fmla="*/ 476319 h 5543415"/>
              <a:gd name="connsiteX15" fmla="*/ 8596516 w 8596516"/>
              <a:gd name="connsiteY15" fmla="*/ 574834 h 5543415"/>
              <a:gd name="connsiteX16" fmla="*/ 8591755 w 8596516"/>
              <a:gd name="connsiteY16" fmla="*/ 5543415 h 5543415"/>
              <a:gd name="connsiteX17" fmla="*/ 78377 w 8596516"/>
              <a:gd name="connsiteY17" fmla="*/ 5528038 h 5543415"/>
              <a:gd name="connsiteX0" fmla="*/ 78377 w 8596516"/>
              <a:gd name="connsiteY0" fmla="*/ 5528038 h 5543415"/>
              <a:gd name="connsiteX1" fmla="*/ 78377 w 8596516"/>
              <a:gd name="connsiteY1" fmla="*/ 5462724 h 5543415"/>
              <a:gd name="connsiteX2" fmla="*/ 0 w 8596516"/>
              <a:gd name="connsiteY2" fmla="*/ 4848770 h 5543415"/>
              <a:gd name="connsiteX3" fmla="*/ 91440 w 8596516"/>
              <a:gd name="connsiteY3" fmla="*/ 3803741 h 5543415"/>
              <a:gd name="connsiteX4" fmla="*/ 483326 w 8596516"/>
              <a:gd name="connsiteY4" fmla="*/ 2889341 h 5543415"/>
              <a:gd name="connsiteX5" fmla="*/ 1175657 w 8596516"/>
              <a:gd name="connsiteY5" fmla="*/ 1831250 h 5543415"/>
              <a:gd name="connsiteX6" fmla="*/ 1998617 w 8596516"/>
              <a:gd name="connsiteY6" fmla="*/ 1165044 h 5543415"/>
              <a:gd name="connsiteX7" fmla="*/ 3265714 w 8596516"/>
              <a:gd name="connsiteY7" fmla="*/ 472712 h 5543415"/>
              <a:gd name="connsiteX8" fmla="*/ 4180114 w 8596516"/>
              <a:gd name="connsiteY8" fmla="*/ 172267 h 5543415"/>
              <a:gd name="connsiteX9" fmla="*/ 5387884 w 8596516"/>
              <a:gd name="connsiteY9" fmla="*/ 0 h 5543415"/>
              <a:gd name="connsiteX10" fmla="*/ 6659608 w 8596516"/>
              <a:gd name="connsiteY10" fmla="*/ 45243 h 5543415"/>
              <a:gd name="connsiteX11" fmla="*/ 7174298 w 8596516"/>
              <a:gd name="connsiteY11" fmla="*/ 138861 h 5543415"/>
              <a:gd name="connsiteX12" fmla="*/ 7576457 w 8596516"/>
              <a:gd name="connsiteY12" fmla="*/ 237581 h 5543415"/>
              <a:gd name="connsiteX13" fmla="*/ 7800091 w 8596516"/>
              <a:gd name="connsiteY13" fmla="*/ 300651 h 5543415"/>
              <a:gd name="connsiteX14" fmla="*/ 8337642 w 8596516"/>
              <a:gd name="connsiteY14" fmla="*/ 476319 h 5543415"/>
              <a:gd name="connsiteX15" fmla="*/ 8596516 w 8596516"/>
              <a:gd name="connsiteY15" fmla="*/ 574834 h 5543415"/>
              <a:gd name="connsiteX16" fmla="*/ 8591755 w 8596516"/>
              <a:gd name="connsiteY16" fmla="*/ 5543415 h 5543415"/>
              <a:gd name="connsiteX17" fmla="*/ 78377 w 8596516"/>
              <a:gd name="connsiteY17" fmla="*/ 5528038 h 5543415"/>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76969 h 5547672"/>
              <a:gd name="connsiteX8" fmla="*/ 4180114 w 8596516"/>
              <a:gd name="connsiteY8" fmla="*/ 176524 h 5547672"/>
              <a:gd name="connsiteX9" fmla="*/ 5387884 w 8596516"/>
              <a:gd name="connsiteY9" fmla="*/ 4257 h 5547672"/>
              <a:gd name="connsiteX10" fmla="*/ 5992654 w 8596516"/>
              <a:gd name="connsiteY10" fmla="*/ 1809 h 5547672"/>
              <a:gd name="connsiteX11" fmla="*/ 6659608 w 8596516"/>
              <a:gd name="connsiteY11" fmla="*/ 49500 h 5547672"/>
              <a:gd name="connsiteX12" fmla="*/ 7174298 w 8596516"/>
              <a:gd name="connsiteY12" fmla="*/ 143118 h 5547672"/>
              <a:gd name="connsiteX13" fmla="*/ 7576457 w 8596516"/>
              <a:gd name="connsiteY13" fmla="*/ 241838 h 5547672"/>
              <a:gd name="connsiteX14" fmla="*/ 7800091 w 8596516"/>
              <a:gd name="connsiteY14" fmla="*/ 304908 h 5547672"/>
              <a:gd name="connsiteX15" fmla="*/ 8337642 w 8596516"/>
              <a:gd name="connsiteY15" fmla="*/ 480576 h 5547672"/>
              <a:gd name="connsiteX16" fmla="*/ 8596516 w 8596516"/>
              <a:gd name="connsiteY16" fmla="*/ 579091 h 5547672"/>
              <a:gd name="connsiteX17" fmla="*/ 8591755 w 8596516"/>
              <a:gd name="connsiteY17" fmla="*/ 5547672 h 5547672"/>
              <a:gd name="connsiteX18" fmla="*/ 78377 w 8596516"/>
              <a:gd name="connsiteY18"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76969 h 5547672"/>
              <a:gd name="connsiteX8" fmla="*/ 4180114 w 8596516"/>
              <a:gd name="connsiteY8" fmla="*/ 176524 h 5547672"/>
              <a:gd name="connsiteX9" fmla="*/ 4768691 w 8596516"/>
              <a:gd name="connsiteY9" fmla="*/ 80390 h 5547672"/>
              <a:gd name="connsiteX10" fmla="*/ 5387884 w 8596516"/>
              <a:gd name="connsiteY10" fmla="*/ 4257 h 5547672"/>
              <a:gd name="connsiteX11" fmla="*/ 5992654 w 8596516"/>
              <a:gd name="connsiteY11" fmla="*/ 1809 h 5547672"/>
              <a:gd name="connsiteX12" fmla="*/ 6659608 w 8596516"/>
              <a:gd name="connsiteY12" fmla="*/ 49500 h 5547672"/>
              <a:gd name="connsiteX13" fmla="*/ 7174298 w 8596516"/>
              <a:gd name="connsiteY13" fmla="*/ 143118 h 5547672"/>
              <a:gd name="connsiteX14" fmla="*/ 7576457 w 8596516"/>
              <a:gd name="connsiteY14" fmla="*/ 241838 h 5547672"/>
              <a:gd name="connsiteX15" fmla="*/ 7800091 w 8596516"/>
              <a:gd name="connsiteY15" fmla="*/ 304908 h 5547672"/>
              <a:gd name="connsiteX16" fmla="*/ 8337642 w 8596516"/>
              <a:gd name="connsiteY16" fmla="*/ 480576 h 5547672"/>
              <a:gd name="connsiteX17" fmla="*/ 8596516 w 8596516"/>
              <a:gd name="connsiteY17" fmla="*/ 579091 h 5547672"/>
              <a:gd name="connsiteX18" fmla="*/ 8591755 w 8596516"/>
              <a:gd name="connsiteY18" fmla="*/ 5547672 h 5547672"/>
              <a:gd name="connsiteX19" fmla="*/ 78377 w 8596516"/>
              <a:gd name="connsiteY19"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76969 h 5547672"/>
              <a:gd name="connsiteX8" fmla="*/ 4153920 w 8596516"/>
              <a:gd name="connsiteY8" fmla="*/ 200337 h 5547672"/>
              <a:gd name="connsiteX9" fmla="*/ 4768691 w 8596516"/>
              <a:gd name="connsiteY9" fmla="*/ 80390 h 5547672"/>
              <a:gd name="connsiteX10" fmla="*/ 5387884 w 8596516"/>
              <a:gd name="connsiteY10" fmla="*/ 4257 h 5547672"/>
              <a:gd name="connsiteX11" fmla="*/ 5992654 w 8596516"/>
              <a:gd name="connsiteY11" fmla="*/ 1809 h 5547672"/>
              <a:gd name="connsiteX12" fmla="*/ 6659608 w 8596516"/>
              <a:gd name="connsiteY12" fmla="*/ 49500 h 5547672"/>
              <a:gd name="connsiteX13" fmla="*/ 7174298 w 8596516"/>
              <a:gd name="connsiteY13" fmla="*/ 143118 h 5547672"/>
              <a:gd name="connsiteX14" fmla="*/ 7576457 w 8596516"/>
              <a:gd name="connsiteY14" fmla="*/ 241838 h 5547672"/>
              <a:gd name="connsiteX15" fmla="*/ 7800091 w 8596516"/>
              <a:gd name="connsiteY15" fmla="*/ 304908 h 5547672"/>
              <a:gd name="connsiteX16" fmla="*/ 8337642 w 8596516"/>
              <a:gd name="connsiteY16" fmla="*/ 480576 h 5547672"/>
              <a:gd name="connsiteX17" fmla="*/ 8596516 w 8596516"/>
              <a:gd name="connsiteY17" fmla="*/ 579091 h 5547672"/>
              <a:gd name="connsiteX18" fmla="*/ 8591755 w 8596516"/>
              <a:gd name="connsiteY18" fmla="*/ 5547672 h 5547672"/>
              <a:gd name="connsiteX19" fmla="*/ 78377 w 8596516"/>
              <a:gd name="connsiteY19"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76969 h 5547672"/>
              <a:gd name="connsiteX8" fmla="*/ 4153920 w 8596516"/>
              <a:gd name="connsiteY8" fmla="*/ 200337 h 5547672"/>
              <a:gd name="connsiteX9" fmla="*/ 4768691 w 8596516"/>
              <a:gd name="connsiteY9" fmla="*/ 80390 h 5547672"/>
              <a:gd name="connsiteX10" fmla="*/ 5387884 w 8596516"/>
              <a:gd name="connsiteY10" fmla="*/ 4257 h 5547672"/>
              <a:gd name="connsiteX11" fmla="*/ 5992654 w 8596516"/>
              <a:gd name="connsiteY11" fmla="*/ 1809 h 5547672"/>
              <a:gd name="connsiteX12" fmla="*/ 6659608 w 8596516"/>
              <a:gd name="connsiteY12" fmla="*/ 49500 h 5547672"/>
              <a:gd name="connsiteX13" fmla="*/ 7174298 w 8596516"/>
              <a:gd name="connsiteY13" fmla="*/ 143118 h 5547672"/>
              <a:gd name="connsiteX14" fmla="*/ 7576457 w 8596516"/>
              <a:gd name="connsiteY14" fmla="*/ 241838 h 5547672"/>
              <a:gd name="connsiteX15" fmla="*/ 7800091 w 8596516"/>
              <a:gd name="connsiteY15" fmla="*/ 304908 h 5547672"/>
              <a:gd name="connsiteX16" fmla="*/ 8337642 w 8596516"/>
              <a:gd name="connsiteY16" fmla="*/ 480576 h 5547672"/>
              <a:gd name="connsiteX17" fmla="*/ 8596516 w 8596516"/>
              <a:gd name="connsiteY17" fmla="*/ 579091 h 5547672"/>
              <a:gd name="connsiteX18" fmla="*/ 8591755 w 8596516"/>
              <a:gd name="connsiteY18" fmla="*/ 5547672 h 5547672"/>
              <a:gd name="connsiteX19" fmla="*/ 78377 w 8596516"/>
              <a:gd name="connsiteY19"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91256 h 5547672"/>
              <a:gd name="connsiteX8" fmla="*/ 4153920 w 8596516"/>
              <a:gd name="connsiteY8" fmla="*/ 200337 h 5547672"/>
              <a:gd name="connsiteX9" fmla="*/ 4768691 w 8596516"/>
              <a:gd name="connsiteY9" fmla="*/ 80390 h 5547672"/>
              <a:gd name="connsiteX10" fmla="*/ 5387884 w 8596516"/>
              <a:gd name="connsiteY10" fmla="*/ 4257 h 5547672"/>
              <a:gd name="connsiteX11" fmla="*/ 5992654 w 8596516"/>
              <a:gd name="connsiteY11" fmla="*/ 1809 h 5547672"/>
              <a:gd name="connsiteX12" fmla="*/ 6659608 w 8596516"/>
              <a:gd name="connsiteY12" fmla="*/ 49500 h 5547672"/>
              <a:gd name="connsiteX13" fmla="*/ 7174298 w 8596516"/>
              <a:gd name="connsiteY13" fmla="*/ 143118 h 5547672"/>
              <a:gd name="connsiteX14" fmla="*/ 7576457 w 8596516"/>
              <a:gd name="connsiteY14" fmla="*/ 241838 h 5547672"/>
              <a:gd name="connsiteX15" fmla="*/ 7800091 w 8596516"/>
              <a:gd name="connsiteY15" fmla="*/ 304908 h 5547672"/>
              <a:gd name="connsiteX16" fmla="*/ 8337642 w 8596516"/>
              <a:gd name="connsiteY16" fmla="*/ 480576 h 5547672"/>
              <a:gd name="connsiteX17" fmla="*/ 8596516 w 8596516"/>
              <a:gd name="connsiteY17" fmla="*/ 579091 h 5547672"/>
              <a:gd name="connsiteX18" fmla="*/ 8591755 w 8596516"/>
              <a:gd name="connsiteY18" fmla="*/ 5547672 h 5547672"/>
              <a:gd name="connsiteX19" fmla="*/ 78377 w 8596516"/>
              <a:gd name="connsiteY19"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3265714 w 8596516"/>
              <a:gd name="connsiteY7" fmla="*/ 491256 h 5547672"/>
              <a:gd name="connsiteX8" fmla="*/ 3668554 w 8596516"/>
              <a:gd name="connsiteY8" fmla="*/ 339947 h 5547672"/>
              <a:gd name="connsiteX9" fmla="*/ 4153920 w 8596516"/>
              <a:gd name="connsiteY9" fmla="*/ 200337 h 5547672"/>
              <a:gd name="connsiteX10" fmla="*/ 4768691 w 8596516"/>
              <a:gd name="connsiteY10" fmla="*/ 80390 h 5547672"/>
              <a:gd name="connsiteX11" fmla="*/ 5387884 w 8596516"/>
              <a:gd name="connsiteY11" fmla="*/ 4257 h 5547672"/>
              <a:gd name="connsiteX12" fmla="*/ 5992654 w 8596516"/>
              <a:gd name="connsiteY12" fmla="*/ 1809 h 5547672"/>
              <a:gd name="connsiteX13" fmla="*/ 6659608 w 8596516"/>
              <a:gd name="connsiteY13" fmla="*/ 49500 h 5547672"/>
              <a:gd name="connsiteX14" fmla="*/ 7174298 w 8596516"/>
              <a:gd name="connsiteY14" fmla="*/ 143118 h 5547672"/>
              <a:gd name="connsiteX15" fmla="*/ 7576457 w 8596516"/>
              <a:gd name="connsiteY15" fmla="*/ 241838 h 5547672"/>
              <a:gd name="connsiteX16" fmla="*/ 7800091 w 8596516"/>
              <a:gd name="connsiteY16" fmla="*/ 304908 h 5547672"/>
              <a:gd name="connsiteX17" fmla="*/ 8337642 w 8596516"/>
              <a:gd name="connsiteY17" fmla="*/ 480576 h 5547672"/>
              <a:gd name="connsiteX18" fmla="*/ 8596516 w 8596516"/>
              <a:gd name="connsiteY18" fmla="*/ 579091 h 5547672"/>
              <a:gd name="connsiteX19" fmla="*/ 8591755 w 8596516"/>
              <a:gd name="connsiteY19" fmla="*/ 5547672 h 5547672"/>
              <a:gd name="connsiteX20" fmla="*/ 78377 w 8596516"/>
              <a:gd name="connsiteY20"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69301 h 5547672"/>
              <a:gd name="connsiteX7" fmla="*/ 2692241 w 8596516"/>
              <a:gd name="connsiteY7" fmla="*/ 766190 h 5547672"/>
              <a:gd name="connsiteX8" fmla="*/ 3265714 w 8596516"/>
              <a:gd name="connsiteY8" fmla="*/ 491256 h 5547672"/>
              <a:gd name="connsiteX9" fmla="*/ 3668554 w 8596516"/>
              <a:gd name="connsiteY9" fmla="*/ 339947 h 5547672"/>
              <a:gd name="connsiteX10" fmla="*/ 4153920 w 8596516"/>
              <a:gd name="connsiteY10" fmla="*/ 200337 h 5547672"/>
              <a:gd name="connsiteX11" fmla="*/ 4768691 w 8596516"/>
              <a:gd name="connsiteY11" fmla="*/ 80390 h 5547672"/>
              <a:gd name="connsiteX12" fmla="*/ 5387884 w 8596516"/>
              <a:gd name="connsiteY12" fmla="*/ 4257 h 5547672"/>
              <a:gd name="connsiteX13" fmla="*/ 5992654 w 8596516"/>
              <a:gd name="connsiteY13" fmla="*/ 1809 h 5547672"/>
              <a:gd name="connsiteX14" fmla="*/ 6659608 w 8596516"/>
              <a:gd name="connsiteY14" fmla="*/ 49500 h 5547672"/>
              <a:gd name="connsiteX15" fmla="*/ 7174298 w 8596516"/>
              <a:gd name="connsiteY15" fmla="*/ 143118 h 5547672"/>
              <a:gd name="connsiteX16" fmla="*/ 7576457 w 8596516"/>
              <a:gd name="connsiteY16" fmla="*/ 241838 h 5547672"/>
              <a:gd name="connsiteX17" fmla="*/ 7800091 w 8596516"/>
              <a:gd name="connsiteY17" fmla="*/ 304908 h 5547672"/>
              <a:gd name="connsiteX18" fmla="*/ 8337642 w 8596516"/>
              <a:gd name="connsiteY18" fmla="*/ 480576 h 5547672"/>
              <a:gd name="connsiteX19" fmla="*/ 8596516 w 8596516"/>
              <a:gd name="connsiteY19" fmla="*/ 579091 h 5547672"/>
              <a:gd name="connsiteX20" fmla="*/ 8591755 w 8596516"/>
              <a:gd name="connsiteY20" fmla="*/ 5547672 h 5547672"/>
              <a:gd name="connsiteX21" fmla="*/ 78377 w 8596516"/>
              <a:gd name="connsiteY21"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175657 w 8596516"/>
              <a:gd name="connsiteY5" fmla="*/ 1835507 h 5547672"/>
              <a:gd name="connsiteX6" fmla="*/ 1998617 w 8596516"/>
              <a:gd name="connsiteY6" fmla="*/ 1193113 h 5547672"/>
              <a:gd name="connsiteX7" fmla="*/ 2692241 w 8596516"/>
              <a:gd name="connsiteY7" fmla="*/ 766190 h 5547672"/>
              <a:gd name="connsiteX8" fmla="*/ 3265714 w 8596516"/>
              <a:gd name="connsiteY8" fmla="*/ 491256 h 5547672"/>
              <a:gd name="connsiteX9" fmla="*/ 3668554 w 8596516"/>
              <a:gd name="connsiteY9" fmla="*/ 339947 h 5547672"/>
              <a:gd name="connsiteX10" fmla="*/ 4153920 w 8596516"/>
              <a:gd name="connsiteY10" fmla="*/ 200337 h 5547672"/>
              <a:gd name="connsiteX11" fmla="*/ 4768691 w 8596516"/>
              <a:gd name="connsiteY11" fmla="*/ 80390 h 5547672"/>
              <a:gd name="connsiteX12" fmla="*/ 5387884 w 8596516"/>
              <a:gd name="connsiteY12" fmla="*/ 4257 h 5547672"/>
              <a:gd name="connsiteX13" fmla="*/ 5992654 w 8596516"/>
              <a:gd name="connsiteY13" fmla="*/ 1809 h 5547672"/>
              <a:gd name="connsiteX14" fmla="*/ 6659608 w 8596516"/>
              <a:gd name="connsiteY14" fmla="*/ 49500 h 5547672"/>
              <a:gd name="connsiteX15" fmla="*/ 7174298 w 8596516"/>
              <a:gd name="connsiteY15" fmla="*/ 143118 h 5547672"/>
              <a:gd name="connsiteX16" fmla="*/ 7576457 w 8596516"/>
              <a:gd name="connsiteY16" fmla="*/ 241838 h 5547672"/>
              <a:gd name="connsiteX17" fmla="*/ 7800091 w 8596516"/>
              <a:gd name="connsiteY17" fmla="*/ 304908 h 5547672"/>
              <a:gd name="connsiteX18" fmla="*/ 8337642 w 8596516"/>
              <a:gd name="connsiteY18" fmla="*/ 480576 h 5547672"/>
              <a:gd name="connsiteX19" fmla="*/ 8596516 w 8596516"/>
              <a:gd name="connsiteY19" fmla="*/ 579091 h 5547672"/>
              <a:gd name="connsiteX20" fmla="*/ 8591755 w 8596516"/>
              <a:gd name="connsiteY20" fmla="*/ 5547672 h 5547672"/>
              <a:gd name="connsiteX21" fmla="*/ 78377 w 8596516"/>
              <a:gd name="connsiteY21"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232807 w 8596516"/>
              <a:gd name="connsiteY5" fmla="*/ 1887895 h 5547672"/>
              <a:gd name="connsiteX6" fmla="*/ 1998617 w 8596516"/>
              <a:gd name="connsiteY6" fmla="*/ 1193113 h 5547672"/>
              <a:gd name="connsiteX7" fmla="*/ 2692241 w 8596516"/>
              <a:gd name="connsiteY7" fmla="*/ 766190 h 5547672"/>
              <a:gd name="connsiteX8" fmla="*/ 3265714 w 8596516"/>
              <a:gd name="connsiteY8" fmla="*/ 491256 h 5547672"/>
              <a:gd name="connsiteX9" fmla="*/ 3668554 w 8596516"/>
              <a:gd name="connsiteY9" fmla="*/ 339947 h 5547672"/>
              <a:gd name="connsiteX10" fmla="*/ 4153920 w 8596516"/>
              <a:gd name="connsiteY10" fmla="*/ 200337 h 5547672"/>
              <a:gd name="connsiteX11" fmla="*/ 4768691 w 8596516"/>
              <a:gd name="connsiteY11" fmla="*/ 80390 h 5547672"/>
              <a:gd name="connsiteX12" fmla="*/ 5387884 w 8596516"/>
              <a:gd name="connsiteY12" fmla="*/ 4257 h 5547672"/>
              <a:gd name="connsiteX13" fmla="*/ 5992654 w 8596516"/>
              <a:gd name="connsiteY13" fmla="*/ 1809 h 5547672"/>
              <a:gd name="connsiteX14" fmla="*/ 6659608 w 8596516"/>
              <a:gd name="connsiteY14" fmla="*/ 49500 h 5547672"/>
              <a:gd name="connsiteX15" fmla="*/ 7174298 w 8596516"/>
              <a:gd name="connsiteY15" fmla="*/ 143118 h 5547672"/>
              <a:gd name="connsiteX16" fmla="*/ 7576457 w 8596516"/>
              <a:gd name="connsiteY16" fmla="*/ 241838 h 5547672"/>
              <a:gd name="connsiteX17" fmla="*/ 7800091 w 8596516"/>
              <a:gd name="connsiteY17" fmla="*/ 304908 h 5547672"/>
              <a:gd name="connsiteX18" fmla="*/ 8337642 w 8596516"/>
              <a:gd name="connsiteY18" fmla="*/ 480576 h 5547672"/>
              <a:gd name="connsiteX19" fmla="*/ 8596516 w 8596516"/>
              <a:gd name="connsiteY19" fmla="*/ 579091 h 5547672"/>
              <a:gd name="connsiteX20" fmla="*/ 8591755 w 8596516"/>
              <a:gd name="connsiteY20" fmla="*/ 5547672 h 5547672"/>
              <a:gd name="connsiteX21" fmla="*/ 78377 w 8596516"/>
              <a:gd name="connsiteY21"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232807 w 8596516"/>
              <a:gd name="connsiteY5" fmla="*/ 1887895 h 5547672"/>
              <a:gd name="connsiteX6" fmla="*/ 1587341 w 8596516"/>
              <a:gd name="connsiteY6" fmla="*/ 1537715 h 5547672"/>
              <a:gd name="connsiteX7" fmla="*/ 1998617 w 8596516"/>
              <a:gd name="connsiteY7" fmla="*/ 1193113 h 5547672"/>
              <a:gd name="connsiteX8" fmla="*/ 2692241 w 8596516"/>
              <a:gd name="connsiteY8" fmla="*/ 766190 h 5547672"/>
              <a:gd name="connsiteX9" fmla="*/ 3265714 w 8596516"/>
              <a:gd name="connsiteY9" fmla="*/ 491256 h 5547672"/>
              <a:gd name="connsiteX10" fmla="*/ 3668554 w 8596516"/>
              <a:gd name="connsiteY10" fmla="*/ 339947 h 5547672"/>
              <a:gd name="connsiteX11" fmla="*/ 4153920 w 8596516"/>
              <a:gd name="connsiteY11" fmla="*/ 200337 h 5547672"/>
              <a:gd name="connsiteX12" fmla="*/ 4768691 w 8596516"/>
              <a:gd name="connsiteY12" fmla="*/ 80390 h 5547672"/>
              <a:gd name="connsiteX13" fmla="*/ 5387884 w 8596516"/>
              <a:gd name="connsiteY13" fmla="*/ 4257 h 5547672"/>
              <a:gd name="connsiteX14" fmla="*/ 5992654 w 8596516"/>
              <a:gd name="connsiteY14" fmla="*/ 1809 h 5547672"/>
              <a:gd name="connsiteX15" fmla="*/ 6659608 w 8596516"/>
              <a:gd name="connsiteY15" fmla="*/ 49500 h 5547672"/>
              <a:gd name="connsiteX16" fmla="*/ 7174298 w 8596516"/>
              <a:gd name="connsiteY16" fmla="*/ 143118 h 5547672"/>
              <a:gd name="connsiteX17" fmla="*/ 7576457 w 8596516"/>
              <a:gd name="connsiteY17" fmla="*/ 241838 h 5547672"/>
              <a:gd name="connsiteX18" fmla="*/ 7800091 w 8596516"/>
              <a:gd name="connsiteY18" fmla="*/ 304908 h 5547672"/>
              <a:gd name="connsiteX19" fmla="*/ 8337642 w 8596516"/>
              <a:gd name="connsiteY19" fmla="*/ 480576 h 5547672"/>
              <a:gd name="connsiteX20" fmla="*/ 8596516 w 8596516"/>
              <a:gd name="connsiteY20" fmla="*/ 579091 h 5547672"/>
              <a:gd name="connsiteX21" fmla="*/ 8591755 w 8596516"/>
              <a:gd name="connsiteY21" fmla="*/ 5547672 h 5547672"/>
              <a:gd name="connsiteX22" fmla="*/ 78377 w 8596516"/>
              <a:gd name="connsiteY22"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483326 w 8596516"/>
              <a:gd name="connsiteY4" fmla="*/ 2893598 h 5547672"/>
              <a:gd name="connsiteX5" fmla="*/ 1232807 w 8596516"/>
              <a:gd name="connsiteY5" fmla="*/ 1887895 h 5547672"/>
              <a:gd name="connsiteX6" fmla="*/ 1587341 w 8596516"/>
              <a:gd name="connsiteY6" fmla="*/ 1537715 h 5547672"/>
              <a:gd name="connsiteX7" fmla="*/ 1998617 w 8596516"/>
              <a:gd name="connsiteY7" fmla="*/ 1193113 h 5547672"/>
              <a:gd name="connsiteX8" fmla="*/ 2366010 w 8596516"/>
              <a:gd name="connsiteY8" fmla="*/ 954309 h 5547672"/>
              <a:gd name="connsiteX9" fmla="*/ 2692241 w 8596516"/>
              <a:gd name="connsiteY9" fmla="*/ 766190 h 5547672"/>
              <a:gd name="connsiteX10" fmla="*/ 3265714 w 8596516"/>
              <a:gd name="connsiteY10" fmla="*/ 491256 h 5547672"/>
              <a:gd name="connsiteX11" fmla="*/ 3668554 w 8596516"/>
              <a:gd name="connsiteY11" fmla="*/ 339947 h 5547672"/>
              <a:gd name="connsiteX12" fmla="*/ 4153920 w 8596516"/>
              <a:gd name="connsiteY12" fmla="*/ 200337 h 5547672"/>
              <a:gd name="connsiteX13" fmla="*/ 4768691 w 8596516"/>
              <a:gd name="connsiteY13" fmla="*/ 80390 h 5547672"/>
              <a:gd name="connsiteX14" fmla="*/ 5387884 w 8596516"/>
              <a:gd name="connsiteY14" fmla="*/ 4257 h 5547672"/>
              <a:gd name="connsiteX15" fmla="*/ 5992654 w 8596516"/>
              <a:gd name="connsiteY15" fmla="*/ 1809 h 5547672"/>
              <a:gd name="connsiteX16" fmla="*/ 6659608 w 8596516"/>
              <a:gd name="connsiteY16" fmla="*/ 49500 h 5547672"/>
              <a:gd name="connsiteX17" fmla="*/ 7174298 w 8596516"/>
              <a:gd name="connsiteY17" fmla="*/ 143118 h 5547672"/>
              <a:gd name="connsiteX18" fmla="*/ 7576457 w 8596516"/>
              <a:gd name="connsiteY18" fmla="*/ 241838 h 5547672"/>
              <a:gd name="connsiteX19" fmla="*/ 7800091 w 8596516"/>
              <a:gd name="connsiteY19" fmla="*/ 304908 h 5547672"/>
              <a:gd name="connsiteX20" fmla="*/ 8337642 w 8596516"/>
              <a:gd name="connsiteY20" fmla="*/ 480576 h 5547672"/>
              <a:gd name="connsiteX21" fmla="*/ 8596516 w 8596516"/>
              <a:gd name="connsiteY21" fmla="*/ 579091 h 5547672"/>
              <a:gd name="connsiteX22" fmla="*/ 8591755 w 8596516"/>
              <a:gd name="connsiteY22" fmla="*/ 5547672 h 5547672"/>
              <a:gd name="connsiteX23" fmla="*/ 78377 w 8596516"/>
              <a:gd name="connsiteY23"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538095 w 8596516"/>
              <a:gd name="connsiteY4" fmla="*/ 2915029 h 5547672"/>
              <a:gd name="connsiteX5" fmla="*/ 1232807 w 8596516"/>
              <a:gd name="connsiteY5" fmla="*/ 1887895 h 5547672"/>
              <a:gd name="connsiteX6" fmla="*/ 1587341 w 8596516"/>
              <a:gd name="connsiteY6" fmla="*/ 1537715 h 5547672"/>
              <a:gd name="connsiteX7" fmla="*/ 1998617 w 8596516"/>
              <a:gd name="connsiteY7" fmla="*/ 1193113 h 5547672"/>
              <a:gd name="connsiteX8" fmla="*/ 2366010 w 8596516"/>
              <a:gd name="connsiteY8" fmla="*/ 954309 h 5547672"/>
              <a:gd name="connsiteX9" fmla="*/ 2692241 w 8596516"/>
              <a:gd name="connsiteY9" fmla="*/ 766190 h 5547672"/>
              <a:gd name="connsiteX10" fmla="*/ 3265714 w 8596516"/>
              <a:gd name="connsiteY10" fmla="*/ 491256 h 5547672"/>
              <a:gd name="connsiteX11" fmla="*/ 3668554 w 8596516"/>
              <a:gd name="connsiteY11" fmla="*/ 339947 h 5547672"/>
              <a:gd name="connsiteX12" fmla="*/ 4153920 w 8596516"/>
              <a:gd name="connsiteY12" fmla="*/ 200337 h 5547672"/>
              <a:gd name="connsiteX13" fmla="*/ 4768691 w 8596516"/>
              <a:gd name="connsiteY13" fmla="*/ 80390 h 5547672"/>
              <a:gd name="connsiteX14" fmla="*/ 5387884 w 8596516"/>
              <a:gd name="connsiteY14" fmla="*/ 4257 h 5547672"/>
              <a:gd name="connsiteX15" fmla="*/ 5992654 w 8596516"/>
              <a:gd name="connsiteY15" fmla="*/ 1809 h 5547672"/>
              <a:gd name="connsiteX16" fmla="*/ 6659608 w 8596516"/>
              <a:gd name="connsiteY16" fmla="*/ 49500 h 5547672"/>
              <a:gd name="connsiteX17" fmla="*/ 7174298 w 8596516"/>
              <a:gd name="connsiteY17" fmla="*/ 143118 h 5547672"/>
              <a:gd name="connsiteX18" fmla="*/ 7576457 w 8596516"/>
              <a:gd name="connsiteY18" fmla="*/ 241838 h 5547672"/>
              <a:gd name="connsiteX19" fmla="*/ 7800091 w 8596516"/>
              <a:gd name="connsiteY19" fmla="*/ 304908 h 5547672"/>
              <a:gd name="connsiteX20" fmla="*/ 8337642 w 8596516"/>
              <a:gd name="connsiteY20" fmla="*/ 480576 h 5547672"/>
              <a:gd name="connsiteX21" fmla="*/ 8596516 w 8596516"/>
              <a:gd name="connsiteY21" fmla="*/ 579091 h 5547672"/>
              <a:gd name="connsiteX22" fmla="*/ 8591755 w 8596516"/>
              <a:gd name="connsiteY22" fmla="*/ 5547672 h 5547672"/>
              <a:gd name="connsiteX23" fmla="*/ 78377 w 8596516"/>
              <a:gd name="connsiteY23"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538095 w 8596516"/>
              <a:gd name="connsiteY4" fmla="*/ 2915029 h 5547672"/>
              <a:gd name="connsiteX5" fmla="*/ 803910 w 8596516"/>
              <a:gd name="connsiteY5" fmla="*/ 2475928 h 5547672"/>
              <a:gd name="connsiteX6" fmla="*/ 1232807 w 8596516"/>
              <a:gd name="connsiteY6" fmla="*/ 1887895 h 5547672"/>
              <a:gd name="connsiteX7" fmla="*/ 1587341 w 8596516"/>
              <a:gd name="connsiteY7" fmla="*/ 1537715 h 5547672"/>
              <a:gd name="connsiteX8" fmla="*/ 1998617 w 8596516"/>
              <a:gd name="connsiteY8" fmla="*/ 1193113 h 5547672"/>
              <a:gd name="connsiteX9" fmla="*/ 2366010 w 8596516"/>
              <a:gd name="connsiteY9" fmla="*/ 954309 h 5547672"/>
              <a:gd name="connsiteX10" fmla="*/ 2692241 w 8596516"/>
              <a:gd name="connsiteY10" fmla="*/ 766190 h 5547672"/>
              <a:gd name="connsiteX11" fmla="*/ 3265714 w 8596516"/>
              <a:gd name="connsiteY11" fmla="*/ 491256 h 5547672"/>
              <a:gd name="connsiteX12" fmla="*/ 3668554 w 8596516"/>
              <a:gd name="connsiteY12" fmla="*/ 339947 h 5547672"/>
              <a:gd name="connsiteX13" fmla="*/ 4153920 w 8596516"/>
              <a:gd name="connsiteY13" fmla="*/ 200337 h 5547672"/>
              <a:gd name="connsiteX14" fmla="*/ 4768691 w 8596516"/>
              <a:gd name="connsiteY14" fmla="*/ 80390 h 5547672"/>
              <a:gd name="connsiteX15" fmla="*/ 5387884 w 8596516"/>
              <a:gd name="connsiteY15" fmla="*/ 4257 h 5547672"/>
              <a:gd name="connsiteX16" fmla="*/ 5992654 w 8596516"/>
              <a:gd name="connsiteY16" fmla="*/ 1809 h 5547672"/>
              <a:gd name="connsiteX17" fmla="*/ 6659608 w 8596516"/>
              <a:gd name="connsiteY17" fmla="*/ 49500 h 5547672"/>
              <a:gd name="connsiteX18" fmla="*/ 7174298 w 8596516"/>
              <a:gd name="connsiteY18" fmla="*/ 143118 h 5547672"/>
              <a:gd name="connsiteX19" fmla="*/ 7576457 w 8596516"/>
              <a:gd name="connsiteY19" fmla="*/ 241838 h 5547672"/>
              <a:gd name="connsiteX20" fmla="*/ 7800091 w 8596516"/>
              <a:gd name="connsiteY20" fmla="*/ 304908 h 5547672"/>
              <a:gd name="connsiteX21" fmla="*/ 8337642 w 8596516"/>
              <a:gd name="connsiteY21" fmla="*/ 480576 h 5547672"/>
              <a:gd name="connsiteX22" fmla="*/ 8596516 w 8596516"/>
              <a:gd name="connsiteY22" fmla="*/ 579091 h 5547672"/>
              <a:gd name="connsiteX23" fmla="*/ 8591755 w 8596516"/>
              <a:gd name="connsiteY23" fmla="*/ 5547672 h 5547672"/>
              <a:gd name="connsiteX24" fmla="*/ 78377 w 8596516"/>
              <a:gd name="connsiteY24"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91440 w 8596516"/>
              <a:gd name="connsiteY3" fmla="*/ 3807998 h 5547672"/>
              <a:gd name="connsiteX4" fmla="*/ 538095 w 8596516"/>
              <a:gd name="connsiteY4" fmla="*/ 2915029 h 5547672"/>
              <a:gd name="connsiteX5" fmla="*/ 803910 w 8596516"/>
              <a:gd name="connsiteY5" fmla="*/ 2475928 h 5547672"/>
              <a:gd name="connsiteX6" fmla="*/ 961073 w 8596516"/>
              <a:gd name="connsiteY6" fmla="*/ 2230659 h 5547672"/>
              <a:gd name="connsiteX7" fmla="*/ 1232807 w 8596516"/>
              <a:gd name="connsiteY7" fmla="*/ 1887895 h 5547672"/>
              <a:gd name="connsiteX8" fmla="*/ 1587341 w 8596516"/>
              <a:gd name="connsiteY8" fmla="*/ 1537715 h 5547672"/>
              <a:gd name="connsiteX9" fmla="*/ 1998617 w 8596516"/>
              <a:gd name="connsiteY9" fmla="*/ 1193113 h 5547672"/>
              <a:gd name="connsiteX10" fmla="*/ 2366010 w 8596516"/>
              <a:gd name="connsiteY10" fmla="*/ 954309 h 5547672"/>
              <a:gd name="connsiteX11" fmla="*/ 2692241 w 8596516"/>
              <a:gd name="connsiteY11" fmla="*/ 766190 h 5547672"/>
              <a:gd name="connsiteX12" fmla="*/ 3265714 w 8596516"/>
              <a:gd name="connsiteY12" fmla="*/ 491256 h 5547672"/>
              <a:gd name="connsiteX13" fmla="*/ 3668554 w 8596516"/>
              <a:gd name="connsiteY13" fmla="*/ 339947 h 5547672"/>
              <a:gd name="connsiteX14" fmla="*/ 4153920 w 8596516"/>
              <a:gd name="connsiteY14" fmla="*/ 200337 h 5547672"/>
              <a:gd name="connsiteX15" fmla="*/ 4768691 w 8596516"/>
              <a:gd name="connsiteY15" fmla="*/ 80390 h 5547672"/>
              <a:gd name="connsiteX16" fmla="*/ 5387884 w 8596516"/>
              <a:gd name="connsiteY16" fmla="*/ 4257 h 5547672"/>
              <a:gd name="connsiteX17" fmla="*/ 5992654 w 8596516"/>
              <a:gd name="connsiteY17" fmla="*/ 1809 h 5547672"/>
              <a:gd name="connsiteX18" fmla="*/ 6659608 w 8596516"/>
              <a:gd name="connsiteY18" fmla="*/ 49500 h 5547672"/>
              <a:gd name="connsiteX19" fmla="*/ 7174298 w 8596516"/>
              <a:gd name="connsiteY19" fmla="*/ 143118 h 5547672"/>
              <a:gd name="connsiteX20" fmla="*/ 7576457 w 8596516"/>
              <a:gd name="connsiteY20" fmla="*/ 241838 h 5547672"/>
              <a:gd name="connsiteX21" fmla="*/ 7800091 w 8596516"/>
              <a:gd name="connsiteY21" fmla="*/ 304908 h 5547672"/>
              <a:gd name="connsiteX22" fmla="*/ 8337642 w 8596516"/>
              <a:gd name="connsiteY22" fmla="*/ 480576 h 5547672"/>
              <a:gd name="connsiteX23" fmla="*/ 8596516 w 8596516"/>
              <a:gd name="connsiteY23" fmla="*/ 579091 h 5547672"/>
              <a:gd name="connsiteX24" fmla="*/ 8591755 w 8596516"/>
              <a:gd name="connsiteY24" fmla="*/ 5547672 h 5547672"/>
              <a:gd name="connsiteX25" fmla="*/ 78377 w 8596516"/>
              <a:gd name="connsiteY25"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210503 w 8596516"/>
              <a:gd name="connsiteY3" fmla="*/ 3848479 h 5547672"/>
              <a:gd name="connsiteX4" fmla="*/ 538095 w 8596516"/>
              <a:gd name="connsiteY4" fmla="*/ 2915029 h 5547672"/>
              <a:gd name="connsiteX5" fmla="*/ 803910 w 8596516"/>
              <a:gd name="connsiteY5" fmla="*/ 2475928 h 5547672"/>
              <a:gd name="connsiteX6" fmla="*/ 961073 w 8596516"/>
              <a:gd name="connsiteY6" fmla="*/ 2230659 h 5547672"/>
              <a:gd name="connsiteX7" fmla="*/ 1232807 w 8596516"/>
              <a:gd name="connsiteY7" fmla="*/ 1887895 h 5547672"/>
              <a:gd name="connsiteX8" fmla="*/ 1587341 w 8596516"/>
              <a:gd name="connsiteY8" fmla="*/ 1537715 h 5547672"/>
              <a:gd name="connsiteX9" fmla="*/ 1998617 w 8596516"/>
              <a:gd name="connsiteY9" fmla="*/ 1193113 h 5547672"/>
              <a:gd name="connsiteX10" fmla="*/ 2366010 w 8596516"/>
              <a:gd name="connsiteY10" fmla="*/ 954309 h 5547672"/>
              <a:gd name="connsiteX11" fmla="*/ 2692241 w 8596516"/>
              <a:gd name="connsiteY11" fmla="*/ 766190 h 5547672"/>
              <a:gd name="connsiteX12" fmla="*/ 3265714 w 8596516"/>
              <a:gd name="connsiteY12" fmla="*/ 491256 h 5547672"/>
              <a:gd name="connsiteX13" fmla="*/ 3668554 w 8596516"/>
              <a:gd name="connsiteY13" fmla="*/ 339947 h 5547672"/>
              <a:gd name="connsiteX14" fmla="*/ 4153920 w 8596516"/>
              <a:gd name="connsiteY14" fmla="*/ 200337 h 5547672"/>
              <a:gd name="connsiteX15" fmla="*/ 4768691 w 8596516"/>
              <a:gd name="connsiteY15" fmla="*/ 80390 h 5547672"/>
              <a:gd name="connsiteX16" fmla="*/ 5387884 w 8596516"/>
              <a:gd name="connsiteY16" fmla="*/ 4257 h 5547672"/>
              <a:gd name="connsiteX17" fmla="*/ 5992654 w 8596516"/>
              <a:gd name="connsiteY17" fmla="*/ 1809 h 5547672"/>
              <a:gd name="connsiteX18" fmla="*/ 6659608 w 8596516"/>
              <a:gd name="connsiteY18" fmla="*/ 49500 h 5547672"/>
              <a:gd name="connsiteX19" fmla="*/ 7174298 w 8596516"/>
              <a:gd name="connsiteY19" fmla="*/ 143118 h 5547672"/>
              <a:gd name="connsiteX20" fmla="*/ 7576457 w 8596516"/>
              <a:gd name="connsiteY20" fmla="*/ 241838 h 5547672"/>
              <a:gd name="connsiteX21" fmla="*/ 7800091 w 8596516"/>
              <a:gd name="connsiteY21" fmla="*/ 304908 h 5547672"/>
              <a:gd name="connsiteX22" fmla="*/ 8337642 w 8596516"/>
              <a:gd name="connsiteY22" fmla="*/ 480576 h 5547672"/>
              <a:gd name="connsiteX23" fmla="*/ 8596516 w 8596516"/>
              <a:gd name="connsiteY23" fmla="*/ 579091 h 5547672"/>
              <a:gd name="connsiteX24" fmla="*/ 8591755 w 8596516"/>
              <a:gd name="connsiteY24" fmla="*/ 5547672 h 5547672"/>
              <a:gd name="connsiteX25" fmla="*/ 78377 w 8596516"/>
              <a:gd name="connsiteY25" fmla="*/ 5532295 h 5547672"/>
              <a:gd name="connsiteX0" fmla="*/ 78377 w 8596516"/>
              <a:gd name="connsiteY0" fmla="*/ 5532295 h 5547672"/>
              <a:gd name="connsiteX1" fmla="*/ 78377 w 8596516"/>
              <a:gd name="connsiteY1" fmla="*/ 5466981 h 5547672"/>
              <a:gd name="connsiteX2" fmla="*/ 0 w 8596516"/>
              <a:gd name="connsiteY2" fmla="*/ 4853027 h 5547672"/>
              <a:gd name="connsiteX3" fmla="*/ 210503 w 8596516"/>
              <a:gd name="connsiteY3" fmla="*/ 3848479 h 5547672"/>
              <a:gd name="connsiteX4" fmla="*/ 356235 w 8596516"/>
              <a:gd name="connsiteY4" fmla="*/ 3364134 h 5547672"/>
              <a:gd name="connsiteX5" fmla="*/ 538095 w 8596516"/>
              <a:gd name="connsiteY5" fmla="*/ 2915029 h 5547672"/>
              <a:gd name="connsiteX6" fmla="*/ 803910 w 8596516"/>
              <a:gd name="connsiteY6" fmla="*/ 2475928 h 5547672"/>
              <a:gd name="connsiteX7" fmla="*/ 961073 w 8596516"/>
              <a:gd name="connsiteY7" fmla="*/ 2230659 h 5547672"/>
              <a:gd name="connsiteX8" fmla="*/ 1232807 w 8596516"/>
              <a:gd name="connsiteY8" fmla="*/ 1887895 h 5547672"/>
              <a:gd name="connsiteX9" fmla="*/ 1587341 w 8596516"/>
              <a:gd name="connsiteY9" fmla="*/ 1537715 h 5547672"/>
              <a:gd name="connsiteX10" fmla="*/ 1998617 w 8596516"/>
              <a:gd name="connsiteY10" fmla="*/ 1193113 h 5547672"/>
              <a:gd name="connsiteX11" fmla="*/ 2366010 w 8596516"/>
              <a:gd name="connsiteY11" fmla="*/ 954309 h 5547672"/>
              <a:gd name="connsiteX12" fmla="*/ 2692241 w 8596516"/>
              <a:gd name="connsiteY12" fmla="*/ 766190 h 5547672"/>
              <a:gd name="connsiteX13" fmla="*/ 3265714 w 8596516"/>
              <a:gd name="connsiteY13" fmla="*/ 491256 h 5547672"/>
              <a:gd name="connsiteX14" fmla="*/ 3668554 w 8596516"/>
              <a:gd name="connsiteY14" fmla="*/ 339947 h 5547672"/>
              <a:gd name="connsiteX15" fmla="*/ 4153920 w 8596516"/>
              <a:gd name="connsiteY15" fmla="*/ 200337 h 5547672"/>
              <a:gd name="connsiteX16" fmla="*/ 4768691 w 8596516"/>
              <a:gd name="connsiteY16" fmla="*/ 80390 h 5547672"/>
              <a:gd name="connsiteX17" fmla="*/ 5387884 w 8596516"/>
              <a:gd name="connsiteY17" fmla="*/ 4257 h 5547672"/>
              <a:gd name="connsiteX18" fmla="*/ 5992654 w 8596516"/>
              <a:gd name="connsiteY18" fmla="*/ 1809 h 5547672"/>
              <a:gd name="connsiteX19" fmla="*/ 6659608 w 8596516"/>
              <a:gd name="connsiteY19" fmla="*/ 49500 h 5547672"/>
              <a:gd name="connsiteX20" fmla="*/ 7174298 w 8596516"/>
              <a:gd name="connsiteY20" fmla="*/ 143118 h 5547672"/>
              <a:gd name="connsiteX21" fmla="*/ 7576457 w 8596516"/>
              <a:gd name="connsiteY21" fmla="*/ 241838 h 5547672"/>
              <a:gd name="connsiteX22" fmla="*/ 7800091 w 8596516"/>
              <a:gd name="connsiteY22" fmla="*/ 304908 h 5547672"/>
              <a:gd name="connsiteX23" fmla="*/ 8337642 w 8596516"/>
              <a:gd name="connsiteY23" fmla="*/ 480576 h 5547672"/>
              <a:gd name="connsiteX24" fmla="*/ 8596516 w 8596516"/>
              <a:gd name="connsiteY24" fmla="*/ 579091 h 5547672"/>
              <a:gd name="connsiteX25" fmla="*/ 8591755 w 8596516"/>
              <a:gd name="connsiteY25" fmla="*/ 5547672 h 5547672"/>
              <a:gd name="connsiteX26" fmla="*/ 78377 w 8596516"/>
              <a:gd name="connsiteY26" fmla="*/ 5532295 h 5547672"/>
              <a:gd name="connsiteX0" fmla="*/ 0 w 8518139"/>
              <a:gd name="connsiteY0" fmla="*/ 5532295 h 5547672"/>
              <a:gd name="connsiteX1" fmla="*/ 0 w 8518139"/>
              <a:gd name="connsiteY1" fmla="*/ 5466981 h 5547672"/>
              <a:gd name="connsiteX2" fmla="*/ 35923 w 8518139"/>
              <a:gd name="connsiteY2" fmla="*/ 4841120 h 5547672"/>
              <a:gd name="connsiteX3" fmla="*/ 132126 w 8518139"/>
              <a:gd name="connsiteY3" fmla="*/ 3848479 h 5547672"/>
              <a:gd name="connsiteX4" fmla="*/ 277858 w 8518139"/>
              <a:gd name="connsiteY4" fmla="*/ 3364134 h 5547672"/>
              <a:gd name="connsiteX5" fmla="*/ 459718 w 8518139"/>
              <a:gd name="connsiteY5" fmla="*/ 2915029 h 5547672"/>
              <a:gd name="connsiteX6" fmla="*/ 725533 w 8518139"/>
              <a:gd name="connsiteY6" fmla="*/ 2475928 h 5547672"/>
              <a:gd name="connsiteX7" fmla="*/ 882696 w 8518139"/>
              <a:gd name="connsiteY7" fmla="*/ 2230659 h 5547672"/>
              <a:gd name="connsiteX8" fmla="*/ 1154430 w 8518139"/>
              <a:gd name="connsiteY8" fmla="*/ 1887895 h 5547672"/>
              <a:gd name="connsiteX9" fmla="*/ 1508964 w 8518139"/>
              <a:gd name="connsiteY9" fmla="*/ 1537715 h 5547672"/>
              <a:gd name="connsiteX10" fmla="*/ 1920240 w 8518139"/>
              <a:gd name="connsiteY10" fmla="*/ 1193113 h 5547672"/>
              <a:gd name="connsiteX11" fmla="*/ 2287633 w 8518139"/>
              <a:gd name="connsiteY11" fmla="*/ 954309 h 5547672"/>
              <a:gd name="connsiteX12" fmla="*/ 2613864 w 8518139"/>
              <a:gd name="connsiteY12" fmla="*/ 766190 h 5547672"/>
              <a:gd name="connsiteX13" fmla="*/ 3187337 w 8518139"/>
              <a:gd name="connsiteY13" fmla="*/ 491256 h 5547672"/>
              <a:gd name="connsiteX14" fmla="*/ 3590177 w 8518139"/>
              <a:gd name="connsiteY14" fmla="*/ 339947 h 5547672"/>
              <a:gd name="connsiteX15" fmla="*/ 4075543 w 8518139"/>
              <a:gd name="connsiteY15" fmla="*/ 200337 h 5547672"/>
              <a:gd name="connsiteX16" fmla="*/ 4690314 w 8518139"/>
              <a:gd name="connsiteY16" fmla="*/ 80390 h 5547672"/>
              <a:gd name="connsiteX17" fmla="*/ 5309507 w 8518139"/>
              <a:gd name="connsiteY17" fmla="*/ 4257 h 5547672"/>
              <a:gd name="connsiteX18" fmla="*/ 5914277 w 8518139"/>
              <a:gd name="connsiteY18" fmla="*/ 1809 h 5547672"/>
              <a:gd name="connsiteX19" fmla="*/ 6581231 w 8518139"/>
              <a:gd name="connsiteY19" fmla="*/ 49500 h 5547672"/>
              <a:gd name="connsiteX20" fmla="*/ 7095921 w 8518139"/>
              <a:gd name="connsiteY20" fmla="*/ 143118 h 5547672"/>
              <a:gd name="connsiteX21" fmla="*/ 7498080 w 8518139"/>
              <a:gd name="connsiteY21" fmla="*/ 241838 h 5547672"/>
              <a:gd name="connsiteX22" fmla="*/ 7721714 w 8518139"/>
              <a:gd name="connsiteY22" fmla="*/ 304908 h 5547672"/>
              <a:gd name="connsiteX23" fmla="*/ 8259265 w 8518139"/>
              <a:gd name="connsiteY23" fmla="*/ 480576 h 5547672"/>
              <a:gd name="connsiteX24" fmla="*/ 8518139 w 8518139"/>
              <a:gd name="connsiteY24" fmla="*/ 579091 h 5547672"/>
              <a:gd name="connsiteX25" fmla="*/ 8513378 w 8518139"/>
              <a:gd name="connsiteY25" fmla="*/ 5547672 h 5547672"/>
              <a:gd name="connsiteX26" fmla="*/ 0 w 8518139"/>
              <a:gd name="connsiteY26" fmla="*/ 5532295 h 5547672"/>
              <a:gd name="connsiteX0" fmla="*/ 0 w 8518139"/>
              <a:gd name="connsiteY0" fmla="*/ 5532295 h 5547672"/>
              <a:gd name="connsiteX1" fmla="*/ 0 w 8518139"/>
              <a:gd name="connsiteY1" fmla="*/ 5466981 h 5547672"/>
              <a:gd name="connsiteX2" fmla="*/ 35923 w 8518139"/>
              <a:gd name="connsiteY2" fmla="*/ 4841120 h 5547672"/>
              <a:gd name="connsiteX3" fmla="*/ 44496 w 8518139"/>
              <a:gd name="connsiteY3" fmla="*/ 4321397 h 5547672"/>
              <a:gd name="connsiteX4" fmla="*/ 132126 w 8518139"/>
              <a:gd name="connsiteY4" fmla="*/ 3848479 h 5547672"/>
              <a:gd name="connsiteX5" fmla="*/ 277858 w 8518139"/>
              <a:gd name="connsiteY5" fmla="*/ 3364134 h 5547672"/>
              <a:gd name="connsiteX6" fmla="*/ 459718 w 8518139"/>
              <a:gd name="connsiteY6" fmla="*/ 2915029 h 5547672"/>
              <a:gd name="connsiteX7" fmla="*/ 725533 w 8518139"/>
              <a:gd name="connsiteY7" fmla="*/ 2475928 h 5547672"/>
              <a:gd name="connsiteX8" fmla="*/ 882696 w 8518139"/>
              <a:gd name="connsiteY8" fmla="*/ 2230659 h 5547672"/>
              <a:gd name="connsiteX9" fmla="*/ 1154430 w 8518139"/>
              <a:gd name="connsiteY9" fmla="*/ 1887895 h 5547672"/>
              <a:gd name="connsiteX10" fmla="*/ 1508964 w 8518139"/>
              <a:gd name="connsiteY10" fmla="*/ 1537715 h 5547672"/>
              <a:gd name="connsiteX11" fmla="*/ 1920240 w 8518139"/>
              <a:gd name="connsiteY11" fmla="*/ 1193113 h 5547672"/>
              <a:gd name="connsiteX12" fmla="*/ 2287633 w 8518139"/>
              <a:gd name="connsiteY12" fmla="*/ 954309 h 5547672"/>
              <a:gd name="connsiteX13" fmla="*/ 2613864 w 8518139"/>
              <a:gd name="connsiteY13" fmla="*/ 766190 h 5547672"/>
              <a:gd name="connsiteX14" fmla="*/ 3187337 w 8518139"/>
              <a:gd name="connsiteY14" fmla="*/ 491256 h 5547672"/>
              <a:gd name="connsiteX15" fmla="*/ 3590177 w 8518139"/>
              <a:gd name="connsiteY15" fmla="*/ 339947 h 5547672"/>
              <a:gd name="connsiteX16" fmla="*/ 4075543 w 8518139"/>
              <a:gd name="connsiteY16" fmla="*/ 200337 h 5547672"/>
              <a:gd name="connsiteX17" fmla="*/ 4690314 w 8518139"/>
              <a:gd name="connsiteY17" fmla="*/ 80390 h 5547672"/>
              <a:gd name="connsiteX18" fmla="*/ 5309507 w 8518139"/>
              <a:gd name="connsiteY18" fmla="*/ 4257 h 5547672"/>
              <a:gd name="connsiteX19" fmla="*/ 5914277 w 8518139"/>
              <a:gd name="connsiteY19" fmla="*/ 1809 h 5547672"/>
              <a:gd name="connsiteX20" fmla="*/ 6581231 w 8518139"/>
              <a:gd name="connsiteY20" fmla="*/ 49500 h 5547672"/>
              <a:gd name="connsiteX21" fmla="*/ 7095921 w 8518139"/>
              <a:gd name="connsiteY21" fmla="*/ 143118 h 5547672"/>
              <a:gd name="connsiteX22" fmla="*/ 7498080 w 8518139"/>
              <a:gd name="connsiteY22" fmla="*/ 241838 h 5547672"/>
              <a:gd name="connsiteX23" fmla="*/ 7721714 w 8518139"/>
              <a:gd name="connsiteY23" fmla="*/ 304908 h 5547672"/>
              <a:gd name="connsiteX24" fmla="*/ 8259265 w 8518139"/>
              <a:gd name="connsiteY24" fmla="*/ 480576 h 5547672"/>
              <a:gd name="connsiteX25" fmla="*/ 8518139 w 8518139"/>
              <a:gd name="connsiteY25" fmla="*/ 579091 h 5547672"/>
              <a:gd name="connsiteX26" fmla="*/ 8513378 w 8518139"/>
              <a:gd name="connsiteY26" fmla="*/ 5547672 h 5547672"/>
              <a:gd name="connsiteX27" fmla="*/ 0 w 8518139"/>
              <a:gd name="connsiteY27" fmla="*/ 5532295 h 5547672"/>
              <a:gd name="connsiteX0" fmla="*/ 0 w 8518139"/>
              <a:gd name="connsiteY0" fmla="*/ 5532295 h 5547672"/>
              <a:gd name="connsiteX1" fmla="*/ 76200 w 8518139"/>
              <a:gd name="connsiteY1" fmla="*/ 5336012 h 5547672"/>
              <a:gd name="connsiteX2" fmla="*/ 35923 w 8518139"/>
              <a:gd name="connsiteY2" fmla="*/ 4841120 h 5547672"/>
              <a:gd name="connsiteX3" fmla="*/ 44496 w 8518139"/>
              <a:gd name="connsiteY3" fmla="*/ 4321397 h 5547672"/>
              <a:gd name="connsiteX4" fmla="*/ 132126 w 8518139"/>
              <a:gd name="connsiteY4" fmla="*/ 3848479 h 5547672"/>
              <a:gd name="connsiteX5" fmla="*/ 277858 w 8518139"/>
              <a:gd name="connsiteY5" fmla="*/ 3364134 h 5547672"/>
              <a:gd name="connsiteX6" fmla="*/ 459718 w 8518139"/>
              <a:gd name="connsiteY6" fmla="*/ 2915029 h 5547672"/>
              <a:gd name="connsiteX7" fmla="*/ 725533 w 8518139"/>
              <a:gd name="connsiteY7" fmla="*/ 2475928 h 5547672"/>
              <a:gd name="connsiteX8" fmla="*/ 882696 w 8518139"/>
              <a:gd name="connsiteY8" fmla="*/ 2230659 h 5547672"/>
              <a:gd name="connsiteX9" fmla="*/ 1154430 w 8518139"/>
              <a:gd name="connsiteY9" fmla="*/ 1887895 h 5547672"/>
              <a:gd name="connsiteX10" fmla="*/ 1508964 w 8518139"/>
              <a:gd name="connsiteY10" fmla="*/ 1537715 h 5547672"/>
              <a:gd name="connsiteX11" fmla="*/ 1920240 w 8518139"/>
              <a:gd name="connsiteY11" fmla="*/ 1193113 h 5547672"/>
              <a:gd name="connsiteX12" fmla="*/ 2287633 w 8518139"/>
              <a:gd name="connsiteY12" fmla="*/ 954309 h 5547672"/>
              <a:gd name="connsiteX13" fmla="*/ 2613864 w 8518139"/>
              <a:gd name="connsiteY13" fmla="*/ 766190 h 5547672"/>
              <a:gd name="connsiteX14" fmla="*/ 3187337 w 8518139"/>
              <a:gd name="connsiteY14" fmla="*/ 491256 h 5547672"/>
              <a:gd name="connsiteX15" fmla="*/ 3590177 w 8518139"/>
              <a:gd name="connsiteY15" fmla="*/ 339947 h 5547672"/>
              <a:gd name="connsiteX16" fmla="*/ 4075543 w 8518139"/>
              <a:gd name="connsiteY16" fmla="*/ 200337 h 5547672"/>
              <a:gd name="connsiteX17" fmla="*/ 4690314 w 8518139"/>
              <a:gd name="connsiteY17" fmla="*/ 80390 h 5547672"/>
              <a:gd name="connsiteX18" fmla="*/ 5309507 w 8518139"/>
              <a:gd name="connsiteY18" fmla="*/ 4257 h 5547672"/>
              <a:gd name="connsiteX19" fmla="*/ 5914277 w 8518139"/>
              <a:gd name="connsiteY19" fmla="*/ 1809 h 5547672"/>
              <a:gd name="connsiteX20" fmla="*/ 6581231 w 8518139"/>
              <a:gd name="connsiteY20" fmla="*/ 49500 h 5547672"/>
              <a:gd name="connsiteX21" fmla="*/ 7095921 w 8518139"/>
              <a:gd name="connsiteY21" fmla="*/ 143118 h 5547672"/>
              <a:gd name="connsiteX22" fmla="*/ 7498080 w 8518139"/>
              <a:gd name="connsiteY22" fmla="*/ 241838 h 5547672"/>
              <a:gd name="connsiteX23" fmla="*/ 7721714 w 8518139"/>
              <a:gd name="connsiteY23" fmla="*/ 304908 h 5547672"/>
              <a:gd name="connsiteX24" fmla="*/ 8259265 w 8518139"/>
              <a:gd name="connsiteY24" fmla="*/ 480576 h 5547672"/>
              <a:gd name="connsiteX25" fmla="*/ 8518139 w 8518139"/>
              <a:gd name="connsiteY25" fmla="*/ 579091 h 5547672"/>
              <a:gd name="connsiteX26" fmla="*/ 8513378 w 8518139"/>
              <a:gd name="connsiteY26" fmla="*/ 5547672 h 5547672"/>
              <a:gd name="connsiteX27" fmla="*/ 0 w 8518139"/>
              <a:gd name="connsiteY27" fmla="*/ 5532295 h 5547672"/>
              <a:gd name="connsiteX0" fmla="*/ 78377 w 8482216"/>
              <a:gd name="connsiteY0" fmla="*/ 5534676 h 5547672"/>
              <a:gd name="connsiteX1" fmla="*/ 40277 w 8482216"/>
              <a:gd name="connsiteY1" fmla="*/ 5336012 h 5547672"/>
              <a:gd name="connsiteX2" fmla="*/ 0 w 8482216"/>
              <a:gd name="connsiteY2" fmla="*/ 4841120 h 5547672"/>
              <a:gd name="connsiteX3" fmla="*/ 8573 w 8482216"/>
              <a:gd name="connsiteY3" fmla="*/ 4321397 h 5547672"/>
              <a:gd name="connsiteX4" fmla="*/ 96203 w 8482216"/>
              <a:gd name="connsiteY4" fmla="*/ 3848479 h 5547672"/>
              <a:gd name="connsiteX5" fmla="*/ 241935 w 8482216"/>
              <a:gd name="connsiteY5" fmla="*/ 3364134 h 5547672"/>
              <a:gd name="connsiteX6" fmla="*/ 423795 w 8482216"/>
              <a:gd name="connsiteY6" fmla="*/ 2915029 h 5547672"/>
              <a:gd name="connsiteX7" fmla="*/ 689610 w 8482216"/>
              <a:gd name="connsiteY7" fmla="*/ 2475928 h 5547672"/>
              <a:gd name="connsiteX8" fmla="*/ 846773 w 8482216"/>
              <a:gd name="connsiteY8" fmla="*/ 2230659 h 5547672"/>
              <a:gd name="connsiteX9" fmla="*/ 1118507 w 8482216"/>
              <a:gd name="connsiteY9" fmla="*/ 1887895 h 5547672"/>
              <a:gd name="connsiteX10" fmla="*/ 1473041 w 8482216"/>
              <a:gd name="connsiteY10" fmla="*/ 1537715 h 5547672"/>
              <a:gd name="connsiteX11" fmla="*/ 1884317 w 8482216"/>
              <a:gd name="connsiteY11" fmla="*/ 1193113 h 5547672"/>
              <a:gd name="connsiteX12" fmla="*/ 2251710 w 8482216"/>
              <a:gd name="connsiteY12" fmla="*/ 954309 h 5547672"/>
              <a:gd name="connsiteX13" fmla="*/ 2577941 w 8482216"/>
              <a:gd name="connsiteY13" fmla="*/ 766190 h 5547672"/>
              <a:gd name="connsiteX14" fmla="*/ 3151414 w 8482216"/>
              <a:gd name="connsiteY14" fmla="*/ 491256 h 5547672"/>
              <a:gd name="connsiteX15" fmla="*/ 3554254 w 8482216"/>
              <a:gd name="connsiteY15" fmla="*/ 339947 h 5547672"/>
              <a:gd name="connsiteX16" fmla="*/ 4039620 w 8482216"/>
              <a:gd name="connsiteY16" fmla="*/ 200337 h 5547672"/>
              <a:gd name="connsiteX17" fmla="*/ 4654391 w 8482216"/>
              <a:gd name="connsiteY17" fmla="*/ 80390 h 5547672"/>
              <a:gd name="connsiteX18" fmla="*/ 5273584 w 8482216"/>
              <a:gd name="connsiteY18" fmla="*/ 4257 h 5547672"/>
              <a:gd name="connsiteX19" fmla="*/ 5878354 w 8482216"/>
              <a:gd name="connsiteY19" fmla="*/ 1809 h 5547672"/>
              <a:gd name="connsiteX20" fmla="*/ 6545308 w 8482216"/>
              <a:gd name="connsiteY20" fmla="*/ 49500 h 5547672"/>
              <a:gd name="connsiteX21" fmla="*/ 7059998 w 8482216"/>
              <a:gd name="connsiteY21" fmla="*/ 143118 h 5547672"/>
              <a:gd name="connsiteX22" fmla="*/ 7462157 w 8482216"/>
              <a:gd name="connsiteY22" fmla="*/ 241838 h 5547672"/>
              <a:gd name="connsiteX23" fmla="*/ 7685791 w 8482216"/>
              <a:gd name="connsiteY23" fmla="*/ 304908 h 5547672"/>
              <a:gd name="connsiteX24" fmla="*/ 8223342 w 8482216"/>
              <a:gd name="connsiteY24" fmla="*/ 480576 h 5547672"/>
              <a:gd name="connsiteX25" fmla="*/ 8482216 w 8482216"/>
              <a:gd name="connsiteY25" fmla="*/ 579091 h 5547672"/>
              <a:gd name="connsiteX26" fmla="*/ 8477455 w 8482216"/>
              <a:gd name="connsiteY26" fmla="*/ 5547672 h 5547672"/>
              <a:gd name="connsiteX27" fmla="*/ 78377 w 8482216"/>
              <a:gd name="connsiteY27" fmla="*/ 5534676 h 5547672"/>
              <a:gd name="connsiteX0" fmla="*/ 80758 w 8482216"/>
              <a:gd name="connsiteY0" fmla="*/ 5541820 h 5547672"/>
              <a:gd name="connsiteX1" fmla="*/ 40277 w 8482216"/>
              <a:gd name="connsiteY1" fmla="*/ 5336012 h 5547672"/>
              <a:gd name="connsiteX2" fmla="*/ 0 w 8482216"/>
              <a:gd name="connsiteY2" fmla="*/ 4841120 h 5547672"/>
              <a:gd name="connsiteX3" fmla="*/ 8573 w 8482216"/>
              <a:gd name="connsiteY3" fmla="*/ 4321397 h 5547672"/>
              <a:gd name="connsiteX4" fmla="*/ 96203 w 8482216"/>
              <a:gd name="connsiteY4" fmla="*/ 3848479 h 5547672"/>
              <a:gd name="connsiteX5" fmla="*/ 241935 w 8482216"/>
              <a:gd name="connsiteY5" fmla="*/ 3364134 h 5547672"/>
              <a:gd name="connsiteX6" fmla="*/ 423795 w 8482216"/>
              <a:gd name="connsiteY6" fmla="*/ 2915029 h 5547672"/>
              <a:gd name="connsiteX7" fmla="*/ 689610 w 8482216"/>
              <a:gd name="connsiteY7" fmla="*/ 2475928 h 5547672"/>
              <a:gd name="connsiteX8" fmla="*/ 846773 w 8482216"/>
              <a:gd name="connsiteY8" fmla="*/ 2230659 h 5547672"/>
              <a:gd name="connsiteX9" fmla="*/ 1118507 w 8482216"/>
              <a:gd name="connsiteY9" fmla="*/ 1887895 h 5547672"/>
              <a:gd name="connsiteX10" fmla="*/ 1473041 w 8482216"/>
              <a:gd name="connsiteY10" fmla="*/ 1537715 h 5547672"/>
              <a:gd name="connsiteX11" fmla="*/ 1884317 w 8482216"/>
              <a:gd name="connsiteY11" fmla="*/ 1193113 h 5547672"/>
              <a:gd name="connsiteX12" fmla="*/ 2251710 w 8482216"/>
              <a:gd name="connsiteY12" fmla="*/ 954309 h 5547672"/>
              <a:gd name="connsiteX13" fmla="*/ 2577941 w 8482216"/>
              <a:gd name="connsiteY13" fmla="*/ 766190 h 5547672"/>
              <a:gd name="connsiteX14" fmla="*/ 3151414 w 8482216"/>
              <a:gd name="connsiteY14" fmla="*/ 491256 h 5547672"/>
              <a:gd name="connsiteX15" fmla="*/ 3554254 w 8482216"/>
              <a:gd name="connsiteY15" fmla="*/ 339947 h 5547672"/>
              <a:gd name="connsiteX16" fmla="*/ 4039620 w 8482216"/>
              <a:gd name="connsiteY16" fmla="*/ 200337 h 5547672"/>
              <a:gd name="connsiteX17" fmla="*/ 4654391 w 8482216"/>
              <a:gd name="connsiteY17" fmla="*/ 80390 h 5547672"/>
              <a:gd name="connsiteX18" fmla="*/ 5273584 w 8482216"/>
              <a:gd name="connsiteY18" fmla="*/ 4257 h 5547672"/>
              <a:gd name="connsiteX19" fmla="*/ 5878354 w 8482216"/>
              <a:gd name="connsiteY19" fmla="*/ 1809 h 5547672"/>
              <a:gd name="connsiteX20" fmla="*/ 6545308 w 8482216"/>
              <a:gd name="connsiteY20" fmla="*/ 49500 h 5547672"/>
              <a:gd name="connsiteX21" fmla="*/ 7059998 w 8482216"/>
              <a:gd name="connsiteY21" fmla="*/ 143118 h 5547672"/>
              <a:gd name="connsiteX22" fmla="*/ 7462157 w 8482216"/>
              <a:gd name="connsiteY22" fmla="*/ 241838 h 5547672"/>
              <a:gd name="connsiteX23" fmla="*/ 7685791 w 8482216"/>
              <a:gd name="connsiteY23" fmla="*/ 304908 h 5547672"/>
              <a:gd name="connsiteX24" fmla="*/ 8223342 w 8482216"/>
              <a:gd name="connsiteY24" fmla="*/ 480576 h 5547672"/>
              <a:gd name="connsiteX25" fmla="*/ 8482216 w 8482216"/>
              <a:gd name="connsiteY25" fmla="*/ 579091 h 5547672"/>
              <a:gd name="connsiteX26" fmla="*/ 8477455 w 8482216"/>
              <a:gd name="connsiteY26" fmla="*/ 5547672 h 5547672"/>
              <a:gd name="connsiteX27" fmla="*/ 80758 w 8482216"/>
              <a:gd name="connsiteY27" fmla="*/ 5541820 h 5547672"/>
              <a:gd name="connsiteX0" fmla="*/ 80758 w 8482216"/>
              <a:gd name="connsiteY0" fmla="*/ 5541820 h 5547672"/>
              <a:gd name="connsiteX1" fmla="*/ 40277 w 8482216"/>
              <a:gd name="connsiteY1" fmla="*/ 5336012 h 5547672"/>
              <a:gd name="connsiteX2" fmla="*/ 0 w 8482216"/>
              <a:gd name="connsiteY2" fmla="*/ 4841120 h 5547672"/>
              <a:gd name="connsiteX3" fmla="*/ 8573 w 8482216"/>
              <a:gd name="connsiteY3" fmla="*/ 4321397 h 5547672"/>
              <a:gd name="connsiteX4" fmla="*/ 96203 w 8482216"/>
              <a:gd name="connsiteY4" fmla="*/ 3848479 h 5547672"/>
              <a:gd name="connsiteX5" fmla="*/ 241935 w 8482216"/>
              <a:gd name="connsiteY5" fmla="*/ 3364134 h 5547672"/>
              <a:gd name="connsiteX6" fmla="*/ 423795 w 8482216"/>
              <a:gd name="connsiteY6" fmla="*/ 2915029 h 5547672"/>
              <a:gd name="connsiteX7" fmla="*/ 689610 w 8482216"/>
              <a:gd name="connsiteY7" fmla="*/ 2475928 h 5547672"/>
              <a:gd name="connsiteX8" fmla="*/ 846773 w 8482216"/>
              <a:gd name="connsiteY8" fmla="*/ 2230659 h 5547672"/>
              <a:gd name="connsiteX9" fmla="*/ 1118507 w 8482216"/>
              <a:gd name="connsiteY9" fmla="*/ 1887895 h 5547672"/>
              <a:gd name="connsiteX10" fmla="*/ 1473041 w 8482216"/>
              <a:gd name="connsiteY10" fmla="*/ 1537715 h 5547672"/>
              <a:gd name="connsiteX11" fmla="*/ 1884317 w 8482216"/>
              <a:gd name="connsiteY11" fmla="*/ 1193113 h 5547672"/>
              <a:gd name="connsiteX12" fmla="*/ 2251710 w 8482216"/>
              <a:gd name="connsiteY12" fmla="*/ 954309 h 5547672"/>
              <a:gd name="connsiteX13" fmla="*/ 2577941 w 8482216"/>
              <a:gd name="connsiteY13" fmla="*/ 766190 h 5547672"/>
              <a:gd name="connsiteX14" fmla="*/ 3151414 w 8482216"/>
              <a:gd name="connsiteY14" fmla="*/ 491256 h 5547672"/>
              <a:gd name="connsiteX15" fmla="*/ 3554254 w 8482216"/>
              <a:gd name="connsiteY15" fmla="*/ 339947 h 5547672"/>
              <a:gd name="connsiteX16" fmla="*/ 4039620 w 8482216"/>
              <a:gd name="connsiteY16" fmla="*/ 200337 h 5547672"/>
              <a:gd name="connsiteX17" fmla="*/ 4654391 w 8482216"/>
              <a:gd name="connsiteY17" fmla="*/ 80390 h 5547672"/>
              <a:gd name="connsiteX18" fmla="*/ 5273584 w 8482216"/>
              <a:gd name="connsiteY18" fmla="*/ 4257 h 5547672"/>
              <a:gd name="connsiteX19" fmla="*/ 5878354 w 8482216"/>
              <a:gd name="connsiteY19" fmla="*/ 1809 h 5547672"/>
              <a:gd name="connsiteX20" fmla="*/ 6545308 w 8482216"/>
              <a:gd name="connsiteY20" fmla="*/ 49500 h 5547672"/>
              <a:gd name="connsiteX21" fmla="*/ 7059998 w 8482216"/>
              <a:gd name="connsiteY21" fmla="*/ 143118 h 5547672"/>
              <a:gd name="connsiteX22" fmla="*/ 7462157 w 8482216"/>
              <a:gd name="connsiteY22" fmla="*/ 241838 h 5547672"/>
              <a:gd name="connsiteX23" fmla="*/ 7685791 w 8482216"/>
              <a:gd name="connsiteY23" fmla="*/ 304908 h 5547672"/>
              <a:gd name="connsiteX24" fmla="*/ 8223342 w 8482216"/>
              <a:gd name="connsiteY24" fmla="*/ 480576 h 5547672"/>
              <a:gd name="connsiteX25" fmla="*/ 8482216 w 8482216"/>
              <a:gd name="connsiteY25" fmla="*/ 579091 h 5547672"/>
              <a:gd name="connsiteX26" fmla="*/ 8477455 w 8482216"/>
              <a:gd name="connsiteY26" fmla="*/ 5547672 h 5547672"/>
              <a:gd name="connsiteX27" fmla="*/ 80758 w 8482216"/>
              <a:gd name="connsiteY27" fmla="*/ 5541820 h 5547672"/>
              <a:gd name="connsiteX0" fmla="*/ 83139 w 8482216"/>
              <a:gd name="connsiteY0" fmla="*/ 5544201 h 5547672"/>
              <a:gd name="connsiteX1" fmla="*/ 40277 w 8482216"/>
              <a:gd name="connsiteY1" fmla="*/ 5336012 h 5547672"/>
              <a:gd name="connsiteX2" fmla="*/ 0 w 8482216"/>
              <a:gd name="connsiteY2" fmla="*/ 4841120 h 5547672"/>
              <a:gd name="connsiteX3" fmla="*/ 8573 w 8482216"/>
              <a:gd name="connsiteY3" fmla="*/ 4321397 h 5547672"/>
              <a:gd name="connsiteX4" fmla="*/ 96203 w 8482216"/>
              <a:gd name="connsiteY4" fmla="*/ 3848479 h 5547672"/>
              <a:gd name="connsiteX5" fmla="*/ 241935 w 8482216"/>
              <a:gd name="connsiteY5" fmla="*/ 3364134 h 5547672"/>
              <a:gd name="connsiteX6" fmla="*/ 423795 w 8482216"/>
              <a:gd name="connsiteY6" fmla="*/ 2915029 h 5547672"/>
              <a:gd name="connsiteX7" fmla="*/ 689610 w 8482216"/>
              <a:gd name="connsiteY7" fmla="*/ 2475928 h 5547672"/>
              <a:gd name="connsiteX8" fmla="*/ 846773 w 8482216"/>
              <a:gd name="connsiteY8" fmla="*/ 2230659 h 5547672"/>
              <a:gd name="connsiteX9" fmla="*/ 1118507 w 8482216"/>
              <a:gd name="connsiteY9" fmla="*/ 1887895 h 5547672"/>
              <a:gd name="connsiteX10" fmla="*/ 1473041 w 8482216"/>
              <a:gd name="connsiteY10" fmla="*/ 1537715 h 5547672"/>
              <a:gd name="connsiteX11" fmla="*/ 1884317 w 8482216"/>
              <a:gd name="connsiteY11" fmla="*/ 1193113 h 5547672"/>
              <a:gd name="connsiteX12" fmla="*/ 2251710 w 8482216"/>
              <a:gd name="connsiteY12" fmla="*/ 954309 h 5547672"/>
              <a:gd name="connsiteX13" fmla="*/ 2577941 w 8482216"/>
              <a:gd name="connsiteY13" fmla="*/ 766190 h 5547672"/>
              <a:gd name="connsiteX14" fmla="*/ 3151414 w 8482216"/>
              <a:gd name="connsiteY14" fmla="*/ 491256 h 5547672"/>
              <a:gd name="connsiteX15" fmla="*/ 3554254 w 8482216"/>
              <a:gd name="connsiteY15" fmla="*/ 339947 h 5547672"/>
              <a:gd name="connsiteX16" fmla="*/ 4039620 w 8482216"/>
              <a:gd name="connsiteY16" fmla="*/ 200337 h 5547672"/>
              <a:gd name="connsiteX17" fmla="*/ 4654391 w 8482216"/>
              <a:gd name="connsiteY17" fmla="*/ 80390 h 5547672"/>
              <a:gd name="connsiteX18" fmla="*/ 5273584 w 8482216"/>
              <a:gd name="connsiteY18" fmla="*/ 4257 h 5547672"/>
              <a:gd name="connsiteX19" fmla="*/ 5878354 w 8482216"/>
              <a:gd name="connsiteY19" fmla="*/ 1809 h 5547672"/>
              <a:gd name="connsiteX20" fmla="*/ 6545308 w 8482216"/>
              <a:gd name="connsiteY20" fmla="*/ 49500 h 5547672"/>
              <a:gd name="connsiteX21" fmla="*/ 7059998 w 8482216"/>
              <a:gd name="connsiteY21" fmla="*/ 143118 h 5547672"/>
              <a:gd name="connsiteX22" fmla="*/ 7462157 w 8482216"/>
              <a:gd name="connsiteY22" fmla="*/ 241838 h 5547672"/>
              <a:gd name="connsiteX23" fmla="*/ 7685791 w 8482216"/>
              <a:gd name="connsiteY23" fmla="*/ 304908 h 5547672"/>
              <a:gd name="connsiteX24" fmla="*/ 8223342 w 8482216"/>
              <a:gd name="connsiteY24" fmla="*/ 480576 h 5547672"/>
              <a:gd name="connsiteX25" fmla="*/ 8482216 w 8482216"/>
              <a:gd name="connsiteY25" fmla="*/ 579091 h 5547672"/>
              <a:gd name="connsiteX26" fmla="*/ 8477455 w 8482216"/>
              <a:gd name="connsiteY26" fmla="*/ 5547672 h 5547672"/>
              <a:gd name="connsiteX27" fmla="*/ 83139 w 8482216"/>
              <a:gd name="connsiteY27" fmla="*/ 5544201 h 5547672"/>
              <a:gd name="connsiteX0" fmla="*/ 83139 w 8482216"/>
              <a:gd name="connsiteY0" fmla="*/ 5544201 h 5547672"/>
              <a:gd name="connsiteX1" fmla="*/ 40277 w 8482216"/>
              <a:gd name="connsiteY1" fmla="*/ 5336012 h 5547672"/>
              <a:gd name="connsiteX2" fmla="*/ 0 w 8482216"/>
              <a:gd name="connsiteY2" fmla="*/ 4841120 h 5547672"/>
              <a:gd name="connsiteX3" fmla="*/ 8573 w 8482216"/>
              <a:gd name="connsiteY3" fmla="*/ 4321397 h 5547672"/>
              <a:gd name="connsiteX4" fmla="*/ 96203 w 8482216"/>
              <a:gd name="connsiteY4" fmla="*/ 3848479 h 5547672"/>
              <a:gd name="connsiteX5" fmla="*/ 241935 w 8482216"/>
              <a:gd name="connsiteY5" fmla="*/ 3364134 h 5547672"/>
              <a:gd name="connsiteX6" fmla="*/ 423795 w 8482216"/>
              <a:gd name="connsiteY6" fmla="*/ 2915029 h 5547672"/>
              <a:gd name="connsiteX7" fmla="*/ 689610 w 8482216"/>
              <a:gd name="connsiteY7" fmla="*/ 2475928 h 5547672"/>
              <a:gd name="connsiteX8" fmla="*/ 846773 w 8482216"/>
              <a:gd name="connsiteY8" fmla="*/ 2230659 h 5547672"/>
              <a:gd name="connsiteX9" fmla="*/ 1118507 w 8482216"/>
              <a:gd name="connsiteY9" fmla="*/ 1887895 h 5547672"/>
              <a:gd name="connsiteX10" fmla="*/ 1473041 w 8482216"/>
              <a:gd name="connsiteY10" fmla="*/ 1537715 h 5547672"/>
              <a:gd name="connsiteX11" fmla="*/ 1884317 w 8482216"/>
              <a:gd name="connsiteY11" fmla="*/ 1193113 h 5547672"/>
              <a:gd name="connsiteX12" fmla="*/ 2251710 w 8482216"/>
              <a:gd name="connsiteY12" fmla="*/ 954309 h 5547672"/>
              <a:gd name="connsiteX13" fmla="*/ 2577941 w 8482216"/>
              <a:gd name="connsiteY13" fmla="*/ 766190 h 5547672"/>
              <a:gd name="connsiteX14" fmla="*/ 3151414 w 8482216"/>
              <a:gd name="connsiteY14" fmla="*/ 491256 h 5547672"/>
              <a:gd name="connsiteX15" fmla="*/ 3554254 w 8482216"/>
              <a:gd name="connsiteY15" fmla="*/ 339947 h 5547672"/>
              <a:gd name="connsiteX16" fmla="*/ 4039620 w 8482216"/>
              <a:gd name="connsiteY16" fmla="*/ 200337 h 5547672"/>
              <a:gd name="connsiteX17" fmla="*/ 4654391 w 8482216"/>
              <a:gd name="connsiteY17" fmla="*/ 80390 h 5547672"/>
              <a:gd name="connsiteX18" fmla="*/ 5273584 w 8482216"/>
              <a:gd name="connsiteY18" fmla="*/ 4257 h 5547672"/>
              <a:gd name="connsiteX19" fmla="*/ 5878354 w 8482216"/>
              <a:gd name="connsiteY19" fmla="*/ 1809 h 5547672"/>
              <a:gd name="connsiteX20" fmla="*/ 6557665 w 8482216"/>
              <a:gd name="connsiteY20" fmla="*/ 98927 h 5547672"/>
              <a:gd name="connsiteX21" fmla="*/ 7059998 w 8482216"/>
              <a:gd name="connsiteY21" fmla="*/ 143118 h 5547672"/>
              <a:gd name="connsiteX22" fmla="*/ 7462157 w 8482216"/>
              <a:gd name="connsiteY22" fmla="*/ 241838 h 5547672"/>
              <a:gd name="connsiteX23" fmla="*/ 7685791 w 8482216"/>
              <a:gd name="connsiteY23" fmla="*/ 304908 h 5547672"/>
              <a:gd name="connsiteX24" fmla="*/ 8223342 w 8482216"/>
              <a:gd name="connsiteY24" fmla="*/ 480576 h 5547672"/>
              <a:gd name="connsiteX25" fmla="*/ 8482216 w 8482216"/>
              <a:gd name="connsiteY25" fmla="*/ 579091 h 5547672"/>
              <a:gd name="connsiteX26" fmla="*/ 8477455 w 8482216"/>
              <a:gd name="connsiteY26" fmla="*/ 5547672 h 5547672"/>
              <a:gd name="connsiteX27" fmla="*/ 83139 w 8482216"/>
              <a:gd name="connsiteY27" fmla="*/ 5544201 h 5547672"/>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59998 w 8482216"/>
              <a:gd name="connsiteY21" fmla="*/ 138861 h 5543415"/>
              <a:gd name="connsiteX22" fmla="*/ 7462157 w 8482216"/>
              <a:gd name="connsiteY22" fmla="*/ 237581 h 5543415"/>
              <a:gd name="connsiteX23" fmla="*/ 7685791 w 8482216"/>
              <a:gd name="connsiteY23" fmla="*/ 300651 h 5543415"/>
              <a:gd name="connsiteX24" fmla="*/ 8223342 w 8482216"/>
              <a:gd name="connsiteY24" fmla="*/ 476319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62157 w 8482216"/>
              <a:gd name="connsiteY22" fmla="*/ 237581 h 5543415"/>
              <a:gd name="connsiteX23" fmla="*/ 7685791 w 8482216"/>
              <a:gd name="connsiteY23" fmla="*/ 300651 h 5543415"/>
              <a:gd name="connsiteX24" fmla="*/ 8223342 w 8482216"/>
              <a:gd name="connsiteY24" fmla="*/ 476319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78826 w 8482216"/>
              <a:gd name="connsiteY22" fmla="*/ 275681 h 5543415"/>
              <a:gd name="connsiteX23" fmla="*/ 7685791 w 8482216"/>
              <a:gd name="connsiteY23" fmla="*/ 300651 h 5543415"/>
              <a:gd name="connsiteX24" fmla="*/ 8223342 w 8482216"/>
              <a:gd name="connsiteY24" fmla="*/ 476319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78826 w 8482216"/>
              <a:gd name="connsiteY22" fmla="*/ 275681 h 5543415"/>
              <a:gd name="connsiteX23" fmla="*/ 7711984 w 8482216"/>
              <a:gd name="connsiteY23" fmla="*/ 341132 h 5543415"/>
              <a:gd name="connsiteX24" fmla="*/ 8223342 w 8482216"/>
              <a:gd name="connsiteY24" fmla="*/ 476319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78826 w 8482216"/>
              <a:gd name="connsiteY22" fmla="*/ 275681 h 5543415"/>
              <a:gd name="connsiteX23" fmla="*/ 7711984 w 8482216"/>
              <a:gd name="connsiteY23" fmla="*/ 341132 h 5543415"/>
              <a:gd name="connsiteX24" fmla="*/ 8225723 w 8482216"/>
              <a:gd name="connsiteY24" fmla="*/ 521563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78826 w 8482216"/>
              <a:gd name="connsiteY22" fmla="*/ 275681 h 5543415"/>
              <a:gd name="connsiteX23" fmla="*/ 7714365 w 8482216"/>
              <a:gd name="connsiteY23" fmla="*/ 357801 h 5543415"/>
              <a:gd name="connsiteX24" fmla="*/ 8225723 w 8482216"/>
              <a:gd name="connsiteY24" fmla="*/ 521563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62379 w 8482216"/>
              <a:gd name="connsiteY21" fmla="*/ 181724 h 5543415"/>
              <a:gd name="connsiteX22" fmla="*/ 7464538 w 8482216"/>
              <a:gd name="connsiteY22" fmla="*/ 287587 h 5543415"/>
              <a:gd name="connsiteX23" fmla="*/ 7714365 w 8482216"/>
              <a:gd name="connsiteY23" fmla="*/ 357801 h 5543415"/>
              <a:gd name="connsiteX24" fmla="*/ 8225723 w 8482216"/>
              <a:gd name="connsiteY24" fmla="*/ 521563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52854 w 8482216"/>
              <a:gd name="connsiteY21" fmla="*/ 188868 h 5543415"/>
              <a:gd name="connsiteX22" fmla="*/ 7464538 w 8482216"/>
              <a:gd name="connsiteY22" fmla="*/ 287587 h 5543415"/>
              <a:gd name="connsiteX23" fmla="*/ 7714365 w 8482216"/>
              <a:gd name="connsiteY23" fmla="*/ 357801 h 5543415"/>
              <a:gd name="connsiteX24" fmla="*/ 8225723 w 8482216"/>
              <a:gd name="connsiteY24" fmla="*/ 521563 h 5543415"/>
              <a:gd name="connsiteX25" fmla="*/ 8482216 w 8482216"/>
              <a:gd name="connsiteY25" fmla="*/ 574834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52854 w 8482216"/>
              <a:gd name="connsiteY21" fmla="*/ 188868 h 5543415"/>
              <a:gd name="connsiteX22" fmla="*/ 7464538 w 8482216"/>
              <a:gd name="connsiteY22" fmla="*/ 287587 h 5543415"/>
              <a:gd name="connsiteX23" fmla="*/ 7714365 w 8482216"/>
              <a:gd name="connsiteY23" fmla="*/ 357801 h 5543415"/>
              <a:gd name="connsiteX24" fmla="*/ 8225723 w 8482216"/>
              <a:gd name="connsiteY24" fmla="*/ 521563 h 5543415"/>
              <a:gd name="connsiteX25" fmla="*/ 8482216 w 8482216"/>
              <a:gd name="connsiteY25" fmla="*/ 620078 h 5543415"/>
              <a:gd name="connsiteX26" fmla="*/ 8477455 w 8482216"/>
              <a:gd name="connsiteY26" fmla="*/ 5543415 h 5543415"/>
              <a:gd name="connsiteX27" fmla="*/ 83139 w 8482216"/>
              <a:gd name="connsiteY27" fmla="*/ 5539944 h 5543415"/>
              <a:gd name="connsiteX0" fmla="*/ 83139 w 8482216"/>
              <a:gd name="connsiteY0" fmla="*/ 5539944 h 5543415"/>
              <a:gd name="connsiteX1" fmla="*/ 40277 w 8482216"/>
              <a:gd name="connsiteY1" fmla="*/ 5331755 h 5543415"/>
              <a:gd name="connsiteX2" fmla="*/ 0 w 8482216"/>
              <a:gd name="connsiteY2" fmla="*/ 4836863 h 5543415"/>
              <a:gd name="connsiteX3" fmla="*/ 8573 w 8482216"/>
              <a:gd name="connsiteY3" fmla="*/ 4317140 h 5543415"/>
              <a:gd name="connsiteX4" fmla="*/ 96203 w 8482216"/>
              <a:gd name="connsiteY4" fmla="*/ 3844222 h 5543415"/>
              <a:gd name="connsiteX5" fmla="*/ 241935 w 8482216"/>
              <a:gd name="connsiteY5" fmla="*/ 3359877 h 5543415"/>
              <a:gd name="connsiteX6" fmla="*/ 423795 w 8482216"/>
              <a:gd name="connsiteY6" fmla="*/ 2910772 h 5543415"/>
              <a:gd name="connsiteX7" fmla="*/ 689610 w 8482216"/>
              <a:gd name="connsiteY7" fmla="*/ 2471671 h 5543415"/>
              <a:gd name="connsiteX8" fmla="*/ 846773 w 8482216"/>
              <a:gd name="connsiteY8" fmla="*/ 2226402 h 5543415"/>
              <a:gd name="connsiteX9" fmla="*/ 1118507 w 8482216"/>
              <a:gd name="connsiteY9" fmla="*/ 1883638 h 5543415"/>
              <a:gd name="connsiteX10" fmla="*/ 1473041 w 8482216"/>
              <a:gd name="connsiteY10" fmla="*/ 1533458 h 5543415"/>
              <a:gd name="connsiteX11" fmla="*/ 1884317 w 8482216"/>
              <a:gd name="connsiteY11" fmla="*/ 1188856 h 5543415"/>
              <a:gd name="connsiteX12" fmla="*/ 2251710 w 8482216"/>
              <a:gd name="connsiteY12" fmla="*/ 950052 h 5543415"/>
              <a:gd name="connsiteX13" fmla="*/ 2577941 w 8482216"/>
              <a:gd name="connsiteY13" fmla="*/ 761933 h 5543415"/>
              <a:gd name="connsiteX14" fmla="*/ 3151414 w 8482216"/>
              <a:gd name="connsiteY14" fmla="*/ 486999 h 5543415"/>
              <a:gd name="connsiteX15" fmla="*/ 3554254 w 8482216"/>
              <a:gd name="connsiteY15" fmla="*/ 335690 h 5543415"/>
              <a:gd name="connsiteX16" fmla="*/ 4039620 w 8482216"/>
              <a:gd name="connsiteY16" fmla="*/ 196080 h 5543415"/>
              <a:gd name="connsiteX17" fmla="*/ 4654391 w 8482216"/>
              <a:gd name="connsiteY17" fmla="*/ 76133 h 5543415"/>
              <a:gd name="connsiteX18" fmla="*/ 5273584 w 8482216"/>
              <a:gd name="connsiteY18" fmla="*/ 0 h 5543415"/>
              <a:gd name="connsiteX19" fmla="*/ 5878354 w 8482216"/>
              <a:gd name="connsiteY19" fmla="*/ 34622 h 5543415"/>
              <a:gd name="connsiteX20" fmla="*/ 6557665 w 8482216"/>
              <a:gd name="connsiteY20" fmla="*/ 94670 h 5543415"/>
              <a:gd name="connsiteX21" fmla="*/ 7052854 w 8482216"/>
              <a:gd name="connsiteY21" fmla="*/ 188868 h 5543415"/>
              <a:gd name="connsiteX22" fmla="*/ 7464538 w 8482216"/>
              <a:gd name="connsiteY22" fmla="*/ 287587 h 5543415"/>
              <a:gd name="connsiteX23" fmla="*/ 7714365 w 8482216"/>
              <a:gd name="connsiteY23" fmla="*/ 357801 h 5543415"/>
              <a:gd name="connsiteX24" fmla="*/ 8220961 w 8482216"/>
              <a:gd name="connsiteY24" fmla="*/ 533469 h 5543415"/>
              <a:gd name="connsiteX25" fmla="*/ 8482216 w 8482216"/>
              <a:gd name="connsiteY25" fmla="*/ 620078 h 5543415"/>
              <a:gd name="connsiteX26" fmla="*/ 8477455 w 8482216"/>
              <a:gd name="connsiteY26" fmla="*/ 5543415 h 5543415"/>
              <a:gd name="connsiteX27" fmla="*/ 83139 w 8482216"/>
              <a:gd name="connsiteY27" fmla="*/ 5539944 h 5543415"/>
              <a:gd name="connsiteX0" fmla="*/ 83139 w 8477455"/>
              <a:gd name="connsiteY0" fmla="*/ 5539944 h 5543415"/>
              <a:gd name="connsiteX1" fmla="*/ 40277 w 8477455"/>
              <a:gd name="connsiteY1" fmla="*/ 5331755 h 5543415"/>
              <a:gd name="connsiteX2" fmla="*/ 0 w 8477455"/>
              <a:gd name="connsiteY2" fmla="*/ 4836863 h 5543415"/>
              <a:gd name="connsiteX3" fmla="*/ 8573 w 8477455"/>
              <a:gd name="connsiteY3" fmla="*/ 4317140 h 5543415"/>
              <a:gd name="connsiteX4" fmla="*/ 96203 w 8477455"/>
              <a:gd name="connsiteY4" fmla="*/ 3844222 h 5543415"/>
              <a:gd name="connsiteX5" fmla="*/ 241935 w 8477455"/>
              <a:gd name="connsiteY5" fmla="*/ 3359877 h 5543415"/>
              <a:gd name="connsiteX6" fmla="*/ 423795 w 8477455"/>
              <a:gd name="connsiteY6" fmla="*/ 2910772 h 5543415"/>
              <a:gd name="connsiteX7" fmla="*/ 689610 w 8477455"/>
              <a:gd name="connsiteY7" fmla="*/ 2471671 h 5543415"/>
              <a:gd name="connsiteX8" fmla="*/ 846773 w 8477455"/>
              <a:gd name="connsiteY8" fmla="*/ 2226402 h 5543415"/>
              <a:gd name="connsiteX9" fmla="*/ 1118507 w 8477455"/>
              <a:gd name="connsiteY9" fmla="*/ 1883638 h 5543415"/>
              <a:gd name="connsiteX10" fmla="*/ 1473041 w 8477455"/>
              <a:gd name="connsiteY10" fmla="*/ 1533458 h 5543415"/>
              <a:gd name="connsiteX11" fmla="*/ 1884317 w 8477455"/>
              <a:gd name="connsiteY11" fmla="*/ 1188856 h 5543415"/>
              <a:gd name="connsiteX12" fmla="*/ 2251710 w 8477455"/>
              <a:gd name="connsiteY12" fmla="*/ 950052 h 5543415"/>
              <a:gd name="connsiteX13" fmla="*/ 2577941 w 8477455"/>
              <a:gd name="connsiteY13" fmla="*/ 761933 h 5543415"/>
              <a:gd name="connsiteX14" fmla="*/ 3151414 w 8477455"/>
              <a:gd name="connsiteY14" fmla="*/ 486999 h 5543415"/>
              <a:gd name="connsiteX15" fmla="*/ 3554254 w 8477455"/>
              <a:gd name="connsiteY15" fmla="*/ 335690 h 5543415"/>
              <a:gd name="connsiteX16" fmla="*/ 4039620 w 8477455"/>
              <a:gd name="connsiteY16" fmla="*/ 196080 h 5543415"/>
              <a:gd name="connsiteX17" fmla="*/ 4654391 w 8477455"/>
              <a:gd name="connsiteY17" fmla="*/ 76133 h 5543415"/>
              <a:gd name="connsiteX18" fmla="*/ 5273584 w 8477455"/>
              <a:gd name="connsiteY18" fmla="*/ 0 h 5543415"/>
              <a:gd name="connsiteX19" fmla="*/ 5878354 w 8477455"/>
              <a:gd name="connsiteY19" fmla="*/ 34622 h 5543415"/>
              <a:gd name="connsiteX20" fmla="*/ 6557665 w 8477455"/>
              <a:gd name="connsiteY20" fmla="*/ 94670 h 5543415"/>
              <a:gd name="connsiteX21" fmla="*/ 7052854 w 8477455"/>
              <a:gd name="connsiteY21" fmla="*/ 188868 h 5543415"/>
              <a:gd name="connsiteX22" fmla="*/ 7464538 w 8477455"/>
              <a:gd name="connsiteY22" fmla="*/ 287587 h 5543415"/>
              <a:gd name="connsiteX23" fmla="*/ 7714365 w 8477455"/>
              <a:gd name="connsiteY23" fmla="*/ 357801 h 5543415"/>
              <a:gd name="connsiteX24" fmla="*/ 8220961 w 8477455"/>
              <a:gd name="connsiteY24" fmla="*/ 533469 h 5543415"/>
              <a:gd name="connsiteX25" fmla="*/ 8477454 w 8477455"/>
              <a:gd name="connsiteY25" fmla="*/ 631985 h 5543415"/>
              <a:gd name="connsiteX26" fmla="*/ 8477455 w 8477455"/>
              <a:gd name="connsiteY26" fmla="*/ 5543415 h 5543415"/>
              <a:gd name="connsiteX27" fmla="*/ 83139 w 8477455"/>
              <a:gd name="connsiteY27" fmla="*/ 5539944 h 5543415"/>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84317 w 8477455"/>
              <a:gd name="connsiteY11" fmla="*/ 1167425 h 5521984"/>
              <a:gd name="connsiteX12" fmla="*/ 2251710 w 8477455"/>
              <a:gd name="connsiteY12" fmla="*/ 928621 h 5521984"/>
              <a:gd name="connsiteX13" fmla="*/ 2577941 w 8477455"/>
              <a:gd name="connsiteY13" fmla="*/ 740502 h 5521984"/>
              <a:gd name="connsiteX14" fmla="*/ 3151414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13191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84317 w 8477455"/>
              <a:gd name="connsiteY11" fmla="*/ 1167425 h 5521984"/>
              <a:gd name="connsiteX12" fmla="*/ 2251710 w 8477455"/>
              <a:gd name="connsiteY12" fmla="*/ 928621 h 5521984"/>
              <a:gd name="connsiteX13" fmla="*/ 2577941 w 8477455"/>
              <a:gd name="connsiteY13" fmla="*/ 740502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13191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84317 w 8477455"/>
              <a:gd name="connsiteY11" fmla="*/ 1167425 h 5521984"/>
              <a:gd name="connsiteX12" fmla="*/ 2251710 w 8477455"/>
              <a:gd name="connsiteY12" fmla="*/ 928621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13191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84317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13191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13191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57665 w 8477455"/>
              <a:gd name="connsiteY20" fmla="*/ 73239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52854 w 8477455"/>
              <a:gd name="connsiteY21" fmla="*/ 167437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76301 w 8477455"/>
              <a:gd name="connsiteY21" fmla="*/ 237775 h 5521984"/>
              <a:gd name="connsiteX22" fmla="*/ 7464538 w 8477455"/>
              <a:gd name="connsiteY22" fmla="*/ 266156 h 5521984"/>
              <a:gd name="connsiteX23" fmla="*/ 7714365 w 8477455"/>
              <a:gd name="connsiteY23" fmla="*/ 336370 h 5521984"/>
              <a:gd name="connsiteX24" fmla="*/ 8220961 w 8477455"/>
              <a:gd name="connsiteY24" fmla="*/ 512038 h 5521984"/>
              <a:gd name="connsiteX25" fmla="*/ 8477454 w 8477455"/>
              <a:gd name="connsiteY25" fmla="*/ 610554 h 5521984"/>
              <a:gd name="connsiteX26" fmla="*/ 8477455 w 8477455"/>
              <a:gd name="connsiteY26" fmla="*/ 5521984 h 5521984"/>
              <a:gd name="connsiteX27" fmla="*/ 83139 w 8477455"/>
              <a:gd name="connsiteY27"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76301 w 8477455"/>
              <a:gd name="connsiteY21" fmla="*/ 237775 h 5521984"/>
              <a:gd name="connsiteX22" fmla="*/ 7714365 w 8477455"/>
              <a:gd name="connsiteY22" fmla="*/ 336370 h 5521984"/>
              <a:gd name="connsiteX23" fmla="*/ 8220961 w 8477455"/>
              <a:gd name="connsiteY23" fmla="*/ 512038 h 5521984"/>
              <a:gd name="connsiteX24" fmla="*/ 8477454 w 8477455"/>
              <a:gd name="connsiteY24" fmla="*/ 61055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220961 w 8477455"/>
              <a:gd name="connsiteY23" fmla="*/ 512038 h 5521984"/>
              <a:gd name="connsiteX24" fmla="*/ 8477454 w 8477455"/>
              <a:gd name="connsiteY24" fmla="*/ 61055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61055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878354 w 8477455"/>
              <a:gd name="connsiteY19" fmla="*/ 60083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901800 w 8477455"/>
              <a:gd name="connsiteY19" fmla="*/ 48360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314259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255643 h 5521984"/>
              <a:gd name="connsiteX16" fmla="*/ 4039620 w 8477455"/>
              <a:gd name="connsiteY16" fmla="*/ 174649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116245 w 8477455"/>
              <a:gd name="connsiteY14" fmla="*/ 465568 h 5521984"/>
              <a:gd name="connsiteX15" fmla="*/ 3554254 w 8477455"/>
              <a:gd name="connsiteY15" fmla="*/ 255643 h 5521984"/>
              <a:gd name="connsiteX16" fmla="*/ 3981005 w 8477455"/>
              <a:gd name="connsiteY16" fmla="*/ 139480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613111 w 8477455"/>
              <a:gd name="connsiteY13" fmla="*/ 681886 h 5521984"/>
              <a:gd name="connsiteX14" fmla="*/ 3057630 w 8477455"/>
              <a:gd name="connsiteY14" fmla="*/ 418676 h 5521984"/>
              <a:gd name="connsiteX15" fmla="*/ 3554254 w 8477455"/>
              <a:gd name="connsiteY15" fmla="*/ 255643 h 5521984"/>
              <a:gd name="connsiteX16" fmla="*/ 3981005 w 8477455"/>
              <a:gd name="connsiteY16" fmla="*/ 139480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40277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566218 w 8477455"/>
              <a:gd name="connsiteY13" fmla="*/ 681886 h 5521984"/>
              <a:gd name="connsiteX14" fmla="*/ 3057630 w 8477455"/>
              <a:gd name="connsiteY14" fmla="*/ 418676 h 5521984"/>
              <a:gd name="connsiteX15" fmla="*/ 3554254 w 8477455"/>
              <a:gd name="connsiteY15" fmla="*/ 255643 h 5521984"/>
              <a:gd name="connsiteX16" fmla="*/ 3981005 w 8477455"/>
              <a:gd name="connsiteY16" fmla="*/ 139480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83139 w 8477455"/>
              <a:gd name="connsiteY0" fmla="*/ 5518513 h 5521984"/>
              <a:gd name="connsiteX1" fmla="*/ 16831 w 8477455"/>
              <a:gd name="connsiteY1" fmla="*/ 5310324 h 5521984"/>
              <a:gd name="connsiteX2" fmla="*/ 0 w 8477455"/>
              <a:gd name="connsiteY2" fmla="*/ 4815432 h 5521984"/>
              <a:gd name="connsiteX3" fmla="*/ 8573 w 8477455"/>
              <a:gd name="connsiteY3" fmla="*/ 4295709 h 5521984"/>
              <a:gd name="connsiteX4" fmla="*/ 96203 w 8477455"/>
              <a:gd name="connsiteY4" fmla="*/ 3822791 h 5521984"/>
              <a:gd name="connsiteX5" fmla="*/ 241935 w 8477455"/>
              <a:gd name="connsiteY5" fmla="*/ 3338446 h 5521984"/>
              <a:gd name="connsiteX6" fmla="*/ 423795 w 8477455"/>
              <a:gd name="connsiteY6" fmla="*/ 2889341 h 5521984"/>
              <a:gd name="connsiteX7" fmla="*/ 689610 w 8477455"/>
              <a:gd name="connsiteY7" fmla="*/ 2450240 h 5521984"/>
              <a:gd name="connsiteX8" fmla="*/ 846773 w 8477455"/>
              <a:gd name="connsiteY8" fmla="*/ 2204971 h 5521984"/>
              <a:gd name="connsiteX9" fmla="*/ 1118507 w 8477455"/>
              <a:gd name="connsiteY9" fmla="*/ 1862207 h 5521984"/>
              <a:gd name="connsiteX10" fmla="*/ 1473041 w 8477455"/>
              <a:gd name="connsiteY10" fmla="*/ 1512027 h 5521984"/>
              <a:gd name="connsiteX11" fmla="*/ 1837424 w 8477455"/>
              <a:gd name="connsiteY11" fmla="*/ 1167425 h 5521984"/>
              <a:gd name="connsiteX12" fmla="*/ 2228264 w 8477455"/>
              <a:gd name="connsiteY12" fmla="*/ 916898 h 5521984"/>
              <a:gd name="connsiteX13" fmla="*/ 2566218 w 8477455"/>
              <a:gd name="connsiteY13" fmla="*/ 681886 h 5521984"/>
              <a:gd name="connsiteX14" fmla="*/ 3057630 w 8477455"/>
              <a:gd name="connsiteY14" fmla="*/ 418676 h 5521984"/>
              <a:gd name="connsiteX15" fmla="*/ 3554254 w 8477455"/>
              <a:gd name="connsiteY15" fmla="*/ 255643 h 5521984"/>
              <a:gd name="connsiteX16" fmla="*/ 3981005 w 8477455"/>
              <a:gd name="connsiteY16" fmla="*/ 139480 h 5521984"/>
              <a:gd name="connsiteX17" fmla="*/ 4654391 w 8477455"/>
              <a:gd name="connsiteY17" fmla="*/ 54702 h 5521984"/>
              <a:gd name="connsiteX18" fmla="*/ 5275965 w 8477455"/>
              <a:gd name="connsiteY18" fmla="*/ 0 h 5521984"/>
              <a:gd name="connsiteX19" fmla="*/ 5948692 w 8477455"/>
              <a:gd name="connsiteY19" fmla="*/ 13191 h 5521984"/>
              <a:gd name="connsiteX20" fmla="*/ 6522495 w 8477455"/>
              <a:gd name="connsiteY20" fmla="*/ 120132 h 5521984"/>
              <a:gd name="connsiteX21" fmla="*/ 7076301 w 8477455"/>
              <a:gd name="connsiteY21" fmla="*/ 237775 h 5521984"/>
              <a:gd name="connsiteX22" fmla="*/ 7702642 w 8477455"/>
              <a:gd name="connsiteY22" fmla="*/ 430154 h 5521984"/>
              <a:gd name="connsiteX23" fmla="*/ 8197515 w 8477455"/>
              <a:gd name="connsiteY23" fmla="*/ 605823 h 5521984"/>
              <a:gd name="connsiteX24" fmla="*/ 8477454 w 8477455"/>
              <a:gd name="connsiteY24" fmla="*/ 727784 h 5521984"/>
              <a:gd name="connsiteX25" fmla="*/ 8477455 w 8477455"/>
              <a:gd name="connsiteY25" fmla="*/ 5521984 h 5521984"/>
              <a:gd name="connsiteX26" fmla="*/ 83139 w 8477455"/>
              <a:gd name="connsiteY26" fmla="*/ 5518513 h 5521984"/>
              <a:gd name="connsiteX0" fmla="*/ 118308 w 8512624"/>
              <a:gd name="connsiteY0" fmla="*/ 5518513 h 5521984"/>
              <a:gd name="connsiteX1" fmla="*/ 52000 w 8512624"/>
              <a:gd name="connsiteY1" fmla="*/ 5310324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3433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32684 w 8512624"/>
              <a:gd name="connsiteY23" fmla="*/ 605823 h 5521984"/>
              <a:gd name="connsiteX24" fmla="*/ 8512623 w 8512624"/>
              <a:gd name="connsiteY24" fmla="*/ 727784 h 5521984"/>
              <a:gd name="connsiteX25" fmla="*/ 8512624 w 8512624"/>
              <a:gd name="connsiteY25" fmla="*/ 5521984 h 5521984"/>
              <a:gd name="connsiteX26" fmla="*/ 118308 w 8512624"/>
              <a:gd name="connsiteY26" fmla="*/ 5518513 h 5521984"/>
              <a:gd name="connsiteX0" fmla="*/ 71416 w 8512624"/>
              <a:gd name="connsiteY0" fmla="*/ 5518513 h 5521984"/>
              <a:gd name="connsiteX1" fmla="*/ 52000 w 8512624"/>
              <a:gd name="connsiteY1" fmla="*/ 5310324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3433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32684 w 8512624"/>
              <a:gd name="connsiteY23" fmla="*/ 605823 h 5521984"/>
              <a:gd name="connsiteX24" fmla="*/ 8512623 w 8512624"/>
              <a:gd name="connsiteY24" fmla="*/ 72778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3433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32684 w 8512624"/>
              <a:gd name="connsiteY23" fmla="*/ 605823 h 5521984"/>
              <a:gd name="connsiteX24" fmla="*/ 8512623 w 8512624"/>
              <a:gd name="connsiteY24" fmla="*/ 72778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3433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12623 w 8512624"/>
              <a:gd name="connsiteY24" fmla="*/ 72778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3433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16174 w 8512624"/>
              <a:gd name="connsiteY16" fmla="*/ 139480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51344 w 8512624"/>
              <a:gd name="connsiteY16" fmla="*/ 116033 h 5521984"/>
              <a:gd name="connsiteX17" fmla="*/ 4689560 w 8512624"/>
              <a:gd name="connsiteY17" fmla="*/ 54702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51344 w 8512624"/>
              <a:gd name="connsiteY16" fmla="*/ 11603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55643 h 5521984"/>
              <a:gd name="connsiteX16" fmla="*/ 4051344 w 8512624"/>
              <a:gd name="connsiteY16" fmla="*/ 13508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2799 w 8512624"/>
              <a:gd name="connsiteY14" fmla="*/ 418676 h 5521984"/>
              <a:gd name="connsiteX15" fmla="*/ 3589423 w 8512624"/>
              <a:gd name="connsiteY15" fmla="*/ 272311 h 5521984"/>
              <a:gd name="connsiteX16" fmla="*/ 4051344 w 8512624"/>
              <a:gd name="connsiteY16" fmla="*/ 13508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1886 h 5521984"/>
              <a:gd name="connsiteX14" fmla="*/ 3095180 w 8512624"/>
              <a:gd name="connsiteY14" fmla="*/ 444870 h 5521984"/>
              <a:gd name="connsiteX15" fmla="*/ 3589423 w 8512624"/>
              <a:gd name="connsiteY15" fmla="*/ 272311 h 5521984"/>
              <a:gd name="connsiteX16" fmla="*/ 4051344 w 8512624"/>
              <a:gd name="connsiteY16" fmla="*/ 13508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39987 w 8512624"/>
              <a:gd name="connsiteY12" fmla="*/ 916898 h 5521984"/>
              <a:gd name="connsiteX13" fmla="*/ 2601387 w 8512624"/>
              <a:gd name="connsiteY13" fmla="*/ 689030 h 5521984"/>
              <a:gd name="connsiteX14" fmla="*/ 3095180 w 8512624"/>
              <a:gd name="connsiteY14" fmla="*/ 444870 h 5521984"/>
              <a:gd name="connsiteX15" fmla="*/ 3589423 w 8512624"/>
              <a:gd name="connsiteY15" fmla="*/ 272311 h 5521984"/>
              <a:gd name="connsiteX16" fmla="*/ 4051344 w 8512624"/>
              <a:gd name="connsiteY16" fmla="*/ 13508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23318 w 8512624"/>
              <a:gd name="connsiteY12" fmla="*/ 912135 h 5521984"/>
              <a:gd name="connsiteX13" fmla="*/ 2601387 w 8512624"/>
              <a:gd name="connsiteY13" fmla="*/ 689030 h 5521984"/>
              <a:gd name="connsiteX14" fmla="*/ 3095180 w 8512624"/>
              <a:gd name="connsiteY14" fmla="*/ 444870 h 5521984"/>
              <a:gd name="connsiteX15" fmla="*/ 3589423 w 8512624"/>
              <a:gd name="connsiteY15" fmla="*/ 272311 h 5521984"/>
              <a:gd name="connsiteX16" fmla="*/ 4051344 w 8512624"/>
              <a:gd name="connsiteY16" fmla="*/ 135083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23318 w 8512624"/>
              <a:gd name="connsiteY12" fmla="*/ 912135 h 5521984"/>
              <a:gd name="connsiteX13" fmla="*/ 2601387 w 8512624"/>
              <a:gd name="connsiteY13" fmla="*/ 689030 h 5521984"/>
              <a:gd name="connsiteX14" fmla="*/ 3095180 w 8512624"/>
              <a:gd name="connsiteY14" fmla="*/ 444870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23318 w 8512624"/>
              <a:gd name="connsiteY12" fmla="*/ 912135 h 5521984"/>
              <a:gd name="connsiteX13" fmla="*/ 2601387 w 8512624"/>
              <a:gd name="connsiteY13" fmla="*/ 689030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23318 w 8512624"/>
              <a:gd name="connsiteY12" fmla="*/ 912135 h 5521984"/>
              <a:gd name="connsiteX13" fmla="*/ 2679969 w 8512624"/>
              <a:gd name="connsiteY13" fmla="*/ 660455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872593 w 8512624"/>
              <a:gd name="connsiteY11" fmla="*/ 1167425 h 5521984"/>
              <a:gd name="connsiteX12" fmla="*/ 2261418 w 8512624"/>
              <a:gd name="connsiteY12" fmla="*/ 907372 h 5521984"/>
              <a:gd name="connsiteX13" fmla="*/ 2679969 w 8512624"/>
              <a:gd name="connsiteY13" fmla="*/ 660455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679969 w 8512624"/>
              <a:gd name="connsiteY13" fmla="*/ 660455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708544 w 8512624"/>
              <a:gd name="connsiteY13" fmla="*/ 655693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756169 w 8512624"/>
              <a:gd name="connsiteY13" fmla="*/ 617593 h 5521984"/>
              <a:gd name="connsiteX14" fmla="*/ 3171380 w 8512624"/>
              <a:gd name="connsiteY14" fmla="*/ 43058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756169 w 8512624"/>
              <a:gd name="connsiteY13" fmla="*/ 617593 h 5521984"/>
              <a:gd name="connsiteX14" fmla="*/ 3207099 w 8512624"/>
              <a:gd name="connsiteY14" fmla="*/ 411533 h 5521984"/>
              <a:gd name="connsiteX15" fmla="*/ 3589423 w 8512624"/>
              <a:gd name="connsiteY15" fmla="*/ 272311 h 5521984"/>
              <a:gd name="connsiteX16" fmla="*/ 4072775 w 8512624"/>
              <a:gd name="connsiteY16" fmla="*/ 144608 h 5521984"/>
              <a:gd name="connsiteX17" fmla="*/ 4724729 w 8512624"/>
              <a:gd name="connsiteY17" fmla="*/ 19533 h 5521984"/>
              <a:gd name="connsiteX18" fmla="*/ 5311134 w 8512624"/>
              <a:gd name="connsiteY18" fmla="*/ 0 h 5521984"/>
              <a:gd name="connsiteX19" fmla="*/ 5983861 w 8512624"/>
              <a:gd name="connsiteY19" fmla="*/ 13191 h 5521984"/>
              <a:gd name="connsiteX20" fmla="*/ 6557664 w 8512624"/>
              <a:gd name="connsiteY20" fmla="*/ 120132 h 5521984"/>
              <a:gd name="connsiteX21" fmla="*/ 7111470 w 8512624"/>
              <a:gd name="connsiteY21" fmla="*/ 237775 h 5521984"/>
              <a:gd name="connsiteX22" fmla="*/ 7737811 w 8512624"/>
              <a:gd name="connsiteY22" fmla="*/ 430154 h 5521984"/>
              <a:gd name="connsiteX23" fmla="*/ 8220961 w 8512624"/>
              <a:gd name="connsiteY23" fmla="*/ 617546 h 5521984"/>
              <a:gd name="connsiteX24" fmla="*/ 8500900 w 8512624"/>
              <a:gd name="connsiteY24" fmla="*/ 762954 h 5521984"/>
              <a:gd name="connsiteX25" fmla="*/ 8512624 w 8512624"/>
              <a:gd name="connsiteY25" fmla="*/ 5521984 h 5521984"/>
              <a:gd name="connsiteX26" fmla="*/ 71416 w 8512624"/>
              <a:gd name="connsiteY26"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756169 w 8512624"/>
              <a:gd name="connsiteY13" fmla="*/ 617593 h 5521984"/>
              <a:gd name="connsiteX14" fmla="*/ 2988124 w 8512624"/>
              <a:gd name="connsiteY14" fmla="*/ 504690 h 5521984"/>
              <a:gd name="connsiteX15" fmla="*/ 3207099 w 8512624"/>
              <a:gd name="connsiteY15" fmla="*/ 411533 h 5521984"/>
              <a:gd name="connsiteX16" fmla="*/ 3589423 w 8512624"/>
              <a:gd name="connsiteY16" fmla="*/ 272311 h 5521984"/>
              <a:gd name="connsiteX17" fmla="*/ 4072775 w 8512624"/>
              <a:gd name="connsiteY17" fmla="*/ 144608 h 5521984"/>
              <a:gd name="connsiteX18" fmla="*/ 4724729 w 8512624"/>
              <a:gd name="connsiteY18" fmla="*/ 19533 h 5521984"/>
              <a:gd name="connsiteX19" fmla="*/ 5311134 w 8512624"/>
              <a:gd name="connsiteY19" fmla="*/ 0 h 5521984"/>
              <a:gd name="connsiteX20" fmla="*/ 5983861 w 8512624"/>
              <a:gd name="connsiteY20" fmla="*/ 13191 h 5521984"/>
              <a:gd name="connsiteX21" fmla="*/ 6557664 w 8512624"/>
              <a:gd name="connsiteY21" fmla="*/ 120132 h 5521984"/>
              <a:gd name="connsiteX22" fmla="*/ 7111470 w 8512624"/>
              <a:gd name="connsiteY22" fmla="*/ 237775 h 5521984"/>
              <a:gd name="connsiteX23" fmla="*/ 7737811 w 8512624"/>
              <a:gd name="connsiteY23" fmla="*/ 430154 h 5521984"/>
              <a:gd name="connsiteX24" fmla="*/ 8220961 w 8512624"/>
              <a:gd name="connsiteY24" fmla="*/ 617546 h 5521984"/>
              <a:gd name="connsiteX25" fmla="*/ 8500900 w 8512624"/>
              <a:gd name="connsiteY25" fmla="*/ 762954 h 5521984"/>
              <a:gd name="connsiteX26" fmla="*/ 8512624 w 8512624"/>
              <a:gd name="connsiteY26" fmla="*/ 5521984 h 5521984"/>
              <a:gd name="connsiteX27" fmla="*/ 71416 w 8512624"/>
              <a:gd name="connsiteY27"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502349 w 8512624"/>
              <a:gd name="connsiteY13" fmla="*/ 752340 h 5521984"/>
              <a:gd name="connsiteX14" fmla="*/ 2756169 w 8512624"/>
              <a:gd name="connsiteY14" fmla="*/ 617593 h 5521984"/>
              <a:gd name="connsiteX15" fmla="*/ 2988124 w 8512624"/>
              <a:gd name="connsiteY15" fmla="*/ 504690 h 5521984"/>
              <a:gd name="connsiteX16" fmla="*/ 3207099 w 8512624"/>
              <a:gd name="connsiteY16" fmla="*/ 411533 h 5521984"/>
              <a:gd name="connsiteX17" fmla="*/ 3589423 w 8512624"/>
              <a:gd name="connsiteY17" fmla="*/ 272311 h 5521984"/>
              <a:gd name="connsiteX18" fmla="*/ 4072775 w 8512624"/>
              <a:gd name="connsiteY18" fmla="*/ 144608 h 5521984"/>
              <a:gd name="connsiteX19" fmla="*/ 4724729 w 8512624"/>
              <a:gd name="connsiteY19" fmla="*/ 19533 h 5521984"/>
              <a:gd name="connsiteX20" fmla="*/ 5311134 w 8512624"/>
              <a:gd name="connsiteY20" fmla="*/ 0 h 5521984"/>
              <a:gd name="connsiteX21" fmla="*/ 5983861 w 8512624"/>
              <a:gd name="connsiteY21" fmla="*/ 13191 h 5521984"/>
              <a:gd name="connsiteX22" fmla="*/ 6557664 w 8512624"/>
              <a:gd name="connsiteY22" fmla="*/ 120132 h 5521984"/>
              <a:gd name="connsiteX23" fmla="*/ 7111470 w 8512624"/>
              <a:gd name="connsiteY23" fmla="*/ 237775 h 5521984"/>
              <a:gd name="connsiteX24" fmla="*/ 7737811 w 8512624"/>
              <a:gd name="connsiteY24" fmla="*/ 430154 h 5521984"/>
              <a:gd name="connsiteX25" fmla="*/ 8220961 w 8512624"/>
              <a:gd name="connsiteY25" fmla="*/ 617546 h 5521984"/>
              <a:gd name="connsiteX26" fmla="*/ 8500900 w 8512624"/>
              <a:gd name="connsiteY26" fmla="*/ 762954 h 5521984"/>
              <a:gd name="connsiteX27" fmla="*/ 8512624 w 8512624"/>
              <a:gd name="connsiteY27" fmla="*/ 5521984 h 5521984"/>
              <a:gd name="connsiteX28" fmla="*/ 71416 w 8512624"/>
              <a:gd name="connsiteY28"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502349 w 8512624"/>
              <a:gd name="connsiteY13" fmla="*/ 752340 h 5521984"/>
              <a:gd name="connsiteX14" fmla="*/ 2756169 w 8512624"/>
              <a:gd name="connsiteY14" fmla="*/ 617593 h 5521984"/>
              <a:gd name="connsiteX15" fmla="*/ 2988124 w 8512624"/>
              <a:gd name="connsiteY15" fmla="*/ 504690 h 5521984"/>
              <a:gd name="connsiteX16" fmla="*/ 3207099 w 8512624"/>
              <a:gd name="connsiteY16" fmla="*/ 411533 h 5521984"/>
              <a:gd name="connsiteX17" fmla="*/ 3589423 w 8512624"/>
              <a:gd name="connsiteY17" fmla="*/ 272311 h 5521984"/>
              <a:gd name="connsiteX18" fmla="*/ 3876330 w 8512624"/>
              <a:gd name="connsiteY18" fmla="*/ 187984 h 5521984"/>
              <a:gd name="connsiteX19" fmla="*/ 4072775 w 8512624"/>
              <a:gd name="connsiteY19" fmla="*/ 144608 h 5521984"/>
              <a:gd name="connsiteX20" fmla="*/ 4724729 w 8512624"/>
              <a:gd name="connsiteY20" fmla="*/ 19533 h 5521984"/>
              <a:gd name="connsiteX21" fmla="*/ 5311134 w 8512624"/>
              <a:gd name="connsiteY21" fmla="*/ 0 h 5521984"/>
              <a:gd name="connsiteX22" fmla="*/ 5983861 w 8512624"/>
              <a:gd name="connsiteY22" fmla="*/ 13191 h 5521984"/>
              <a:gd name="connsiteX23" fmla="*/ 6557664 w 8512624"/>
              <a:gd name="connsiteY23" fmla="*/ 120132 h 5521984"/>
              <a:gd name="connsiteX24" fmla="*/ 7111470 w 8512624"/>
              <a:gd name="connsiteY24" fmla="*/ 237775 h 5521984"/>
              <a:gd name="connsiteX25" fmla="*/ 7737811 w 8512624"/>
              <a:gd name="connsiteY25" fmla="*/ 430154 h 5521984"/>
              <a:gd name="connsiteX26" fmla="*/ 8220961 w 8512624"/>
              <a:gd name="connsiteY26" fmla="*/ 617546 h 5521984"/>
              <a:gd name="connsiteX27" fmla="*/ 8500900 w 8512624"/>
              <a:gd name="connsiteY27" fmla="*/ 762954 h 5521984"/>
              <a:gd name="connsiteX28" fmla="*/ 8512624 w 8512624"/>
              <a:gd name="connsiteY28" fmla="*/ 5521984 h 5521984"/>
              <a:gd name="connsiteX29" fmla="*/ 71416 w 8512624"/>
              <a:gd name="connsiteY29" fmla="*/ 5518513 h 5521984"/>
              <a:gd name="connsiteX0" fmla="*/ 71416 w 8512624"/>
              <a:gd name="connsiteY0" fmla="*/ 5518513 h 5521984"/>
              <a:gd name="connsiteX1" fmla="*/ 5108 w 8512624"/>
              <a:gd name="connsiteY1" fmla="*/ 5263431 h 5521984"/>
              <a:gd name="connsiteX2" fmla="*/ 0 w 8512624"/>
              <a:gd name="connsiteY2" fmla="*/ 4838879 h 5521984"/>
              <a:gd name="connsiteX3" fmla="*/ 43742 w 8512624"/>
              <a:gd name="connsiteY3" fmla="*/ 4295709 h 5521984"/>
              <a:gd name="connsiteX4" fmla="*/ 131372 w 8512624"/>
              <a:gd name="connsiteY4" fmla="*/ 3822791 h 5521984"/>
              <a:gd name="connsiteX5" fmla="*/ 277104 w 8512624"/>
              <a:gd name="connsiteY5" fmla="*/ 3338446 h 5521984"/>
              <a:gd name="connsiteX6" fmla="*/ 458964 w 8512624"/>
              <a:gd name="connsiteY6" fmla="*/ 2889341 h 5521984"/>
              <a:gd name="connsiteX7" fmla="*/ 724779 w 8512624"/>
              <a:gd name="connsiteY7" fmla="*/ 2450240 h 5521984"/>
              <a:gd name="connsiteX8" fmla="*/ 881942 w 8512624"/>
              <a:gd name="connsiteY8" fmla="*/ 2204971 h 5521984"/>
              <a:gd name="connsiteX9" fmla="*/ 1153676 w 8512624"/>
              <a:gd name="connsiteY9" fmla="*/ 1862207 h 5521984"/>
              <a:gd name="connsiteX10" fmla="*/ 1508210 w 8512624"/>
              <a:gd name="connsiteY10" fmla="*/ 1512027 h 5521984"/>
              <a:gd name="connsiteX11" fmla="*/ 1908312 w 8512624"/>
              <a:gd name="connsiteY11" fmla="*/ 1157900 h 5521984"/>
              <a:gd name="connsiteX12" fmla="*/ 2261418 w 8512624"/>
              <a:gd name="connsiteY12" fmla="*/ 907372 h 5521984"/>
              <a:gd name="connsiteX13" fmla="*/ 2502349 w 8512624"/>
              <a:gd name="connsiteY13" fmla="*/ 752340 h 5521984"/>
              <a:gd name="connsiteX14" fmla="*/ 2756169 w 8512624"/>
              <a:gd name="connsiteY14" fmla="*/ 617593 h 5521984"/>
              <a:gd name="connsiteX15" fmla="*/ 2988124 w 8512624"/>
              <a:gd name="connsiteY15" fmla="*/ 504690 h 5521984"/>
              <a:gd name="connsiteX16" fmla="*/ 3207099 w 8512624"/>
              <a:gd name="connsiteY16" fmla="*/ 411533 h 5521984"/>
              <a:gd name="connsiteX17" fmla="*/ 3589423 w 8512624"/>
              <a:gd name="connsiteY17" fmla="*/ 272311 h 5521984"/>
              <a:gd name="connsiteX18" fmla="*/ 3876330 w 8512624"/>
              <a:gd name="connsiteY18" fmla="*/ 187984 h 5521984"/>
              <a:gd name="connsiteX19" fmla="*/ 4120400 w 8512624"/>
              <a:gd name="connsiteY19" fmla="*/ 130321 h 5521984"/>
              <a:gd name="connsiteX20" fmla="*/ 4724729 w 8512624"/>
              <a:gd name="connsiteY20" fmla="*/ 19533 h 5521984"/>
              <a:gd name="connsiteX21" fmla="*/ 5311134 w 8512624"/>
              <a:gd name="connsiteY21" fmla="*/ 0 h 5521984"/>
              <a:gd name="connsiteX22" fmla="*/ 5983861 w 8512624"/>
              <a:gd name="connsiteY22" fmla="*/ 13191 h 5521984"/>
              <a:gd name="connsiteX23" fmla="*/ 6557664 w 8512624"/>
              <a:gd name="connsiteY23" fmla="*/ 120132 h 5521984"/>
              <a:gd name="connsiteX24" fmla="*/ 7111470 w 8512624"/>
              <a:gd name="connsiteY24" fmla="*/ 237775 h 5521984"/>
              <a:gd name="connsiteX25" fmla="*/ 7737811 w 8512624"/>
              <a:gd name="connsiteY25" fmla="*/ 430154 h 5521984"/>
              <a:gd name="connsiteX26" fmla="*/ 8220961 w 8512624"/>
              <a:gd name="connsiteY26" fmla="*/ 617546 h 5521984"/>
              <a:gd name="connsiteX27" fmla="*/ 8500900 w 8512624"/>
              <a:gd name="connsiteY27" fmla="*/ 762954 h 5521984"/>
              <a:gd name="connsiteX28" fmla="*/ 8512624 w 8512624"/>
              <a:gd name="connsiteY28" fmla="*/ 5521984 h 5521984"/>
              <a:gd name="connsiteX29" fmla="*/ 71416 w 8512624"/>
              <a:gd name="connsiteY29" fmla="*/ 5518513 h 5521984"/>
              <a:gd name="connsiteX0" fmla="*/ 71416 w 8512624"/>
              <a:gd name="connsiteY0" fmla="*/ 5521029 h 5524500"/>
              <a:gd name="connsiteX1" fmla="*/ 5108 w 8512624"/>
              <a:gd name="connsiteY1" fmla="*/ 5265947 h 5524500"/>
              <a:gd name="connsiteX2" fmla="*/ 0 w 8512624"/>
              <a:gd name="connsiteY2" fmla="*/ 4841395 h 5524500"/>
              <a:gd name="connsiteX3" fmla="*/ 43742 w 8512624"/>
              <a:gd name="connsiteY3" fmla="*/ 4298225 h 5524500"/>
              <a:gd name="connsiteX4" fmla="*/ 131372 w 8512624"/>
              <a:gd name="connsiteY4" fmla="*/ 3825307 h 5524500"/>
              <a:gd name="connsiteX5" fmla="*/ 277104 w 8512624"/>
              <a:gd name="connsiteY5" fmla="*/ 3340962 h 5524500"/>
              <a:gd name="connsiteX6" fmla="*/ 458964 w 8512624"/>
              <a:gd name="connsiteY6" fmla="*/ 2891857 h 5524500"/>
              <a:gd name="connsiteX7" fmla="*/ 724779 w 8512624"/>
              <a:gd name="connsiteY7" fmla="*/ 2452756 h 5524500"/>
              <a:gd name="connsiteX8" fmla="*/ 881942 w 8512624"/>
              <a:gd name="connsiteY8" fmla="*/ 2207487 h 5524500"/>
              <a:gd name="connsiteX9" fmla="*/ 1153676 w 8512624"/>
              <a:gd name="connsiteY9" fmla="*/ 1864723 h 5524500"/>
              <a:gd name="connsiteX10" fmla="*/ 1508210 w 8512624"/>
              <a:gd name="connsiteY10" fmla="*/ 1514543 h 5524500"/>
              <a:gd name="connsiteX11" fmla="*/ 1908312 w 8512624"/>
              <a:gd name="connsiteY11" fmla="*/ 1160416 h 5524500"/>
              <a:gd name="connsiteX12" fmla="*/ 2261418 w 8512624"/>
              <a:gd name="connsiteY12" fmla="*/ 909888 h 5524500"/>
              <a:gd name="connsiteX13" fmla="*/ 2502349 w 8512624"/>
              <a:gd name="connsiteY13" fmla="*/ 754856 h 5524500"/>
              <a:gd name="connsiteX14" fmla="*/ 2756169 w 8512624"/>
              <a:gd name="connsiteY14" fmla="*/ 620109 h 5524500"/>
              <a:gd name="connsiteX15" fmla="*/ 2988124 w 8512624"/>
              <a:gd name="connsiteY15" fmla="*/ 507206 h 5524500"/>
              <a:gd name="connsiteX16" fmla="*/ 3207099 w 8512624"/>
              <a:gd name="connsiteY16" fmla="*/ 414049 h 5524500"/>
              <a:gd name="connsiteX17" fmla="*/ 3589423 w 8512624"/>
              <a:gd name="connsiteY17" fmla="*/ 274827 h 5524500"/>
              <a:gd name="connsiteX18" fmla="*/ 3876330 w 8512624"/>
              <a:gd name="connsiteY18" fmla="*/ 190500 h 5524500"/>
              <a:gd name="connsiteX19" fmla="*/ 4120400 w 8512624"/>
              <a:gd name="connsiteY19" fmla="*/ 132837 h 5524500"/>
              <a:gd name="connsiteX20" fmla="*/ 4724729 w 8512624"/>
              <a:gd name="connsiteY20" fmla="*/ 22049 h 5524500"/>
              <a:gd name="connsiteX21" fmla="*/ 5069337 w 8512624"/>
              <a:gd name="connsiteY21" fmla="*/ 0 h 5524500"/>
              <a:gd name="connsiteX22" fmla="*/ 5311134 w 8512624"/>
              <a:gd name="connsiteY22" fmla="*/ 2516 h 5524500"/>
              <a:gd name="connsiteX23" fmla="*/ 5983861 w 8512624"/>
              <a:gd name="connsiteY23" fmla="*/ 15707 h 5524500"/>
              <a:gd name="connsiteX24" fmla="*/ 6557664 w 8512624"/>
              <a:gd name="connsiteY24" fmla="*/ 122648 h 5524500"/>
              <a:gd name="connsiteX25" fmla="*/ 7111470 w 8512624"/>
              <a:gd name="connsiteY25" fmla="*/ 240291 h 5524500"/>
              <a:gd name="connsiteX26" fmla="*/ 7737811 w 8512624"/>
              <a:gd name="connsiteY26" fmla="*/ 432670 h 5524500"/>
              <a:gd name="connsiteX27" fmla="*/ 8220961 w 8512624"/>
              <a:gd name="connsiteY27" fmla="*/ 620062 h 5524500"/>
              <a:gd name="connsiteX28" fmla="*/ 8500900 w 8512624"/>
              <a:gd name="connsiteY28" fmla="*/ 765470 h 5524500"/>
              <a:gd name="connsiteX29" fmla="*/ 8512624 w 8512624"/>
              <a:gd name="connsiteY29" fmla="*/ 5524500 h 5524500"/>
              <a:gd name="connsiteX30" fmla="*/ 71416 w 8512624"/>
              <a:gd name="connsiteY30" fmla="*/ 5521029 h 5524500"/>
              <a:gd name="connsiteX0" fmla="*/ 71416 w 8512624"/>
              <a:gd name="connsiteY0" fmla="*/ 5521029 h 5524500"/>
              <a:gd name="connsiteX1" fmla="*/ 5108 w 8512624"/>
              <a:gd name="connsiteY1" fmla="*/ 5265947 h 5524500"/>
              <a:gd name="connsiteX2" fmla="*/ 0 w 8512624"/>
              <a:gd name="connsiteY2" fmla="*/ 4841395 h 5524500"/>
              <a:gd name="connsiteX3" fmla="*/ 43742 w 8512624"/>
              <a:gd name="connsiteY3" fmla="*/ 4298225 h 5524500"/>
              <a:gd name="connsiteX4" fmla="*/ 131372 w 8512624"/>
              <a:gd name="connsiteY4" fmla="*/ 3825307 h 5524500"/>
              <a:gd name="connsiteX5" fmla="*/ 277104 w 8512624"/>
              <a:gd name="connsiteY5" fmla="*/ 3340962 h 5524500"/>
              <a:gd name="connsiteX6" fmla="*/ 458964 w 8512624"/>
              <a:gd name="connsiteY6" fmla="*/ 2891857 h 5524500"/>
              <a:gd name="connsiteX7" fmla="*/ 724779 w 8512624"/>
              <a:gd name="connsiteY7" fmla="*/ 2452756 h 5524500"/>
              <a:gd name="connsiteX8" fmla="*/ 881942 w 8512624"/>
              <a:gd name="connsiteY8" fmla="*/ 2207487 h 5524500"/>
              <a:gd name="connsiteX9" fmla="*/ 1153676 w 8512624"/>
              <a:gd name="connsiteY9" fmla="*/ 1864723 h 5524500"/>
              <a:gd name="connsiteX10" fmla="*/ 1508210 w 8512624"/>
              <a:gd name="connsiteY10" fmla="*/ 1514543 h 5524500"/>
              <a:gd name="connsiteX11" fmla="*/ 1908312 w 8512624"/>
              <a:gd name="connsiteY11" fmla="*/ 1160416 h 5524500"/>
              <a:gd name="connsiteX12" fmla="*/ 2261418 w 8512624"/>
              <a:gd name="connsiteY12" fmla="*/ 909888 h 5524500"/>
              <a:gd name="connsiteX13" fmla="*/ 2502349 w 8512624"/>
              <a:gd name="connsiteY13" fmla="*/ 754856 h 5524500"/>
              <a:gd name="connsiteX14" fmla="*/ 2756169 w 8512624"/>
              <a:gd name="connsiteY14" fmla="*/ 620109 h 5524500"/>
              <a:gd name="connsiteX15" fmla="*/ 2988124 w 8512624"/>
              <a:gd name="connsiteY15" fmla="*/ 507206 h 5524500"/>
              <a:gd name="connsiteX16" fmla="*/ 3207099 w 8512624"/>
              <a:gd name="connsiteY16" fmla="*/ 414049 h 5524500"/>
              <a:gd name="connsiteX17" fmla="*/ 3589423 w 8512624"/>
              <a:gd name="connsiteY17" fmla="*/ 274827 h 5524500"/>
              <a:gd name="connsiteX18" fmla="*/ 3876330 w 8512624"/>
              <a:gd name="connsiteY18" fmla="*/ 190500 h 5524500"/>
              <a:gd name="connsiteX19" fmla="*/ 4120400 w 8512624"/>
              <a:gd name="connsiteY19" fmla="*/ 132837 h 5524500"/>
              <a:gd name="connsiteX20" fmla="*/ 4433543 w 8512624"/>
              <a:gd name="connsiteY20" fmla="*/ 64294 h 5524500"/>
              <a:gd name="connsiteX21" fmla="*/ 4724729 w 8512624"/>
              <a:gd name="connsiteY21" fmla="*/ 22049 h 5524500"/>
              <a:gd name="connsiteX22" fmla="*/ 5069337 w 8512624"/>
              <a:gd name="connsiteY22" fmla="*/ 0 h 5524500"/>
              <a:gd name="connsiteX23" fmla="*/ 5311134 w 8512624"/>
              <a:gd name="connsiteY23" fmla="*/ 2516 h 5524500"/>
              <a:gd name="connsiteX24" fmla="*/ 5983861 w 8512624"/>
              <a:gd name="connsiteY24" fmla="*/ 15707 h 5524500"/>
              <a:gd name="connsiteX25" fmla="*/ 6557664 w 8512624"/>
              <a:gd name="connsiteY25" fmla="*/ 122648 h 5524500"/>
              <a:gd name="connsiteX26" fmla="*/ 7111470 w 8512624"/>
              <a:gd name="connsiteY26" fmla="*/ 240291 h 5524500"/>
              <a:gd name="connsiteX27" fmla="*/ 7737811 w 8512624"/>
              <a:gd name="connsiteY27" fmla="*/ 432670 h 5524500"/>
              <a:gd name="connsiteX28" fmla="*/ 8220961 w 8512624"/>
              <a:gd name="connsiteY28" fmla="*/ 620062 h 5524500"/>
              <a:gd name="connsiteX29" fmla="*/ 8500900 w 8512624"/>
              <a:gd name="connsiteY29" fmla="*/ 765470 h 5524500"/>
              <a:gd name="connsiteX30" fmla="*/ 8512624 w 8512624"/>
              <a:gd name="connsiteY30" fmla="*/ 5524500 h 5524500"/>
              <a:gd name="connsiteX31" fmla="*/ 71416 w 8512624"/>
              <a:gd name="connsiteY31" fmla="*/ 5521029 h 5524500"/>
              <a:gd name="connsiteX0" fmla="*/ 71416 w 8512624"/>
              <a:gd name="connsiteY0" fmla="*/ 5521029 h 5524500"/>
              <a:gd name="connsiteX1" fmla="*/ 5108 w 8512624"/>
              <a:gd name="connsiteY1" fmla="*/ 5265947 h 5524500"/>
              <a:gd name="connsiteX2" fmla="*/ 0 w 8512624"/>
              <a:gd name="connsiteY2" fmla="*/ 4841395 h 5524500"/>
              <a:gd name="connsiteX3" fmla="*/ 43742 w 8512624"/>
              <a:gd name="connsiteY3" fmla="*/ 4298225 h 5524500"/>
              <a:gd name="connsiteX4" fmla="*/ 131372 w 8512624"/>
              <a:gd name="connsiteY4" fmla="*/ 3825307 h 5524500"/>
              <a:gd name="connsiteX5" fmla="*/ 277104 w 8512624"/>
              <a:gd name="connsiteY5" fmla="*/ 3340962 h 5524500"/>
              <a:gd name="connsiteX6" fmla="*/ 458964 w 8512624"/>
              <a:gd name="connsiteY6" fmla="*/ 2891857 h 5524500"/>
              <a:gd name="connsiteX7" fmla="*/ 724779 w 8512624"/>
              <a:gd name="connsiteY7" fmla="*/ 2452756 h 5524500"/>
              <a:gd name="connsiteX8" fmla="*/ 881942 w 8512624"/>
              <a:gd name="connsiteY8" fmla="*/ 2207487 h 5524500"/>
              <a:gd name="connsiteX9" fmla="*/ 1153676 w 8512624"/>
              <a:gd name="connsiteY9" fmla="*/ 1864723 h 5524500"/>
              <a:gd name="connsiteX10" fmla="*/ 1508210 w 8512624"/>
              <a:gd name="connsiteY10" fmla="*/ 1514543 h 5524500"/>
              <a:gd name="connsiteX11" fmla="*/ 1908312 w 8512624"/>
              <a:gd name="connsiteY11" fmla="*/ 1160416 h 5524500"/>
              <a:gd name="connsiteX12" fmla="*/ 2261418 w 8512624"/>
              <a:gd name="connsiteY12" fmla="*/ 909888 h 5524500"/>
              <a:gd name="connsiteX13" fmla="*/ 2502349 w 8512624"/>
              <a:gd name="connsiteY13" fmla="*/ 754856 h 5524500"/>
              <a:gd name="connsiteX14" fmla="*/ 2756169 w 8512624"/>
              <a:gd name="connsiteY14" fmla="*/ 620109 h 5524500"/>
              <a:gd name="connsiteX15" fmla="*/ 2988124 w 8512624"/>
              <a:gd name="connsiteY15" fmla="*/ 507206 h 5524500"/>
              <a:gd name="connsiteX16" fmla="*/ 3207099 w 8512624"/>
              <a:gd name="connsiteY16" fmla="*/ 414049 h 5524500"/>
              <a:gd name="connsiteX17" fmla="*/ 3589423 w 8512624"/>
              <a:gd name="connsiteY17" fmla="*/ 274827 h 5524500"/>
              <a:gd name="connsiteX18" fmla="*/ 3876330 w 8512624"/>
              <a:gd name="connsiteY18" fmla="*/ 190500 h 5524500"/>
              <a:gd name="connsiteX19" fmla="*/ 4120400 w 8512624"/>
              <a:gd name="connsiteY19" fmla="*/ 132837 h 5524500"/>
              <a:gd name="connsiteX20" fmla="*/ 4433543 w 8512624"/>
              <a:gd name="connsiteY20" fmla="*/ 64294 h 5524500"/>
              <a:gd name="connsiteX21" fmla="*/ 4767591 w 8512624"/>
              <a:gd name="connsiteY21" fmla="*/ 17287 h 5524500"/>
              <a:gd name="connsiteX22" fmla="*/ 5069337 w 8512624"/>
              <a:gd name="connsiteY22" fmla="*/ 0 h 5524500"/>
              <a:gd name="connsiteX23" fmla="*/ 5311134 w 8512624"/>
              <a:gd name="connsiteY23" fmla="*/ 2516 h 5524500"/>
              <a:gd name="connsiteX24" fmla="*/ 5983861 w 8512624"/>
              <a:gd name="connsiteY24" fmla="*/ 15707 h 5524500"/>
              <a:gd name="connsiteX25" fmla="*/ 6557664 w 8512624"/>
              <a:gd name="connsiteY25" fmla="*/ 122648 h 5524500"/>
              <a:gd name="connsiteX26" fmla="*/ 7111470 w 8512624"/>
              <a:gd name="connsiteY26" fmla="*/ 240291 h 5524500"/>
              <a:gd name="connsiteX27" fmla="*/ 7737811 w 8512624"/>
              <a:gd name="connsiteY27" fmla="*/ 432670 h 5524500"/>
              <a:gd name="connsiteX28" fmla="*/ 8220961 w 8512624"/>
              <a:gd name="connsiteY28" fmla="*/ 620062 h 5524500"/>
              <a:gd name="connsiteX29" fmla="*/ 8500900 w 8512624"/>
              <a:gd name="connsiteY29" fmla="*/ 765470 h 5524500"/>
              <a:gd name="connsiteX30" fmla="*/ 8512624 w 8512624"/>
              <a:gd name="connsiteY30" fmla="*/ 5524500 h 5524500"/>
              <a:gd name="connsiteX31" fmla="*/ 71416 w 8512624"/>
              <a:gd name="connsiteY31" fmla="*/ 5521029 h 5524500"/>
              <a:gd name="connsiteX0" fmla="*/ 71416 w 8512624"/>
              <a:gd name="connsiteY0" fmla="*/ 5523410 h 5526881"/>
              <a:gd name="connsiteX1" fmla="*/ 5108 w 8512624"/>
              <a:gd name="connsiteY1" fmla="*/ 5268328 h 5526881"/>
              <a:gd name="connsiteX2" fmla="*/ 0 w 8512624"/>
              <a:gd name="connsiteY2" fmla="*/ 4843776 h 5526881"/>
              <a:gd name="connsiteX3" fmla="*/ 43742 w 8512624"/>
              <a:gd name="connsiteY3" fmla="*/ 4300606 h 5526881"/>
              <a:gd name="connsiteX4" fmla="*/ 131372 w 8512624"/>
              <a:gd name="connsiteY4" fmla="*/ 3827688 h 5526881"/>
              <a:gd name="connsiteX5" fmla="*/ 277104 w 8512624"/>
              <a:gd name="connsiteY5" fmla="*/ 3343343 h 5526881"/>
              <a:gd name="connsiteX6" fmla="*/ 458964 w 8512624"/>
              <a:gd name="connsiteY6" fmla="*/ 2894238 h 5526881"/>
              <a:gd name="connsiteX7" fmla="*/ 724779 w 8512624"/>
              <a:gd name="connsiteY7" fmla="*/ 2455137 h 5526881"/>
              <a:gd name="connsiteX8" fmla="*/ 881942 w 8512624"/>
              <a:gd name="connsiteY8" fmla="*/ 2209868 h 5526881"/>
              <a:gd name="connsiteX9" fmla="*/ 1153676 w 8512624"/>
              <a:gd name="connsiteY9" fmla="*/ 1867104 h 5526881"/>
              <a:gd name="connsiteX10" fmla="*/ 1508210 w 8512624"/>
              <a:gd name="connsiteY10" fmla="*/ 1516924 h 5526881"/>
              <a:gd name="connsiteX11" fmla="*/ 1908312 w 8512624"/>
              <a:gd name="connsiteY11" fmla="*/ 1162797 h 5526881"/>
              <a:gd name="connsiteX12" fmla="*/ 2261418 w 8512624"/>
              <a:gd name="connsiteY12" fmla="*/ 912269 h 5526881"/>
              <a:gd name="connsiteX13" fmla="*/ 2502349 w 8512624"/>
              <a:gd name="connsiteY13" fmla="*/ 757237 h 5526881"/>
              <a:gd name="connsiteX14" fmla="*/ 2756169 w 8512624"/>
              <a:gd name="connsiteY14" fmla="*/ 622490 h 5526881"/>
              <a:gd name="connsiteX15" fmla="*/ 2988124 w 8512624"/>
              <a:gd name="connsiteY15" fmla="*/ 509587 h 5526881"/>
              <a:gd name="connsiteX16" fmla="*/ 3207099 w 8512624"/>
              <a:gd name="connsiteY16" fmla="*/ 416430 h 5526881"/>
              <a:gd name="connsiteX17" fmla="*/ 3589423 w 8512624"/>
              <a:gd name="connsiteY17" fmla="*/ 277208 h 5526881"/>
              <a:gd name="connsiteX18" fmla="*/ 3876330 w 8512624"/>
              <a:gd name="connsiteY18" fmla="*/ 192881 h 5526881"/>
              <a:gd name="connsiteX19" fmla="*/ 4120400 w 8512624"/>
              <a:gd name="connsiteY19" fmla="*/ 135218 h 5526881"/>
              <a:gd name="connsiteX20" fmla="*/ 4433543 w 8512624"/>
              <a:gd name="connsiteY20" fmla="*/ 66675 h 5526881"/>
              <a:gd name="connsiteX21" fmla="*/ 4767591 w 8512624"/>
              <a:gd name="connsiteY21" fmla="*/ 19668 h 5526881"/>
              <a:gd name="connsiteX22" fmla="*/ 5052669 w 8512624"/>
              <a:gd name="connsiteY22" fmla="*/ 0 h 5526881"/>
              <a:gd name="connsiteX23" fmla="*/ 5311134 w 8512624"/>
              <a:gd name="connsiteY23" fmla="*/ 4897 h 5526881"/>
              <a:gd name="connsiteX24" fmla="*/ 5983861 w 8512624"/>
              <a:gd name="connsiteY24" fmla="*/ 18088 h 5526881"/>
              <a:gd name="connsiteX25" fmla="*/ 6557664 w 8512624"/>
              <a:gd name="connsiteY25" fmla="*/ 125029 h 5526881"/>
              <a:gd name="connsiteX26" fmla="*/ 7111470 w 8512624"/>
              <a:gd name="connsiteY26" fmla="*/ 242672 h 5526881"/>
              <a:gd name="connsiteX27" fmla="*/ 7737811 w 8512624"/>
              <a:gd name="connsiteY27" fmla="*/ 435051 h 5526881"/>
              <a:gd name="connsiteX28" fmla="*/ 8220961 w 8512624"/>
              <a:gd name="connsiteY28" fmla="*/ 622443 h 5526881"/>
              <a:gd name="connsiteX29" fmla="*/ 8500900 w 8512624"/>
              <a:gd name="connsiteY29" fmla="*/ 767851 h 5526881"/>
              <a:gd name="connsiteX30" fmla="*/ 8512624 w 8512624"/>
              <a:gd name="connsiteY30" fmla="*/ 5526881 h 5526881"/>
              <a:gd name="connsiteX31" fmla="*/ 71416 w 8512624"/>
              <a:gd name="connsiteY31" fmla="*/ 5523410 h 5526881"/>
              <a:gd name="connsiteX0" fmla="*/ 71416 w 8512624"/>
              <a:gd name="connsiteY0" fmla="*/ 5525656 h 5529127"/>
              <a:gd name="connsiteX1" fmla="*/ 5108 w 8512624"/>
              <a:gd name="connsiteY1" fmla="*/ 5270574 h 5529127"/>
              <a:gd name="connsiteX2" fmla="*/ 0 w 8512624"/>
              <a:gd name="connsiteY2" fmla="*/ 4846022 h 5529127"/>
              <a:gd name="connsiteX3" fmla="*/ 43742 w 8512624"/>
              <a:gd name="connsiteY3" fmla="*/ 4302852 h 5529127"/>
              <a:gd name="connsiteX4" fmla="*/ 131372 w 8512624"/>
              <a:gd name="connsiteY4" fmla="*/ 3829934 h 5529127"/>
              <a:gd name="connsiteX5" fmla="*/ 277104 w 8512624"/>
              <a:gd name="connsiteY5" fmla="*/ 3345589 h 5529127"/>
              <a:gd name="connsiteX6" fmla="*/ 458964 w 8512624"/>
              <a:gd name="connsiteY6" fmla="*/ 2896484 h 5529127"/>
              <a:gd name="connsiteX7" fmla="*/ 724779 w 8512624"/>
              <a:gd name="connsiteY7" fmla="*/ 2457383 h 5529127"/>
              <a:gd name="connsiteX8" fmla="*/ 881942 w 8512624"/>
              <a:gd name="connsiteY8" fmla="*/ 2212114 h 5529127"/>
              <a:gd name="connsiteX9" fmla="*/ 1153676 w 8512624"/>
              <a:gd name="connsiteY9" fmla="*/ 1869350 h 5529127"/>
              <a:gd name="connsiteX10" fmla="*/ 1508210 w 8512624"/>
              <a:gd name="connsiteY10" fmla="*/ 1519170 h 5529127"/>
              <a:gd name="connsiteX11" fmla="*/ 1908312 w 8512624"/>
              <a:gd name="connsiteY11" fmla="*/ 1165043 h 5529127"/>
              <a:gd name="connsiteX12" fmla="*/ 2261418 w 8512624"/>
              <a:gd name="connsiteY12" fmla="*/ 914515 h 5529127"/>
              <a:gd name="connsiteX13" fmla="*/ 2502349 w 8512624"/>
              <a:gd name="connsiteY13" fmla="*/ 759483 h 5529127"/>
              <a:gd name="connsiteX14" fmla="*/ 2756169 w 8512624"/>
              <a:gd name="connsiteY14" fmla="*/ 624736 h 5529127"/>
              <a:gd name="connsiteX15" fmla="*/ 2988124 w 8512624"/>
              <a:gd name="connsiteY15" fmla="*/ 511833 h 5529127"/>
              <a:gd name="connsiteX16" fmla="*/ 3207099 w 8512624"/>
              <a:gd name="connsiteY16" fmla="*/ 418676 h 5529127"/>
              <a:gd name="connsiteX17" fmla="*/ 3589423 w 8512624"/>
              <a:gd name="connsiteY17" fmla="*/ 279454 h 5529127"/>
              <a:gd name="connsiteX18" fmla="*/ 3876330 w 8512624"/>
              <a:gd name="connsiteY18" fmla="*/ 195127 h 5529127"/>
              <a:gd name="connsiteX19" fmla="*/ 4120400 w 8512624"/>
              <a:gd name="connsiteY19" fmla="*/ 137464 h 5529127"/>
              <a:gd name="connsiteX20" fmla="*/ 4433543 w 8512624"/>
              <a:gd name="connsiteY20" fmla="*/ 68921 h 5529127"/>
              <a:gd name="connsiteX21" fmla="*/ 4767591 w 8512624"/>
              <a:gd name="connsiteY21" fmla="*/ 21914 h 5529127"/>
              <a:gd name="connsiteX22" fmla="*/ 5052669 w 8512624"/>
              <a:gd name="connsiteY22" fmla="*/ 2246 h 5529127"/>
              <a:gd name="connsiteX23" fmla="*/ 5320659 w 8512624"/>
              <a:gd name="connsiteY23" fmla="*/ 0 h 5529127"/>
              <a:gd name="connsiteX24" fmla="*/ 5983861 w 8512624"/>
              <a:gd name="connsiteY24" fmla="*/ 20334 h 5529127"/>
              <a:gd name="connsiteX25" fmla="*/ 6557664 w 8512624"/>
              <a:gd name="connsiteY25" fmla="*/ 127275 h 5529127"/>
              <a:gd name="connsiteX26" fmla="*/ 7111470 w 8512624"/>
              <a:gd name="connsiteY26" fmla="*/ 244918 h 5529127"/>
              <a:gd name="connsiteX27" fmla="*/ 7737811 w 8512624"/>
              <a:gd name="connsiteY27" fmla="*/ 437297 h 5529127"/>
              <a:gd name="connsiteX28" fmla="*/ 8220961 w 8512624"/>
              <a:gd name="connsiteY28" fmla="*/ 624689 h 5529127"/>
              <a:gd name="connsiteX29" fmla="*/ 8500900 w 8512624"/>
              <a:gd name="connsiteY29" fmla="*/ 770097 h 5529127"/>
              <a:gd name="connsiteX30" fmla="*/ 8512624 w 8512624"/>
              <a:gd name="connsiteY30" fmla="*/ 5529127 h 5529127"/>
              <a:gd name="connsiteX31" fmla="*/ 71416 w 8512624"/>
              <a:gd name="connsiteY31" fmla="*/ 5525656 h 5529127"/>
              <a:gd name="connsiteX0" fmla="*/ 71416 w 8512624"/>
              <a:gd name="connsiteY0" fmla="*/ 5526678 h 5530149"/>
              <a:gd name="connsiteX1" fmla="*/ 5108 w 8512624"/>
              <a:gd name="connsiteY1" fmla="*/ 5271596 h 5530149"/>
              <a:gd name="connsiteX2" fmla="*/ 0 w 8512624"/>
              <a:gd name="connsiteY2" fmla="*/ 4847044 h 5530149"/>
              <a:gd name="connsiteX3" fmla="*/ 43742 w 8512624"/>
              <a:gd name="connsiteY3" fmla="*/ 4303874 h 5530149"/>
              <a:gd name="connsiteX4" fmla="*/ 131372 w 8512624"/>
              <a:gd name="connsiteY4" fmla="*/ 3830956 h 5530149"/>
              <a:gd name="connsiteX5" fmla="*/ 277104 w 8512624"/>
              <a:gd name="connsiteY5" fmla="*/ 3346611 h 5530149"/>
              <a:gd name="connsiteX6" fmla="*/ 458964 w 8512624"/>
              <a:gd name="connsiteY6" fmla="*/ 2897506 h 5530149"/>
              <a:gd name="connsiteX7" fmla="*/ 724779 w 8512624"/>
              <a:gd name="connsiteY7" fmla="*/ 2458405 h 5530149"/>
              <a:gd name="connsiteX8" fmla="*/ 881942 w 8512624"/>
              <a:gd name="connsiteY8" fmla="*/ 2213136 h 5530149"/>
              <a:gd name="connsiteX9" fmla="*/ 1153676 w 8512624"/>
              <a:gd name="connsiteY9" fmla="*/ 1870372 h 5530149"/>
              <a:gd name="connsiteX10" fmla="*/ 1508210 w 8512624"/>
              <a:gd name="connsiteY10" fmla="*/ 1520192 h 5530149"/>
              <a:gd name="connsiteX11" fmla="*/ 1908312 w 8512624"/>
              <a:gd name="connsiteY11" fmla="*/ 1166065 h 5530149"/>
              <a:gd name="connsiteX12" fmla="*/ 2261418 w 8512624"/>
              <a:gd name="connsiteY12" fmla="*/ 915537 h 5530149"/>
              <a:gd name="connsiteX13" fmla="*/ 2502349 w 8512624"/>
              <a:gd name="connsiteY13" fmla="*/ 760505 h 5530149"/>
              <a:gd name="connsiteX14" fmla="*/ 2756169 w 8512624"/>
              <a:gd name="connsiteY14" fmla="*/ 625758 h 5530149"/>
              <a:gd name="connsiteX15" fmla="*/ 2988124 w 8512624"/>
              <a:gd name="connsiteY15" fmla="*/ 512855 h 5530149"/>
              <a:gd name="connsiteX16" fmla="*/ 3207099 w 8512624"/>
              <a:gd name="connsiteY16" fmla="*/ 419698 h 5530149"/>
              <a:gd name="connsiteX17" fmla="*/ 3589423 w 8512624"/>
              <a:gd name="connsiteY17" fmla="*/ 280476 h 5530149"/>
              <a:gd name="connsiteX18" fmla="*/ 3876330 w 8512624"/>
              <a:gd name="connsiteY18" fmla="*/ 196149 h 5530149"/>
              <a:gd name="connsiteX19" fmla="*/ 4120400 w 8512624"/>
              <a:gd name="connsiteY19" fmla="*/ 138486 h 5530149"/>
              <a:gd name="connsiteX20" fmla="*/ 4433543 w 8512624"/>
              <a:gd name="connsiteY20" fmla="*/ 69943 h 5530149"/>
              <a:gd name="connsiteX21" fmla="*/ 4767591 w 8512624"/>
              <a:gd name="connsiteY21" fmla="*/ 22936 h 5530149"/>
              <a:gd name="connsiteX22" fmla="*/ 5052669 w 8512624"/>
              <a:gd name="connsiteY22" fmla="*/ 3268 h 5530149"/>
              <a:gd name="connsiteX23" fmla="*/ 5320659 w 8512624"/>
              <a:gd name="connsiteY23" fmla="*/ 1022 h 5530149"/>
              <a:gd name="connsiteX24" fmla="*/ 5628930 w 8512624"/>
              <a:gd name="connsiteY24" fmla="*/ 888 h 5530149"/>
              <a:gd name="connsiteX25" fmla="*/ 5983861 w 8512624"/>
              <a:gd name="connsiteY25" fmla="*/ 21356 h 5530149"/>
              <a:gd name="connsiteX26" fmla="*/ 6557664 w 8512624"/>
              <a:gd name="connsiteY26" fmla="*/ 128297 h 5530149"/>
              <a:gd name="connsiteX27" fmla="*/ 7111470 w 8512624"/>
              <a:gd name="connsiteY27" fmla="*/ 245940 h 5530149"/>
              <a:gd name="connsiteX28" fmla="*/ 7737811 w 8512624"/>
              <a:gd name="connsiteY28" fmla="*/ 438319 h 5530149"/>
              <a:gd name="connsiteX29" fmla="*/ 8220961 w 8512624"/>
              <a:gd name="connsiteY29" fmla="*/ 625711 h 5530149"/>
              <a:gd name="connsiteX30" fmla="*/ 8500900 w 8512624"/>
              <a:gd name="connsiteY30" fmla="*/ 771119 h 5530149"/>
              <a:gd name="connsiteX31" fmla="*/ 8512624 w 8512624"/>
              <a:gd name="connsiteY31" fmla="*/ 5530149 h 5530149"/>
              <a:gd name="connsiteX32" fmla="*/ 71416 w 8512624"/>
              <a:gd name="connsiteY32" fmla="*/ 5526678 h 5530149"/>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983861 w 8512624"/>
              <a:gd name="connsiteY25" fmla="*/ 27478 h 5536271"/>
              <a:gd name="connsiteX26" fmla="*/ 6557664 w 8512624"/>
              <a:gd name="connsiteY26" fmla="*/ 134419 h 5536271"/>
              <a:gd name="connsiteX27" fmla="*/ 7111470 w 8512624"/>
              <a:gd name="connsiteY27" fmla="*/ 252062 h 5536271"/>
              <a:gd name="connsiteX28" fmla="*/ 7737811 w 8512624"/>
              <a:gd name="connsiteY28" fmla="*/ 444441 h 5536271"/>
              <a:gd name="connsiteX29" fmla="*/ 8220961 w 8512624"/>
              <a:gd name="connsiteY29" fmla="*/ 631833 h 5536271"/>
              <a:gd name="connsiteX30" fmla="*/ 8500900 w 8512624"/>
              <a:gd name="connsiteY30" fmla="*/ 777241 h 5536271"/>
              <a:gd name="connsiteX31" fmla="*/ 8512624 w 8512624"/>
              <a:gd name="connsiteY31" fmla="*/ 5536271 h 5536271"/>
              <a:gd name="connsiteX32" fmla="*/ 71416 w 8512624"/>
              <a:gd name="connsiteY32"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6002911 w 8512624"/>
              <a:gd name="connsiteY25" fmla="*/ 44146 h 5536271"/>
              <a:gd name="connsiteX26" fmla="*/ 6557664 w 8512624"/>
              <a:gd name="connsiteY26" fmla="*/ 134419 h 5536271"/>
              <a:gd name="connsiteX27" fmla="*/ 7111470 w 8512624"/>
              <a:gd name="connsiteY27" fmla="*/ 252062 h 5536271"/>
              <a:gd name="connsiteX28" fmla="*/ 7737811 w 8512624"/>
              <a:gd name="connsiteY28" fmla="*/ 444441 h 5536271"/>
              <a:gd name="connsiteX29" fmla="*/ 8220961 w 8512624"/>
              <a:gd name="connsiteY29" fmla="*/ 631833 h 5536271"/>
              <a:gd name="connsiteX30" fmla="*/ 8500900 w 8512624"/>
              <a:gd name="connsiteY30" fmla="*/ 777241 h 5536271"/>
              <a:gd name="connsiteX31" fmla="*/ 8512624 w 8512624"/>
              <a:gd name="connsiteY31" fmla="*/ 5536271 h 5536271"/>
              <a:gd name="connsiteX32" fmla="*/ 71416 w 8512624"/>
              <a:gd name="connsiteY32"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845624 w 8512624"/>
              <a:gd name="connsiteY25" fmla="*/ 23678 h 5536271"/>
              <a:gd name="connsiteX26" fmla="*/ 6002911 w 8512624"/>
              <a:gd name="connsiteY26" fmla="*/ 44146 h 5536271"/>
              <a:gd name="connsiteX27" fmla="*/ 6557664 w 8512624"/>
              <a:gd name="connsiteY27" fmla="*/ 134419 h 5536271"/>
              <a:gd name="connsiteX28" fmla="*/ 7111470 w 8512624"/>
              <a:gd name="connsiteY28" fmla="*/ 252062 h 5536271"/>
              <a:gd name="connsiteX29" fmla="*/ 7737811 w 8512624"/>
              <a:gd name="connsiteY29" fmla="*/ 444441 h 5536271"/>
              <a:gd name="connsiteX30" fmla="*/ 8220961 w 8512624"/>
              <a:gd name="connsiteY30" fmla="*/ 631833 h 5536271"/>
              <a:gd name="connsiteX31" fmla="*/ 8500900 w 8512624"/>
              <a:gd name="connsiteY31" fmla="*/ 777241 h 5536271"/>
              <a:gd name="connsiteX32" fmla="*/ 8512624 w 8512624"/>
              <a:gd name="connsiteY32" fmla="*/ 5536271 h 5536271"/>
              <a:gd name="connsiteX33" fmla="*/ 71416 w 8512624"/>
              <a:gd name="connsiteY33"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845624 w 8512624"/>
              <a:gd name="connsiteY25" fmla="*/ 23678 h 5536271"/>
              <a:gd name="connsiteX26" fmla="*/ 6002911 w 8512624"/>
              <a:gd name="connsiteY26" fmla="*/ 44146 h 5536271"/>
              <a:gd name="connsiteX27" fmla="*/ 6312349 w 8512624"/>
              <a:gd name="connsiteY27" fmla="*/ 90353 h 5536271"/>
              <a:gd name="connsiteX28" fmla="*/ 6557664 w 8512624"/>
              <a:gd name="connsiteY28" fmla="*/ 134419 h 5536271"/>
              <a:gd name="connsiteX29" fmla="*/ 7111470 w 8512624"/>
              <a:gd name="connsiteY29" fmla="*/ 252062 h 5536271"/>
              <a:gd name="connsiteX30" fmla="*/ 7737811 w 8512624"/>
              <a:gd name="connsiteY30" fmla="*/ 444441 h 5536271"/>
              <a:gd name="connsiteX31" fmla="*/ 8220961 w 8512624"/>
              <a:gd name="connsiteY31" fmla="*/ 631833 h 5536271"/>
              <a:gd name="connsiteX32" fmla="*/ 8500900 w 8512624"/>
              <a:gd name="connsiteY32" fmla="*/ 777241 h 5536271"/>
              <a:gd name="connsiteX33" fmla="*/ 8512624 w 8512624"/>
              <a:gd name="connsiteY33" fmla="*/ 5536271 h 5536271"/>
              <a:gd name="connsiteX34" fmla="*/ 71416 w 8512624"/>
              <a:gd name="connsiteY34"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845624 w 8512624"/>
              <a:gd name="connsiteY25" fmla="*/ 23678 h 5536271"/>
              <a:gd name="connsiteX26" fmla="*/ 6002911 w 8512624"/>
              <a:gd name="connsiteY26" fmla="*/ 44146 h 5536271"/>
              <a:gd name="connsiteX27" fmla="*/ 6312349 w 8512624"/>
              <a:gd name="connsiteY27" fmla="*/ 90353 h 5536271"/>
              <a:gd name="connsiteX28" fmla="*/ 6557664 w 8512624"/>
              <a:gd name="connsiteY28" fmla="*/ 134419 h 5536271"/>
              <a:gd name="connsiteX29" fmla="*/ 6848130 w 8512624"/>
              <a:gd name="connsiteY29" fmla="*/ 190366 h 5536271"/>
              <a:gd name="connsiteX30" fmla="*/ 7111470 w 8512624"/>
              <a:gd name="connsiteY30" fmla="*/ 252062 h 5536271"/>
              <a:gd name="connsiteX31" fmla="*/ 7737811 w 8512624"/>
              <a:gd name="connsiteY31" fmla="*/ 444441 h 5536271"/>
              <a:gd name="connsiteX32" fmla="*/ 8220961 w 8512624"/>
              <a:gd name="connsiteY32" fmla="*/ 631833 h 5536271"/>
              <a:gd name="connsiteX33" fmla="*/ 8500900 w 8512624"/>
              <a:gd name="connsiteY33" fmla="*/ 777241 h 5536271"/>
              <a:gd name="connsiteX34" fmla="*/ 8512624 w 8512624"/>
              <a:gd name="connsiteY34" fmla="*/ 5536271 h 5536271"/>
              <a:gd name="connsiteX35" fmla="*/ 71416 w 8512624"/>
              <a:gd name="connsiteY35"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845624 w 8512624"/>
              <a:gd name="connsiteY25" fmla="*/ 23678 h 5536271"/>
              <a:gd name="connsiteX26" fmla="*/ 6002911 w 8512624"/>
              <a:gd name="connsiteY26" fmla="*/ 44146 h 5536271"/>
              <a:gd name="connsiteX27" fmla="*/ 6312349 w 8512624"/>
              <a:gd name="connsiteY27" fmla="*/ 90353 h 5536271"/>
              <a:gd name="connsiteX28" fmla="*/ 6557664 w 8512624"/>
              <a:gd name="connsiteY28" fmla="*/ 134419 h 5536271"/>
              <a:gd name="connsiteX29" fmla="*/ 6848130 w 8512624"/>
              <a:gd name="connsiteY29" fmla="*/ 190366 h 5536271"/>
              <a:gd name="connsiteX30" fmla="*/ 7137663 w 8512624"/>
              <a:gd name="connsiteY30" fmla="*/ 266349 h 5536271"/>
              <a:gd name="connsiteX31" fmla="*/ 7737811 w 8512624"/>
              <a:gd name="connsiteY31" fmla="*/ 444441 h 5536271"/>
              <a:gd name="connsiteX32" fmla="*/ 8220961 w 8512624"/>
              <a:gd name="connsiteY32" fmla="*/ 631833 h 5536271"/>
              <a:gd name="connsiteX33" fmla="*/ 8500900 w 8512624"/>
              <a:gd name="connsiteY33" fmla="*/ 777241 h 5536271"/>
              <a:gd name="connsiteX34" fmla="*/ 8512624 w 8512624"/>
              <a:gd name="connsiteY34" fmla="*/ 5536271 h 5536271"/>
              <a:gd name="connsiteX35" fmla="*/ 71416 w 8512624"/>
              <a:gd name="connsiteY35" fmla="*/ 5532800 h 5536271"/>
              <a:gd name="connsiteX0" fmla="*/ 71416 w 8512624"/>
              <a:gd name="connsiteY0" fmla="*/ 5532800 h 5536271"/>
              <a:gd name="connsiteX1" fmla="*/ 5108 w 8512624"/>
              <a:gd name="connsiteY1" fmla="*/ 5277718 h 5536271"/>
              <a:gd name="connsiteX2" fmla="*/ 0 w 8512624"/>
              <a:gd name="connsiteY2" fmla="*/ 4853166 h 5536271"/>
              <a:gd name="connsiteX3" fmla="*/ 43742 w 8512624"/>
              <a:gd name="connsiteY3" fmla="*/ 4309996 h 5536271"/>
              <a:gd name="connsiteX4" fmla="*/ 131372 w 8512624"/>
              <a:gd name="connsiteY4" fmla="*/ 3837078 h 5536271"/>
              <a:gd name="connsiteX5" fmla="*/ 277104 w 8512624"/>
              <a:gd name="connsiteY5" fmla="*/ 3352733 h 5536271"/>
              <a:gd name="connsiteX6" fmla="*/ 458964 w 8512624"/>
              <a:gd name="connsiteY6" fmla="*/ 2903628 h 5536271"/>
              <a:gd name="connsiteX7" fmla="*/ 724779 w 8512624"/>
              <a:gd name="connsiteY7" fmla="*/ 2464527 h 5536271"/>
              <a:gd name="connsiteX8" fmla="*/ 881942 w 8512624"/>
              <a:gd name="connsiteY8" fmla="*/ 2219258 h 5536271"/>
              <a:gd name="connsiteX9" fmla="*/ 1153676 w 8512624"/>
              <a:gd name="connsiteY9" fmla="*/ 1876494 h 5536271"/>
              <a:gd name="connsiteX10" fmla="*/ 1508210 w 8512624"/>
              <a:gd name="connsiteY10" fmla="*/ 1526314 h 5536271"/>
              <a:gd name="connsiteX11" fmla="*/ 1908312 w 8512624"/>
              <a:gd name="connsiteY11" fmla="*/ 1172187 h 5536271"/>
              <a:gd name="connsiteX12" fmla="*/ 2261418 w 8512624"/>
              <a:gd name="connsiteY12" fmla="*/ 921659 h 5536271"/>
              <a:gd name="connsiteX13" fmla="*/ 2502349 w 8512624"/>
              <a:gd name="connsiteY13" fmla="*/ 766627 h 5536271"/>
              <a:gd name="connsiteX14" fmla="*/ 2756169 w 8512624"/>
              <a:gd name="connsiteY14" fmla="*/ 631880 h 5536271"/>
              <a:gd name="connsiteX15" fmla="*/ 2988124 w 8512624"/>
              <a:gd name="connsiteY15" fmla="*/ 518977 h 5536271"/>
              <a:gd name="connsiteX16" fmla="*/ 3207099 w 8512624"/>
              <a:gd name="connsiteY16" fmla="*/ 425820 h 5536271"/>
              <a:gd name="connsiteX17" fmla="*/ 3589423 w 8512624"/>
              <a:gd name="connsiteY17" fmla="*/ 286598 h 5536271"/>
              <a:gd name="connsiteX18" fmla="*/ 3876330 w 8512624"/>
              <a:gd name="connsiteY18" fmla="*/ 202271 h 5536271"/>
              <a:gd name="connsiteX19" fmla="*/ 4120400 w 8512624"/>
              <a:gd name="connsiteY19" fmla="*/ 144608 h 5536271"/>
              <a:gd name="connsiteX20" fmla="*/ 4433543 w 8512624"/>
              <a:gd name="connsiteY20" fmla="*/ 76065 h 5536271"/>
              <a:gd name="connsiteX21" fmla="*/ 4767591 w 8512624"/>
              <a:gd name="connsiteY21" fmla="*/ 29058 h 5536271"/>
              <a:gd name="connsiteX22" fmla="*/ 5052669 w 8512624"/>
              <a:gd name="connsiteY22" fmla="*/ 9390 h 5536271"/>
              <a:gd name="connsiteX23" fmla="*/ 5346853 w 8512624"/>
              <a:gd name="connsiteY23" fmla="*/ 0 h 5536271"/>
              <a:gd name="connsiteX24" fmla="*/ 5628930 w 8512624"/>
              <a:gd name="connsiteY24" fmla="*/ 7010 h 5536271"/>
              <a:gd name="connsiteX25" fmla="*/ 5845624 w 8512624"/>
              <a:gd name="connsiteY25" fmla="*/ 23678 h 5536271"/>
              <a:gd name="connsiteX26" fmla="*/ 6002911 w 8512624"/>
              <a:gd name="connsiteY26" fmla="*/ 44146 h 5536271"/>
              <a:gd name="connsiteX27" fmla="*/ 6312349 w 8512624"/>
              <a:gd name="connsiteY27" fmla="*/ 90353 h 5536271"/>
              <a:gd name="connsiteX28" fmla="*/ 6557664 w 8512624"/>
              <a:gd name="connsiteY28" fmla="*/ 134419 h 5536271"/>
              <a:gd name="connsiteX29" fmla="*/ 6848130 w 8512624"/>
              <a:gd name="connsiteY29" fmla="*/ 190366 h 5536271"/>
              <a:gd name="connsiteX30" fmla="*/ 7137663 w 8512624"/>
              <a:gd name="connsiteY30" fmla="*/ 266349 h 5536271"/>
              <a:gd name="connsiteX31" fmla="*/ 7450587 w 8512624"/>
              <a:gd name="connsiteY31" fmla="*/ 349910 h 5536271"/>
              <a:gd name="connsiteX32" fmla="*/ 7737811 w 8512624"/>
              <a:gd name="connsiteY32" fmla="*/ 444441 h 5536271"/>
              <a:gd name="connsiteX33" fmla="*/ 8220961 w 8512624"/>
              <a:gd name="connsiteY33" fmla="*/ 631833 h 5536271"/>
              <a:gd name="connsiteX34" fmla="*/ 8500900 w 8512624"/>
              <a:gd name="connsiteY34" fmla="*/ 777241 h 5536271"/>
              <a:gd name="connsiteX35" fmla="*/ 8512624 w 8512624"/>
              <a:gd name="connsiteY35" fmla="*/ 5536271 h 5536271"/>
              <a:gd name="connsiteX36" fmla="*/ 71416 w 8512624"/>
              <a:gd name="connsiteY36" fmla="*/ 5532800 h 55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512624" h="5536271">
                <a:moveTo>
                  <a:pt x="71416" y="5532800"/>
                </a:moveTo>
                <a:lnTo>
                  <a:pt x="5108" y="5277718"/>
                </a:lnTo>
                <a:cubicBezTo>
                  <a:pt x="3405" y="5136201"/>
                  <a:pt x="1703" y="4994683"/>
                  <a:pt x="0" y="4853166"/>
                </a:cubicBezTo>
                <a:cubicBezTo>
                  <a:pt x="16351" y="4678337"/>
                  <a:pt x="27391" y="4484825"/>
                  <a:pt x="43742" y="4309996"/>
                </a:cubicBezTo>
                <a:lnTo>
                  <a:pt x="131372" y="3837078"/>
                </a:lnTo>
                <a:cubicBezTo>
                  <a:pt x="189474" y="3674042"/>
                  <a:pt x="219002" y="3515769"/>
                  <a:pt x="277104" y="3352733"/>
                </a:cubicBezTo>
                <a:lnTo>
                  <a:pt x="458964" y="2903628"/>
                </a:lnTo>
                <a:cubicBezTo>
                  <a:pt x="556300" y="2760436"/>
                  <a:pt x="627443" y="2607719"/>
                  <a:pt x="724779" y="2464527"/>
                </a:cubicBezTo>
                <a:cubicBezTo>
                  <a:pt x="782723" y="2383564"/>
                  <a:pt x="823998" y="2300221"/>
                  <a:pt x="881942" y="2219258"/>
                </a:cubicBezTo>
                <a:lnTo>
                  <a:pt x="1153676" y="1876494"/>
                </a:lnTo>
                <a:cubicBezTo>
                  <a:pt x="1281379" y="1759767"/>
                  <a:pt x="1380507" y="1643041"/>
                  <a:pt x="1508210" y="1526314"/>
                </a:cubicBezTo>
                <a:lnTo>
                  <a:pt x="1908312" y="1172187"/>
                </a:lnTo>
                <a:cubicBezTo>
                  <a:pt x="2038487" y="1075747"/>
                  <a:pt x="2145814" y="992813"/>
                  <a:pt x="2261418" y="921659"/>
                </a:cubicBezTo>
                <a:cubicBezTo>
                  <a:pt x="2363202" y="853669"/>
                  <a:pt x="2419890" y="814924"/>
                  <a:pt x="2502349" y="766627"/>
                </a:cubicBezTo>
                <a:cubicBezTo>
                  <a:pt x="2584808" y="718330"/>
                  <a:pt x="2677985" y="672758"/>
                  <a:pt x="2756169" y="631880"/>
                </a:cubicBezTo>
                <a:cubicBezTo>
                  <a:pt x="2839837" y="593452"/>
                  <a:pt x="2904456" y="557405"/>
                  <a:pt x="2988124" y="518977"/>
                </a:cubicBezTo>
                <a:lnTo>
                  <a:pt x="3207099" y="425820"/>
                </a:lnTo>
                <a:lnTo>
                  <a:pt x="3589423" y="286598"/>
                </a:lnTo>
                <a:cubicBezTo>
                  <a:pt x="3677915" y="262458"/>
                  <a:pt x="3787838" y="226411"/>
                  <a:pt x="3876330" y="202271"/>
                </a:cubicBezTo>
                <a:lnTo>
                  <a:pt x="4120400" y="144608"/>
                </a:lnTo>
                <a:cubicBezTo>
                  <a:pt x="4208903" y="124764"/>
                  <a:pt x="4332822" y="94530"/>
                  <a:pt x="4433543" y="76065"/>
                </a:cubicBezTo>
                <a:cubicBezTo>
                  <a:pt x="4534264" y="57600"/>
                  <a:pt x="4657260" y="40964"/>
                  <a:pt x="4767591" y="29058"/>
                </a:cubicBezTo>
                <a:cubicBezTo>
                  <a:pt x="4870554" y="25677"/>
                  <a:pt x="4949706" y="12771"/>
                  <a:pt x="5052669" y="9390"/>
                </a:cubicBezTo>
                <a:lnTo>
                  <a:pt x="5346853" y="0"/>
                </a:lnTo>
                <a:lnTo>
                  <a:pt x="5628930" y="7010"/>
                </a:lnTo>
                <a:lnTo>
                  <a:pt x="5845624" y="23678"/>
                </a:lnTo>
                <a:lnTo>
                  <a:pt x="6002911" y="44146"/>
                </a:lnTo>
                <a:cubicBezTo>
                  <a:pt x="6102882" y="61930"/>
                  <a:pt x="6212378" y="72569"/>
                  <a:pt x="6312349" y="90353"/>
                </a:cubicBezTo>
                <a:lnTo>
                  <a:pt x="6557664" y="134419"/>
                </a:lnTo>
                <a:lnTo>
                  <a:pt x="6848130" y="190366"/>
                </a:lnTo>
                <a:lnTo>
                  <a:pt x="7137663" y="266349"/>
                </a:lnTo>
                <a:cubicBezTo>
                  <a:pt x="7236485" y="291352"/>
                  <a:pt x="7350562" y="320228"/>
                  <a:pt x="7450587" y="349910"/>
                </a:cubicBezTo>
                <a:cubicBezTo>
                  <a:pt x="7550612" y="379592"/>
                  <a:pt x="7609415" y="397454"/>
                  <a:pt x="7737811" y="444441"/>
                </a:cubicBezTo>
                <a:cubicBezTo>
                  <a:pt x="7866207" y="491428"/>
                  <a:pt x="8050508" y="577246"/>
                  <a:pt x="8220961" y="631833"/>
                </a:cubicBezTo>
                <a:lnTo>
                  <a:pt x="8500900" y="777241"/>
                </a:lnTo>
                <a:cubicBezTo>
                  <a:pt x="8500900" y="2414384"/>
                  <a:pt x="8512624" y="3899128"/>
                  <a:pt x="8512624" y="5536271"/>
                </a:cubicBezTo>
                <a:lnTo>
                  <a:pt x="71416" y="5532800"/>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1801091" y="3186545"/>
            <a:ext cx="5888182" cy="21336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the whole earth had one language and one speech.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11:1</a:t>
            </a:r>
            <a:endPar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919ABC9E-C1F4-4658-A73E-370516CDE398}"/>
              </a:ext>
            </a:extLst>
          </p:cNvPr>
          <p:cNvSpPr txBox="1">
            <a:spLocks noChangeArrowheads="1"/>
          </p:cNvSpPr>
          <p:nvPr/>
        </p:nvSpPr>
        <p:spPr bwMode="auto">
          <a:xfrm>
            <a:off x="360217" y="2092037"/>
            <a:ext cx="845127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they said, "Come, let us build ourselves a city, and a tower whose top is in the heavens; let us make a name for ourselves, lest we be scattered abroad over the face of the whole earth."</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11:4</a:t>
            </a:r>
            <a:endPar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22" name="Title 1">
            <a:extLst>
              <a:ext uri="{FF2B5EF4-FFF2-40B4-BE49-F238E27FC236}">
                <a16:creationId xmlns:a16="http://schemas.microsoft.com/office/drawing/2014/main" id="{DF422361-07C2-484F-A989-3D8155A77B74}"/>
              </a:ext>
            </a:extLst>
          </p:cNvPr>
          <p:cNvSpPr txBox="1">
            <a:spLocks/>
          </p:cNvSpPr>
          <p:nvPr/>
        </p:nvSpPr>
        <p:spPr>
          <a:xfrm>
            <a:off x="2128091" y="416593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pride</a:t>
            </a:r>
          </a:p>
        </p:txBody>
      </p:sp>
      <p:sp>
        <p:nvSpPr>
          <p:cNvPr id="23" name="Rectangle 2">
            <a:extLst>
              <a:ext uri="{FF2B5EF4-FFF2-40B4-BE49-F238E27FC236}">
                <a16:creationId xmlns:a16="http://schemas.microsoft.com/office/drawing/2014/main" id="{825B7D8A-B679-47CB-8505-9EABF18C6E64}"/>
              </a:ext>
            </a:extLst>
          </p:cNvPr>
          <p:cNvSpPr txBox="1">
            <a:spLocks noChangeArrowheads="1"/>
          </p:cNvSpPr>
          <p:nvPr/>
        </p:nvSpPr>
        <p:spPr bwMode="auto">
          <a:xfrm>
            <a:off x="371940" y="2244437"/>
            <a:ext cx="845127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the LORD scattered them abroad from there over the face of all the earth, and they ceased building the city. Therefore its name is called Babel, because there the LORD confused the language of all the earth; and from there the LORD scattered them abroad over the face of all the earth. </a:t>
            </a:r>
            <a:r>
              <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Genesis 11:8-9</a:t>
            </a:r>
            <a:r>
              <a:rPr lang="en-US" altLang="en-US" sz="36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3207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4"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1+#ppt_w/2"/>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circle(out)">
                                      <p:cBhvr>
                                        <p:cTn id="17" dur="1000"/>
                                        <p:tgtEl>
                                          <p:spTgt spid="21"/>
                                        </p:tgtEl>
                                      </p:cBhvr>
                                    </p:animEffect>
                                  </p:childTnLst>
                                </p:cTn>
                              </p:par>
                              <p:par>
                                <p:cTn id="18" presetID="6" presetClass="emph" presetSubtype="0" fill="hold" grpId="3" nodeType="withEffect">
                                  <p:stCondLst>
                                    <p:cond delay="0"/>
                                  </p:stCondLst>
                                  <p:childTnLst>
                                    <p:animScale>
                                      <p:cBhvr>
                                        <p:cTn id="19" dur="2000" fill="hold"/>
                                        <p:tgtEl>
                                          <p:spTgt spid="3074"/>
                                        </p:tgtEl>
                                      </p:cBhvr>
                                      <p:by x="50000" y="50000"/>
                                    </p:animScale>
                                  </p:childTnLst>
                                </p:cTn>
                              </p:par>
                              <p:par>
                                <p:cTn id="20" presetID="42" presetClass="path" presetSubtype="0" accel="50000" decel="50000" fill="hold" grpId="2" nodeType="withEffect">
                                  <p:stCondLst>
                                    <p:cond delay="0"/>
                                  </p:stCondLst>
                                  <p:childTnLst>
                                    <p:animMotion origin="layout" path="M -3.61111E-6 1.11111E-6 L -0.32274 -0.4662 " pathEditMode="relative" rAng="0" ptsTypes="AA">
                                      <p:cBhvr>
                                        <p:cTn id="21" dur="2000" fill="hold"/>
                                        <p:tgtEl>
                                          <p:spTgt spid="3074"/>
                                        </p:tgtEl>
                                        <p:attrNameLst>
                                          <p:attrName>ppt_x</p:attrName>
                                          <p:attrName>ppt_y</p:attrName>
                                        </p:attrNameLst>
                                      </p:cBhvr>
                                      <p:rCtr x="-16146" y="-23310"/>
                                    </p:animMotion>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stCondLst>
                                            <p:cond delay="0"/>
                                          </p:stCondLst>
                                        </p:cTn>
                                        <p:tgtEl>
                                          <p:spTgt spid="22"/>
                                        </p:tgtEl>
                                      </p:cBhvr>
                                    </p:animEffect>
                                    <p:anim to="" calcmode="lin" valueType="num">
                                      <p:cBhvr>
                                        <p:cTn id="27"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100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6" presetClass="emph" presetSubtype="0" fill="hold" grpId="2" nodeType="withEffect">
                                  <p:stCondLst>
                                    <p:cond delay="0"/>
                                  </p:stCondLst>
                                  <p:childTnLst>
                                    <p:animScale>
                                      <p:cBhvr>
                                        <p:cTn id="37" dur="2000" fill="hold"/>
                                        <p:tgtEl>
                                          <p:spTgt spid="21"/>
                                        </p:tgtEl>
                                      </p:cBhvr>
                                      <p:by x="40000" y="40000"/>
                                    </p:animScale>
                                  </p:childTnLst>
                                </p:cTn>
                              </p:par>
                              <p:par>
                                <p:cTn id="38" presetID="42" presetClass="path" presetSubtype="0" accel="50000" decel="50000" fill="hold" grpId="1" nodeType="withEffect">
                                  <p:stCondLst>
                                    <p:cond delay="0"/>
                                  </p:stCondLst>
                                  <p:childTnLst>
                                    <p:animMotion origin="layout" path="M -2.5E-6 -4.81481E-6 L 0.1882 -0.44953 " pathEditMode="relative" rAng="0" ptsTypes="AA">
                                      <p:cBhvr>
                                        <p:cTn id="39" dur="2000" fill="hold"/>
                                        <p:tgtEl>
                                          <p:spTgt spid="21"/>
                                        </p:tgtEl>
                                        <p:attrNameLst>
                                          <p:attrName>ppt_x</p:attrName>
                                          <p:attrName>ppt_y</p:attrName>
                                        </p:attrNameLst>
                                      </p:cBhvr>
                                      <p:rCtr x="9410" y="-22477"/>
                                    </p:animMotion>
                                  </p:childTnLst>
                                </p:cTn>
                              </p:par>
                              <p:par>
                                <p:cTn id="40" presetID="0" presetClass="exit" presetSubtype="0" fill="hold" grpId="1" nodeType="withEffect">
                                  <p:stCondLst>
                                    <p:cond delay="0"/>
                                  </p:stCondLst>
                                  <p:childTnLst>
                                    <p:set>
                                      <p:cBhvr>
                                        <p:cTn id="41" dur="1" fill="hold">
                                          <p:stCondLst>
                                            <p:cond delay="999"/>
                                          </p:stCondLst>
                                        </p:cTn>
                                        <p:tgtEl>
                                          <p:spTgt spid="22"/>
                                        </p:tgtEl>
                                        <p:attrNameLst>
                                          <p:attrName>style.visibility</p:attrName>
                                        </p:attrNameLst>
                                      </p:cBhvr>
                                      <p:to>
                                        <p:strVal val="hidden"/>
                                      </p:to>
                                    </p:set>
                                    <p:animEffect transition="out" filter="dissolve">
                                      <p:cBhvr>
                                        <p:cTn id="42" dur="1000">
                                          <p:stCondLst>
                                            <p:cond delay="0"/>
                                          </p:stCondLst>
                                        </p:cTn>
                                        <p:tgtEl>
                                          <p:spTgt spid="22"/>
                                        </p:tgtEl>
                                      </p:cBhvr>
                                    </p:animEffect>
                                    <p:anim to="" calcmode="lin" valueType="num">
                                      <p:cBhvr>
                                        <p:cTn id="43" dur="1000" fill="hold">
                                          <p:stCondLst>
                                            <p:cond delay="0"/>
                                          </p:stCondLst>
                                        </p:cTn>
                                        <p:tgtEl>
                                          <p:spTgt spid="22"/>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22"/>
                                        </p:tgtEl>
                                        <p:attrNameLst>
                                          <p:attrName>ppt_h</p:attrName>
                                        </p:attrNameLst>
                                      </p:cBhvr>
                                      <p:tavLst>
                                        <p:tav tm="0">
                                          <p:val>
                                            <p:strVal val="#ppt_h"/>
                                          </p:val>
                                        </p:tav>
                                        <p:tav tm="100000">
                                          <p:val>
                                            <p:strVal val="#ppt_h*4"/>
                                          </p:val>
                                        </p:tav>
                                      </p:tavLst>
                                    </p:anim>
                                  </p:childTnLst>
                                </p:cTn>
                              </p:par>
                              <p:par>
                                <p:cTn id="45" presetID="42" presetClass="path" presetSubtype="0" accel="50000" decel="50000" fill="hold" grpId="2" nodeType="withEffect">
                                  <p:stCondLst>
                                    <p:cond delay="0"/>
                                  </p:stCondLst>
                                  <p:childTnLst>
                                    <p:animMotion origin="layout" path="M -1.11111E-6 2.96296E-6 L 0.15417 -0.12639 " pathEditMode="relative" rAng="0" ptsTypes="AA">
                                      <p:cBhvr>
                                        <p:cTn id="46" dur="1000" fill="hold"/>
                                        <p:tgtEl>
                                          <p:spTgt spid="22"/>
                                        </p:tgtEl>
                                        <p:attrNameLst>
                                          <p:attrName>ppt_x</p:attrName>
                                          <p:attrName>ppt_y</p:attrName>
                                        </p:attrNameLst>
                                      </p:cBhvr>
                                      <p:rCtr x="7708"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3074" grpId="4"/>
      <p:bldP spid="21" grpId="0"/>
      <p:bldP spid="21" grpId="1"/>
      <p:bldP spid="21" grpId="2"/>
      <p:bldP spid="22" grpId="0"/>
      <p:bldP spid="22" grpId="1"/>
      <p:bldP spid="22" grpId="2"/>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7387B6-F92F-4412-863A-1BE97D7F689F}"/>
              </a:ext>
            </a:extLst>
          </p:cNvPr>
          <p:cNvPicPr>
            <a:picLocks noChangeAspect="1"/>
          </p:cNvPicPr>
          <p:nvPr/>
        </p:nvPicPr>
        <p:blipFill rotWithShape="1">
          <a:blip r:embed="rId4">
            <a:extLst>
              <a:ext uri="{28A0092B-C50C-407E-A947-70E740481C1C}">
                <a14:useLocalDpi xmlns:a14="http://schemas.microsoft.com/office/drawing/2010/main" val="0"/>
              </a:ext>
            </a:extLst>
          </a:blip>
          <a:srcRect l="20052"/>
          <a:stretch/>
        </p:blipFill>
        <p:spPr>
          <a:xfrm>
            <a:off x="0" y="0"/>
            <a:ext cx="9144000" cy="6858000"/>
          </a:xfrm>
          <a:prstGeom prst="rect">
            <a:avLst/>
          </a:prstGeom>
        </p:spPr>
      </p:pic>
      <p:sp>
        <p:nvSpPr>
          <p:cNvPr id="8" name="!!Earth">
            <a:extLst>
              <a:ext uri="{FF2B5EF4-FFF2-40B4-BE49-F238E27FC236}">
                <a16:creationId xmlns:a16="http://schemas.microsoft.com/office/drawing/2014/main" id="{8E03517D-0B8C-4822-9482-43DCD6F33FEB}"/>
              </a:ext>
            </a:extLst>
          </p:cNvPr>
          <p:cNvSpPr/>
          <p:nvPr/>
        </p:nvSpPr>
        <p:spPr>
          <a:xfrm>
            <a:off x="523875" y="1294146"/>
            <a:ext cx="8620125" cy="5563854"/>
          </a:xfrm>
          <a:custGeom>
            <a:avLst/>
            <a:gdLst>
              <a:gd name="connsiteX0" fmla="*/ 0 w 8663354"/>
              <a:gd name="connsiteY0" fmla="*/ 5591908 h 5591908"/>
              <a:gd name="connsiteX1" fmla="*/ 35169 w 8663354"/>
              <a:gd name="connsiteY1" fmla="*/ 4747847 h 5591908"/>
              <a:gd name="connsiteX2" fmla="*/ 234462 w 8663354"/>
              <a:gd name="connsiteY2" fmla="*/ 3727939 h 5591908"/>
              <a:gd name="connsiteX3" fmla="*/ 597877 w 8663354"/>
              <a:gd name="connsiteY3" fmla="*/ 2848708 h 5591908"/>
              <a:gd name="connsiteX4" fmla="*/ 1090246 w 8663354"/>
              <a:gd name="connsiteY4" fmla="*/ 2039816 h 5591908"/>
              <a:gd name="connsiteX5" fmla="*/ 1770185 w 8663354"/>
              <a:gd name="connsiteY5" fmla="*/ 1230924 h 5591908"/>
              <a:gd name="connsiteX6" fmla="*/ 2708031 w 8663354"/>
              <a:gd name="connsiteY6" fmla="*/ 597877 h 5591908"/>
              <a:gd name="connsiteX7" fmla="*/ 3974123 w 8663354"/>
              <a:gd name="connsiteY7" fmla="*/ 46893 h 5591908"/>
              <a:gd name="connsiteX8" fmla="*/ 4642339 w 8663354"/>
              <a:gd name="connsiteY8" fmla="*/ 35170 h 5591908"/>
              <a:gd name="connsiteX9" fmla="*/ 5697416 w 8663354"/>
              <a:gd name="connsiteY9" fmla="*/ 0 h 5591908"/>
              <a:gd name="connsiteX10" fmla="*/ 5802923 w 8663354"/>
              <a:gd name="connsiteY10" fmla="*/ 0 h 5591908"/>
              <a:gd name="connsiteX11" fmla="*/ 6834554 w 8663354"/>
              <a:gd name="connsiteY11" fmla="*/ 234462 h 5591908"/>
              <a:gd name="connsiteX12" fmla="*/ 7643446 w 8663354"/>
              <a:gd name="connsiteY12" fmla="*/ 574431 h 5591908"/>
              <a:gd name="connsiteX13" fmla="*/ 8335108 w 8663354"/>
              <a:gd name="connsiteY13" fmla="*/ 914400 h 5591908"/>
              <a:gd name="connsiteX14" fmla="*/ 8663354 w 8663354"/>
              <a:gd name="connsiteY14" fmla="*/ 1219200 h 5591908"/>
              <a:gd name="connsiteX15" fmla="*/ 8651631 w 8663354"/>
              <a:gd name="connsiteY15" fmla="*/ 5568462 h 5591908"/>
              <a:gd name="connsiteX16" fmla="*/ 0 w 8663354"/>
              <a:gd name="connsiteY16" fmla="*/ 5591908 h 5591908"/>
              <a:gd name="connsiteX0" fmla="*/ 0 w 8663354"/>
              <a:gd name="connsiteY0" fmla="*/ 5591908 h 5591908"/>
              <a:gd name="connsiteX1" fmla="*/ 35169 w 8663354"/>
              <a:gd name="connsiteY1" fmla="*/ 4747847 h 5591908"/>
              <a:gd name="connsiteX2" fmla="*/ 234462 w 8663354"/>
              <a:gd name="connsiteY2" fmla="*/ 3727939 h 5591908"/>
              <a:gd name="connsiteX3" fmla="*/ 597877 w 8663354"/>
              <a:gd name="connsiteY3" fmla="*/ 2848708 h 5591908"/>
              <a:gd name="connsiteX4" fmla="*/ 1090246 w 8663354"/>
              <a:gd name="connsiteY4" fmla="*/ 2039816 h 5591908"/>
              <a:gd name="connsiteX5" fmla="*/ 1770185 w 8663354"/>
              <a:gd name="connsiteY5" fmla="*/ 1230924 h 5591908"/>
              <a:gd name="connsiteX6" fmla="*/ 2708031 w 8663354"/>
              <a:gd name="connsiteY6" fmla="*/ 597877 h 5591908"/>
              <a:gd name="connsiteX7" fmla="*/ 3974123 w 8663354"/>
              <a:gd name="connsiteY7" fmla="*/ 46893 h 5591908"/>
              <a:gd name="connsiteX8" fmla="*/ 4642339 w 8663354"/>
              <a:gd name="connsiteY8" fmla="*/ 35170 h 5591908"/>
              <a:gd name="connsiteX9" fmla="*/ 5697416 w 8663354"/>
              <a:gd name="connsiteY9" fmla="*/ 0 h 5591908"/>
              <a:gd name="connsiteX10" fmla="*/ 6142892 w 8663354"/>
              <a:gd name="connsiteY10" fmla="*/ 82062 h 5591908"/>
              <a:gd name="connsiteX11" fmla="*/ 6834554 w 8663354"/>
              <a:gd name="connsiteY11" fmla="*/ 234462 h 5591908"/>
              <a:gd name="connsiteX12" fmla="*/ 7643446 w 8663354"/>
              <a:gd name="connsiteY12" fmla="*/ 574431 h 5591908"/>
              <a:gd name="connsiteX13" fmla="*/ 8335108 w 8663354"/>
              <a:gd name="connsiteY13" fmla="*/ 914400 h 5591908"/>
              <a:gd name="connsiteX14" fmla="*/ 8663354 w 8663354"/>
              <a:gd name="connsiteY14" fmla="*/ 1219200 h 5591908"/>
              <a:gd name="connsiteX15" fmla="*/ 8651631 w 8663354"/>
              <a:gd name="connsiteY15" fmla="*/ 5568462 h 5591908"/>
              <a:gd name="connsiteX16" fmla="*/ 0 w 8663354"/>
              <a:gd name="connsiteY16" fmla="*/ 5591908 h 5591908"/>
              <a:gd name="connsiteX0" fmla="*/ 0 w 8663354"/>
              <a:gd name="connsiteY0" fmla="*/ 5568462 h 5568462"/>
              <a:gd name="connsiteX1" fmla="*/ 35169 w 8663354"/>
              <a:gd name="connsiteY1" fmla="*/ 4724401 h 5568462"/>
              <a:gd name="connsiteX2" fmla="*/ 234462 w 8663354"/>
              <a:gd name="connsiteY2" fmla="*/ 3704493 h 5568462"/>
              <a:gd name="connsiteX3" fmla="*/ 597877 w 8663354"/>
              <a:gd name="connsiteY3" fmla="*/ 2825262 h 5568462"/>
              <a:gd name="connsiteX4" fmla="*/ 1090246 w 8663354"/>
              <a:gd name="connsiteY4" fmla="*/ 2016370 h 5568462"/>
              <a:gd name="connsiteX5" fmla="*/ 1770185 w 8663354"/>
              <a:gd name="connsiteY5" fmla="*/ 1207478 h 5568462"/>
              <a:gd name="connsiteX6" fmla="*/ 2708031 w 8663354"/>
              <a:gd name="connsiteY6" fmla="*/ 574431 h 5568462"/>
              <a:gd name="connsiteX7" fmla="*/ 3974123 w 8663354"/>
              <a:gd name="connsiteY7" fmla="*/ 23447 h 5568462"/>
              <a:gd name="connsiteX8" fmla="*/ 4642339 w 8663354"/>
              <a:gd name="connsiteY8" fmla="*/ 11724 h 5568462"/>
              <a:gd name="connsiteX9" fmla="*/ 5228493 w 8663354"/>
              <a:gd name="connsiteY9" fmla="*/ 0 h 5568462"/>
              <a:gd name="connsiteX10" fmla="*/ 6142892 w 8663354"/>
              <a:gd name="connsiteY10" fmla="*/ 58616 h 5568462"/>
              <a:gd name="connsiteX11" fmla="*/ 6834554 w 8663354"/>
              <a:gd name="connsiteY11" fmla="*/ 211016 h 5568462"/>
              <a:gd name="connsiteX12" fmla="*/ 7643446 w 8663354"/>
              <a:gd name="connsiteY12" fmla="*/ 550985 h 5568462"/>
              <a:gd name="connsiteX13" fmla="*/ 8335108 w 8663354"/>
              <a:gd name="connsiteY13" fmla="*/ 890954 h 5568462"/>
              <a:gd name="connsiteX14" fmla="*/ 8663354 w 8663354"/>
              <a:gd name="connsiteY14" fmla="*/ 1195754 h 5568462"/>
              <a:gd name="connsiteX15" fmla="*/ 8651631 w 8663354"/>
              <a:gd name="connsiteY15" fmla="*/ 5545016 h 5568462"/>
              <a:gd name="connsiteX16" fmla="*/ 0 w 8663354"/>
              <a:gd name="connsiteY16" fmla="*/ 5568462 h 5568462"/>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70185 w 8663354"/>
              <a:gd name="connsiteY5" fmla="*/ 1213109 h 5574093"/>
              <a:gd name="connsiteX6" fmla="*/ 2708031 w 8663354"/>
              <a:gd name="connsiteY6" fmla="*/ 580062 h 5574093"/>
              <a:gd name="connsiteX7" fmla="*/ 3810000 w 8663354"/>
              <a:gd name="connsiteY7" fmla="*/ 204924 h 5574093"/>
              <a:gd name="connsiteX8" fmla="*/ 4642339 w 8663354"/>
              <a:gd name="connsiteY8" fmla="*/ 17355 h 5574093"/>
              <a:gd name="connsiteX9" fmla="*/ 5228493 w 8663354"/>
              <a:gd name="connsiteY9" fmla="*/ 5631 h 5574093"/>
              <a:gd name="connsiteX10" fmla="*/ 6142892 w 8663354"/>
              <a:gd name="connsiteY10" fmla="*/ 64247 h 5574093"/>
              <a:gd name="connsiteX11" fmla="*/ 6834554 w 8663354"/>
              <a:gd name="connsiteY11" fmla="*/ 216647 h 5574093"/>
              <a:gd name="connsiteX12" fmla="*/ 7643446 w 8663354"/>
              <a:gd name="connsiteY12" fmla="*/ 556616 h 5574093"/>
              <a:gd name="connsiteX13" fmla="*/ 8335108 w 8663354"/>
              <a:gd name="connsiteY13" fmla="*/ 896585 h 5574093"/>
              <a:gd name="connsiteX14" fmla="*/ 8663354 w 8663354"/>
              <a:gd name="connsiteY14" fmla="*/ 1201385 h 5574093"/>
              <a:gd name="connsiteX15" fmla="*/ 8651631 w 8663354"/>
              <a:gd name="connsiteY15" fmla="*/ 5550647 h 5574093"/>
              <a:gd name="connsiteX16" fmla="*/ 0 w 8663354"/>
              <a:gd name="connsiteY16" fmla="*/ 5574093 h 5574093"/>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70185 w 8663354"/>
              <a:gd name="connsiteY5" fmla="*/ 1213109 h 5574093"/>
              <a:gd name="connsiteX6" fmla="*/ 2637693 w 8663354"/>
              <a:gd name="connsiteY6" fmla="*/ 697293 h 5574093"/>
              <a:gd name="connsiteX7" fmla="*/ 3810000 w 8663354"/>
              <a:gd name="connsiteY7" fmla="*/ 204924 h 5574093"/>
              <a:gd name="connsiteX8" fmla="*/ 4642339 w 8663354"/>
              <a:gd name="connsiteY8" fmla="*/ 17355 h 5574093"/>
              <a:gd name="connsiteX9" fmla="*/ 5228493 w 8663354"/>
              <a:gd name="connsiteY9" fmla="*/ 5631 h 5574093"/>
              <a:gd name="connsiteX10" fmla="*/ 6142892 w 8663354"/>
              <a:gd name="connsiteY10" fmla="*/ 64247 h 5574093"/>
              <a:gd name="connsiteX11" fmla="*/ 6834554 w 8663354"/>
              <a:gd name="connsiteY11" fmla="*/ 216647 h 5574093"/>
              <a:gd name="connsiteX12" fmla="*/ 7643446 w 8663354"/>
              <a:gd name="connsiteY12" fmla="*/ 556616 h 5574093"/>
              <a:gd name="connsiteX13" fmla="*/ 8335108 w 8663354"/>
              <a:gd name="connsiteY13" fmla="*/ 896585 h 5574093"/>
              <a:gd name="connsiteX14" fmla="*/ 8663354 w 8663354"/>
              <a:gd name="connsiteY14" fmla="*/ 1201385 h 5574093"/>
              <a:gd name="connsiteX15" fmla="*/ 8651631 w 8663354"/>
              <a:gd name="connsiteY15" fmla="*/ 5550647 h 5574093"/>
              <a:gd name="connsiteX16" fmla="*/ 0 w 8663354"/>
              <a:gd name="connsiteY16" fmla="*/ 5574093 h 5574093"/>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58462 w 8663354"/>
              <a:gd name="connsiteY5" fmla="*/ 1295170 h 5574093"/>
              <a:gd name="connsiteX6" fmla="*/ 2637693 w 8663354"/>
              <a:gd name="connsiteY6" fmla="*/ 697293 h 5574093"/>
              <a:gd name="connsiteX7" fmla="*/ 3810000 w 8663354"/>
              <a:gd name="connsiteY7" fmla="*/ 204924 h 5574093"/>
              <a:gd name="connsiteX8" fmla="*/ 4642339 w 8663354"/>
              <a:gd name="connsiteY8" fmla="*/ 17355 h 5574093"/>
              <a:gd name="connsiteX9" fmla="*/ 5228493 w 8663354"/>
              <a:gd name="connsiteY9" fmla="*/ 5631 h 5574093"/>
              <a:gd name="connsiteX10" fmla="*/ 6142892 w 8663354"/>
              <a:gd name="connsiteY10" fmla="*/ 64247 h 5574093"/>
              <a:gd name="connsiteX11" fmla="*/ 6834554 w 8663354"/>
              <a:gd name="connsiteY11" fmla="*/ 216647 h 5574093"/>
              <a:gd name="connsiteX12" fmla="*/ 7643446 w 8663354"/>
              <a:gd name="connsiteY12" fmla="*/ 556616 h 5574093"/>
              <a:gd name="connsiteX13" fmla="*/ 8335108 w 8663354"/>
              <a:gd name="connsiteY13" fmla="*/ 896585 h 5574093"/>
              <a:gd name="connsiteX14" fmla="*/ 8663354 w 8663354"/>
              <a:gd name="connsiteY14" fmla="*/ 1201385 h 5574093"/>
              <a:gd name="connsiteX15" fmla="*/ 8651631 w 8663354"/>
              <a:gd name="connsiteY15" fmla="*/ 5550647 h 5574093"/>
              <a:gd name="connsiteX16" fmla="*/ 0 w 8663354"/>
              <a:gd name="connsiteY16" fmla="*/ 5574093 h 5574093"/>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58462 w 8663354"/>
              <a:gd name="connsiteY5" fmla="*/ 1295170 h 5574093"/>
              <a:gd name="connsiteX6" fmla="*/ 2637693 w 8663354"/>
              <a:gd name="connsiteY6" fmla="*/ 697293 h 5574093"/>
              <a:gd name="connsiteX7" fmla="*/ 3212123 w 8663354"/>
              <a:gd name="connsiteY7" fmla="*/ 380771 h 5574093"/>
              <a:gd name="connsiteX8" fmla="*/ 3810000 w 8663354"/>
              <a:gd name="connsiteY8" fmla="*/ 204924 h 5574093"/>
              <a:gd name="connsiteX9" fmla="*/ 4642339 w 8663354"/>
              <a:gd name="connsiteY9" fmla="*/ 17355 h 5574093"/>
              <a:gd name="connsiteX10" fmla="*/ 5228493 w 8663354"/>
              <a:gd name="connsiteY10" fmla="*/ 5631 h 5574093"/>
              <a:gd name="connsiteX11" fmla="*/ 6142892 w 8663354"/>
              <a:gd name="connsiteY11" fmla="*/ 64247 h 5574093"/>
              <a:gd name="connsiteX12" fmla="*/ 6834554 w 8663354"/>
              <a:gd name="connsiteY12" fmla="*/ 216647 h 5574093"/>
              <a:gd name="connsiteX13" fmla="*/ 7643446 w 8663354"/>
              <a:gd name="connsiteY13" fmla="*/ 556616 h 5574093"/>
              <a:gd name="connsiteX14" fmla="*/ 8335108 w 8663354"/>
              <a:gd name="connsiteY14" fmla="*/ 896585 h 5574093"/>
              <a:gd name="connsiteX15" fmla="*/ 8663354 w 8663354"/>
              <a:gd name="connsiteY15" fmla="*/ 1201385 h 5574093"/>
              <a:gd name="connsiteX16" fmla="*/ 8651631 w 8663354"/>
              <a:gd name="connsiteY16" fmla="*/ 5550647 h 5574093"/>
              <a:gd name="connsiteX17" fmla="*/ 0 w 8663354"/>
              <a:gd name="connsiteY17" fmla="*/ 5574093 h 5574093"/>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58462 w 8663354"/>
              <a:gd name="connsiteY5" fmla="*/ 1295170 h 5574093"/>
              <a:gd name="connsiteX6" fmla="*/ 2168769 w 8663354"/>
              <a:gd name="connsiteY6" fmla="*/ 943479 h 5574093"/>
              <a:gd name="connsiteX7" fmla="*/ 2637693 w 8663354"/>
              <a:gd name="connsiteY7" fmla="*/ 697293 h 5574093"/>
              <a:gd name="connsiteX8" fmla="*/ 3212123 w 8663354"/>
              <a:gd name="connsiteY8" fmla="*/ 380771 h 5574093"/>
              <a:gd name="connsiteX9" fmla="*/ 3810000 w 8663354"/>
              <a:gd name="connsiteY9" fmla="*/ 204924 h 5574093"/>
              <a:gd name="connsiteX10" fmla="*/ 4642339 w 8663354"/>
              <a:gd name="connsiteY10" fmla="*/ 17355 h 5574093"/>
              <a:gd name="connsiteX11" fmla="*/ 5228493 w 8663354"/>
              <a:gd name="connsiteY11" fmla="*/ 5631 h 5574093"/>
              <a:gd name="connsiteX12" fmla="*/ 6142892 w 8663354"/>
              <a:gd name="connsiteY12" fmla="*/ 64247 h 5574093"/>
              <a:gd name="connsiteX13" fmla="*/ 6834554 w 8663354"/>
              <a:gd name="connsiteY13" fmla="*/ 216647 h 5574093"/>
              <a:gd name="connsiteX14" fmla="*/ 7643446 w 8663354"/>
              <a:gd name="connsiteY14" fmla="*/ 556616 h 5574093"/>
              <a:gd name="connsiteX15" fmla="*/ 8335108 w 8663354"/>
              <a:gd name="connsiteY15" fmla="*/ 896585 h 5574093"/>
              <a:gd name="connsiteX16" fmla="*/ 8663354 w 8663354"/>
              <a:gd name="connsiteY16" fmla="*/ 1201385 h 5574093"/>
              <a:gd name="connsiteX17" fmla="*/ 8651631 w 8663354"/>
              <a:gd name="connsiteY17" fmla="*/ 5550647 h 5574093"/>
              <a:gd name="connsiteX18" fmla="*/ 0 w 8663354"/>
              <a:gd name="connsiteY18" fmla="*/ 5574093 h 5574093"/>
              <a:gd name="connsiteX0" fmla="*/ 0 w 8663354"/>
              <a:gd name="connsiteY0" fmla="*/ 5574093 h 5574093"/>
              <a:gd name="connsiteX1" fmla="*/ 35169 w 8663354"/>
              <a:gd name="connsiteY1" fmla="*/ 4730032 h 5574093"/>
              <a:gd name="connsiteX2" fmla="*/ 234462 w 8663354"/>
              <a:gd name="connsiteY2" fmla="*/ 3710124 h 5574093"/>
              <a:gd name="connsiteX3" fmla="*/ 597877 w 8663354"/>
              <a:gd name="connsiteY3" fmla="*/ 2830893 h 5574093"/>
              <a:gd name="connsiteX4" fmla="*/ 1090246 w 8663354"/>
              <a:gd name="connsiteY4" fmla="*/ 2022001 h 5574093"/>
              <a:gd name="connsiteX5" fmla="*/ 1758462 w 8663354"/>
              <a:gd name="connsiteY5" fmla="*/ 1295170 h 5574093"/>
              <a:gd name="connsiteX6" fmla="*/ 2168769 w 8663354"/>
              <a:gd name="connsiteY6" fmla="*/ 943479 h 5574093"/>
              <a:gd name="connsiteX7" fmla="*/ 2637693 w 8663354"/>
              <a:gd name="connsiteY7" fmla="*/ 697293 h 5574093"/>
              <a:gd name="connsiteX8" fmla="*/ 3212123 w 8663354"/>
              <a:gd name="connsiteY8" fmla="*/ 380771 h 5574093"/>
              <a:gd name="connsiteX9" fmla="*/ 3810000 w 8663354"/>
              <a:gd name="connsiteY9" fmla="*/ 204924 h 5574093"/>
              <a:gd name="connsiteX10" fmla="*/ 4642339 w 8663354"/>
              <a:gd name="connsiteY10" fmla="*/ 17355 h 5574093"/>
              <a:gd name="connsiteX11" fmla="*/ 5228493 w 8663354"/>
              <a:gd name="connsiteY11" fmla="*/ 5631 h 5574093"/>
              <a:gd name="connsiteX12" fmla="*/ 6142892 w 8663354"/>
              <a:gd name="connsiteY12" fmla="*/ 64247 h 5574093"/>
              <a:gd name="connsiteX13" fmla="*/ 6834554 w 8663354"/>
              <a:gd name="connsiteY13" fmla="*/ 216647 h 5574093"/>
              <a:gd name="connsiteX14" fmla="*/ 7643446 w 8663354"/>
              <a:gd name="connsiteY14" fmla="*/ 556616 h 5574093"/>
              <a:gd name="connsiteX15" fmla="*/ 8335108 w 8663354"/>
              <a:gd name="connsiteY15" fmla="*/ 896585 h 5574093"/>
              <a:gd name="connsiteX16" fmla="*/ 8663354 w 8663354"/>
              <a:gd name="connsiteY16" fmla="*/ 1201385 h 5574093"/>
              <a:gd name="connsiteX17" fmla="*/ 8658774 w 8663354"/>
              <a:gd name="connsiteY17" fmla="*/ 5553028 h 5574093"/>
              <a:gd name="connsiteX18" fmla="*/ 0 w 8663354"/>
              <a:gd name="connsiteY18" fmla="*/ 5574093 h 5574093"/>
              <a:gd name="connsiteX0" fmla="*/ 36269 w 8628185"/>
              <a:gd name="connsiteY0" fmla="*/ 5552662 h 5553028"/>
              <a:gd name="connsiteX1" fmla="*/ 0 w 8628185"/>
              <a:gd name="connsiteY1" fmla="*/ 4730032 h 5553028"/>
              <a:gd name="connsiteX2" fmla="*/ 199293 w 8628185"/>
              <a:gd name="connsiteY2" fmla="*/ 3710124 h 5553028"/>
              <a:gd name="connsiteX3" fmla="*/ 562708 w 8628185"/>
              <a:gd name="connsiteY3" fmla="*/ 2830893 h 5553028"/>
              <a:gd name="connsiteX4" fmla="*/ 1055077 w 8628185"/>
              <a:gd name="connsiteY4" fmla="*/ 2022001 h 5553028"/>
              <a:gd name="connsiteX5" fmla="*/ 1723293 w 8628185"/>
              <a:gd name="connsiteY5" fmla="*/ 1295170 h 5553028"/>
              <a:gd name="connsiteX6" fmla="*/ 2133600 w 8628185"/>
              <a:gd name="connsiteY6" fmla="*/ 943479 h 5553028"/>
              <a:gd name="connsiteX7" fmla="*/ 2602524 w 8628185"/>
              <a:gd name="connsiteY7" fmla="*/ 697293 h 5553028"/>
              <a:gd name="connsiteX8" fmla="*/ 3176954 w 8628185"/>
              <a:gd name="connsiteY8" fmla="*/ 380771 h 5553028"/>
              <a:gd name="connsiteX9" fmla="*/ 3774831 w 8628185"/>
              <a:gd name="connsiteY9" fmla="*/ 204924 h 5553028"/>
              <a:gd name="connsiteX10" fmla="*/ 4607170 w 8628185"/>
              <a:gd name="connsiteY10" fmla="*/ 17355 h 5553028"/>
              <a:gd name="connsiteX11" fmla="*/ 5193324 w 8628185"/>
              <a:gd name="connsiteY11" fmla="*/ 5631 h 5553028"/>
              <a:gd name="connsiteX12" fmla="*/ 6107723 w 8628185"/>
              <a:gd name="connsiteY12" fmla="*/ 64247 h 5553028"/>
              <a:gd name="connsiteX13" fmla="*/ 6799385 w 8628185"/>
              <a:gd name="connsiteY13" fmla="*/ 216647 h 5553028"/>
              <a:gd name="connsiteX14" fmla="*/ 7608277 w 8628185"/>
              <a:gd name="connsiteY14" fmla="*/ 556616 h 5553028"/>
              <a:gd name="connsiteX15" fmla="*/ 8299939 w 8628185"/>
              <a:gd name="connsiteY15" fmla="*/ 896585 h 5553028"/>
              <a:gd name="connsiteX16" fmla="*/ 8628185 w 8628185"/>
              <a:gd name="connsiteY16" fmla="*/ 1201385 h 5553028"/>
              <a:gd name="connsiteX17" fmla="*/ 8623605 w 8628185"/>
              <a:gd name="connsiteY17" fmla="*/ 5553028 h 5553028"/>
              <a:gd name="connsiteX18" fmla="*/ 36269 w 8628185"/>
              <a:gd name="connsiteY18" fmla="*/ 5552662 h 5553028"/>
              <a:gd name="connsiteX0" fmla="*/ 36269 w 8628185"/>
              <a:gd name="connsiteY0" fmla="*/ 5552662 h 5553028"/>
              <a:gd name="connsiteX1" fmla="*/ 8060 w 8628185"/>
              <a:gd name="connsiteY1" fmla="*/ 5112498 h 5553028"/>
              <a:gd name="connsiteX2" fmla="*/ 0 w 8628185"/>
              <a:gd name="connsiteY2" fmla="*/ 4730032 h 5553028"/>
              <a:gd name="connsiteX3" fmla="*/ 199293 w 8628185"/>
              <a:gd name="connsiteY3" fmla="*/ 3710124 h 5553028"/>
              <a:gd name="connsiteX4" fmla="*/ 562708 w 8628185"/>
              <a:gd name="connsiteY4" fmla="*/ 2830893 h 5553028"/>
              <a:gd name="connsiteX5" fmla="*/ 1055077 w 8628185"/>
              <a:gd name="connsiteY5" fmla="*/ 2022001 h 5553028"/>
              <a:gd name="connsiteX6" fmla="*/ 1723293 w 8628185"/>
              <a:gd name="connsiteY6" fmla="*/ 1295170 h 5553028"/>
              <a:gd name="connsiteX7" fmla="*/ 2133600 w 8628185"/>
              <a:gd name="connsiteY7" fmla="*/ 943479 h 5553028"/>
              <a:gd name="connsiteX8" fmla="*/ 2602524 w 8628185"/>
              <a:gd name="connsiteY8" fmla="*/ 697293 h 5553028"/>
              <a:gd name="connsiteX9" fmla="*/ 3176954 w 8628185"/>
              <a:gd name="connsiteY9" fmla="*/ 380771 h 5553028"/>
              <a:gd name="connsiteX10" fmla="*/ 3774831 w 8628185"/>
              <a:gd name="connsiteY10" fmla="*/ 204924 h 5553028"/>
              <a:gd name="connsiteX11" fmla="*/ 4607170 w 8628185"/>
              <a:gd name="connsiteY11" fmla="*/ 17355 h 5553028"/>
              <a:gd name="connsiteX12" fmla="*/ 5193324 w 8628185"/>
              <a:gd name="connsiteY12" fmla="*/ 5631 h 5553028"/>
              <a:gd name="connsiteX13" fmla="*/ 6107723 w 8628185"/>
              <a:gd name="connsiteY13" fmla="*/ 64247 h 5553028"/>
              <a:gd name="connsiteX14" fmla="*/ 6799385 w 8628185"/>
              <a:gd name="connsiteY14" fmla="*/ 216647 h 5553028"/>
              <a:gd name="connsiteX15" fmla="*/ 7608277 w 8628185"/>
              <a:gd name="connsiteY15" fmla="*/ 556616 h 5553028"/>
              <a:gd name="connsiteX16" fmla="*/ 8299939 w 8628185"/>
              <a:gd name="connsiteY16" fmla="*/ 896585 h 5553028"/>
              <a:gd name="connsiteX17" fmla="*/ 8628185 w 8628185"/>
              <a:gd name="connsiteY17" fmla="*/ 1201385 h 5553028"/>
              <a:gd name="connsiteX18" fmla="*/ 8623605 w 8628185"/>
              <a:gd name="connsiteY18" fmla="*/ 5553028 h 5553028"/>
              <a:gd name="connsiteX19" fmla="*/ 36269 w 8628185"/>
              <a:gd name="connsiteY19"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191233 w 8620125"/>
              <a:gd name="connsiteY3" fmla="*/ 3710124 h 5553028"/>
              <a:gd name="connsiteX4" fmla="*/ 554648 w 8620125"/>
              <a:gd name="connsiteY4" fmla="*/ 2830893 h 5553028"/>
              <a:gd name="connsiteX5" fmla="*/ 1047017 w 8620125"/>
              <a:gd name="connsiteY5" fmla="*/ 2022001 h 5553028"/>
              <a:gd name="connsiteX6" fmla="*/ 1715233 w 8620125"/>
              <a:gd name="connsiteY6" fmla="*/ 1295170 h 5553028"/>
              <a:gd name="connsiteX7" fmla="*/ 2125540 w 8620125"/>
              <a:gd name="connsiteY7" fmla="*/ 943479 h 5553028"/>
              <a:gd name="connsiteX8" fmla="*/ 2594464 w 8620125"/>
              <a:gd name="connsiteY8" fmla="*/ 697293 h 5553028"/>
              <a:gd name="connsiteX9" fmla="*/ 3168894 w 8620125"/>
              <a:gd name="connsiteY9" fmla="*/ 380771 h 5553028"/>
              <a:gd name="connsiteX10" fmla="*/ 3766771 w 8620125"/>
              <a:gd name="connsiteY10" fmla="*/ 204924 h 5553028"/>
              <a:gd name="connsiteX11" fmla="*/ 4599110 w 8620125"/>
              <a:gd name="connsiteY11" fmla="*/ 17355 h 5553028"/>
              <a:gd name="connsiteX12" fmla="*/ 5185264 w 8620125"/>
              <a:gd name="connsiteY12" fmla="*/ 5631 h 5553028"/>
              <a:gd name="connsiteX13" fmla="*/ 6099663 w 8620125"/>
              <a:gd name="connsiteY13" fmla="*/ 64247 h 5553028"/>
              <a:gd name="connsiteX14" fmla="*/ 6791325 w 8620125"/>
              <a:gd name="connsiteY14" fmla="*/ 216647 h 5553028"/>
              <a:gd name="connsiteX15" fmla="*/ 7600217 w 8620125"/>
              <a:gd name="connsiteY15" fmla="*/ 556616 h 5553028"/>
              <a:gd name="connsiteX16" fmla="*/ 8291879 w 8620125"/>
              <a:gd name="connsiteY16" fmla="*/ 896585 h 5553028"/>
              <a:gd name="connsiteX17" fmla="*/ 8620125 w 8620125"/>
              <a:gd name="connsiteY17" fmla="*/ 1201385 h 5553028"/>
              <a:gd name="connsiteX18" fmla="*/ 8615545 w 8620125"/>
              <a:gd name="connsiteY18" fmla="*/ 5553028 h 5553028"/>
              <a:gd name="connsiteX19" fmla="*/ 28209 w 8620125"/>
              <a:gd name="connsiteY19"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191233 w 8620125"/>
              <a:gd name="connsiteY4" fmla="*/ 3710124 h 5553028"/>
              <a:gd name="connsiteX5" fmla="*/ 554648 w 8620125"/>
              <a:gd name="connsiteY5" fmla="*/ 2830893 h 5553028"/>
              <a:gd name="connsiteX6" fmla="*/ 1047017 w 8620125"/>
              <a:gd name="connsiteY6" fmla="*/ 2022001 h 5553028"/>
              <a:gd name="connsiteX7" fmla="*/ 1715233 w 8620125"/>
              <a:gd name="connsiteY7" fmla="*/ 1295170 h 5553028"/>
              <a:gd name="connsiteX8" fmla="*/ 2125540 w 8620125"/>
              <a:gd name="connsiteY8" fmla="*/ 943479 h 5553028"/>
              <a:gd name="connsiteX9" fmla="*/ 2594464 w 8620125"/>
              <a:gd name="connsiteY9" fmla="*/ 697293 h 5553028"/>
              <a:gd name="connsiteX10" fmla="*/ 3168894 w 8620125"/>
              <a:gd name="connsiteY10" fmla="*/ 380771 h 5553028"/>
              <a:gd name="connsiteX11" fmla="*/ 3766771 w 8620125"/>
              <a:gd name="connsiteY11" fmla="*/ 204924 h 5553028"/>
              <a:gd name="connsiteX12" fmla="*/ 4599110 w 8620125"/>
              <a:gd name="connsiteY12" fmla="*/ 17355 h 5553028"/>
              <a:gd name="connsiteX13" fmla="*/ 5185264 w 8620125"/>
              <a:gd name="connsiteY13" fmla="*/ 5631 h 5553028"/>
              <a:gd name="connsiteX14" fmla="*/ 6099663 w 8620125"/>
              <a:gd name="connsiteY14" fmla="*/ 64247 h 5553028"/>
              <a:gd name="connsiteX15" fmla="*/ 6791325 w 8620125"/>
              <a:gd name="connsiteY15" fmla="*/ 216647 h 5553028"/>
              <a:gd name="connsiteX16" fmla="*/ 7600217 w 8620125"/>
              <a:gd name="connsiteY16" fmla="*/ 556616 h 5553028"/>
              <a:gd name="connsiteX17" fmla="*/ 8291879 w 8620125"/>
              <a:gd name="connsiteY17" fmla="*/ 896585 h 5553028"/>
              <a:gd name="connsiteX18" fmla="*/ 8620125 w 8620125"/>
              <a:gd name="connsiteY18" fmla="*/ 1201385 h 5553028"/>
              <a:gd name="connsiteX19" fmla="*/ 8615545 w 8620125"/>
              <a:gd name="connsiteY19" fmla="*/ 5553028 h 5553028"/>
              <a:gd name="connsiteX20" fmla="*/ 28209 w 8620125"/>
              <a:gd name="connsiteY20"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554648 w 8620125"/>
              <a:gd name="connsiteY5" fmla="*/ 2830893 h 5553028"/>
              <a:gd name="connsiteX6" fmla="*/ 1047017 w 8620125"/>
              <a:gd name="connsiteY6" fmla="*/ 2022001 h 5553028"/>
              <a:gd name="connsiteX7" fmla="*/ 1715233 w 8620125"/>
              <a:gd name="connsiteY7" fmla="*/ 1295170 h 5553028"/>
              <a:gd name="connsiteX8" fmla="*/ 2125540 w 8620125"/>
              <a:gd name="connsiteY8" fmla="*/ 943479 h 5553028"/>
              <a:gd name="connsiteX9" fmla="*/ 2594464 w 8620125"/>
              <a:gd name="connsiteY9" fmla="*/ 697293 h 5553028"/>
              <a:gd name="connsiteX10" fmla="*/ 3168894 w 8620125"/>
              <a:gd name="connsiteY10" fmla="*/ 380771 h 5553028"/>
              <a:gd name="connsiteX11" fmla="*/ 3766771 w 8620125"/>
              <a:gd name="connsiteY11" fmla="*/ 204924 h 5553028"/>
              <a:gd name="connsiteX12" fmla="*/ 4599110 w 8620125"/>
              <a:gd name="connsiteY12" fmla="*/ 17355 h 5553028"/>
              <a:gd name="connsiteX13" fmla="*/ 5185264 w 8620125"/>
              <a:gd name="connsiteY13" fmla="*/ 5631 h 5553028"/>
              <a:gd name="connsiteX14" fmla="*/ 6099663 w 8620125"/>
              <a:gd name="connsiteY14" fmla="*/ 64247 h 5553028"/>
              <a:gd name="connsiteX15" fmla="*/ 6791325 w 8620125"/>
              <a:gd name="connsiteY15" fmla="*/ 216647 h 5553028"/>
              <a:gd name="connsiteX16" fmla="*/ 7600217 w 8620125"/>
              <a:gd name="connsiteY16" fmla="*/ 556616 h 5553028"/>
              <a:gd name="connsiteX17" fmla="*/ 8291879 w 8620125"/>
              <a:gd name="connsiteY17" fmla="*/ 896585 h 5553028"/>
              <a:gd name="connsiteX18" fmla="*/ 8620125 w 8620125"/>
              <a:gd name="connsiteY18" fmla="*/ 1201385 h 5553028"/>
              <a:gd name="connsiteX19" fmla="*/ 8615545 w 8620125"/>
              <a:gd name="connsiteY19" fmla="*/ 5553028 h 5553028"/>
              <a:gd name="connsiteX20" fmla="*/ 28209 w 8620125"/>
              <a:gd name="connsiteY20"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54648 w 8620125"/>
              <a:gd name="connsiteY6" fmla="*/ 2830893 h 5553028"/>
              <a:gd name="connsiteX7" fmla="*/ 1047017 w 8620125"/>
              <a:gd name="connsiteY7" fmla="*/ 2022001 h 5553028"/>
              <a:gd name="connsiteX8" fmla="*/ 1715233 w 8620125"/>
              <a:gd name="connsiteY8" fmla="*/ 1295170 h 5553028"/>
              <a:gd name="connsiteX9" fmla="*/ 2125540 w 8620125"/>
              <a:gd name="connsiteY9" fmla="*/ 943479 h 5553028"/>
              <a:gd name="connsiteX10" fmla="*/ 2594464 w 8620125"/>
              <a:gd name="connsiteY10" fmla="*/ 697293 h 5553028"/>
              <a:gd name="connsiteX11" fmla="*/ 3168894 w 8620125"/>
              <a:gd name="connsiteY11" fmla="*/ 380771 h 5553028"/>
              <a:gd name="connsiteX12" fmla="*/ 3766771 w 8620125"/>
              <a:gd name="connsiteY12" fmla="*/ 204924 h 5553028"/>
              <a:gd name="connsiteX13" fmla="*/ 4599110 w 8620125"/>
              <a:gd name="connsiteY13" fmla="*/ 17355 h 5553028"/>
              <a:gd name="connsiteX14" fmla="*/ 5185264 w 8620125"/>
              <a:gd name="connsiteY14" fmla="*/ 5631 h 5553028"/>
              <a:gd name="connsiteX15" fmla="*/ 6099663 w 8620125"/>
              <a:gd name="connsiteY15" fmla="*/ 64247 h 5553028"/>
              <a:gd name="connsiteX16" fmla="*/ 6791325 w 8620125"/>
              <a:gd name="connsiteY16" fmla="*/ 216647 h 5553028"/>
              <a:gd name="connsiteX17" fmla="*/ 7600217 w 8620125"/>
              <a:gd name="connsiteY17" fmla="*/ 556616 h 5553028"/>
              <a:gd name="connsiteX18" fmla="*/ 8291879 w 8620125"/>
              <a:gd name="connsiteY18" fmla="*/ 896585 h 5553028"/>
              <a:gd name="connsiteX19" fmla="*/ 8620125 w 8620125"/>
              <a:gd name="connsiteY19" fmla="*/ 1201385 h 5553028"/>
              <a:gd name="connsiteX20" fmla="*/ 8615545 w 8620125"/>
              <a:gd name="connsiteY20" fmla="*/ 5553028 h 5553028"/>
              <a:gd name="connsiteX21" fmla="*/ 28209 w 8620125"/>
              <a:gd name="connsiteY21"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1047017 w 8620125"/>
              <a:gd name="connsiteY7" fmla="*/ 2022001 h 5553028"/>
              <a:gd name="connsiteX8" fmla="*/ 1715233 w 8620125"/>
              <a:gd name="connsiteY8" fmla="*/ 1295170 h 5553028"/>
              <a:gd name="connsiteX9" fmla="*/ 2125540 w 8620125"/>
              <a:gd name="connsiteY9" fmla="*/ 943479 h 5553028"/>
              <a:gd name="connsiteX10" fmla="*/ 2594464 w 8620125"/>
              <a:gd name="connsiteY10" fmla="*/ 697293 h 5553028"/>
              <a:gd name="connsiteX11" fmla="*/ 3168894 w 8620125"/>
              <a:gd name="connsiteY11" fmla="*/ 380771 h 5553028"/>
              <a:gd name="connsiteX12" fmla="*/ 3766771 w 8620125"/>
              <a:gd name="connsiteY12" fmla="*/ 204924 h 5553028"/>
              <a:gd name="connsiteX13" fmla="*/ 4599110 w 8620125"/>
              <a:gd name="connsiteY13" fmla="*/ 17355 h 5553028"/>
              <a:gd name="connsiteX14" fmla="*/ 5185264 w 8620125"/>
              <a:gd name="connsiteY14" fmla="*/ 5631 h 5553028"/>
              <a:gd name="connsiteX15" fmla="*/ 6099663 w 8620125"/>
              <a:gd name="connsiteY15" fmla="*/ 64247 h 5553028"/>
              <a:gd name="connsiteX16" fmla="*/ 6791325 w 8620125"/>
              <a:gd name="connsiteY16" fmla="*/ 216647 h 5553028"/>
              <a:gd name="connsiteX17" fmla="*/ 7600217 w 8620125"/>
              <a:gd name="connsiteY17" fmla="*/ 556616 h 5553028"/>
              <a:gd name="connsiteX18" fmla="*/ 8291879 w 8620125"/>
              <a:gd name="connsiteY18" fmla="*/ 896585 h 5553028"/>
              <a:gd name="connsiteX19" fmla="*/ 8620125 w 8620125"/>
              <a:gd name="connsiteY19" fmla="*/ 1201385 h 5553028"/>
              <a:gd name="connsiteX20" fmla="*/ 8615545 w 8620125"/>
              <a:gd name="connsiteY20" fmla="*/ 5553028 h 5553028"/>
              <a:gd name="connsiteX21" fmla="*/ 28209 w 8620125"/>
              <a:gd name="connsiteY21"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1087498 w 8620125"/>
              <a:gd name="connsiteY7" fmla="*/ 2045813 h 5553028"/>
              <a:gd name="connsiteX8" fmla="*/ 1715233 w 8620125"/>
              <a:gd name="connsiteY8" fmla="*/ 1295170 h 5553028"/>
              <a:gd name="connsiteX9" fmla="*/ 2125540 w 8620125"/>
              <a:gd name="connsiteY9" fmla="*/ 943479 h 5553028"/>
              <a:gd name="connsiteX10" fmla="*/ 2594464 w 8620125"/>
              <a:gd name="connsiteY10" fmla="*/ 697293 h 5553028"/>
              <a:gd name="connsiteX11" fmla="*/ 3168894 w 8620125"/>
              <a:gd name="connsiteY11" fmla="*/ 380771 h 5553028"/>
              <a:gd name="connsiteX12" fmla="*/ 3766771 w 8620125"/>
              <a:gd name="connsiteY12" fmla="*/ 204924 h 5553028"/>
              <a:gd name="connsiteX13" fmla="*/ 4599110 w 8620125"/>
              <a:gd name="connsiteY13" fmla="*/ 17355 h 5553028"/>
              <a:gd name="connsiteX14" fmla="*/ 5185264 w 8620125"/>
              <a:gd name="connsiteY14" fmla="*/ 5631 h 5553028"/>
              <a:gd name="connsiteX15" fmla="*/ 6099663 w 8620125"/>
              <a:gd name="connsiteY15" fmla="*/ 64247 h 5553028"/>
              <a:gd name="connsiteX16" fmla="*/ 6791325 w 8620125"/>
              <a:gd name="connsiteY16" fmla="*/ 216647 h 5553028"/>
              <a:gd name="connsiteX17" fmla="*/ 7600217 w 8620125"/>
              <a:gd name="connsiteY17" fmla="*/ 556616 h 5553028"/>
              <a:gd name="connsiteX18" fmla="*/ 8291879 w 8620125"/>
              <a:gd name="connsiteY18" fmla="*/ 896585 h 5553028"/>
              <a:gd name="connsiteX19" fmla="*/ 8620125 w 8620125"/>
              <a:gd name="connsiteY19" fmla="*/ 1201385 h 5553028"/>
              <a:gd name="connsiteX20" fmla="*/ 8615545 w 8620125"/>
              <a:gd name="connsiteY20" fmla="*/ 5553028 h 5553028"/>
              <a:gd name="connsiteX21" fmla="*/ 28209 w 8620125"/>
              <a:gd name="connsiteY21"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715233 w 8620125"/>
              <a:gd name="connsiteY9" fmla="*/ 1295170 h 5553028"/>
              <a:gd name="connsiteX10" fmla="*/ 2125540 w 8620125"/>
              <a:gd name="connsiteY10" fmla="*/ 943479 h 5553028"/>
              <a:gd name="connsiteX11" fmla="*/ 2594464 w 8620125"/>
              <a:gd name="connsiteY11" fmla="*/ 697293 h 5553028"/>
              <a:gd name="connsiteX12" fmla="*/ 3168894 w 8620125"/>
              <a:gd name="connsiteY12" fmla="*/ 380771 h 5553028"/>
              <a:gd name="connsiteX13" fmla="*/ 3766771 w 8620125"/>
              <a:gd name="connsiteY13" fmla="*/ 204924 h 5553028"/>
              <a:gd name="connsiteX14" fmla="*/ 4599110 w 8620125"/>
              <a:gd name="connsiteY14" fmla="*/ 17355 h 5553028"/>
              <a:gd name="connsiteX15" fmla="*/ 5185264 w 8620125"/>
              <a:gd name="connsiteY15" fmla="*/ 5631 h 5553028"/>
              <a:gd name="connsiteX16" fmla="*/ 6099663 w 8620125"/>
              <a:gd name="connsiteY16" fmla="*/ 64247 h 5553028"/>
              <a:gd name="connsiteX17" fmla="*/ 6791325 w 8620125"/>
              <a:gd name="connsiteY17" fmla="*/ 216647 h 5553028"/>
              <a:gd name="connsiteX18" fmla="*/ 7600217 w 8620125"/>
              <a:gd name="connsiteY18" fmla="*/ 556616 h 5553028"/>
              <a:gd name="connsiteX19" fmla="*/ 8291879 w 8620125"/>
              <a:gd name="connsiteY19" fmla="*/ 896585 h 5553028"/>
              <a:gd name="connsiteX20" fmla="*/ 8620125 w 8620125"/>
              <a:gd name="connsiteY20" fmla="*/ 1201385 h 5553028"/>
              <a:gd name="connsiteX21" fmla="*/ 8615545 w 8620125"/>
              <a:gd name="connsiteY21" fmla="*/ 5553028 h 5553028"/>
              <a:gd name="connsiteX22" fmla="*/ 28209 w 8620125"/>
              <a:gd name="connsiteY22"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717614 w 8620125"/>
              <a:gd name="connsiteY9" fmla="*/ 1311839 h 5553028"/>
              <a:gd name="connsiteX10" fmla="*/ 2125540 w 8620125"/>
              <a:gd name="connsiteY10" fmla="*/ 943479 h 5553028"/>
              <a:gd name="connsiteX11" fmla="*/ 2594464 w 8620125"/>
              <a:gd name="connsiteY11" fmla="*/ 697293 h 5553028"/>
              <a:gd name="connsiteX12" fmla="*/ 3168894 w 8620125"/>
              <a:gd name="connsiteY12" fmla="*/ 380771 h 5553028"/>
              <a:gd name="connsiteX13" fmla="*/ 3766771 w 8620125"/>
              <a:gd name="connsiteY13" fmla="*/ 204924 h 5553028"/>
              <a:gd name="connsiteX14" fmla="*/ 4599110 w 8620125"/>
              <a:gd name="connsiteY14" fmla="*/ 17355 h 5553028"/>
              <a:gd name="connsiteX15" fmla="*/ 5185264 w 8620125"/>
              <a:gd name="connsiteY15" fmla="*/ 5631 h 5553028"/>
              <a:gd name="connsiteX16" fmla="*/ 6099663 w 8620125"/>
              <a:gd name="connsiteY16" fmla="*/ 64247 h 5553028"/>
              <a:gd name="connsiteX17" fmla="*/ 6791325 w 8620125"/>
              <a:gd name="connsiteY17" fmla="*/ 216647 h 5553028"/>
              <a:gd name="connsiteX18" fmla="*/ 7600217 w 8620125"/>
              <a:gd name="connsiteY18" fmla="*/ 556616 h 5553028"/>
              <a:gd name="connsiteX19" fmla="*/ 8291879 w 8620125"/>
              <a:gd name="connsiteY19" fmla="*/ 896585 h 5553028"/>
              <a:gd name="connsiteX20" fmla="*/ 8620125 w 8620125"/>
              <a:gd name="connsiteY20" fmla="*/ 1201385 h 5553028"/>
              <a:gd name="connsiteX21" fmla="*/ 8615545 w 8620125"/>
              <a:gd name="connsiteY21" fmla="*/ 5553028 h 5553028"/>
              <a:gd name="connsiteX22" fmla="*/ 28209 w 8620125"/>
              <a:gd name="connsiteY22"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25540 w 8620125"/>
              <a:gd name="connsiteY11" fmla="*/ 943479 h 5553028"/>
              <a:gd name="connsiteX12" fmla="*/ 2594464 w 8620125"/>
              <a:gd name="connsiteY12" fmla="*/ 697293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49353 w 8620125"/>
              <a:gd name="connsiteY11" fmla="*/ 943479 h 5553028"/>
              <a:gd name="connsiteX12" fmla="*/ 2594464 w 8620125"/>
              <a:gd name="connsiteY12" fmla="*/ 697293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49353 w 8620125"/>
              <a:gd name="connsiteY11" fmla="*/ 943479 h 5553028"/>
              <a:gd name="connsiteX12" fmla="*/ 2599227 w 8620125"/>
              <a:gd name="connsiteY12" fmla="*/ 671099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63640 w 8620125"/>
              <a:gd name="connsiteY11" fmla="*/ 964910 h 5553028"/>
              <a:gd name="connsiteX12" fmla="*/ 2599227 w 8620125"/>
              <a:gd name="connsiteY12" fmla="*/ 671099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63640 w 8620125"/>
              <a:gd name="connsiteY11" fmla="*/ 964910 h 5553028"/>
              <a:gd name="connsiteX12" fmla="*/ 2615896 w 8620125"/>
              <a:gd name="connsiteY12" fmla="*/ 671099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63640 w 8620125"/>
              <a:gd name="connsiteY11" fmla="*/ 964910 h 5553028"/>
              <a:gd name="connsiteX12" fmla="*/ 2615896 w 8620125"/>
              <a:gd name="connsiteY12" fmla="*/ 671099 h 5553028"/>
              <a:gd name="connsiteX13" fmla="*/ 3168894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662 h 5553028"/>
              <a:gd name="connsiteX1" fmla="*/ 0 w 8620125"/>
              <a:gd name="connsiteY1" fmla="*/ 5112498 h 5553028"/>
              <a:gd name="connsiteX2" fmla="*/ 22896 w 8620125"/>
              <a:gd name="connsiteY2" fmla="*/ 4722889 h 5553028"/>
              <a:gd name="connsiteX3" fmla="*/ 90488 w 8620125"/>
              <a:gd name="connsiteY3" fmla="*/ 4240961 h 5553028"/>
              <a:gd name="connsiteX4" fmla="*/ 224571 w 8620125"/>
              <a:gd name="connsiteY4" fmla="*/ 3710124 h 5553028"/>
              <a:gd name="connsiteX5" fmla="*/ 345281 w 8620125"/>
              <a:gd name="connsiteY5" fmla="*/ 3343229 h 5553028"/>
              <a:gd name="connsiteX6" fmla="*/ 578461 w 8620125"/>
              <a:gd name="connsiteY6" fmla="*/ 2835655 h 5553028"/>
              <a:gd name="connsiteX7" fmla="*/ 828675 w 8620125"/>
              <a:gd name="connsiteY7" fmla="*/ 2416923 h 5553028"/>
              <a:gd name="connsiteX8" fmla="*/ 1087498 w 8620125"/>
              <a:gd name="connsiteY8" fmla="*/ 2045813 h 5553028"/>
              <a:gd name="connsiteX9" fmla="*/ 1419225 w 8620125"/>
              <a:gd name="connsiteY9" fmla="*/ 1633492 h 5553028"/>
              <a:gd name="connsiteX10" fmla="*/ 1717614 w 8620125"/>
              <a:gd name="connsiteY10" fmla="*/ 1311839 h 5553028"/>
              <a:gd name="connsiteX11" fmla="*/ 2163640 w 8620125"/>
              <a:gd name="connsiteY11" fmla="*/ 964910 h 5553028"/>
              <a:gd name="connsiteX12" fmla="*/ 2615896 w 8620125"/>
              <a:gd name="connsiteY12" fmla="*/ 671099 h 5553028"/>
              <a:gd name="connsiteX13" fmla="*/ 3199850 w 8620125"/>
              <a:gd name="connsiteY13" fmla="*/ 380771 h 5553028"/>
              <a:gd name="connsiteX14" fmla="*/ 3766771 w 8620125"/>
              <a:gd name="connsiteY14" fmla="*/ 204924 h 5553028"/>
              <a:gd name="connsiteX15" fmla="*/ 4599110 w 8620125"/>
              <a:gd name="connsiteY15" fmla="*/ 17355 h 5553028"/>
              <a:gd name="connsiteX16" fmla="*/ 5185264 w 8620125"/>
              <a:gd name="connsiteY16" fmla="*/ 5631 h 5553028"/>
              <a:gd name="connsiteX17" fmla="*/ 6099663 w 8620125"/>
              <a:gd name="connsiteY17" fmla="*/ 64247 h 5553028"/>
              <a:gd name="connsiteX18" fmla="*/ 6791325 w 8620125"/>
              <a:gd name="connsiteY18" fmla="*/ 216647 h 5553028"/>
              <a:gd name="connsiteX19" fmla="*/ 7600217 w 8620125"/>
              <a:gd name="connsiteY19" fmla="*/ 556616 h 5553028"/>
              <a:gd name="connsiteX20" fmla="*/ 8291879 w 8620125"/>
              <a:gd name="connsiteY20" fmla="*/ 896585 h 5553028"/>
              <a:gd name="connsiteX21" fmla="*/ 8620125 w 8620125"/>
              <a:gd name="connsiteY21" fmla="*/ 1201385 h 5553028"/>
              <a:gd name="connsiteX22" fmla="*/ 8615545 w 8620125"/>
              <a:gd name="connsiteY22" fmla="*/ 5553028 h 5553028"/>
              <a:gd name="connsiteX23" fmla="*/ 28209 w 8620125"/>
              <a:gd name="connsiteY23" fmla="*/ 5552662 h 5553028"/>
              <a:gd name="connsiteX0" fmla="*/ 28209 w 8620125"/>
              <a:gd name="connsiteY0" fmla="*/ 5552323 h 5552689"/>
              <a:gd name="connsiteX1" fmla="*/ 0 w 8620125"/>
              <a:gd name="connsiteY1" fmla="*/ 5112159 h 5552689"/>
              <a:gd name="connsiteX2" fmla="*/ 22896 w 8620125"/>
              <a:gd name="connsiteY2" fmla="*/ 4722550 h 5552689"/>
              <a:gd name="connsiteX3" fmla="*/ 90488 w 8620125"/>
              <a:gd name="connsiteY3" fmla="*/ 4240622 h 5552689"/>
              <a:gd name="connsiteX4" fmla="*/ 224571 w 8620125"/>
              <a:gd name="connsiteY4" fmla="*/ 3709785 h 5552689"/>
              <a:gd name="connsiteX5" fmla="*/ 345281 w 8620125"/>
              <a:gd name="connsiteY5" fmla="*/ 3342890 h 5552689"/>
              <a:gd name="connsiteX6" fmla="*/ 578461 w 8620125"/>
              <a:gd name="connsiteY6" fmla="*/ 2835316 h 5552689"/>
              <a:gd name="connsiteX7" fmla="*/ 828675 w 8620125"/>
              <a:gd name="connsiteY7" fmla="*/ 2416584 h 5552689"/>
              <a:gd name="connsiteX8" fmla="*/ 1087498 w 8620125"/>
              <a:gd name="connsiteY8" fmla="*/ 2045474 h 5552689"/>
              <a:gd name="connsiteX9" fmla="*/ 1419225 w 8620125"/>
              <a:gd name="connsiteY9" fmla="*/ 1633153 h 5552689"/>
              <a:gd name="connsiteX10" fmla="*/ 1717614 w 8620125"/>
              <a:gd name="connsiteY10" fmla="*/ 1311500 h 5552689"/>
              <a:gd name="connsiteX11" fmla="*/ 2163640 w 8620125"/>
              <a:gd name="connsiteY11" fmla="*/ 964571 h 5552689"/>
              <a:gd name="connsiteX12" fmla="*/ 2615896 w 8620125"/>
              <a:gd name="connsiteY12" fmla="*/ 670760 h 5552689"/>
              <a:gd name="connsiteX13" fmla="*/ 3199850 w 8620125"/>
              <a:gd name="connsiteY13" fmla="*/ 380432 h 5552689"/>
              <a:gd name="connsiteX14" fmla="*/ 3750102 w 8620125"/>
              <a:gd name="connsiteY14" fmla="*/ 199823 h 5552689"/>
              <a:gd name="connsiteX15" fmla="*/ 4599110 w 8620125"/>
              <a:gd name="connsiteY15" fmla="*/ 17016 h 5552689"/>
              <a:gd name="connsiteX16" fmla="*/ 5185264 w 8620125"/>
              <a:gd name="connsiteY16" fmla="*/ 5292 h 5552689"/>
              <a:gd name="connsiteX17" fmla="*/ 6099663 w 8620125"/>
              <a:gd name="connsiteY17" fmla="*/ 63908 h 5552689"/>
              <a:gd name="connsiteX18" fmla="*/ 6791325 w 8620125"/>
              <a:gd name="connsiteY18" fmla="*/ 216308 h 5552689"/>
              <a:gd name="connsiteX19" fmla="*/ 7600217 w 8620125"/>
              <a:gd name="connsiteY19" fmla="*/ 556277 h 5552689"/>
              <a:gd name="connsiteX20" fmla="*/ 8291879 w 8620125"/>
              <a:gd name="connsiteY20" fmla="*/ 896246 h 5552689"/>
              <a:gd name="connsiteX21" fmla="*/ 8620125 w 8620125"/>
              <a:gd name="connsiteY21" fmla="*/ 1201046 h 5552689"/>
              <a:gd name="connsiteX22" fmla="*/ 8615545 w 8620125"/>
              <a:gd name="connsiteY22" fmla="*/ 5552689 h 5552689"/>
              <a:gd name="connsiteX23" fmla="*/ 28209 w 8620125"/>
              <a:gd name="connsiteY23" fmla="*/ 5552323 h 5552689"/>
              <a:gd name="connsiteX0" fmla="*/ 28209 w 8620125"/>
              <a:gd name="connsiteY0" fmla="*/ 5555880 h 5556246"/>
              <a:gd name="connsiteX1" fmla="*/ 0 w 8620125"/>
              <a:gd name="connsiteY1" fmla="*/ 5115716 h 5556246"/>
              <a:gd name="connsiteX2" fmla="*/ 22896 w 8620125"/>
              <a:gd name="connsiteY2" fmla="*/ 4726107 h 5556246"/>
              <a:gd name="connsiteX3" fmla="*/ 90488 w 8620125"/>
              <a:gd name="connsiteY3" fmla="*/ 4244179 h 5556246"/>
              <a:gd name="connsiteX4" fmla="*/ 224571 w 8620125"/>
              <a:gd name="connsiteY4" fmla="*/ 3713342 h 5556246"/>
              <a:gd name="connsiteX5" fmla="*/ 345281 w 8620125"/>
              <a:gd name="connsiteY5" fmla="*/ 3346447 h 5556246"/>
              <a:gd name="connsiteX6" fmla="*/ 578461 w 8620125"/>
              <a:gd name="connsiteY6" fmla="*/ 2838873 h 5556246"/>
              <a:gd name="connsiteX7" fmla="*/ 828675 w 8620125"/>
              <a:gd name="connsiteY7" fmla="*/ 2420141 h 5556246"/>
              <a:gd name="connsiteX8" fmla="*/ 1087498 w 8620125"/>
              <a:gd name="connsiteY8" fmla="*/ 2049031 h 5556246"/>
              <a:gd name="connsiteX9" fmla="*/ 1419225 w 8620125"/>
              <a:gd name="connsiteY9" fmla="*/ 1636710 h 5556246"/>
              <a:gd name="connsiteX10" fmla="*/ 1717614 w 8620125"/>
              <a:gd name="connsiteY10" fmla="*/ 1315057 h 5556246"/>
              <a:gd name="connsiteX11" fmla="*/ 2163640 w 8620125"/>
              <a:gd name="connsiteY11" fmla="*/ 968128 h 5556246"/>
              <a:gd name="connsiteX12" fmla="*/ 2615896 w 8620125"/>
              <a:gd name="connsiteY12" fmla="*/ 674317 h 5556246"/>
              <a:gd name="connsiteX13" fmla="*/ 3199850 w 8620125"/>
              <a:gd name="connsiteY13" fmla="*/ 383989 h 5556246"/>
              <a:gd name="connsiteX14" fmla="*/ 3750102 w 8620125"/>
              <a:gd name="connsiteY14" fmla="*/ 203380 h 5556246"/>
              <a:gd name="connsiteX15" fmla="*/ 4599110 w 8620125"/>
              <a:gd name="connsiteY15" fmla="*/ 20573 h 5556246"/>
              <a:gd name="connsiteX16" fmla="*/ 5190027 w 8620125"/>
              <a:gd name="connsiteY16" fmla="*/ 1705 h 5556246"/>
              <a:gd name="connsiteX17" fmla="*/ 6099663 w 8620125"/>
              <a:gd name="connsiteY17" fmla="*/ 67465 h 5556246"/>
              <a:gd name="connsiteX18" fmla="*/ 6791325 w 8620125"/>
              <a:gd name="connsiteY18" fmla="*/ 219865 h 5556246"/>
              <a:gd name="connsiteX19" fmla="*/ 7600217 w 8620125"/>
              <a:gd name="connsiteY19" fmla="*/ 559834 h 5556246"/>
              <a:gd name="connsiteX20" fmla="*/ 8291879 w 8620125"/>
              <a:gd name="connsiteY20" fmla="*/ 899803 h 5556246"/>
              <a:gd name="connsiteX21" fmla="*/ 8620125 w 8620125"/>
              <a:gd name="connsiteY21" fmla="*/ 1204603 h 5556246"/>
              <a:gd name="connsiteX22" fmla="*/ 8615545 w 8620125"/>
              <a:gd name="connsiteY22" fmla="*/ 5556246 h 5556246"/>
              <a:gd name="connsiteX23" fmla="*/ 28209 w 8620125"/>
              <a:gd name="connsiteY23" fmla="*/ 5555880 h 5556246"/>
              <a:gd name="connsiteX0" fmla="*/ 28209 w 8620125"/>
              <a:gd name="connsiteY0" fmla="*/ 5558466 h 5558832"/>
              <a:gd name="connsiteX1" fmla="*/ 0 w 8620125"/>
              <a:gd name="connsiteY1" fmla="*/ 5118302 h 5558832"/>
              <a:gd name="connsiteX2" fmla="*/ 22896 w 8620125"/>
              <a:gd name="connsiteY2" fmla="*/ 4728693 h 5558832"/>
              <a:gd name="connsiteX3" fmla="*/ 90488 w 8620125"/>
              <a:gd name="connsiteY3" fmla="*/ 4246765 h 5558832"/>
              <a:gd name="connsiteX4" fmla="*/ 224571 w 8620125"/>
              <a:gd name="connsiteY4" fmla="*/ 3715928 h 5558832"/>
              <a:gd name="connsiteX5" fmla="*/ 345281 w 8620125"/>
              <a:gd name="connsiteY5" fmla="*/ 3349033 h 5558832"/>
              <a:gd name="connsiteX6" fmla="*/ 578461 w 8620125"/>
              <a:gd name="connsiteY6" fmla="*/ 2841459 h 5558832"/>
              <a:gd name="connsiteX7" fmla="*/ 828675 w 8620125"/>
              <a:gd name="connsiteY7" fmla="*/ 2422727 h 5558832"/>
              <a:gd name="connsiteX8" fmla="*/ 1087498 w 8620125"/>
              <a:gd name="connsiteY8" fmla="*/ 2051617 h 5558832"/>
              <a:gd name="connsiteX9" fmla="*/ 1419225 w 8620125"/>
              <a:gd name="connsiteY9" fmla="*/ 1639296 h 5558832"/>
              <a:gd name="connsiteX10" fmla="*/ 1717614 w 8620125"/>
              <a:gd name="connsiteY10" fmla="*/ 1317643 h 5558832"/>
              <a:gd name="connsiteX11" fmla="*/ 2163640 w 8620125"/>
              <a:gd name="connsiteY11" fmla="*/ 970714 h 5558832"/>
              <a:gd name="connsiteX12" fmla="*/ 2615896 w 8620125"/>
              <a:gd name="connsiteY12" fmla="*/ 676903 h 5558832"/>
              <a:gd name="connsiteX13" fmla="*/ 3199850 w 8620125"/>
              <a:gd name="connsiteY13" fmla="*/ 386575 h 5558832"/>
              <a:gd name="connsiteX14" fmla="*/ 3750102 w 8620125"/>
              <a:gd name="connsiteY14" fmla="*/ 205966 h 5558832"/>
              <a:gd name="connsiteX15" fmla="*/ 4599110 w 8620125"/>
              <a:gd name="connsiteY15" fmla="*/ 23159 h 5558832"/>
              <a:gd name="connsiteX16" fmla="*/ 5190027 w 8620125"/>
              <a:gd name="connsiteY16" fmla="*/ 4291 h 5558832"/>
              <a:gd name="connsiteX17" fmla="*/ 5686425 w 8620125"/>
              <a:gd name="connsiteY17" fmla="*/ 24808 h 5558832"/>
              <a:gd name="connsiteX18" fmla="*/ 6099663 w 8620125"/>
              <a:gd name="connsiteY18" fmla="*/ 70051 h 5558832"/>
              <a:gd name="connsiteX19" fmla="*/ 6791325 w 8620125"/>
              <a:gd name="connsiteY19" fmla="*/ 222451 h 5558832"/>
              <a:gd name="connsiteX20" fmla="*/ 7600217 w 8620125"/>
              <a:gd name="connsiteY20" fmla="*/ 562420 h 5558832"/>
              <a:gd name="connsiteX21" fmla="*/ 8291879 w 8620125"/>
              <a:gd name="connsiteY21" fmla="*/ 902389 h 5558832"/>
              <a:gd name="connsiteX22" fmla="*/ 8620125 w 8620125"/>
              <a:gd name="connsiteY22" fmla="*/ 1207189 h 5558832"/>
              <a:gd name="connsiteX23" fmla="*/ 8615545 w 8620125"/>
              <a:gd name="connsiteY23" fmla="*/ 5558832 h 5558832"/>
              <a:gd name="connsiteX24" fmla="*/ 28209 w 8620125"/>
              <a:gd name="connsiteY24" fmla="*/ 5558466 h 5558832"/>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86425 w 8620125"/>
              <a:gd name="connsiteY17" fmla="*/ 29830 h 5563854"/>
              <a:gd name="connsiteX18" fmla="*/ 6099663 w 8620125"/>
              <a:gd name="connsiteY18" fmla="*/ 75073 h 5563854"/>
              <a:gd name="connsiteX19" fmla="*/ 6791325 w 8620125"/>
              <a:gd name="connsiteY19" fmla="*/ 227473 h 5563854"/>
              <a:gd name="connsiteX20" fmla="*/ 7600217 w 8620125"/>
              <a:gd name="connsiteY20" fmla="*/ 567442 h 5563854"/>
              <a:gd name="connsiteX21" fmla="*/ 8291879 w 8620125"/>
              <a:gd name="connsiteY21" fmla="*/ 907411 h 5563854"/>
              <a:gd name="connsiteX22" fmla="*/ 8620125 w 8620125"/>
              <a:gd name="connsiteY22" fmla="*/ 1212211 h 5563854"/>
              <a:gd name="connsiteX23" fmla="*/ 8615545 w 8620125"/>
              <a:gd name="connsiteY23" fmla="*/ 5563854 h 5563854"/>
              <a:gd name="connsiteX24" fmla="*/ 28209 w 8620125"/>
              <a:gd name="connsiteY24"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86425 w 8620125"/>
              <a:gd name="connsiteY17" fmla="*/ 29830 h 5563854"/>
              <a:gd name="connsiteX18" fmla="*/ 6099663 w 8620125"/>
              <a:gd name="connsiteY18" fmla="*/ 75073 h 5563854"/>
              <a:gd name="connsiteX19" fmla="*/ 6791325 w 8620125"/>
              <a:gd name="connsiteY19" fmla="*/ 227473 h 5563854"/>
              <a:gd name="connsiteX20" fmla="*/ 7600217 w 8620125"/>
              <a:gd name="connsiteY20" fmla="*/ 567442 h 5563854"/>
              <a:gd name="connsiteX21" fmla="*/ 8291879 w 8620125"/>
              <a:gd name="connsiteY21" fmla="*/ 907411 h 5563854"/>
              <a:gd name="connsiteX22" fmla="*/ 8620125 w 8620125"/>
              <a:gd name="connsiteY22" fmla="*/ 1212211 h 5563854"/>
              <a:gd name="connsiteX23" fmla="*/ 8615545 w 8620125"/>
              <a:gd name="connsiteY23" fmla="*/ 5563854 h 5563854"/>
              <a:gd name="connsiteX24" fmla="*/ 28209 w 8620125"/>
              <a:gd name="connsiteY24"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86425 w 8620125"/>
              <a:gd name="connsiteY17" fmla="*/ 29830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600217 w 8620125"/>
              <a:gd name="connsiteY21" fmla="*/ 567442 h 5563854"/>
              <a:gd name="connsiteX22" fmla="*/ 8291879 w 8620125"/>
              <a:gd name="connsiteY22" fmla="*/ 907411 h 5563854"/>
              <a:gd name="connsiteX23" fmla="*/ 8620125 w 8620125"/>
              <a:gd name="connsiteY23" fmla="*/ 1212211 h 5563854"/>
              <a:gd name="connsiteX24" fmla="*/ 8615545 w 8620125"/>
              <a:gd name="connsiteY24" fmla="*/ 5563854 h 5563854"/>
              <a:gd name="connsiteX25" fmla="*/ 28209 w 8620125"/>
              <a:gd name="connsiteY25"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98332 w 8620125"/>
              <a:gd name="connsiteY17" fmla="*/ 25068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600217 w 8620125"/>
              <a:gd name="connsiteY21" fmla="*/ 567442 h 5563854"/>
              <a:gd name="connsiteX22" fmla="*/ 8291879 w 8620125"/>
              <a:gd name="connsiteY22" fmla="*/ 907411 h 5563854"/>
              <a:gd name="connsiteX23" fmla="*/ 8620125 w 8620125"/>
              <a:gd name="connsiteY23" fmla="*/ 1212211 h 5563854"/>
              <a:gd name="connsiteX24" fmla="*/ 8615545 w 8620125"/>
              <a:gd name="connsiteY24" fmla="*/ 5563854 h 5563854"/>
              <a:gd name="connsiteX25" fmla="*/ 28209 w 8620125"/>
              <a:gd name="connsiteY25"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98332 w 8620125"/>
              <a:gd name="connsiteY17" fmla="*/ 25068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279481 w 8620125"/>
              <a:gd name="connsiteY21" fmla="*/ 408449 h 5563854"/>
              <a:gd name="connsiteX22" fmla="*/ 7600217 w 8620125"/>
              <a:gd name="connsiteY22" fmla="*/ 567442 h 5563854"/>
              <a:gd name="connsiteX23" fmla="*/ 8291879 w 8620125"/>
              <a:gd name="connsiteY23" fmla="*/ 907411 h 5563854"/>
              <a:gd name="connsiteX24" fmla="*/ 8620125 w 8620125"/>
              <a:gd name="connsiteY24" fmla="*/ 1212211 h 5563854"/>
              <a:gd name="connsiteX25" fmla="*/ 8615545 w 8620125"/>
              <a:gd name="connsiteY25" fmla="*/ 5563854 h 5563854"/>
              <a:gd name="connsiteX26" fmla="*/ 28209 w 8620125"/>
              <a:gd name="connsiteY26"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98332 w 8620125"/>
              <a:gd name="connsiteY17" fmla="*/ 25068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279481 w 8620125"/>
              <a:gd name="connsiteY21" fmla="*/ 408449 h 5563854"/>
              <a:gd name="connsiteX22" fmla="*/ 7600217 w 8620125"/>
              <a:gd name="connsiteY22" fmla="*/ 567442 h 5563854"/>
              <a:gd name="connsiteX23" fmla="*/ 8279973 w 8620125"/>
              <a:gd name="connsiteY23" fmla="*/ 957418 h 5563854"/>
              <a:gd name="connsiteX24" fmla="*/ 8620125 w 8620125"/>
              <a:gd name="connsiteY24" fmla="*/ 1212211 h 5563854"/>
              <a:gd name="connsiteX25" fmla="*/ 8615545 w 8620125"/>
              <a:gd name="connsiteY25" fmla="*/ 5563854 h 5563854"/>
              <a:gd name="connsiteX26" fmla="*/ 28209 w 8620125"/>
              <a:gd name="connsiteY26"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98332 w 8620125"/>
              <a:gd name="connsiteY17" fmla="*/ 25068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279481 w 8620125"/>
              <a:gd name="connsiteY21" fmla="*/ 408449 h 5563854"/>
              <a:gd name="connsiteX22" fmla="*/ 7600217 w 8620125"/>
              <a:gd name="connsiteY22" fmla="*/ 567442 h 5563854"/>
              <a:gd name="connsiteX23" fmla="*/ 8001000 w 8620125"/>
              <a:gd name="connsiteY23" fmla="*/ 777543 h 5563854"/>
              <a:gd name="connsiteX24" fmla="*/ 8279973 w 8620125"/>
              <a:gd name="connsiteY24" fmla="*/ 957418 h 5563854"/>
              <a:gd name="connsiteX25" fmla="*/ 8620125 w 8620125"/>
              <a:gd name="connsiteY25" fmla="*/ 1212211 h 5563854"/>
              <a:gd name="connsiteX26" fmla="*/ 8615545 w 8620125"/>
              <a:gd name="connsiteY26" fmla="*/ 5563854 h 5563854"/>
              <a:gd name="connsiteX27" fmla="*/ 28209 w 8620125"/>
              <a:gd name="connsiteY27" fmla="*/ 5563488 h 5563854"/>
              <a:gd name="connsiteX0" fmla="*/ 28209 w 8620125"/>
              <a:gd name="connsiteY0" fmla="*/ 5563488 h 5563854"/>
              <a:gd name="connsiteX1" fmla="*/ 0 w 8620125"/>
              <a:gd name="connsiteY1" fmla="*/ 5123324 h 5563854"/>
              <a:gd name="connsiteX2" fmla="*/ 22896 w 8620125"/>
              <a:gd name="connsiteY2" fmla="*/ 4733715 h 5563854"/>
              <a:gd name="connsiteX3" fmla="*/ 90488 w 8620125"/>
              <a:gd name="connsiteY3" fmla="*/ 4251787 h 5563854"/>
              <a:gd name="connsiteX4" fmla="*/ 224571 w 8620125"/>
              <a:gd name="connsiteY4" fmla="*/ 3720950 h 5563854"/>
              <a:gd name="connsiteX5" fmla="*/ 345281 w 8620125"/>
              <a:gd name="connsiteY5" fmla="*/ 3354055 h 5563854"/>
              <a:gd name="connsiteX6" fmla="*/ 578461 w 8620125"/>
              <a:gd name="connsiteY6" fmla="*/ 2846481 h 5563854"/>
              <a:gd name="connsiteX7" fmla="*/ 828675 w 8620125"/>
              <a:gd name="connsiteY7" fmla="*/ 2427749 h 5563854"/>
              <a:gd name="connsiteX8" fmla="*/ 1087498 w 8620125"/>
              <a:gd name="connsiteY8" fmla="*/ 2056639 h 5563854"/>
              <a:gd name="connsiteX9" fmla="*/ 1419225 w 8620125"/>
              <a:gd name="connsiteY9" fmla="*/ 1644318 h 5563854"/>
              <a:gd name="connsiteX10" fmla="*/ 1717614 w 8620125"/>
              <a:gd name="connsiteY10" fmla="*/ 1322665 h 5563854"/>
              <a:gd name="connsiteX11" fmla="*/ 2163640 w 8620125"/>
              <a:gd name="connsiteY11" fmla="*/ 975736 h 5563854"/>
              <a:gd name="connsiteX12" fmla="*/ 2615896 w 8620125"/>
              <a:gd name="connsiteY12" fmla="*/ 681925 h 5563854"/>
              <a:gd name="connsiteX13" fmla="*/ 3199850 w 8620125"/>
              <a:gd name="connsiteY13" fmla="*/ 391597 h 5563854"/>
              <a:gd name="connsiteX14" fmla="*/ 3750102 w 8620125"/>
              <a:gd name="connsiteY14" fmla="*/ 210988 h 5563854"/>
              <a:gd name="connsiteX15" fmla="*/ 4599110 w 8620125"/>
              <a:gd name="connsiteY15" fmla="*/ 28181 h 5563854"/>
              <a:gd name="connsiteX16" fmla="*/ 5192408 w 8620125"/>
              <a:gd name="connsiteY16" fmla="*/ 2170 h 5563854"/>
              <a:gd name="connsiteX17" fmla="*/ 5698332 w 8620125"/>
              <a:gd name="connsiteY17" fmla="*/ 25068 h 5563854"/>
              <a:gd name="connsiteX18" fmla="*/ 6099663 w 8620125"/>
              <a:gd name="connsiteY18" fmla="*/ 75073 h 5563854"/>
              <a:gd name="connsiteX19" fmla="*/ 6496050 w 8620125"/>
              <a:gd name="connsiteY19" fmla="*/ 153655 h 5563854"/>
              <a:gd name="connsiteX20" fmla="*/ 6791325 w 8620125"/>
              <a:gd name="connsiteY20" fmla="*/ 227473 h 5563854"/>
              <a:gd name="connsiteX21" fmla="*/ 7246143 w 8620125"/>
              <a:gd name="connsiteY21" fmla="*/ 401306 h 5563854"/>
              <a:gd name="connsiteX22" fmla="*/ 7600217 w 8620125"/>
              <a:gd name="connsiteY22" fmla="*/ 567442 h 5563854"/>
              <a:gd name="connsiteX23" fmla="*/ 8001000 w 8620125"/>
              <a:gd name="connsiteY23" fmla="*/ 777543 h 5563854"/>
              <a:gd name="connsiteX24" fmla="*/ 8279973 w 8620125"/>
              <a:gd name="connsiteY24" fmla="*/ 957418 h 5563854"/>
              <a:gd name="connsiteX25" fmla="*/ 8620125 w 8620125"/>
              <a:gd name="connsiteY25" fmla="*/ 1212211 h 5563854"/>
              <a:gd name="connsiteX26" fmla="*/ 8615545 w 8620125"/>
              <a:gd name="connsiteY26" fmla="*/ 5563854 h 5563854"/>
              <a:gd name="connsiteX27" fmla="*/ 28209 w 8620125"/>
              <a:gd name="connsiteY27" fmla="*/ 5563488 h 5563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620125" h="5563854">
                <a:moveTo>
                  <a:pt x="28209" y="5563488"/>
                </a:moveTo>
                <a:cubicBezTo>
                  <a:pt x="21981" y="5420735"/>
                  <a:pt x="6228" y="5266077"/>
                  <a:pt x="0" y="5123324"/>
                </a:cubicBezTo>
                <a:lnTo>
                  <a:pt x="22896" y="4733715"/>
                </a:lnTo>
                <a:cubicBezTo>
                  <a:pt x="49395" y="4576247"/>
                  <a:pt x="63989" y="4409255"/>
                  <a:pt x="90488" y="4251787"/>
                </a:cubicBezTo>
                <a:lnTo>
                  <a:pt x="224571" y="3720950"/>
                </a:lnTo>
                <a:cubicBezTo>
                  <a:pt x="267189" y="3601033"/>
                  <a:pt x="302663" y="3473972"/>
                  <a:pt x="345281" y="3354055"/>
                </a:cubicBezTo>
                <a:lnTo>
                  <a:pt x="578461" y="2846481"/>
                </a:lnTo>
                <a:cubicBezTo>
                  <a:pt x="665834" y="2706904"/>
                  <a:pt x="741302" y="2567326"/>
                  <a:pt x="828675" y="2427749"/>
                </a:cubicBezTo>
                <a:lnTo>
                  <a:pt x="1087498" y="2056639"/>
                </a:lnTo>
                <a:cubicBezTo>
                  <a:pt x="1205217" y="1919199"/>
                  <a:pt x="1301506" y="1781758"/>
                  <a:pt x="1419225" y="1644318"/>
                </a:cubicBezTo>
                <a:lnTo>
                  <a:pt x="1717614" y="1322665"/>
                </a:lnTo>
                <a:lnTo>
                  <a:pt x="2163640" y="975736"/>
                </a:lnTo>
                <a:lnTo>
                  <a:pt x="2615896" y="681925"/>
                </a:lnTo>
                <a:cubicBezTo>
                  <a:pt x="2831003" y="580142"/>
                  <a:pt x="2996650" y="481474"/>
                  <a:pt x="3199850" y="391597"/>
                </a:cubicBezTo>
                <a:lnTo>
                  <a:pt x="3750102" y="210988"/>
                </a:lnTo>
                <a:cubicBezTo>
                  <a:pt x="4027548" y="148465"/>
                  <a:pt x="4358726" y="62984"/>
                  <a:pt x="4599110" y="28181"/>
                </a:cubicBezTo>
                <a:cubicBezTo>
                  <a:pt x="4839494" y="-6622"/>
                  <a:pt x="5010792" y="-486"/>
                  <a:pt x="5192408" y="2170"/>
                </a:cubicBezTo>
                <a:cubicBezTo>
                  <a:pt x="5363430" y="1866"/>
                  <a:pt x="5532072" y="13466"/>
                  <a:pt x="5698332" y="25068"/>
                </a:cubicBezTo>
                <a:lnTo>
                  <a:pt x="6099663" y="75073"/>
                </a:lnTo>
                <a:cubicBezTo>
                  <a:pt x="6229411" y="103648"/>
                  <a:pt x="6366302" y="125080"/>
                  <a:pt x="6496050" y="153655"/>
                </a:cubicBezTo>
                <a:lnTo>
                  <a:pt x="6791325" y="227473"/>
                </a:lnTo>
                <a:cubicBezTo>
                  <a:pt x="6942931" y="292561"/>
                  <a:pt x="7094537" y="336218"/>
                  <a:pt x="7246143" y="401306"/>
                </a:cubicBezTo>
                <a:lnTo>
                  <a:pt x="7600217" y="567442"/>
                </a:lnTo>
                <a:cubicBezTo>
                  <a:pt x="7726668" y="639857"/>
                  <a:pt x="7874549" y="705128"/>
                  <a:pt x="8001000" y="777543"/>
                </a:cubicBezTo>
                <a:lnTo>
                  <a:pt x="8279973" y="957418"/>
                </a:lnTo>
                <a:lnTo>
                  <a:pt x="8620125" y="1212211"/>
                </a:lnTo>
                <a:cubicBezTo>
                  <a:pt x="8616217" y="2661965"/>
                  <a:pt x="8619453" y="4114100"/>
                  <a:pt x="8615545" y="5563854"/>
                </a:cubicBezTo>
                <a:lnTo>
                  <a:pt x="28209" y="5563488"/>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5AE9169-AA0D-4685-94CA-0D7EE7B3C6DB}"/>
              </a:ext>
            </a:extLst>
          </p:cNvPr>
          <p:cNvSpPr txBox="1">
            <a:spLocks/>
          </p:cNvSpPr>
          <p:nvPr/>
        </p:nvSpPr>
        <p:spPr>
          <a:xfrm>
            <a:off x="3986213" y="1788318"/>
            <a:ext cx="2023431" cy="693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preach</a:t>
            </a:r>
          </a:p>
        </p:txBody>
      </p:sp>
      <p:sp>
        <p:nvSpPr>
          <p:cNvPr id="3074" name="Rectangle 2"/>
          <p:cNvSpPr>
            <a:spLocks noGrp="1" noChangeArrowheads="1"/>
          </p:cNvSpPr>
          <p:nvPr>
            <p:ph type="title"/>
          </p:nvPr>
        </p:nvSpPr>
        <p:spPr>
          <a:xfrm>
            <a:off x="457200" y="1040476"/>
            <a:ext cx="8229600" cy="47770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them, "Go into all the world and preach the gospel to every creature. He who believes and is baptized will be saved; but he who does not believe will be condemned."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Mark 16:15-16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9" name="Rectangle 2">
            <a:extLst>
              <a:ext uri="{FF2B5EF4-FFF2-40B4-BE49-F238E27FC236}">
                <a16:creationId xmlns:a16="http://schemas.microsoft.com/office/drawing/2014/main" id="{468693EF-6CF3-4655-BC5C-9A7BE36D9EA6}"/>
              </a:ext>
            </a:extLst>
          </p:cNvPr>
          <p:cNvSpPr txBox="1">
            <a:spLocks noChangeArrowheads="1"/>
          </p:cNvSpPr>
          <p:nvPr/>
        </p:nvSpPr>
        <p:spPr bwMode="auto">
          <a:xfrm>
            <a:off x="4126230" y="1399341"/>
            <a:ext cx="1750044"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rPr>
              <a:t>speak</a:t>
            </a:r>
            <a:endParaRPr lang="en-US" altLang="en-US" sz="3200" b="1" i="1" kern="0" dirty="0">
              <a:ln w="17780" cmpd="sng">
                <a:solidFill>
                  <a:srgbClr val="FFFFFF"/>
                </a:solidFill>
                <a:prstDash val="solid"/>
                <a:miter lim="800000"/>
              </a:ln>
              <a:solidFill>
                <a:schemeClr val="bg1"/>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86F997E-FD59-44C4-B8D7-A1A274B6C6CD}"/>
              </a:ext>
            </a:extLst>
          </p:cNvPr>
          <p:cNvSpPr txBox="1">
            <a:spLocks noChangeArrowheads="1"/>
          </p:cNvSpPr>
          <p:nvPr/>
        </p:nvSpPr>
        <p:spPr bwMode="auto">
          <a:xfrm>
            <a:off x="6700837" y="1684615"/>
            <a:ext cx="1750044"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gospel</a:t>
            </a:r>
            <a:endPar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77A937C8-402D-4DC6-A523-08075044FF58}"/>
              </a:ext>
            </a:extLst>
          </p:cNvPr>
          <p:cNvSpPr txBox="1">
            <a:spLocks noChangeArrowheads="1"/>
          </p:cNvSpPr>
          <p:nvPr/>
        </p:nvSpPr>
        <p:spPr bwMode="auto">
          <a:xfrm>
            <a:off x="3971864" y="1740679"/>
            <a:ext cx="204597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preach</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6981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path" presetSubtype="0" accel="50000" decel="50000" fill="hold" grpId="1" nodeType="withEffect">
                                  <p:stCondLst>
                                    <p:cond delay="0"/>
                                  </p:stCondLst>
                                  <p:childTnLst>
                                    <p:animMotion origin="layout" path="M 5E-6 3.33333E-6 L -0.0019 -0.16343 " pathEditMode="relative" rAng="0" ptsTypes="AA">
                                      <p:cBhvr>
                                        <p:cTn id="29" dur="1000" fill="hold"/>
                                        <p:tgtEl>
                                          <p:spTgt spid="9"/>
                                        </p:tgtEl>
                                        <p:attrNameLst>
                                          <p:attrName>ppt_x</p:attrName>
                                          <p:attrName>ppt_y</p:attrName>
                                        </p:attrNameLst>
                                      </p:cBhvr>
                                      <p:rCtr x="-104" y="-8171"/>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2" nodeType="clickEffect">
                                  <p:stCondLst>
                                    <p:cond delay="0"/>
                                  </p:stCondLst>
                                  <p:childTnLst>
                                    <p:animMotion origin="layout" path="M -0.00191 -0.16342 L -0.04306 0.22986 " pathEditMode="relative" rAng="0" ptsTypes="AA">
                                      <p:cBhvr>
                                        <p:cTn id="33" dur="1000" fill="hold"/>
                                        <p:tgtEl>
                                          <p:spTgt spid="9"/>
                                        </p:tgtEl>
                                        <p:attrNameLst>
                                          <p:attrName>ppt_x</p:attrName>
                                          <p:attrName>ppt_y</p:attrName>
                                        </p:attrNameLst>
                                      </p:cBhvr>
                                      <p:rCtr x="-2066" y="19653"/>
                                    </p:animMotion>
                                  </p:childTnLst>
                                </p:cTn>
                              </p:par>
                              <p:par>
                                <p:cTn id="34" presetID="23" presetClass="exit" presetSubtype="16" fill="hold" grpId="3" nodeType="withEffect">
                                  <p:stCondLst>
                                    <p:cond delay="0"/>
                                  </p:stCondLst>
                                  <p:childTnLst>
                                    <p:anim calcmode="lin" valueType="num">
                                      <p:cBhvr>
                                        <p:cTn id="35" dur="1000"/>
                                        <p:tgtEl>
                                          <p:spTgt spid="9"/>
                                        </p:tgtEl>
                                        <p:attrNameLst>
                                          <p:attrName>ppt_w</p:attrName>
                                        </p:attrNameLst>
                                      </p:cBhvr>
                                      <p:tavLst>
                                        <p:tav tm="0">
                                          <p:val>
                                            <p:strVal val="ppt_w"/>
                                          </p:val>
                                        </p:tav>
                                        <p:tav tm="100000">
                                          <p:val>
                                            <p:strVal val="4*ppt_w"/>
                                          </p:val>
                                        </p:tav>
                                      </p:tavLst>
                                    </p:anim>
                                    <p:anim calcmode="lin" valueType="num">
                                      <p:cBhvr>
                                        <p:cTn id="36" dur="1000"/>
                                        <p:tgtEl>
                                          <p:spTgt spid="9"/>
                                        </p:tgtEl>
                                        <p:attrNameLst>
                                          <p:attrName>ppt_h</p:attrName>
                                        </p:attrNameLst>
                                      </p:cBhvr>
                                      <p:tavLst>
                                        <p:tav tm="0">
                                          <p:val>
                                            <p:strVal val="ppt_h"/>
                                          </p:val>
                                        </p:tav>
                                        <p:tav tm="100000">
                                          <p:val>
                                            <p:strVal val="4*ppt_h"/>
                                          </p:val>
                                        </p:tav>
                                      </p:tavLst>
                                    </p:anim>
                                    <p:set>
                                      <p:cBhvr>
                                        <p:cTn id="37" dur="1" fill="hold">
                                          <p:stCondLst>
                                            <p:cond delay="999"/>
                                          </p:stCondLst>
                                        </p:cTn>
                                        <p:tgtEl>
                                          <p:spTgt spid="9"/>
                                        </p:tgtEl>
                                        <p:attrNameLst>
                                          <p:attrName>style.visibility</p:attrName>
                                        </p:attrNameLst>
                                      </p:cBhvr>
                                      <p:to>
                                        <p:strVal val="hidden"/>
                                      </p:to>
                                    </p:set>
                                  </p:childTnLst>
                                </p:cTn>
                              </p:par>
                              <p:par>
                                <p:cTn id="38" presetID="10" presetClass="exit" presetSubtype="0" fill="hold" grpId="4" nodeType="withEffect">
                                  <p:stCondLst>
                                    <p:cond delay="0"/>
                                  </p:stCondLst>
                                  <p:childTnLst>
                                    <p:animEffect transition="out" filter="fade">
                                      <p:cBhvr>
                                        <p:cTn id="39" dur="1000"/>
                                        <p:tgtEl>
                                          <p:spTgt spid="9"/>
                                        </p:tgtEl>
                                      </p:cBhvr>
                                    </p:animEffect>
                                    <p:set>
                                      <p:cBhvr>
                                        <p:cTn id="40" dur="1" fill="hold">
                                          <p:stCondLst>
                                            <p:cond delay="999"/>
                                          </p:stCondLst>
                                        </p:cTn>
                                        <p:tgtEl>
                                          <p:spTgt spid="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42" presetClass="path" presetSubtype="0" accel="50000" decel="50000" fill="hold" grpId="1" nodeType="withEffect">
                                  <p:stCondLst>
                                    <p:cond delay="0"/>
                                  </p:stCondLst>
                                  <p:childTnLst>
                                    <p:animMotion origin="layout" path="M -2.22222E-6 -3.33333E-6 L -0.32725 0.18588 " pathEditMode="relative" rAng="0" ptsTypes="AA">
                                      <p:cBhvr>
                                        <p:cTn id="45" dur="1000" fill="hold"/>
                                        <p:tgtEl>
                                          <p:spTgt spid="10"/>
                                        </p:tgtEl>
                                        <p:attrNameLst>
                                          <p:attrName>ppt_x</p:attrName>
                                          <p:attrName>ppt_y</p:attrName>
                                        </p:attrNameLst>
                                      </p:cBhvr>
                                      <p:rCtr x="-16372" y="9282"/>
                                    </p:animMotion>
                                  </p:childTnLst>
                                </p:cTn>
                              </p:par>
                              <p:par>
                                <p:cTn id="46" presetID="23" presetClass="exit" presetSubtype="16" fill="hold" grpId="3" nodeType="withEffect">
                                  <p:stCondLst>
                                    <p:cond delay="0"/>
                                  </p:stCondLst>
                                  <p:childTnLst>
                                    <p:anim calcmode="lin" valueType="num">
                                      <p:cBhvr>
                                        <p:cTn id="47" dur="1000"/>
                                        <p:tgtEl>
                                          <p:spTgt spid="10"/>
                                        </p:tgtEl>
                                        <p:attrNameLst>
                                          <p:attrName>ppt_w</p:attrName>
                                        </p:attrNameLst>
                                      </p:cBhvr>
                                      <p:tavLst>
                                        <p:tav tm="0">
                                          <p:val>
                                            <p:strVal val="ppt_w"/>
                                          </p:val>
                                        </p:tav>
                                        <p:tav tm="100000">
                                          <p:val>
                                            <p:strVal val="4*ppt_w"/>
                                          </p:val>
                                        </p:tav>
                                      </p:tavLst>
                                    </p:anim>
                                    <p:anim calcmode="lin" valueType="num">
                                      <p:cBhvr>
                                        <p:cTn id="48" dur="1000"/>
                                        <p:tgtEl>
                                          <p:spTgt spid="10"/>
                                        </p:tgtEl>
                                        <p:attrNameLst>
                                          <p:attrName>ppt_h</p:attrName>
                                        </p:attrNameLst>
                                      </p:cBhvr>
                                      <p:tavLst>
                                        <p:tav tm="0">
                                          <p:val>
                                            <p:strVal val="ppt_h"/>
                                          </p:val>
                                        </p:tav>
                                        <p:tav tm="100000">
                                          <p:val>
                                            <p:strVal val="4*ppt_h"/>
                                          </p:val>
                                        </p:tav>
                                      </p:tavLst>
                                    </p:anim>
                                    <p:set>
                                      <p:cBhvr>
                                        <p:cTn id="49" dur="1" fill="hold">
                                          <p:stCondLst>
                                            <p:cond delay="999"/>
                                          </p:stCondLst>
                                        </p:cTn>
                                        <p:tgtEl>
                                          <p:spTgt spid="10"/>
                                        </p:tgtEl>
                                        <p:attrNameLst>
                                          <p:attrName>style.visibility</p:attrName>
                                        </p:attrNameLst>
                                      </p:cBhvr>
                                      <p:to>
                                        <p:strVal val="hidden"/>
                                      </p:to>
                                    </p:set>
                                  </p:childTnLst>
                                </p:cTn>
                              </p:par>
                              <p:par>
                                <p:cTn id="50" presetID="10" presetClass="exit" presetSubtype="0" fill="hold" grpId="4" nodeType="withEffect">
                                  <p:stCondLst>
                                    <p:cond delay="0"/>
                                  </p:stCondLst>
                                  <p:childTnLst>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9" grpId="0"/>
      <p:bldP spid="9" grpId="1"/>
      <p:bldP spid="9" grpId="2"/>
      <p:bldP spid="9" grpId="3"/>
      <p:bldP spid="9" grpId="4"/>
      <p:bldP spid="10" grpId="0"/>
      <p:bldP spid="10" grpId="1"/>
      <p:bldP spid="10" grpId="3"/>
      <p:bldP spid="10" grpId="4"/>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2B5850-D879-4DF6-974D-C16FA968AA99}"/>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B1DC1F45-D21E-480F-A980-5AE983A6FE99}"/>
              </a:ext>
            </a:extLst>
          </p:cNvPr>
          <p:cNvSpPr/>
          <p:nvPr/>
        </p:nvSpPr>
        <p:spPr>
          <a:xfrm>
            <a:off x="765810" y="3040380"/>
            <a:ext cx="7623810" cy="868680"/>
          </a:xfrm>
          <a:prstGeom prst="rect">
            <a:avLst/>
          </a:prstGeom>
          <a:blipFill>
            <a:blip r:embed="rId4"/>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CD5E45-5A95-4E6D-A0D7-03E2AB82B039}"/>
              </a:ext>
            </a:extLst>
          </p:cNvPr>
          <p:cNvSpPr/>
          <p:nvPr/>
        </p:nvSpPr>
        <p:spPr>
          <a:xfrm>
            <a:off x="1108710" y="3737610"/>
            <a:ext cx="1714500" cy="868680"/>
          </a:xfrm>
          <a:prstGeom prst="rect">
            <a:avLst/>
          </a:prstGeom>
          <a:blipFill>
            <a:blip r:embed="rId5"/>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4837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C2102-B797-45AC-8DD0-8646FA044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3210" cy="6858000"/>
          </a:xfrm>
          <a:prstGeom prst="rect">
            <a:avLst/>
          </a:prstGeom>
        </p:spPr>
      </p:pic>
      <p:sp>
        <p:nvSpPr>
          <p:cNvPr id="2" name="Rectangle 1">
            <a:extLst>
              <a:ext uri="{FF2B5EF4-FFF2-40B4-BE49-F238E27FC236}">
                <a16:creationId xmlns:a16="http://schemas.microsoft.com/office/drawing/2014/main" id="{C9E3E9C3-B91B-4FCC-984D-DC7ACF40F69E}"/>
              </a:ext>
            </a:extLst>
          </p:cNvPr>
          <p:cNvSpPr/>
          <p:nvPr/>
        </p:nvSpPr>
        <p:spPr>
          <a:xfrm>
            <a:off x="0" y="-13063"/>
            <a:ext cx="9163210" cy="6858000"/>
          </a:xfrm>
          <a:prstGeom prst="rect">
            <a:avLst/>
          </a:prstGeom>
          <a:blipFill dpi="0" rotWithShape="1">
            <a:blip r:embed="rId4">
              <a:alphaModFix amt="50000"/>
            </a:blip>
            <a:srcRect/>
            <a:stretch>
              <a:fillRect/>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2B58F96-298E-4F08-A4AB-534C7713EB52}"/>
              </a:ext>
            </a:extLst>
          </p:cNvPr>
          <p:cNvSpPr txBox="1">
            <a:spLocks/>
          </p:cNvSpPr>
          <p:nvPr/>
        </p:nvSpPr>
        <p:spPr>
          <a:xfrm>
            <a:off x="6778399" y="1740963"/>
            <a:ext cx="1823134" cy="6868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speak</a:t>
            </a:r>
          </a:p>
        </p:txBody>
      </p:sp>
      <p:sp>
        <p:nvSpPr>
          <p:cNvPr id="6" name="Title 1">
            <a:extLst>
              <a:ext uri="{FF2B5EF4-FFF2-40B4-BE49-F238E27FC236}">
                <a16:creationId xmlns:a16="http://schemas.microsoft.com/office/drawing/2014/main" id="{C274EBBF-1D19-40B3-9F7A-551BB8F9C0EE}"/>
              </a:ext>
            </a:extLst>
          </p:cNvPr>
          <p:cNvSpPr txBox="1">
            <a:spLocks/>
          </p:cNvSpPr>
          <p:nvPr/>
        </p:nvSpPr>
        <p:spPr>
          <a:xfrm>
            <a:off x="583067" y="2376283"/>
            <a:ext cx="4545874" cy="7651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 new tongues</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these signs will follow those who believe: In My name they will cast out demons; they will speak with new tongues; they will take up serpents; and if they drink anything deadly, it will by no means hurt them; they will lay hands on the sick, and they will recover."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Mark 16:17-18 </a:t>
            </a:r>
          </a:p>
        </p:txBody>
      </p:sp>
      <p:sp>
        <p:nvSpPr>
          <p:cNvPr id="7" name="Rectangle 2">
            <a:extLst>
              <a:ext uri="{FF2B5EF4-FFF2-40B4-BE49-F238E27FC236}">
                <a16:creationId xmlns:a16="http://schemas.microsoft.com/office/drawing/2014/main" id="{52EBF8E8-9E85-44F9-877A-F082CF905EB0}"/>
              </a:ext>
            </a:extLst>
          </p:cNvPr>
          <p:cNvSpPr txBox="1">
            <a:spLocks noChangeArrowheads="1"/>
          </p:cNvSpPr>
          <p:nvPr/>
        </p:nvSpPr>
        <p:spPr bwMode="auto">
          <a:xfrm>
            <a:off x="2650207" y="2313741"/>
            <a:ext cx="2723147"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tongues</a:t>
            </a:r>
            <a:endParaRPr lang="en-US" altLang="en-US" sz="32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2B5E8B94-AB7E-4462-8CA3-2EC1A4A71B68}"/>
              </a:ext>
            </a:extLst>
          </p:cNvPr>
          <p:cNvSpPr txBox="1">
            <a:spLocks noChangeArrowheads="1"/>
          </p:cNvSpPr>
          <p:nvPr/>
        </p:nvSpPr>
        <p:spPr bwMode="auto">
          <a:xfrm>
            <a:off x="6785937" y="1688733"/>
            <a:ext cx="180578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speak</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9CD8851-C37F-4EC8-9D02-DAAAA6DA9B1D}"/>
              </a:ext>
            </a:extLst>
          </p:cNvPr>
          <p:cNvSpPr txBox="1">
            <a:spLocks noChangeArrowheads="1"/>
          </p:cNvSpPr>
          <p:nvPr/>
        </p:nvSpPr>
        <p:spPr bwMode="auto">
          <a:xfrm>
            <a:off x="577516" y="2369896"/>
            <a:ext cx="456102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with new tongues</a:t>
            </a:r>
            <a:endParaRPr lang="en-US" altLang="en-US"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a:extLst>
              <a:ext uri="{FF2B5EF4-FFF2-40B4-BE49-F238E27FC236}">
                <a16:creationId xmlns:a16="http://schemas.microsoft.com/office/drawing/2014/main" id="{F78EB1E0-D725-40CE-B785-99B0CA03AB51}"/>
              </a:ext>
            </a:extLst>
          </p:cNvPr>
          <p:cNvSpPr>
            <a:spLocks noChangeArrowheads="1"/>
          </p:cNvSpPr>
          <p:nvPr/>
        </p:nvSpPr>
        <p:spPr bwMode="auto">
          <a:xfrm>
            <a:off x="1849071" y="2383513"/>
            <a:ext cx="1207216" cy="7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new</a:t>
            </a:r>
          </a:p>
        </p:txBody>
      </p:sp>
      <p:sp>
        <p:nvSpPr>
          <p:cNvPr id="8" name="Rectangle 2" hidden="1">
            <a:extLst>
              <a:ext uri="{FF2B5EF4-FFF2-40B4-BE49-F238E27FC236}">
                <a16:creationId xmlns:a16="http://schemas.microsoft.com/office/drawing/2014/main" id="{F5EE4CB0-47EC-4235-A39F-9F43D649887A}"/>
              </a:ext>
            </a:extLst>
          </p:cNvPr>
          <p:cNvSpPr txBox="1">
            <a:spLocks noChangeArrowheads="1"/>
          </p:cNvSpPr>
          <p:nvPr/>
        </p:nvSpPr>
        <p:spPr bwMode="auto">
          <a:xfrm>
            <a:off x="2207295" y="816684"/>
            <a:ext cx="230204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tongues</a:t>
            </a:r>
            <a:endParaRPr lang="en-US" altLang="en-US" sz="41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913544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xit" presetSubtype="0" fill="hold"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23" presetClass="entr" presetSubtype="16" fill="hold" grpId="0"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0"/>
                                  </p:stCondLst>
                                  <p:childTnLst>
                                    <p:animMotion origin="layout" path="M 0 4.81481E-6 L -0.38628 0.15555 " pathEditMode="relative" rAng="0" ptsTypes="AA">
                                      <p:cBhvr>
                                        <p:cTn id="16" dur="1000" spd="-100000" fill="hold"/>
                                        <p:tgtEl>
                                          <p:spTgt spid="3074"/>
                                        </p:tgtEl>
                                        <p:attrNameLst>
                                          <p:attrName>ppt_x</p:attrName>
                                          <p:attrName>ppt_y</p:attrName>
                                        </p:attrNameLst>
                                      </p:cBhvr>
                                      <p:rCtr x="-19323" y="7778"/>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40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750"/>
                                        <p:tgtEl>
                                          <p:spTgt spid="6"/>
                                        </p:tgtEl>
                                      </p:cBhvr>
                                    </p:animEffect>
                                  </p:childTnLst>
                                </p:cTn>
                              </p:par>
                              <p:par>
                                <p:cTn id="30" presetID="18" presetClass="emph" presetSubtype="0" fill="hold" grpId="1" nodeType="withEffect">
                                  <p:stCondLst>
                                    <p:cond delay="400"/>
                                  </p:stCondLst>
                                  <p:childTnLst>
                                    <p:set>
                                      <p:cBhvr override="childStyle">
                                        <p:cTn id="31" dur="750" fill="hold"/>
                                        <p:tgtEl>
                                          <p:spTgt spid="6"/>
                                        </p:tgtEl>
                                        <p:attrNameLst>
                                          <p:attrName>style.textDecorationUnderline</p:attrName>
                                        </p:attrNameLst>
                                      </p:cBhvr>
                                      <p:to>
                                        <p:strVal val="true"/>
                                      </p:to>
                                    </p:set>
                                  </p:childTnLst>
                                </p:cTn>
                              </p:par>
                              <p:par>
                                <p:cTn id="32" presetID="22" presetClass="entr" presetSubtype="8" fill="hold" grpId="0" nodeType="withEffect">
                                  <p:stCondLst>
                                    <p:cond delay="40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750"/>
                                        <p:tgtEl>
                                          <p:spTgt spid="11"/>
                                        </p:tgtEl>
                                      </p:cBhvr>
                                    </p:animEffect>
                                  </p:childTnLst>
                                </p:cTn>
                              </p:par>
                            </p:childTnLst>
                          </p:cTn>
                        </p:par>
                        <p:par>
                          <p:cTn id="35" fill="hold">
                            <p:stCondLst>
                              <p:cond delay="1150"/>
                            </p:stCondLst>
                            <p:childTnLst>
                              <p:par>
                                <p:cTn id="36" presetID="0"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stCondLst>
                                            <p:cond delay="0"/>
                                          </p:stCondLst>
                                        </p:cTn>
                                        <p:tgtEl>
                                          <p:spTgt spid="9"/>
                                        </p:tgtEl>
                                      </p:cBhvr>
                                    </p:animEffect>
                                    <p:anim to="" calcmode="lin" valueType="num">
                                      <p:cBhvr>
                                        <p:cTn id="39"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250"/>
                                        <p:tgtEl>
                                          <p:spTgt spid="7"/>
                                        </p:tgtEl>
                                      </p:cBhvr>
                                    </p:animEffect>
                                  </p:childTnLst>
                                </p:cTn>
                              </p:par>
                              <p:par>
                                <p:cTn id="46" presetID="42" presetClass="path" presetSubtype="0" accel="50000" decel="50000" fill="hold" grpId="2" nodeType="withEffect">
                                  <p:stCondLst>
                                    <p:cond delay="0"/>
                                  </p:stCondLst>
                                  <p:childTnLst>
                                    <p:animMotion origin="layout" path="M 4.72222E-6 0 L -0.07205 -0.21829 " pathEditMode="relative" rAng="0" ptsTypes="AA">
                                      <p:cBhvr>
                                        <p:cTn id="47" dur="2000" fill="hold"/>
                                        <p:tgtEl>
                                          <p:spTgt spid="7"/>
                                        </p:tgtEl>
                                        <p:attrNameLst>
                                          <p:attrName>ppt_x</p:attrName>
                                          <p:attrName>ppt_y</p:attrName>
                                        </p:attrNameLst>
                                      </p:cBhvr>
                                      <p:rCtr x="-3611" y="-10926"/>
                                    </p:animMotion>
                                  </p:childTnLst>
                                </p:cTn>
                              </p:par>
                              <p:par>
                                <p:cTn id="48" presetID="6" presetClass="emph" presetSubtype="0" fill="hold" grpId="3" nodeType="withEffect">
                                  <p:stCondLst>
                                    <p:cond delay="0"/>
                                  </p:stCondLst>
                                  <p:childTnLst>
                                    <p:animScale>
                                      <p:cBhvr>
                                        <p:cTn id="49" dur="2000" fill="hold"/>
                                        <p:tgtEl>
                                          <p:spTgt spid="7"/>
                                        </p:tgtEl>
                                      </p:cBhvr>
                                      <p:by x="93000" y="93000"/>
                                    </p:animScale>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5"/>
                                        </p:tgtEl>
                                      </p:cBhvr>
                                    </p:animEffect>
                                    <p:set>
                                      <p:cBhvr>
                                        <p:cTn id="64" dur="1" fill="hold">
                                          <p:stCondLst>
                                            <p:cond delay="499"/>
                                          </p:stCondLst>
                                        </p:cTn>
                                        <p:tgtEl>
                                          <p:spTgt spid="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5" grpId="1"/>
      <p:bldP spid="5" grpId="2"/>
      <p:bldP spid="6" grpId="0"/>
      <p:bldP spid="6" grpId="1"/>
      <p:bldP spid="6" grpId="2"/>
      <p:bldP spid="3074" grpId="0"/>
      <p:bldP spid="3074" grpId="1"/>
      <p:bldP spid="3074" grpId="2"/>
      <p:bldP spid="7" grpId="0"/>
      <p:bldP spid="7" grpId="2"/>
      <p:bldP spid="7" grpId="3"/>
      <p:bldP spid="10" grpId="0"/>
      <p:bldP spid="10" grpId="1"/>
      <p:bldP spid="11" grpId="0"/>
      <p:bldP spid="11"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08053-BE52-4285-9A89-0BEB3838E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74307" cy="6858000"/>
          </a:xfrm>
          <a:prstGeom prst="rect">
            <a:avLst/>
          </a:prstGeom>
        </p:spPr>
      </p:pic>
      <p:sp>
        <p:nvSpPr>
          <p:cNvPr id="5" name="Title 1">
            <a:extLst>
              <a:ext uri="{FF2B5EF4-FFF2-40B4-BE49-F238E27FC236}">
                <a16:creationId xmlns:a16="http://schemas.microsoft.com/office/drawing/2014/main" id="{8BC5402C-C980-4D8B-AF70-C803C86A682B}"/>
              </a:ext>
            </a:extLst>
          </p:cNvPr>
          <p:cNvSpPr txBox="1">
            <a:spLocks/>
          </p:cNvSpPr>
          <p:nvPr/>
        </p:nvSpPr>
        <p:spPr>
          <a:xfrm>
            <a:off x="2026668" y="2680266"/>
            <a:ext cx="604978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began to speak with other</a:t>
            </a:r>
          </a:p>
        </p:txBody>
      </p:sp>
      <p:sp>
        <p:nvSpPr>
          <p:cNvPr id="6" name="Title 1">
            <a:extLst>
              <a:ext uri="{FF2B5EF4-FFF2-40B4-BE49-F238E27FC236}">
                <a16:creationId xmlns:a16="http://schemas.microsoft.com/office/drawing/2014/main" id="{3B441D66-C4DD-4892-8161-2CEB3CBBCF80}"/>
              </a:ext>
            </a:extLst>
          </p:cNvPr>
          <p:cNvSpPr txBox="1">
            <a:spLocks/>
          </p:cNvSpPr>
          <p:nvPr/>
        </p:nvSpPr>
        <p:spPr>
          <a:xfrm>
            <a:off x="832417" y="3372666"/>
            <a:ext cx="2254208" cy="7913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tongues</a:t>
            </a:r>
          </a:p>
        </p:txBody>
      </p:sp>
      <p:sp>
        <p:nvSpPr>
          <p:cNvPr id="3074" name="Rectangle 2"/>
          <p:cNvSpPr>
            <a:spLocks noGrp="1" noChangeArrowheads="1"/>
          </p:cNvSpPr>
          <p:nvPr>
            <p:ph type="title"/>
          </p:nvPr>
        </p:nvSpPr>
        <p:spPr>
          <a:xfrm>
            <a:off x="498423" y="289719"/>
            <a:ext cx="8147154" cy="6278562"/>
          </a:xfrm>
        </p:spPr>
        <p:txBody>
          <a:bodyPr>
            <a:scene3d>
              <a:camera prst="orthographicFront"/>
              <a:lightRig rig="flat" dir="t"/>
            </a:scene3d>
            <a:sp3d extrusionH="57150" prstMaterial="plastic">
              <a:bevelT w="38100" h="38100"/>
            </a:sp3d>
          </a:bodyPr>
          <a:lstStyle/>
          <a:p>
            <a:pPr eaLnBrk="1" hangingPunct="1"/>
            <a:r>
              <a:rPr lang="en-US" altLang="en-US" sz="41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there appeared to them divided tongues, as of fire, and one sat upon each of them. And they were all filled with the Holy Spirit and began to speak with other tongues, as the Spirit gave them utterance.  And there were dwelling in Jerusalem Jews, devout men, from every nation under heaven.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Acts 2:3-5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4BFB91D1-46CA-43CF-9F04-FE12CAAFD514}"/>
              </a:ext>
            </a:extLst>
          </p:cNvPr>
          <p:cNvSpPr txBox="1">
            <a:spLocks noChangeArrowheads="1"/>
          </p:cNvSpPr>
          <p:nvPr/>
        </p:nvSpPr>
        <p:spPr bwMode="auto">
          <a:xfrm>
            <a:off x="2207295" y="816684"/>
            <a:ext cx="2302042"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tongues</a:t>
            </a:r>
            <a:endParaRPr lang="en-US" altLang="en-US" sz="41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0BFFA5B2-1E80-44F2-982D-063CBA3A229E}"/>
              </a:ext>
            </a:extLst>
          </p:cNvPr>
          <p:cNvSpPr txBox="1">
            <a:spLocks noChangeArrowheads="1"/>
          </p:cNvSpPr>
          <p:nvPr/>
        </p:nvSpPr>
        <p:spPr bwMode="auto">
          <a:xfrm>
            <a:off x="3978150" y="2688393"/>
            <a:ext cx="17439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rPr>
              <a:t>speak</a:t>
            </a:r>
            <a:endParaRPr lang="en-US" altLang="en-US" sz="4100" b="1" i="1" kern="0" dirty="0">
              <a:ln w="17780" cmpd="sng">
                <a:solidFill>
                  <a:srgbClr val="FFFFFF"/>
                </a:solidFill>
                <a:prstDash val="solid"/>
                <a:miter lim="800000"/>
              </a:ln>
              <a:solidFill>
                <a:srgbClr val="0083E6"/>
              </a:solidFill>
              <a:effectLst>
                <a:glow rad="1016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926ADB27-0033-4953-B708-428DA545A174}"/>
              </a:ext>
            </a:extLst>
          </p:cNvPr>
          <p:cNvSpPr>
            <a:spLocks noChangeArrowheads="1"/>
          </p:cNvSpPr>
          <p:nvPr/>
        </p:nvSpPr>
        <p:spPr bwMode="auto">
          <a:xfrm>
            <a:off x="5685713" y="2140980"/>
            <a:ext cx="2766262"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10" b="1" dirty="0">
                <a:solidFill>
                  <a:srgbClr val="CC9900"/>
                </a:solidFill>
                <a:latin typeface="Calibri" panose="020F0502020204030204" pitchFamily="34" charset="0"/>
                <a:cs typeface="Calibri" panose="020F0502020204030204" pitchFamily="34" charset="0"/>
              </a:rPr>
              <a:t>Holy Spirit</a:t>
            </a:r>
            <a:endParaRPr lang="en-US" sz="4110" b="1" i="1" dirty="0">
              <a:solidFill>
                <a:srgbClr val="CC99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id="{5BF4D41D-1463-4243-8175-94562B4A2CDE}"/>
              </a:ext>
            </a:extLst>
          </p:cNvPr>
          <p:cNvSpPr txBox="1">
            <a:spLocks noChangeArrowheads="1"/>
          </p:cNvSpPr>
          <p:nvPr/>
        </p:nvSpPr>
        <p:spPr bwMode="auto">
          <a:xfrm>
            <a:off x="2086928" y="2742723"/>
            <a:ext cx="590931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began to speak with other</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D66057A3-7AE7-4722-8173-74AF78BBD503}"/>
              </a:ext>
            </a:extLst>
          </p:cNvPr>
          <p:cNvSpPr txBox="1">
            <a:spLocks noChangeArrowheads="1"/>
          </p:cNvSpPr>
          <p:nvPr/>
        </p:nvSpPr>
        <p:spPr bwMode="auto">
          <a:xfrm>
            <a:off x="905827" y="3373279"/>
            <a:ext cx="210312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rPr>
              <a:t>tongues</a:t>
            </a:r>
            <a:endParaRPr lang="en-US" altLang="en-US" sz="4100" b="1" i="1" kern="0" dirty="0">
              <a:ln w="3175" cmpd="sng">
                <a:solidFill>
                  <a:srgbClr val="FFFFFF"/>
                </a:solidFill>
                <a:prstDash val="solid"/>
                <a:miter lim="800000"/>
              </a:ln>
              <a:solidFill>
                <a:srgbClr val="9933FF"/>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2AE1BDE9-208B-4489-AC6C-73E806D374BA}"/>
              </a:ext>
            </a:extLst>
          </p:cNvPr>
          <p:cNvSpPr>
            <a:spLocks noChangeArrowheads="1"/>
          </p:cNvSpPr>
          <p:nvPr/>
        </p:nvSpPr>
        <p:spPr bwMode="auto">
          <a:xfrm>
            <a:off x="6532177" y="2768542"/>
            <a:ext cx="1502638" cy="7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1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other</a:t>
            </a:r>
          </a:p>
        </p:txBody>
      </p:sp>
      <p:sp>
        <p:nvSpPr>
          <p:cNvPr id="10" name="Rectangle 2" hidden="1">
            <a:extLst>
              <a:ext uri="{FF2B5EF4-FFF2-40B4-BE49-F238E27FC236}">
                <a16:creationId xmlns:a16="http://schemas.microsoft.com/office/drawing/2014/main" id="{9B7E7DEB-D0BC-4F38-8887-8EFA27428855}"/>
              </a:ext>
            </a:extLst>
          </p:cNvPr>
          <p:cNvSpPr txBox="1">
            <a:spLocks noChangeArrowheads="1"/>
          </p:cNvSpPr>
          <p:nvPr/>
        </p:nvSpPr>
        <p:spPr bwMode="auto">
          <a:xfrm>
            <a:off x="2176338" y="2066885"/>
            <a:ext cx="1591593" cy="860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speak</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8041098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3" nodeType="withEffect">
                                  <p:stCondLst>
                                    <p:cond delay="0"/>
                                  </p:stCondLst>
                                  <p:childTnLst>
                                    <p:animClr clrSpc="rgb" dir="cw">
                                      <p:cBhvr override="childStyle">
                                        <p:cTn id="6" dur="750" fill="hold"/>
                                        <p:tgtEl>
                                          <p:spTgt spid="7"/>
                                        </p:tgtEl>
                                        <p:attrNameLst>
                                          <p:attrName>style.color</p:attrName>
                                        </p:attrNameLst>
                                      </p:cBhvr>
                                      <p:to>
                                        <a:srgbClr val="0066FF"/>
                                      </p:to>
                                    </p:animClr>
                                  </p:childTnLst>
                                </p:cTn>
                              </p:par>
                              <p:par>
                                <p:cTn id="7" presetID="47" presetClass="entr" presetSubtype="0" fill="hold" grpId="0" nodeType="withEffect">
                                  <p:stCondLst>
                                    <p:cond delay="50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000"/>
                                        <p:tgtEl>
                                          <p:spTgt spid="3074"/>
                                        </p:tgtEl>
                                      </p:cBhvr>
                                    </p:animEffect>
                                    <p:anim calcmode="lin" valueType="num">
                                      <p:cBhvr>
                                        <p:cTn id="10" dur="1000" fill="hold"/>
                                        <p:tgtEl>
                                          <p:spTgt spid="3074"/>
                                        </p:tgtEl>
                                        <p:attrNameLst>
                                          <p:attrName>ppt_x</p:attrName>
                                        </p:attrNameLst>
                                      </p:cBhvr>
                                      <p:tavLst>
                                        <p:tav tm="0">
                                          <p:val>
                                            <p:strVal val="#ppt_x"/>
                                          </p:val>
                                        </p:tav>
                                        <p:tav tm="100000">
                                          <p:val>
                                            <p:strVal val="#ppt_x"/>
                                          </p:val>
                                        </p:tav>
                                      </p:tavLst>
                                    </p:anim>
                                    <p:anim calcmode="lin" valueType="num">
                                      <p:cBhvr>
                                        <p:cTn id="11" dur="1000" fill="hold"/>
                                        <p:tgtEl>
                                          <p:spTgt spid="3074"/>
                                        </p:tgtEl>
                                        <p:attrNameLst>
                                          <p:attrName>ppt_y</p:attrName>
                                        </p:attrNameLst>
                                      </p:cBhvr>
                                      <p:tavLst>
                                        <p:tav tm="0">
                                          <p:val>
                                            <p:strVal val="#ppt_y-.1"/>
                                          </p:val>
                                        </p:tav>
                                        <p:tav tm="100000">
                                          <p:val>
                                            <p:strVal val="#ppt_y"/>
                                          </p:val>
                                        </p:tav>
                                      </p:tavLst>
                                    </p:anim>
                                  </p:childTnLst>
                                </p:cTn>
                              </p:par>
                            </p:childTnLst>
                          </p:cTn>
                        </p:par>
                        <p:par>
                          <p:cTn id="12" fill="hold">
                            <p:stCondLst>
                              <p:cond delay="1500"/>
                            </p:stCondLst>
                            <p:childTnLst>
                              <p:par>
                                <p:cTn id="13" presetID="10" presetClass="exit" presetSubtype="0" fill="hold" grpId="1" nodeType="afterEffect">
                                  <p:stCondLst>
                                    <p:cond delay="0"/>
                                  </p:stCondLst>
                                  <p:childTnLst>
                                    <p:animEffect transition="out" filter="fade">
                                      <p:cBhvr>
                                        <p:cTn id="14" dur="250"/>
                                        <p:tgtEl>
                                          <p:spTgt spid="7"/>
                                        </p:tgtEl>
                                      </p:cBhvr>
                                    </p:animEffect>
                                    <p:set>
                                      <p:cBhvr>
                                        <p:cTn id="15" dur="1" fill="hold">
                                          <p:stCondLst>
                                            <p:cond delay="24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900"/>
                            </p:stCondLst>
                            <p:childTnLst>
                              <p:par>
                                <p:cTn id="35" presetID="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stCondLst>
                                            <p:cond delay="0"/>
                                          </p:stCondLst>
                                        </p:cTn>
                                        <p:tgtEl>
                                          <p:spTgt spid="8"/>
                                        </p:tgtEl>
                                      </p:cBhvr>
                                    </p:animEffect>
                                    <p:anim to="" calcmode="lin" valueType="num">
                                      <p:cBhvr>
                                        <p:cTn id="38"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0" presetClass="entr" presetSubtype="0" fill="hold" grpId="0" nodeType="clickEffect">
                                  <p:stCondLst>
                                    <p:cond delay="0"/>
                                  </p:stCondLst>
                                  <p:iterate type="lt">
                                    <p:tmPct val="10000"/>
                                  </p:iterate>
                                  <p:childTnLst>
                                    <p:set>
                                      <p:cBhvr>
                                        <p:cTn id="43" dur="1" fill="hold">
                                          <p:stCondLst>
                                            <p:cond delay="0"/>
                                          </p:stCondLst>
                                        </p:cTn>
                                        <p:tgtEl>
                                          <p:spTgt spid="11"/>
                                        </p:tgtEl>
                                        <p:attrNameLst>
                                          <p:attrName>style.visibility</p:attrName>
                                        </p:attrNameLst>
                                      </p:cBhvr>
                                      <p:to>
                                        <p:strVal val="visible"/>
                                      </p:to>
                                    </p:set>
                                    <p:animEffect transition="in" filter="dissolve">
                                      <p:cBhvr>
                                        <p:cTn id="44" dur="500">
                                          <p:stCondLst>
                                            <p:cond delay="0"/>
                                          </p:stCondLst>
                                        </p:cTn>
                                        <p:tgtEl>
                                          <p:spTgt spid="11"/>
                                        </p:tgtEl>
                                      </p:cBhvr>
                                    </p:animEffect>
                                    <p:anim to="" calcmode="lin" valueType="num">
                                      <p:cBhvr>
                                        <p:cTn id="45"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47" fill="hold">
                            <p:stCondLst>
                              <p:cond delay="950"/>
                            </p:stCondLst>
                            <p:childTnLst>
                              <p:par>
                                <p:cTn id="48" presetID="26" presetClass="emph" presetSubtype="0" fill="hold" grpId="1" nodeType="afterEffect">
                                  <p:stCondLst>
                                    <p:cond delay="0"/>
                                  </p:stCondLst>
                                  <p:iterate type="lt">
                                    <p:tmPct val="0"/>
                                  </p:iterate>
                                  <p:childTnLst>
                                    <p:animEffect transition="out" filter="fade">
                                      <p:cBhvr>
                                        <p:cTn id="49" dur="500" tmFilter="0, 0; .2, .5; .8, .5; 1, 0"/>
                                        <p:tgtEl>
                                          <p:spTgt spid="11"/>
                                        </p:tgtEl>
                                      </p:cBhvr>
                                    </p:animEffect>
                                    <p:animScale>
                                      <p:cBhvr>
                                        <p:cTn id="50" dur="250" autoRev="1" fill="hold"/>
                                        <p:tgtEl>
                                          <p:spTgt spid="11"/>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50"/>
                                        <p:tgtEl>
                                          <p:spTgt spid="9"/>
                                        </p:tgtEl>
                                      </p:cBhvr>
                                    </p:animEffect>
                                  </p:childTnLst>
                                </p:cTn>
                              </p:par>
                              <p:par>
                                <p:cTn id="56" presetID="42" presetClass="path" presetSubtype="0" accel="50000" decel="50000" fill="hold" grpId="1" nodeType="withEffect">
                                  <p:stCondLst>
                                    <p:cond delay="0"/>
                                  </p:stCondLst>
                                  <p:childTnLst>
                                    <p:animMotion origin="layout" path="M -1.94444E-6 3.7037E-7 L -0.2059 -0.09005 " pathEditMode="relative" rAng="0" ptsTypes="AA">
                                      <p:cBhvr>
                                        <p:cTn id="57" dur="2000" fill="hold"/>
                                        <p:tgtEl>
                                          <p:spTgt spid="9"/>
                                        </p:tgtEl>
                                        <p:attrNameLst>
                                          <p:attrName>ppt_x</p:attrName>
                                          <p:attrName>ppt_y</p:attrName>
                                        </p:attrNameLst>
                                      </p:cBhvr>
                                      <p:rCtr x="-10295" y="-4514"/>
                                    </p:animMotion>
                                  </p:childTnLst>
                                </p:cTn>
                              </p:par>
                              <p:par>
                                <p:cTn id="58" presetID="6" presetClass="emph" presetSubtype="0" fill="hold" grpId="2" nodeType="withEffect">
                                  <p:stCondLst>
                                    <p:cond delay="0"/>
                                  </p:stCondLst>
                                  <p:childTnLst>
                                    <p:animScale>
                                      <p:cBhvr>
                                        <p:cTn id="59" dur="2000" fill="hold"/>
                                        <p:tgtEl>
                                          <p:spTgt spid="9"/>
                                        </p:tgtEl>
                                      </p:cBhvr>
                                      <p:by x="97000" y="97000"/>
                                    </p:animScale>
                                  </p:childTnLst>
                                </p:cTn>
                              </p:par>
                              <p:par>
                                <p:cTn id="60" presetID="10" presetClass="exit" presetSubtype="0" fill="hold" grpId="1" nodeType="withEffect">
                                  <p:stCondLst>
                                    <p:cond delay="0"/>
                                  </p:stCondLst>
                                  <p:childTnLst>
                                    <p:animEffect transition="out" filter="fade">
                                      <p:cBhvr>
                                        <p:cTn id="61" dur="1250"/>
                                        <p:tgtEl>
                                          <p:spTgt spid="3074"/>
                                        </p:tgtEl>
                                      </p:cBhvr>
                                    </p:animEffect>
                                    <p:set>
                                      <p:cBhvr>
                                        <p:cTn id="62" dur="1" fill="hold">
                                          <p:stCondLst>
                                            <p:cond delay="1249"/>
                                          </p:stCondLst>
                                        </p:cTn>
                                        <p:tgtEl>
                                          <p:spTgt spid="307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6"/>
                                        </p:tgtEl>
                                      </p:cBhvr>
                                    </p:animEffect>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grpId="2" nodeType="withEffect">
                                  <p:stCondLst>
                                    <p:cond delay="0"/>
                                  </p:stCondLst>
                                  <p:iterate type="lt">
                                    <p:tmPct val="0"/>
                                  </p:iterate>
                                  <p:childTnLst>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2"/>
                                        </p:tgtEl>
                                      </p:cBhvr>
                                    </p:animEffect>
                                    <p:set>
                                      <p:cBhvr>
                                        <p:cTn id="77" dur="1" fill="hold">
                                          <p:stCondLst>
                                            <p:cond delay="499"/>
                                          </p:stCondLst>
                                        </p:cTn>
                                        <p:tgtEl>
                                          <p:spTgt spid="12"/>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7" grpId="1"/>
      <p:bldP spid="7" grpId="3"/>
      <p:bldP spid="9" grpId="0"/>
      <p:bldP spid="9" grpId="1"/>
      <p:bldP spid="9" grpId="2"/>
      <p:bldP spid="11" grpId="0"/>
      <p:bldP spid="11" grpId="1"/>
      <p:bldP spid="11" grpId="2"/>
      <p:bldP spid="12" grpId="0"/>
      <p:bldP spid="12" grpId="1"/>
      <p:bldP spid="13" grpId="0"/>
      <p:bldP spid="13" grpId="1"/>
      <p:bldP spid="8" grpId="0"/>
      <p:bldP spid="8"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5750</TotalTime>
  <Words>5374</Words>
  <Application>Microsoft Office PowerPoint</Application>
  <PresentationFormat>On-screen Show (4:3)</PresentationFormat>
  <Paragraphs>461</Paragraphs>
  <Slides>45</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45</vt:i4>
      </vt:variant>
    </vt:vector>
  </HeadingPairs>
  <TitlesOfParts>
    <vt:vector size="48" baseType="lpstr">
      <vt:lpstr>Arial</vt:lpstr>
      <vt:lpstr>Calibri</vt:lpstr>
      <vt:lpstr>Default Design</vt:lpstr>
      <vt:lpstr>PowerPoint Presentation</vt:lpstr>
      <vt:lpstr>PowerPoint Presentation</vt:lpstr>
      <vt:lpstr>Death and life are  in the power of the tongue,  And those who love it will eat  its fruit. — Proverbs 18:21 </vt:lpstr>
      <vt:lpstr>PowerPoint Presentation</vt:lpstr>
      <vt:lpstr>Now the whole earth had one language and one speech. — Genesis 11:1</vt:lpstr>
      <vt:lpstr>And He said to them, "Go into all the world and preach the gospel to every creature. He who believes and is baptized will be saved; but he who does not believe will be condemned."           — Mark 16:15-16  </vt:lpstr>
      <vt:lpstr>PowerPoint Presentation</vt:lpstr>
      <vt:lpstr>"And these signs will follow those who believe: In My name they will cast out demons; they will speak with new tongues; they will take up serpents; and if they drink anything deadly, it will by no means hurt them; they will lay hands on the sick, and they will recover." — Mark 16:17-18 </vt:lpstr>
      <vt:lpstr>Then there appeared to them divided tongues, as of fire, and one sat upon each of them. And they were all filled with the Holy Spirit and began to speak with other tongues, as the Spirit gave them utterance.  And there were dwelling in Jerusalem Jews, devout men, from every nation under heaven.         — Acts 2:3-5  </vt:lpstr>
      <vt:lpstr>And when this sound occurred, the multitude came together, and were confused, because everyone heard them speak in his own language. Then they were all amazed and marveled, saying to one another, "Look, are not all these who speak Galileans? And how is it that we hear, each in our own language in which we were born?" — Acts 2:6-8 </vt:lpstr>
      <vt:lpstr>While Peter was still speaking these words, the Holy Spirit          fell upon all those who heard       the word. And those of the circumcision who believed were astonished, as many as came with Peter, because the gift of the Holy Spirit had been poured out on the Gentiles also. — Acts 10:44-45 </vt:lpstr>
      <vt:lpstr>For they heard them speak with tongues and magnify God. Then Peter answered, "Can anyone forbid water, that these should not be baptized who have received the Holy Spirit just as we have?" And he commanded them to be baptized in the name of the Lord. Then they asked him to stay a few days.               — Acts 10:46-48  </vt:lpstr>
      <vt:lpstr>… he said to them, "Did you receive the Holy Spirit when you believed?" So they said to him, "We have not so much as heard whether there is a Holy Spirit." And he said to them, "Into what then were you baptized?" So they said, "Into John's baptism."                    — Acts 19:2-3  </vt:lpstr>
      <vt:lpstr>Then Paul said, "John indeed baptized with a baptism of repentance, saying to the people that they should believe on Him who would come after him, that is, on Christ Jesus." When they heard this, they were baptized in the name of the Lord Jesus. And when Paul had laid hands on them, the Holy Spirit came upon them, and they spoke with tongues and prophesied. — Acts 19:4-6 </vt:lpstr>
      <vt:lpstr>Now you are the body of Christ, and members individually. And God has appointed these in the church: first apostles, second prophets, third teachers, after that miracles, then gifts of healings, helps, administrations, varieties of tongues.                                                                — 1st  Corinthians 12:27-28  </vt:lpstr>
      <vt:lpstr>Are all apostles? Are all prophets? Are all teachers? Are all workers of miracles? Do all have gifts of healings? Do all speak with tongues? Do all interpret?           But earnestly desire the best        gifts. And yet I show you                                             a more excellent way.                                         — 1st Corinthians 12:29-31  </vt:lpstr>
      <vt:lpstr>Though I speak with the tongues of men and of angels, but have not love, I have become sounding brass or a clanging cymbal.             — 1st Corinthians 13:1  </vt:lpstr>
      <vt:lpstr>Love never fails. But whether there are prophecies, they will fail; whether there are tongues, they will cease; whether there is knowledge, it will vanish away. For we know in part and we prophesy in part. But when that which is perfect has come, then that which is in part will be done away. — 1st  Corinthians 13:8-10 </vt:lpstr>
      <vt:lpstr>When I was a child, I spoke as a child, I understood as a child, I thought as    a child; but when I became a man, I put away childish things. For now we see in a mirror, dimly, but then face to face. Now I know in part, but then  I shall know just as I also am known. And now abide faith, hope, love, these three; but the greatest of these is love. — 1st Corinthians 13:11-13 </vt:lpstr>
      <vt:lpstr>PowerPoint Presentation</vt:lpstr>
      <vt:lpstr>PowerPoint Presentation</vt:lpstr>
      <vt:lpstr>PowerPoint Presentation</vt:lpstr>
      <vt:lpstr>PowerPoint Presentation</vt:lpstr>
      <vt:lpstr>Pursue love, and desire spiritual gifts, but especially that you may prophesy. For he who speaks in a tongue does not speak to men but to God, for no one understands him; however, in the spirit he speaks mysteries. But he who prophesies speaks edification and exhortation and comfort to men. He who speaks in a tongue edifies himself, but he who prophesies edifies the church.     — 1st Corinthians 14:1-4  </vt:lpstr>
      <vt:lpstr>Now you are the body of Christ, and members individually. And God has appointed these in the church: first apostles, second prophets, third teachers, after that miracles, then gifts of healings, helps, administrations, varieties of tongues.                                                                — 1st  Corinthians 12:27-28  </vt:lpstr>
      <vt:lpstr>Pursue love, and desire spiritual gifts, but especially that you may prophesy. For he who speaks in a tongue does not speak to men but to God, for no one understands him; however, in the spirit he speaks mysteries. But he who prophesies speaks edification and exhortation and comfort to men. He who speaks in a tongue edifies himself, but he who prophesies edifies the church.     — 1st Corinthians 14:1-4  </vt:lpstr>
      <vt:lpstr>I wish you all spoke with tongues, but even more that you prophesied; for he who prophesies is greater than he who speaks with tongues, unless indeed he interprets, that the church may receive edification. But now, brethren, if I come to you speaking with tongues, what shall I profit you unless I speak to you either by revelation, by knowledge,      by prophesying, or by teaching?              — 1st Corinthians 14:5-6  </vt:lpstr>
      <vt:lpstr>Even things without life, whether flute or harp, when they make a sound, unless they make a distinction in the sounds, how will it be known what is piped or played? For if the trumpet makes an uncertain sound, who will prepare himself for battle? So likewise you, unless you utter by the tongue words easy to understand, how will it be known what   is spoken? For you will be speaking into the air. — 1st Corinthians 14:7-9 </vt:lpstr>
      <vt:lpstr>There are, it may be, so many kinds of languages in the world, and none of them is without significance. Therefore, if I do    not know the meaning of the language, I shall be a foreigner to him who speaks, and he who speaks will be a foreigner to me.  — 1st Corinthians 14:10-11 </vt:lpstr>
      <vt:lpstr>Even so you, since you are zealous for spiritual gifts, let it be for the edification of the church that you seek to excel. Therefore let him who speaks in a tongue pray that he may interpret. For if I pray in a tongue, my spirit prays, but my understanding is unfruitful.               — 1st Corinthians 14:12-14  </vt:lpstr>
      <vt:lpstr>What is the conclusion then? I will        pray with the spirit, and I will also pray with the understanding. I will sing with the spirit, and I will also sing with the understanding. Otherwise, if you bless with the spirit, how will he who occupies the place of the uninformed say "Amen" at your giving of thanks, since he does not understand what you say? For you indeed give thanks well, but the other is not edified. — 1st Corinthians 14:15-17 </vt:lpstr>
      <vt:lpstr>I thank my God I speak with tongues more than you all; yet in the church I would rather speak five words with my understanding, that I may teach others also, than ten thousand words in a tongue. Brethren, do     not be children in understanding; however, in malice be babes, but      in understanding be mature.                 — 1st Corinthians 14:18-20  </vt:lpstr>
      <vt:lpstr>In the law it is written: "With men of other tongues and other lips I will speak to this people; And yet, for all that, they will not hear Me," says the Lord. Therefore tongues are for a sign, not to those who believe but to unbelievers; but prophesying is not for unbelievers but for those who believe. — 1st Corinthians 14:21-22</vt:lpstr>
      <vt:lpstr>Therefore if the whole church comes together in one place, and all speak with tongues, and there come in those who are uninformed or unbelievers, will they not say that you are out of your mind? But if all prophesy, and an unbeliever or an uninformed person comes in, he is convinced by all, he is convicted        by all. — 1st Corinthians 14:23-24</vt:lpstr>
      <vt:lpstr>And thus the secrets of his heart        are revealed; and so, falling down      on his face, he will worship God and report that God is truly among you. How is it then, brethren? Whenever you come together, each of you has a psalm, has a teaching, has a tongue, has a revelation, has an interpretation.        Let all things be done for edification.              — 1st Corinthians 14:25-26 </vt:lpstr>
      <vt:lpstr>PowerPoint Presentation</vt:lpstr>
      <vt:lpstr>If anyone speaks in a tongue, let there be two or at the most three, each in turn, and let one interpret. But if there is no interpreter, let him keep silent in church, and let him speak to himself and to God. Let two or three prophets speak, and let the others judge.                   — 1st Corinthians 14:27-29  </vt:lpstr>
      <vt:lpstr>But if anything is revealed to another who sits by, let the first keep silent. For you can all prophesy one by one, that all may learn and  all may be encouraged. And the spirits of the prophets are subject    to the prophets. For God is not the author of confusion but of peace,    as in all the churches of the saints.                              — 1st Corinthians 14:30-33  </vt:lpstr>
      <vt:lpstr>If anyone among you thinks he     is religious, and does not bridle  his tongue but deceives his own heart, this one's religion is useless. — James 1:26  </vt:lpstr>
      <vt:lpstr>For "He who would love life And see good days, Let him refrain his tongue from evil, And his lips from speaking deceit." — 1st Peter 3:10 </vt:lpstr>
      <vt:lpstr>Let your speech always be with grace, seasoned with salt, that you may know how you ought to answer each one. — Colossians 4:6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514</cp:revision>
  <dcterms:created xsi:type="dcterms:W3CDTF">2014-04-12T23:55:49Z</dcterms:created>
  <dcterms:modified xsi:type="dcterms:W3CDTF">2020-03-02T02:12:19Z</dcterms:modified>
</cp:coreProperties>
</file>